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bookmarkIdSeed="2">
  <p:sldMasterIdLst>
    <p:sldMasterId id="2147483648" r:id="rId1"/>
  </p:sldMasterIdLst>
  <p:notesMasterIdLst>
    <p:notesMasterId r:id="rId17"/>
  </p:notesMasterIdLst>
  <p:handoutMasterIdLst>
    <p:handoutMasterId r:id="rId18"/>
  </p:handoutMasterIdLst>
  <p:sldIdLst>
    <p:sldId id="257" r:id="rId2"/>
    <p:sldId id="278" r:id="rId3"/>
    <p:sldId id="281" r:id="rId4"/>
    <p:sldId id="258" r:id="rId5"/>
    <p:sldId id="290" r:id="rId6"/>
    <p:sldId id="296" r:id="rId7"/>
    <p:sldId id="297" r:id="rId8"/>
    <p:sldId id="294" r:id="rId9"/>
    <p:sldId id="262" r:id="rId10"/>
    <p:sldId id="285" r:id="rId11"/>
    <p:sldId id="289" r:id="rId12"/>
    <p:sldId id="270" r:id="rId13"/>
    <p:sldId id="280" r:id="rId14"/>
    <p:sldId id="273" r:id="rId15"/>
    <p:sldId id="274" r:id="rId16"/>
  </p:sldIdLst>
  <p:sldSz cx="12192000" cy="6858000"/>
  <p:notesSz cx="6669088" cy="9926638"/>
  <p:embeddedFontLst>
    <p:embeddedFont>
      <p:font typeface="Calibri" panose="020F0502020204030204" pitchFamily="34" charset="0"/>
      <p:regular r:id="rId19"/>
      <p:bold r:id="rId20"/>
      <p:italic r:id="rId21"/>
      <p:boldItalic r:id="rId22"/>
    </p:embeddedFont>
    <p:embeddedFont>
      <p:font typeface="Calibri Light" panose="020F0302020204030204" pitchFamily="34" charset="0"/>
      <p:regular r:id="rId23"/>
      <p:italic r:id="rId2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ie Fichardo" initials="MF" lastIdx="2" clrIdx="0">
    <p:extLst>
      <p:ext uri="{19B8F6BF-5375-455C-9EA6-DF929625EA0E}">
        <p15:presenceInfo xmlns:p15="http://schemas.microsoft.com/office/powerpoint/2012/main" userId="S::marie@childnet.com::bb7a97a4-9fd3-4b13-bff9-8a090a6034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39200"/>
    <a:srgbClr val="009FE3"/>
    <a:srgbClr val="92D05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3F54CBA-F9A4-4448-B487-A19E9317F387}" v="2" dt="2020-04-20T13:34:32.121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75" autoAdjust="0"/>
    <p:restoredTop sz="90482" autoAdjust="0"/>
  </p:normalViewPr>
  <p:slideViewPr>
    <p:cSldViewPr snapToGrid="0">
      <p:cViewPr varScale="1">
        <p:scale>
          <a:sx n="103" d="100"/>
          <a:sy n="103" d="100"/>
        </p:scale>
        <p:origin x="1002" y="10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53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font" Target="fonts/font3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5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font" Target="fonts/font6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font" Target="fonts/font5.fntdata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31" Type="http://schemas.microsoft.com/office/2015/10/relationships/revisionInfo" Target="revisionInfo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4.fntdata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Gareth Cort" userId="70a7ccca9534fe0d" providerId="LiveId" clId="{F18861F1-8DE6-43A9-9779-481A37B7BACB}"/>
    <pc:docChg chg="undo custSel addSld modSld">
      <pc:chgData name="Gareth Cort" userId="70a7ccca9534fe0d" providerId="LiveId" clId="{F18861F1-8DE6-43A9-9779-481A37B7BACB}" dt="2019-10-22T10:52:20.394" v="489" actId="1076"/>
      <pc:docMkLst>
        <pc:docMk/>
      </pc:docMkLst>
      <pc:sldChg chg="addSp delSp modSp delAnim modAnim modNotesTx">
        <pc:chgData name="Gareth Cort" userId="70a7ccca9534fe0d" providerId="LiveId" clId="{F18861F1-8DE6-43A9-9779-481A37B7BACB}" dt="2019-10-15T10:11:14.357" v="258" actId="20577"/>
        <pc:sldMkLst>
          <pc:docMk/>
          <pc:sldMk cId="3383735554" sldId="262"/>
        </pc:sldMkLst>
        <pc:spChg chg="del">
          <ac:chgData name="Gareth Cort" userId="70a7ccca9534fe0d" providerId="LiveId" clId="{F18861F1-8DE6-43A9-9779-481A37B7BACB}" dt="2019-10-15T09:55:59.073" v="188" actId="478"/>
          <ac:spMkLst>
            <pc:docMk/>
            <pc:sldMk cId="3383735554" sldId="262"/>
            <ac:spMk id="2" creationId="{00000000-0000-0000-0000-000000000000}"/>
          </ac:spMkLst>
        </pc:spChg>
        <pc:spChg chg="mod">
          <ac:chgData name="Gareth Cort" userId="70a7ccca9534fe0d" providerId="LiveId" clId="{F18861F1-8DE6-43A9-9779-481A37B7BACB}" dt="2019-10-15T09:55:33.184" v="185" actId="164"/>
          <ac:spMkLst>
            <pc:docMk/>
            <pc:sldMk cId="3383735554" sldId="262"/>
            <ac:spMk id="3" creationId="{00000000-0000-0000-0000-000000000000}"/>
          </ac:spMkLst>
        </pc:spChg>
        <pc:grpChg chg="add mod">
          <ac:chgData name="Gareth Cort" userId="70a7ccca9534fe0d" providerId="LiveId" clId="{F18861F1-8DE6-43A9-9779-481A37B7BACB}" dt="2019-10-15T09:55:33.184" v="185" actId="164"/>
          <ac:grpSpMkLst>
            <pc:docMk/>
            <pc:sldMk cId="3383735554" sldId="262"/>
            <ac:grpSpMk id="25" creationId="{AC0A7A4B-E3C6-4FE0-AD3E-2276873E70CF}"/>
          </ac:grpSpMkLst>
        </pc:grpChg>
        <pc:picChg chg="del">
          <ac:chgData name="Gareth Cort" userId="70a7ccca9534fe0d" providerId="LiveId" clId="{F18861F1-8DE6-43A9-9779-481A37B7BACB}" dt="2019-10-15T09:48:29.213" v="70" actId="478"/>
          <ac:picMkLst>
            <pc:docMk/>
            <pc:sldMk cId="3383735554" sldId="262"/>
            <ac:picMk id="4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50:20.043" v="90" actId="478"/>
          <ac:picMkLst>
            <pc:docMk/>
            <pc:sldMk cId="3383735554" sldId="262"/>
            <ac:picMk id="5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51:30.049" v="109" actId="478"/>
          <ac:picMkLst>
            <pc:docMk/>
            <pc:sldMk cId="3383735554" sldId="262"/>
            <ac:picMk id="6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52:19.460" v="123" actId="478"/>
          <ac:picMkLst>
            <pc:docMk/>
            <pc:sldMk cId="3383735554" sldId="262"/>
            <ac:picMk id="7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53:17.060" v="137" actId="478"/>
          <ac:picMkLst>
            <pc:docMk/>
            <pc:sldMk cId="3383735554" sldId="262"/>
            <ac:picMk id="8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54:06.018" v="152" actId="478"/>
          <ac:picMkLst>
            <pc:docMk/>
            <pc:sldMk cId="3383735554" sldId="262"/>
            <ac:picMk id="9" creationId="{00000000-0000-0000-0000-000000000000}"/>
          </ac:picMkLst>
        </pc:picChg>
        <pc:picChg chg="del mod">
          <ac:chgData name="Gareth Cort" userId="70a7ccca9534fe0d" providerId="LiveId" clId="{F18861F1-8DE6-43A9-9779-481A37B7BACB}" dt="2019-10-15T09:55:14.968" v="174" actId="478"/>
          <ac:picMkLst>
            <pc:docMk/>
            <pc:sldMk cId="3383735554" sldId="262"/>
            <ac:picMk id="10" creationId="{00000000-0000-0000-0000-000000000000}"/>
          </ac:picMkLst>
        </pc:picChg>
        <pc:picChg chg="add mod modCrop">
          <ac:chgData name="Gareth Cort" userId="70a7ccca9534fe0d" providerId="LiveId" clId="{F18861F1-8DE6-43A9-9779-481A37B7BACB}" dt="2019-10-15T09:50:33.759" v="97" actId="1076"/>
          <ac:picMkLst>
            <pc:docMk/>
            <pc:sldMk cId="3383735554" sldId="262"/>
            <ac:picMk id="12" creationId="{1550757D-F37A-4674-989F-23BB9AFC2BCA}"/>
          </ac:picMkLst>
        </pc:picChg>
        <pc:picChg chg="add mod modCrop">
          <ac:chgData name="Gareth Cort" userId="70a7ccca9534fe0d" providerId="LiveId" clId="{F18861F1-8DE6-43A9-9779-481A37B7BACB}" dt="2019-10-15T09:50:28.529" v="95" actId="1076"/>
          <ac:picMkLst>
            <pc:docMk/>
            <pc:sldMk cId="3383735554" sldId="262"/>
            <ac:picMk id="14" creationId="{15C35834-80C9-447B-AA1C-295DC1A3C8F7}"/>
          </ac:picMkLst>
        </pc:picChg>
        <pc:picChg chg="add mod modCrop">
          <ac:chgData name="Gareth Cort" userId="70a7ccca9534fe0d" providerId="LiveId" clId="{F18861F1-8DE6-43A9-9779-481A37B7BACB}" dt="2019-10-15T09:54:12.704" v="157" actId="1076"/>
          <ac:picMkLst>
            <pc:docMk/>
            <pc:sldMk cId="3383735554" sldId="262"/>
            <ac:picMk id="16" creationId="{00B626BF-564B-47C3-8D17-DAA4D1B072F6}"/>
          </ac:picMkLst>
        </pc:picChg>
        <pc:picChg chg="add mod modCrop">
          <ac:chgData name="Gareth Cort" userId="70a7ccca9534fe0d" providerId="LiveId" clId="{F18861F1-8DE6-43A9-9779-481A37B7BACB}" dt="2019-10-15T09:54:15.424" v="159" actId="1076"/>
          <ac:picMkLst>
            <pc:docMk/>
            <pc:sldMk cId="3383735554" sldId="262"/>
            <ac:picMk id="18" creationId="{679187B4-6210-4C39-B90F-5D457B68E2B7}"/>
          </ac:picMkLst>
        </pc:picChg>
        <pc:picChg chg="add mod modCrop">
          <ac:chgData name="Gareth Cort" userId="70a7ccca9534fe0d" providerId="LiveId" clId="{F18861F1-8DE6-43A9-9779-481A37B7BACB}" dt="2019-10-15T09:53:21.080" v="139" actId="688"/>
          <ac:picMkLst>
            <pc:docMk/>
            <pc:sldMk cId="3383735554" sldId="262"/>
            <ac:picMk id="20" creationId="{3C1A77DC-72FF-4F74-BE24-451E9182BAC2}"/>
          </ac:picMkLst>
        </pc:picChg>
        <pc:picChg chg="add mod modCrop">
          <ac:chgData name="Gareth Cort" userId="70a7ccca9534fe0d" providerId="LiveId" clId="{F18861F1-8DE6-43A9-9779-481A37B7BACB}" dt="2019-10-15T09:54:10.696" v="156" actId="1076"/>
          <ac:picMkLst>
            <pc:docMk/>
            <pc:sldMk cId="3383735554" sldId="262"/>
            <ac:picMk id="22" creationId="{B53942EF-1A7C-4F1D-B7C8-411CE39BC560}"/>
          </ac:picMkLst>
        </pc:picChg>
        <pc:picChg chg="add mod modCrop">
          <ac:chgData name="Gareth Cort" userId="70a7ccca9534fe0d" providerId="LiveId" clId="{F18861F1-8DE6-43A9-9779-481A37B7BACB}" dt="2019-10-15T09:55:33.184" v="185" actId="164"/>
          <ac:picMkLst>
            <pc:docMk/>
            <pc:sldMk cId="3383735554" sldId="262"/>
            <ac:picMk id="24" creationId="{CA693125-D794-4E4C-931F-EBFC3897B81A}"/>
          </ac:picMkLst>
        </pc:picChg>
      </pc:sldChg>
      <pc:sldChg chg="addSp delSp modSp modNotesTx">
        <pc:chgData name="Gareth Cort" userId="70a7ccca9534fe0d" providerId="LiveId" clId="{F18861F1-8DE6-43A9-9779-481A37B7BACB}" dt="2019-10-15T10:20:47.348" v="290" actId="20577"/>
        <pc:sldMkLst>
          <pc:docMk/>
          <pc:sldMk cId="2962567251" sldId="270"/>
        </pc:sldMkLst>
        <pc:spChg chg="mod">
          <ac:chgData name="Gareth Cort" userId="70a7ccca9534fe0d" providerId="LiveId" clId="{F18861F1-8DE6-43A9-9779-481A37B7BACB}" dt="2019-10-15T10:11:51.024" v="264" actId="14100"/>
          <ac:spMkLst>
            <pc:docMk/>
            <pc:sldMk cId="2962567251" sldId="270"/>
            <ac:spMk id="2" creationId="{00000000-0000-0000-0000-000000000000}"/>
          </ac:spMkLst>
        </pc:spChg>
        <pc:spChg chg="mod ord">
          <ac:chgData name="Gareth Cort" userId="70a7ccca9534fe0d" providerId="LiveId" clId="{F18861F1-8DE6-43A9-9779-481A37B7BACB}" dt="2019-10-15T10:20:38.973" v="288" actId="2711"/>
          <ac:spMkLst>
            <pc:docMk/>
            <pc:sldMk cId="2962567251" sldId="270"/>
            <ac:spMk id="9" creationId="{00000000-0000-0000-0000-000000000000}"/>
          </ac:spMkLst>
        </pc:spChg>
        <pc:spChg chg="del">
          <ac:chgData name="Gareth Cort" userId="70a7ccca9534fe0d" providerId="LiveId" clId="{F18861F1-8DE6-43A9-9779-481A37B7BACB}" dt="2019-10-15T10:20:45.265" v="289" actId="478"/>
          <ac:spMkLst>
            <pc:docMk/>
            <pc:sldMk cId="2962567251" sldId="270"/>
            <ac:spMk id="10" creationId="{00000000-0000-0000-0000-000000000000}"/>
          </ac:spMkLst>
        </pc:spChg>
        <pc:spChg chg="del">
          <ac:chgData name="Gareth Cort" userId="70a7ccca9534fe0d" providerId="LiveId" clId="{F18861F1-8DE6-43A9-9779-481A37B7BACB}" dt="2019-10-15T10:18:46.945" v="266" actId="478"/>
          <ac:spMkLst>
            <pc:docMk/>
            <pc:sldMk cId="2962567251" sldId="270"/>
            <ac:spMk id="11" creationId="{00000000-0000-0000-0000-000000000000}"/>
          </ac:spMkLst>
        </pc:spChg>
        <pc:spChg chg="mod">
          <ac:chgData name="Gareth Cort" userId="70a7ccca9534fe0d" providerId="LiveId" clId="{F18861F1-8DE6-43A9-9779-481A37B7BACB}" dt="2019-10-15T10:20:31.240" v="285" actId="2085"/>
          <ac:spMkLst>
            <pc:docMk/>
            <pc:sldMk cId="2962567251" sldId="270"/>
            <ac:spMk id="13" creationId="{00000000-0000-0000-0000-000000000000}"/>
          </ac:spMkLst>
        </pc:spChg>
        <pc:picChg chg="add del mod">
          <ac:chgData name="Gareth Cort" userId="70a7ccca9534fe0d" providerId="LiveId" clId="{F18861F1-8DE6-43A9-9779-481A37B7BACB}" dt="2019-10-15T10:18:59.467" v="270" actId="478"/>
          <ac:picMkLst>
            <pc:docMk/>
            <pc:sldMk cId="2962567251" sldId="270"/>
            <ac:picMk id="4" creationId="{633CBCB9-438F-477F-BD0D-2B65B44CDD2F}"/>
          </ac:picMkLst>
        </pc:picChg>
        <pc:picChg chg="add mod">
          <ac:chgData name="Gareth Cort" userId="70a7ccca9534fe0d" providerId="LiveId" clId="{F18861F1-8DE6-43A9-9779-481A37B7BACB}" dt="2019-10-15T10:19:58.951" v="277" actId="1076"/>
          <ac:picMkLst>
            <pc:docMk/>
            <pc:sldMk cId="2962567251" sldId="270"/>
            <ac:picMk id="6" creationId="{9A75350E-9D73-4384-B57B-907E11F1AC63}"/>
          </ac:picMkLst>
        </pc:picChg>
        <pc:picChg chg="del">
          <ac:chgData name="Gareth Cort" userId="70a7ccca9534fe0d" providerId="LiveId" clId="{F18861F1-8DE6-43A9-9779-481A37B7BACB}" dt="2019-10-15T10:17:52.885" v="265" actId="478"/>
          <ac:picMkLst>
            <pc:docMk/>
            <pc:sldMk cId="2962567251" sldId="270"/>
            <ac:picMk id="7" creationId="{00000000-0000-0000-0000-000000000000}"/>
          </ac:picMkLst>
        </pc:picChg>
      </pc:sldChg>
      <pc:sldChg chg="addSp delSp modSp modNotesTx">
        <pc:chgData name="Gareth Cort" userId="70a7ccca9534fe0d" providerId="LiveId" clId="{F18861F1-8DE6-43A9-9779-481A37B7BACB}" dt="2019-10-22T10:52:20.394" v="489" actId="1076"/>
        <pc:sldMkLst>
          <pc:docMk/>
          <pc:sldMk cId="3516399886" sldId="273"/>
        </pc:sldMkLst>
        <pc:spChg chg="mod">
          <ac:chgData name="Gareth Cort" userId="70a7ccca9534fe0d" providerId="LiveId" clId="{F18861F1-8DE6-43A9-9779-481A37B7BACB}" dt="2019-10-15T10:26:25.959" v="344" actId="14100"/>
          <ac:spMkLst>
            <pc:docMk/>
            <pc:sldMk cId="3516399886" sldId="273"/>
            <ac:spMk id="2" creationId="{00000000-0000-0000-0000-000000000000}"/>
          </ac:spMkLst>
        </pc:spChg>
        <pc:spChg chg="del">
          <ac:chgData name="Gareth Cort" userId="70a7ccca9534fe0d" providerId="LiveId" clId="{F18861F1-8DE6-43A9-9779-481A37B7BACB}" dt="2019-10-15T10:25:24.645" v="323" actId="478"/>
          <ac:spMkLst>
            <pc:docMk/>
            <pc:sldMk cId="3516399886" sldId="273"/>
            <ac:spMk id="3" creationId="{00000000-0000-0000-0000-000000000000}"/>
          </ac:spMkLst>
        </pc:spChg>
        <pc:spChg chg="add del mod">
          <ac:chgData name="Gareth Cort" userId="70a7ccca9534fe0d" providerId="LiveId" clId="{F18861F1-8DE6-43A9-9779-481A37B7BACB}" dt="2019-10-15T10:25:26.497" v="324" actId="478"/>
          <ac:spMkLst>
            <pc:docMk/>
            <pc:sldMk cId="3516399886" sldId="273"/>
            <ac:spMk id="8" creationId="{33B24EEF-FFC6-461A-98BC-E9513536D84D}"/>
          </ac:spMkLst>
        </pc:spChg>
        <pc:grpChg chg="add mod">
          <ac:chgData name="Gareth Cort" userId="70a7ccca9534fe0d" providerId="LiveId" clId="{F18861F1-8DE6-43A9-9779-481A37B7BACB}" dt="2019-10-22T10:52:20.394" v="489" actId="1076"/>
          <ac:grpSpMkLst>
            <pc:docMk/>
            <pc:sldMk cId="3516399886" sldId="273"/>
            <ac:grpSpMk id="3" creationId="{8352AC81-AB1E-44C6-8EE8-ACF8F5FF370D}"/>
          </ac:grpSpMkLst>
        </pc:grpChg>
        <pc:picChg chg="del">
          <ac:chgData name="Gareth Cort" userId="70a7ccca9534fe0d" providerId="LiveId" clId="{F18861F1-8DE6-43A9-9779-481A37B7BACB}" dt="2019-10-15T10:23:06.142" v="319" actId="478"/>
          <ac:picMkLst>
            <pc:docMk/>
            <pc:sldMk cId="3516399886" sldId="273"/>
            <ac:picMk id="4" creationId="{00000000-0000-0000-0000-000000000000}"/>
          </ac:picMkLst>
        </pc:picChg>
        <pc:picChg chg="add del mod modCrop">
          <ac:chgData name="Gareth Cort" userId="70a7ccca9534fe0d" providerId="LiveId" clId="{F18861F1-8DE6-43A9-9779-481A37B7BACB}" dt="2019-10-22T10:51:18.593" v="479" actId="478"/>
          <ac:picMkLst>
            <pc:docMk/>
            <pc:sldMk cId="3516399886" sldId="273"/>
            <ac:picMk id="6" creationId="{8DFDDD88-CF08-4A14-B5DF-C0D1BF61D697}"/>
          </ac:picMkLst>
        </pc:picChg>
        <pc:picChg chg="add mod modCrop">
          <ac:chgData name="Gareth Cort" userId="70a7ccca9534fe0d" providerId="LiveId" clId="{F18861F1-8DE6-43A9-9779-481A37B7BACB}" dt="2019-10-22T10:52:18.623" v="488" actId="164"/>
          <ac:picMkLst>
            <pc:docMk/>
            <pc:sldMk cId="3516399886" sldId="273"/>
            <ac:picMk id="10" creationId="{3EB4DAAB-D88E-4CC4-873A-CA0A30B0DDDB}"/>
          </ac:picMkLst>
        </pc:picChg>
        <pc:picChg chg="add mod modCrop">
          <ac:chgData name="Gareth Cort" userId="70a7ccca9534fe0d" providerId="LiveId" clId="{F18861F1-8DE6-43A9-9779-481A37B7BACB}" dt="2019-10-22T10:52:18.623" v="488" actId="164"/>
          <ac:picMkLst>
            <pc:docMk/>
            <pc:sldMk cId="3516399886" sldId="273"/>
            <ac:picMk id="11" creationId="{7E7A38B4-31E3-47EE-9820-304FD23E8BD3}"/>
          </ac:picMkLst>
        </pc:picChg>
        <pc:picChg chg="add mod modCrop">
          <ac:chgData name="Gareth Cort" userId="70a7ccca9534fe0d" providerId="LiveId" clId="{F18861F1-8DE6-43A9-9779-481A37B7BACB}" dt="2019-10-22T10:52:18.623" v="488" actId="164"/>
          <ac:picMkLst>
            <pc:docMk/>
            <pc:sldMk cId="3516399886" sldId="273"/>
            <ac:picMk id="12" creationId="{51399F83-B2E5-48EA-94E8-CD16538B644A}"/>
          </ac:picMkLst>
        </pc:picChg>
        <pc:picChg chg="add mod modCrop">
          <ac:chgData name="Gareth Cort" userId="70a7ccca9534fe0d" providerId="LiveId" clId="{F18861F1-8DE6-43A9-9779-481A37B7BACB}" dt="2019-10-22T10:52:18.623" v="488" actId="164"/>
          <ac:picMkLst>
            <pc:docMk/>
            <pc:sldMk cId="3516399886" sldId="273"/>
            <ac:picMk id="13" creationId="{967D0414-52D5-4426-A29D-AAEDAA6421EB}"/>
          </ac:picMkLst>
        </pc:picChg>
      </pc:sldChg>
      <pc:sldChg chg="addSp delSp modSp modNotesTx">
        <pc:chgData name="Gareth Cort" userId="70a7ccca9534fe0d" providerId="LiveId" clId="{F18861F1-8DE6-43A9-9779-481A37B7BACB}" dt="2019-10-15T10:33:08.498" v="449" actId="20577"/>
        <pc:sldMkLst>
          <pc:docMk/>
          <pc:sldMk cId="4077087582" sldId="274"/>
        </pc:sldMkLst>
        <pc:spChg chg="mod">
          <ac:chgData name="Gareth Cort" userId="70a7ccca9534fe0d" providerId="LiveId" clId="{F18861F1-8DE6-43A9-9779-481A37B7BACB}" dt="2019-10-15T10:28:44.646" v="380" actId="1076"/>
          <ac:spMkLst>
            <pc:docMk/>
            <pc:sldMk cId="4077087582" sldId="274"/>
            <ac:spMk id="2" creationId="{00000000-0000-0000-0000-000000000000}"/>
          </ac:spMkLst>
        </pc:spChg>
        <pc:spChg chg="mod">
          <ac:chgData name="Gareth Cort" userId="70a7ccca9534fe0d" providerId="LiveId" clId="{F18861F1-8DE6-43A9-9779-481A37B7BACB}" dt="2019-10-15T10:33:03.634" v="448" actId="1035"/>
          <ac:spMkLst>
            <pc:docMk/>
            <pc:sldMk cId="4077087582" sldId="274"/>
            <ac:spMk id="7" creationId="{00000000-0000-0000-0000-000000000000}"/>
          </ac:spMkLst>
        </pc:spChg>
        <pc:spChg chg="mod">
          <ac:chgData name="Gareth Cort" userId="70a7ccca9534fe0d" providerId="LiveId" clId="{F18861F1-8DE6-43A9-9779-481A37B7BACB}" dt="2019-10-15T10:33:03.634" v="448" actId="1035"/>
          <ac:spMkLst>
            <pc:docMk/>
            <pc:sldMk cId="4077087582" sldId="274"/>
            <ac:spMk id="8" creationId="{00000000-0000-0000-0000-000000000000}"/>
          </ac:spMkLst>
        </pc:spChg>
        <pc:spChg chg="mod">
          <ac:chgData name="Gareth Cort" userId="70a7ccca9534fe0d" providerId="LiveId" clId="{F18861F1-8DE6-43A9-9779-481A37B7BACB}" dt="2019-10-15T10:33:03.634" v="448" actId="1035"/>
          <ac:spMkLst>
            <pc:docMk/>
            <pc:sldMk cId="4077087582" sldId="274"/>
            <ac:spMk id="12" creationId="{00000000-0000-0000-0000-000000000000}"/>
          </ac:spMkLst>
        </pc:spChg>
        <pc:spChg chg="mod">
          <ac:chgData name="Gareth Cort" userId="70a7ccca9534fe0d" providerId="LiveId" clId="{F18861F1-8DE6-43A9-9779-481A37B7BACB}" dt="2019-10-15T10:33:03.634" v="448" actId="1035"/>
          <ac:spMkLst>
            <pc:docMk/>
            <pc:sldMk cId="4077087582" sldId="274"/>
            <ac:spMk id="14" creationId="{00000000-0000-0000-0000-000000000000}"/>
          </ac:spMkLst>
        </pc:spChg>
        <pc:picChg chg="del">
          <ac:chgData name="Gareth Cort" userId="70a7ccca9534fe0d" providerId="LiveId" clId="{F18861F1-8DE6-43A9-9779-481A37B7BACB}" dt="2019-10-15T10:29:45.783" v="391" actId="478"/>
          <ac:picMkLst>
            <pc:docMk/>
            <pc:sldMk cId="4077087582" sldId="274"/>
            <ac:picMk id="4" creationId="{00000000-0000-0000-0000-000000000000}"/>
          </ac:picMkLst>
        </pc:picChg>
        <pc:picChg chg="del mod">
          <ac:chgData name="Gareth Cort" userId="70a7ccca9534fe0d" providerId="LiveId" clId="{F18861F1-8DE6-43A9-9779-481A37B7BACB}" dt="2019-10-15T10:30:40.584" v="408" actId="478"/>
          <ac:picMkLst>
            <pc:docMk/>
            <pc:sldMk cId="4077087582" sldId="274"/>
            <ac:picMk id="5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10:32:49.693" v="435" actId="478"/>
          <ac:picMkLst>
            <pc:docMk/>
            <pc:sldMk cId="4077087582" sldId="274"/>
            <ac:picMk id="6" creationId="{00000000-0000-0000-0000-000000000000}"/>
          </ac:picMkLst>
        </pc:picChg>
        <pc:picChg chg="add mod modCrop">
          <ac:chgData name="Gareth Cort" userId="70a7ccca9534fe0d" providerId="LiveId" clId="{F18861F1-8DE6-43A9-9779-481A37B7BACB}" dt="2019-10-15T10:33:03.634" v="448" actId="1035"/>
          <ac:picMkLst>
            <pc:docMk/>
            <pc:sldMk cId="4077087582" sldId="274"/>
            <ac:picMk id="9" creationId="{E256C5A8-2929-49A1-B4C6-56E6BB8F917E}"/>
          </ac:picMkLst>
        </pc:picChg>
        <pc:picChg chg="del">
          <ac:chgData name="Gareth Cort" userId="70a7ccca9534fe0d" providerId="LiveId" clId="{F18861F1-8DE6-43A9-9779-481A37B7BACB}" dt="2019-10-15T10:31:36.601" v="420" actId="478"/>
          <ac:picMkLst>
            <pc:docMk/>
            <pc:sldMk cId="4077087582" sldId="274"/>
            <ac:picMk id="11" creationId="{00000000-0000-0000-0000-000000000000}"/>
          </ac:picMkLst>
        </pc:picChg>
        <pc:picChg chg="add mod modCrop">
          <ac:chgData name="Gareth Cort" userId="70a7ccca9534fe0d" providerId="LiveId" clId="{F18861F1-8DE6-43A9-9779-481A37B7BACB}" dt="2019-10-15T10:33:03.634" v="448" actId="1035"/>
          <ac:picMkLst>
            <pc:docMk/>
            <pc:sldMk cId="4077087582" sldId="274"/>
            <ac:picMk id="13" creationId="{401C8025-4ED7-41B7-AB98-CEF436DB360C}"/>
          </ac:picMkLst>
        </pc:picChg>
        <pc:picChg chg="add mod modCrop">
          <ac:chgData name="Gareth Cort" userId="70a7ccca9534fe0d" providerId="LiveId" clId="{F18861F1-8DE6-43A9-9779-481A37B7BACB}" dt="2019-10-15T10:33:03.634" v="448" actId="1035"/>
          <ac:picMkLst>
            <pc:docMk/>
            <pc:sldMk cId="4077087582" sldId="274"/>
            <ac:picMk id="16" creationId="{C19385C2-3F33-426B-BD11-53FD7AD773C6}"/>
          </ac:picMkLst>
        </pc:picChg>
        <pc:picChg chg="add mod modCrop">
          <ac:chgData name="Gareth Cort" userId="70a7ccca9534fe0d" providerId="LiveId" clId="{F18861F1-8DE6-43A9-9779-481A37B7BACB}" dt="2019-10-15T10:33:03.634" v="448" actId="1035"/>
          <ac:picMkLst>
            <pc:docMk/>
            <pc:sldMk cId="4077087582" sldId="274"/>
            <ac:picMk id="18" creationId="{BC8109F3-7095-48E0-8FA8-D239833824BB}"/>
          </ac:picMkLst>
        </pc:picChg>
      </pc:sldChg>
      <pc:sldChg chg="addSp delSp modSp">
        <pc:chgData name="Gareth Cort" userId="70a7ccca9534fe0d" providerId="LiveId" clId="{F18861F1-8DE6-43A9-9779-481A37B7BACB}" dt="2019-10-22T10:50:23.635" v="477" actId="20577"/>
        <pc:sldMkLst>
          <pc:docMk/>
          <pc:sldMk cId="287470349" sldId="278"/>
        </pc:sldMkLst>
        <pc:spChg chg="mod">
          <ac:chgData name="Gareth Cort" userId="70a7ccca9534fe0d" providerId="LiveId" clId="{F18861F1-8DE6-43A9-9779-481A37B7BACB}" dt="2019-10-22T10:50:01.538" v="475" actId="14100"/>
          <ac:spMkLst>
            <pc:docMk/>
            <pc:sldMk cId="287470349" sldId="278"/>
            <ac:spMk id="2" creationId="{00000000-0000-0000-0000-000000000000}"/>
          </ac:spMkLst>
        </pc:spChg>
        <pc:spChg chg="mod">
          <ac:chgData name="Gareth Cort" userId="70a7ccca9534fe0d" providerId="LiveId" clId="{F18861F1-8DE6-43A9-9779-481A37B7BACB}" dt="2019-10-22T10:50:23.635" v="477" actId="20577"/>
          <ac:spMkLst>
            <pc:docMk/>
            <pc:sldMk cId="287470349" sldId="278"/>
            <ac:spMk id="6" creationId="{00000000-0000-0000-0000-000000000000}"/>
          </ac:spMkLst>
        </pc:spChg>
        <pc:picChg chg="del">
          <ac:chgData name="Gareth Cort" userId="70a7ccca9534fe0d" providerId="LiveId" clId="{F18861F1-8DE6-43A9-9779-481A37B7BACB}" dt="2019-10-22T10:49:56.380" v="473" actId="478"/>
          <ac:picMkLst>
            <pc:docMk/>
            <pc:sldMk cId="287470349" sldId="278"/>
            <ac:picMk id="5" creationId="{33AD1749-D8A5-4304-8000-A3F9F575B148}"/>
          </ac:picMkLst>
        </pc:picChg>
        <pc:picChg chg="add ord">
          <ac:chgData name="Gareth Cort" userId="70a7ccca9534fe0d" providerId="LiveId" clId="{F18861F1-8DE6-43A9-9779-481A37B7BACB}" dt="2019-10-22T10:49:58.694" v="474" actId="167"/>
          <ac:picMkLst>
            <pc:docMk/>
            <pc:sldMk cId="287470349" sldId="278"/>
            <ac:picMk id="9" creationId="{460313E4-F54F-4F3B-930A-37F2FA1FFD93}"/>
          </ac:picMkLst>
        </pc:picChg>
      </pc:sldChg>
      <pc:sldChg chg="addSp delSp modSp modNotesTx">
        <pc:chgData name="Gareth Cort" userId="70a7ccca9534fe0d" providerId="LiveId" clId="{F18861F1-8DE6-43A9-9779-481A37B7BACB}" dt="2019-10-22T10:50:28.330" v="478" actId="20577"/>
        <pc:sldMkLst>
          <pc:docMk/>
          <pc:sldMk cId="2223005986" sldId="280"/>
        </pc:sldMkLst>
        <pc:spChg chg="mod ord">
          <ac:chgData name="Gareth Cort" userId="70a7ccca9534fe0d" providerId="LiveId" clId="{F18861F1-8DE6-43A9-9779-481A37B7BACB}" dt="2019-10-22T10:49:47.026" v="470" actId="14100"/>
          <ac:spMkLst>
            <pc:docMk/>
            <pc:sldMk cId="2223005986" sldId="280"/>
            <ac:spMk id="2" creationId="{00000000-0000-0000-0000-000000000000}"/>
          </ac:spMkLst>
        </pc:spChg>
        <pc:spChg chg="del">
          <ac:chgData name="Gareth Cort" userId="70a7ccca9534fe0d" providerId="LiveId" clId="{F18861F1-8DE6-43A9-9779-481A37B7BACB}" dt="2019-10-15T10:21:49.809" v="303" actId="478"/>
          <ac:spMkLst>
            <pc:docMk/>
            <pc:sldMk cId="2223005986" sldId="280"/>
            <ac:spMk id="6" creationId="{00000000-0000-0000-0000-000000000000}"/>
          </ac:spMkLst>
        </pc:spChg>
        <pc:spChg chg="add del mod">
          <ac:chgData name="Gareth Cort" userId="70a7ccca9534fe0d" providerId="LiveId" clId="{F18861F1-8DE6-43A9-9779-481A37B7BACB}" dt="2019-10-15T10:21:53.040" v="304" actId="478"/>
          <ac:spMkLst>
            <pc:docMk/>
            <pc:sldMk cId="2223005986" sldId="280"/>
            <ac:spMk id="7" creationId="{70240CFE-3AB1-48A1-9C64-0E2340351AF9}"/>
          </ac:spMkLst>
        </pc:spChg>
        <pc:spChg chg="add mod">
          <ac:chgData name="Gareth Cort" userId="70a7ccca9534fe0d" providerId="LiveId" clId="{F18861F1-8DE6-43A9-9779-481A37B7BACB}" dt="2019-10-22T10:50:28.330" v="478" actId="20577"/>
          <ac:spMkLst>
            <pc:docMk/>
            <pc:sldMk cId="2223005986" sldId="280"/>
            <ac:spMk id="8" creationId="{A416BFE7-D71F-4E6E-8329-433DDE41D04B}"/>
          </ac:spMkLst>
        </pc:spChg>
        <pc:picChg chg="del">
          <ac:chgData name="Gareth Cort" userId="70a7ccca9534fe0d" providerId="LiveId" clId="{F18861F1-8DE6-43A9-9779-481A37B7BACB}" dt="2019-10-15T10:21:02.200" v="292" actId="478"/>
          <ac:picMkLst>
            <pc:docMk/>
            <pc:sldMk cId="2223005986" sldId="280"/>
            <ac:picMk id="3" creationId="{00000000-0000-0000-0000-000000000000}"/>
          </ac:picMkLst>
        </pc:picChg>
        <pc:picChg chg="add mod ord modCrop">
          <ac:chgData name="Gareth Cort" userId="70a7ccca9534fe0d" providerId="LiveId" clId="{F18861F1-8DE6-43A9-9779-481A37B7BACB}" dt="2019-10-22T10:49:43.710" v="469" actId="167"/>
          <ac:picMkLst>
            <pc:docMk/>
            <pc:sldMk cId="2223005986" sldId="280"/>
            <ac:picMk id="4" creationId="{61A73926-80AA-457F-BFF4-DFD7DCFBDFFC}"/>
          </ac:picMkLst>
        </pc:picChg>
        <pc:picChg chg="add del">
          <ac:chgData name="Gareth Cort" userId="70a7ccca9534fe0d" providerId="LiveId" clId="{F18861F1-8DE6-43A9-9779-481A37B7BACB}" dt="2019-10-22T10:49:41.405" v="468" actId="478"/>
          <ac:picMkLst>
            <pc:docMk/>
            <pc:sldMk cId="2223005986" sldId="280"/>
            <ac:picMk id="5" creationId="{CCE86101-7B1A-4C27-9050-953691B6B4B8}"/>
          </ac:picMkLst>
        </pc:picChg>
      </pc:sldChg>
      <pc:sldChg chg="modNotesTx">
        <pc:chgData name="Gareth Cort" userId="70a7ccca9534fe0d" providerId="LiveId" clId="{F18861F1-8DE6-43A9-9779-481A37B7BACB}" dt="2019-10-15T10:11:21.462" v="259" actId="20577"/>
        <pc:sldMkLst>
          <pc:docMk/>
          <pc:sldMk cId="1268765832" sldId="281"/>
        </pc:sldMkLst>
      </pc:sldChg>
      <pc:sldChg chg="addSp delSp modSp modNotesTx">
        <pc:chgData name="Gareth Cort" userId="70a7ccca9534fe0d" providerId="LiveId" clId="{F18861F1-8DE6-43A9-9779-481A37B7BACB}" dt="2019-10-15T10:06:37.495" v="211" actId="207"/>
        <pc:sldMkLst>
          <pc:docMk/>
          <pc:sldMk cId="2193084221" sldId="285"/>
        </pc:sldMkLst>
        <pc:spChg chg="del">
          <ac:chgData name="Gareth Cort" userId="70a7ccca9534fe0d" providerId="LiveId" clId="{F18861F1-8DE6-43A9-9779-481A37B7BACB}" dt="2019-10-15T10:05:49.815" v="192" actId="478"/>
          <ac:spMkLst>
            <pc:docMk/>
            <pc:sldMk cId="2193084221" sldId="285"/>
            <ac:spMk id="2" creationId="{00000000-0000-0000-0000-000000000000}"/>
          </ac:spMkLst>
        </pc:spChg>
        <pc:spChg chg="mod">
          <ac:chgData name="Gareth Cort" userId="70a7ccca9534fe0d" providerId="LiveId" clId="{F18861F1-8DE6-43A9-9779-481A37B7BACB}" dt="2019-10-15T10:06:37.495" v="211" actId="207"/>
          <ac:spMkLst>
            <pc:docMk/>
            <pc:sldMk cId="2193084221" sldId="285"/>
            <ac:spMk id="3" creationId="{00000000-0000-0000-0000-000000000000}"/>
          </ac:spMkLst>
        </pc:spChg>
        <pc:spChg chg="del">
          <ac:chgData name="Gareth Cort" userId="70a7ccca9534fe0d" providerId="LiveId" clId="{F18861F1-8DE6-43A9-9779-481A37B7BACB}" dt="2019-10-15T10:06:07.499" v="197" actId="478"/>
          <ac:spMkLst>
            <pc:docMk/>
            <pc:sldMk cId="2193084221" sldId="285"/>
            <ac:spMk id="5" creationId="{00000000-0000-0000-0000-000000000000}"/>
          </ac:spMkLst>
        </pc:spChg>
        <pc:spChg chg="add mod">
          <ac:chgData name="Gareth Cort" userId="70a7ccca9534fe0d" providerId="LiveId" clId="{F18861F1-8DE6-43A9-9779-481A37B7BACB}" dt="2019-10-15T10:06:12.015" v="198" actId="207"/>
          <ac:spMkLst>
            <pc:docMk/>
            <pc:sldMk cId="2193084221" sldId="285"/>
            <ac:spMk id="6" creationId="{30E992BA-8F90-4D3D-AB4F-CDBE2DF74A20}"/>
          </ac:spMkLst>
        </pc:spChg>
        <pc:spChg chg="add del mod">
          <ac:chgData name="Gareth Cort" userId="70a7ccca9534fe0d" providerId="LiveId" clId="{F18861F1-8DE6-43A9-9779-481A37B7BACB}" dt="2019-10-15T10:05:55.650" v="193" actId="478"/>
          <ac:spMkLst>
            <pc:docMk/>
            <pc:sldMk cId="2193084221" sldId="285"/>
            <ac:spMk id="8" creationId="{54C69C19-7AA4-4173-9368-7BCF012B34CB}"/>
          </ac:spMkLst>
        </pc:spChg>
        <pc:picChg chg="del">
          <ac:chgData name="Gareth Cort" userId="70a7ccca9534fe0d" providerId="LiveId" clId="{F18861F1-8DE6-43A9-9779-481A37B7BACB}" dt="2019-10-15T10:05:38.215" v="189" actId="478"/>
          <ac:picMkLst>
            <pc:docMk/>
            <pc:sldMk cId="2193084221" sldId="285"/>
            <ac:picMk id="4" creationId="{00000000-0000-0000-0000-000000000000}"/>
          </ac:picMkLst>
        </pc:picChg>
        <pc:picChg chg="add mod">
          <ac:chgData name="Gareth Cort" userId="70a7ccca9534fe0d" providerId="LiveId" clId="{F18861F1-8DE6-43A9-9779-481A37B7BACB}" dt="2019-10-15T10:06:23.742" v="205" actId="1076"/>
          <ac:picMkLst>
            <pc:docMk/>
            <pc:sldMk cId="2193084221" sldId="285"/>
            <ac:picMk id="10" creationId="{12EE0DE8-8EDB-461D-8287-35AB3F56F387}"/>
          </ac:picMkLst>
        </pc:picChg>
      </pc:sldChg>
      <pc:sldChg chg="addSp delSp modSp modNotesTx">
        <pc:chgData name="Gareth Cort" userId="70a7ccca9534fe0d" providerId="LiveId" clId="{F18861F1-8DE6-43A9-9779-481A37B7BACB}" dt="2019-10-15T10:11:10.612" v="257" actId="20577"/>
        <pc:sldMkLst>
          <pc:docMk/>
          <pc:sldMk cId="3064762276" sldId="289"/>
        </pc:sldMkLst>
        <pc:spChg chg="mod">
          <ac:chgData name="Gareth Cort" userId="70a7ccca9534fe0d" providerId="LiveId" clId="{F18861F1-8DE6-43A9-9779-481A37B7BACB}" dt="2019-10-15T10:06:57.872" v="214" actId="14100"/>
          <ac:spMkLst>
            <pc:docMk/>
            <pc:sldMk cId="3064762276" sldId="289"/>
            <ac:spMk id="2" creationId="{00000000-0000-0000-0000-000000000000}"/>
          </ac:spMkLst>
        </pc:spChg>
        <pc:spChg chg="del mod">
          <ac:chgData name="Gareth Cort" userId="70a7ccca9534fe0d" providerId="LiveId" clId="{F18861F1-8DE6-43A9-9779-481A37B7BACB}" dt="2019-10-15T10:07:25.890" v="222" actId="478"/>
          <ac:spMkLst>
            <pc:docMk/>
            <pc:sldMk cId="3064762276" sldId="289"/>
            <ac:spMk id="3" creationId="{00000000-0000-0000-0000-000000000000}"/>
          </ac:spMkLst>
        </pc:spChg>
        <pc:spChg chg="add mod">
          <ac:chgData name="Gareth Cort" userId="70a7ccca9534fe0d" providerId="LiveId" clId="{F18861F1-8DE6-43A9-9779-481A37B7BACB}" dt="2019-10-15T10:07:58.911" v="248" actId="1076"/>
          <ac:spMkLst>
            <pc:docMk/>
            <pc:sldMk cId="3064762276" sldId="289"/>
            <ac:spMk id="4" creationId="{65F91640-7EB8-4B51-8E75-CFEF2ABA0DFF}"/>
          </ac:spMkLst>
        </pc:spChg>
        <pc:picChg chg="del">
          <ac:chgData name="Gareth Cort" userId="70a7ccca9534fe0d" providerId="LiveId" clId="{F18861F1-8DE6-43A9-9779-481A37B7BACB}" dt="2019-10-15T10:10:55.511" v="249" actId="478"/>
          <ac:picMkLst>
            <pc:docMk/>
            <pc:sldMk cId="3064762276" sldId="289"/>
            <ac:picMk id="5" creationId="{00000000-0000-0000-0000-000000000000}"/>
          </ac:picMkLst>
        </pc:picChg>
        <pc:picChg chg="add mod">
          <ac:chgData name="Gareth Cort" userId="70a7ccca9534fe0d" providerId="LiveId" clId="{F18861F1-8DE6-43A9-9779-481A37B7BACB}" dt="2019-10-15T10:11:08.767" v="256" actId="1076"/>
          <ac:picMkLst>
            <pc:docMk/>
            <pc:sldMk cId="3064762276" sldId="289"/>
            <ac:picMk id="7" creationId="{B6A448B2-D480-4397-9750-475BA8EDCB2A}"/>
          </ac:picMkLst>
        </pc:picChg>
      </pc:sldChg>
      <pc:sldChg chg="addSp delSp modSp modNotesTx">
        <pc:chgData name="Gareth Cort" userId="70a7ccca9534fe0d" providerId="LiveId" clId="{F18861F1-8DE6-43A9-9779-481A37B7BACB}" dt="2019-10-15T09:42:44.667" v="59" actId="20577"/>
        <pc:sldMkLst>
          <pc:docMk/>
          <pc:sldMk cId="2698737724" sldId="294"/>
        </pc:sldMkLst>
        <pc:spChg chg="del">
          <ac:chgData name="Gareth Cort" userId="70a7ccca9534fe0d" providerId="LiveId" clId="{F18861F1-8DE6-43A9-9779-481A37B7BACB}" dt="2019-10-15T09:08:44.254" v="0" actId="478"/>
          <ac:spMkLst>
            <pc:docMk/>
            <pc:sldMk cId="2698737724" sldId="294"/>
            <ac:spMk id="2" creationId="{00000000-0000-0000-0000-000000000000}"/>
          </ac:spMkLst>
        </pc:spChg>
        <pc:spChg chg="mod">
          <ac:chgData name="Gareth Cort" userId="70a7ccca9534fe0d" providerId="LiveId" clId="{F18861F1-8DE6-43A9-9779-481A37B7BACB}" dt="2019-10-15T09:42:37.047" v="58" actId="1076"/>
          <ac:spMkLst>
            <pc:docMk/>
            <pc:sldMk cId="2698737724" sldId="294"/>
            <ac:spMk id="3" creationId="{00000000-0000-0000-0000-000000000000}"/>
          </ac:spMkLst>
        </pc:spChg>
        <pc:spChg chg="del">
          <ac:chgData name="Gareth Cort" userId="70a7ccca9534fe0d" providerId="LiveId" clId="{F18861F1-8DE6-43A9-9779-481A37B7BACB}" dt="2019-10-15T09:41:51.945" v="45" actId="478"/>
          <ac:spMkLst>
            <pc:docMk/>
            <pc:sldMk cId="2698737724" sldId="294"/>
            <ac:spMk id="5" creationId="{00000000-0000-0000-0000-000000000000}"/>
          </ac:spMkLst>
        </pc:spChg>
        <pc:spChg chg="add del mod">
          <ac:chgData name="Gareth Cort" userId="70a7ccca9534fe0d" providerId="LiveId" clId="{F18861F1-8DE6-43A9-9779-481A37B7BACB}" dt="2019-10-15T09:08:46.083" v="1" actId="478"/>
          <ac:spMkLst>
            <pc:docMk/>
            <pc:sldMk cId="2698737724" sldId="294"/>
            <ac:spMk id="8" creationId="{9DEFD759-AD37-4D31-ABEB-4D055FD9A6EA}"/>
          </ac:spMkLst>
        </pc:spChg>
        <pc:spChg chg="add mod">
          <ac:chgData name="Gareth Cort" userId="70a7ccca9534fe0d" providerId="LiveId" clId="{F18861F1-8DE6-43A9-9779-481A37B7BACB}" dt="2019-10-15T09:09:02.359" v="30" actId="27636"/>
          <ac:spMkLst>
            <pc:docMk/>
            <pc:sldMk cId="2698737724" sldId="294"/>
            <ac:spMk id="15" creationId="{2F28349F-AE91-4862-BA7E-9E761C7264EB}"/>
          </ac:spMkLst>
        </pc:spChg>
        <pc:picChg chg="del">
          <ac:chgData name="Gareth Cort" userId="70a7ccca9534fe0d" providerId="LiveId" clId="{F18861F1-8DE6-43A9-9779-481A37B7BACB}" dt="2019-10-15T09:41:43.739" v="37" actId="478"/>
          <ac:picMkLst>
            <pc:docMk/>
            <pc:sldMk cId="2698737724" sldId="294"/>
            <ac:picMk id="6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41:44.354" v="38" actId="478"/>
          <ac:picMkLst>
            <pc:docMk/>
            <pc:sldMk cId="2698737724" sldId="294"/>
            <ac:picMk id="7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41:49.879" v="42" actId="478"/>
          <ac:picMkLst>
            <pc:docMk/>
            <pc:sldMk cId="2698737724" sldId="294"/>
            <ac:picMk id="9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41:50.648" v="44" actId="478"/>
          <ac:picMkLst>
            <pc:docMk/>
            <pc:sldMk cId="2698737724" sldId="294"/>
            <ac:picMk id="11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41:42.663" v="35" actId="478"/>
          <ac:picMkLst>
            <pc:docMk/>
            <pc:sldMk cId="2698737724" sldId="294"/>
            <ac:picMk id="12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41:50.294" v="43" actId="478"/>
          <ac:picMkLst>
            <pc:docMk/>
            <pc:sldMk cId="2698737724" sldId="294"/>
            <ac:picMk id="13" creationId="{00000000-0000-0000-0000-000000000000}"/>
          </ac:picMkLst>
        </pc:picChg>
        <pc:picChg chg="del">
          <ac:chgData name="Gareth Cort" userId="70a7ccca9534fe0d" providerId="LiveId" clId="{F18861F1-8DE6-43A9-9779-481A37B7BACB}" dt="2019-10-15T09:41:43.267" v="36" actId="478"/>
          <ac:picMkLst>
            <pc:docMk/>
            <pc:sldMk cId="2698737724" sldId="294"/>
            <ac:picMk id="14" creationId="{00000000-0000-0000-0000-000000000000}"/>
          </ac:picMkLst>
        </pc:picChg>
        <pc:picChg chg="add mod modCrop">
          <ac:chgData name="Gareth Cort" userId="70a7ccca9534fe0d" providerId="LiveId" clId="{F18861F1-8DE6-43A9-9779-481A37B7BACB}" dt="2019-10-15T09:42:33.488" v="56" actId="14100"/>
          <ac:picMkLst>
            <pc:docMk/>
            <pc:sldMk cId="2698737724" sldId="294"/>
            <ac:picMk id="16" creationId="{E5407897-3EF7-4A2B-AE4B-AD53B7981B91}"/>
          </ac:picMkLst>
        </pc:picChg>
      </pc:sldChg>
      <pc:sldChg chg="addSp delSp add">
        <pc:chgData name="Gareth Cort" userId="70a7ccca9534fe0d" providerId="LiveId" clId="{F18861F1-8DE6-43A9-9779-481A37B7BACB}" dt="2019-10-15T10:33:33.319" v="453"/>
        <pc:sldMkLst>
          <pc:docMk/>
          <pc:sldMk cId="945873016" sldId="298"/>
        </pc:sldMkLst>
        <pc:spChg chg="del">
          <ac:chgData name="Gareth Cort" userId="70a7ccca9534fe0d" providerId="LiveId" clId="{F18861F1-8DE6-43A9-9779-481A37B7BACB}" dt="2019-10-15T10:33:31.484" v="451" actId="478"/>
          <ac:spMkLst>
            <pc:docMk/>
            <pc:sldMk cId="945873016" sldId="298"/>
            <ac:spMk id="2" creationId="{FBF7ACA8-C1D6-4675-88F9-D7AC8228191F}"/>
          </ac:spMkLst>
        </pc:spChg>
        <pc:spChg chg="del">
          <ac:chgData name="Gareth Cort" userId="70a7ccca9534fe0d" providerId="LiveId" clId="{F18861F1-8DE6-43A9-9779-481A37B7BACB}" dt="2019-10-15T10:33:32.387" v="452" actId="478"/>
          <ac:spMkLst>
            <pc:docMk/>
            <pc:sldMk cId="945873016" sldId="298"/>
            <ac:spMk id="3" creationId="{5C6CB0A6-B2A1-40EC-BE2E-10021F5000D7}"/>
          </ac:spMkLst>
        </pc:spChg>
        <pc:picChg chg="add">
          <ac:chgData name="Gareth Cort" userId="70a7ccca9534fe0d" providerId="LiveId" clId="{F18861F1-8DE6-43A9-9779-481A37B7BACB}" dt="2019-10-15T10:33:33.319" v="453"/>
          <ac:picMkLst>
            <pc:docMk/>
            <pc:sldMk cId="945873016" sldId="298"/>
            <ac:picMk id="4" creationId="{B3BA4030-3E43-42F7-B46E-992339C9CD96}"/>
          </ac:picMkLst>
        </pc:picChg>
      </pc:sldChg>
    </pc:docChg>
  </pc:docChgLst>
  <pc:docChgLst>
    <pc:chgData name="Gareth Cort" userId="70a7ccca9534fe0d" providerId="LiveId" clId="{377262B6-B9DB-48CC-9E73-525B5EAFA9A4}"/>
    <pc:docChg chg="modSld">
      <pc:chgData name="Gareth Cort" userId="70a7ccca9534fe0d" providerId="LiveId" clId="{377262B6-B9DB-48CC-9E73-525B5EAFA9A4}" dt="2019-09-12T20:38:13.282" v="18" actId="1076"/>
      <pc:docMkLst>
        <pc:docMk/>
      </pc:docMkLst>
      <pc:sldChg chg="addSp modSp">
        <pc:chgData name="Gareth Cort" userId="70a7ccca9534fe0d" providerId="LiveId" clId="{377262B6-B9DB-48CC-9E73-525B5EAFA9A4}" dt="2019-09-12T20:38:13.282" v="18" actId="1076"/>
        <pc:sldMkLst>
          <pc:docMk/>
          <pc:sldMk cId="3444476220" sldId="258"/>
        </pc:sldMkLst>
        <pc:spChg chg="add mod">
          <ac:chgData name="Gareth Cort" userId="70a7ccca9534fe0d" providerId="LiveId" clId="{377262B6-B9DB-48CC-9E73-525B5EAFA9A4}" dt="2019-09-12T20:38:13.282" v="18" actId="1076"/>
          <ac:spMkLst>
            <pc:docMk/>
            <pc:sldMk cId="3444476220" sldId="258"/>
            <ac:spMk id="2" creationId="{EA4862AF-B07B-4E9B-9E65-B710EA258F11}"/>
          </ac:spMkLst>
        </pc:spChg>
        <pc:spChg chg="mod">
          <ac:chgData name="Gareth Cort" userId="70a7ccca9534fe0d" providerId="LiveId" clId="{377262B6-B9DB-48CC-9E73-525B5EAFA9A4}" dt="2019-09-12T20:38:01.256" v="11" actId="1076"/>
          <ac:spMkLst>
            <pc:docMk/>
            <pc:sldMk cId="3444476220" sldId="258"/>
            <ac:spMk id="4" creationId="{00000000-0000-0000-0000-000000000000}"/>
          </ac:spMkLst>
        </pc:spChg>
        <pc:spChg chg="mod">
          <ac:chgData name="Gareth Cort" userId="70a7ccca9534fe0d" providerId="LiveId" clId="{377262B6-B9DB-48CC-9E73-525B5EAFA9A4}" dt="2019-09-12T20:37:52.961" v="6" actId="1076"/>
          <ac:spMkLst>
            <pc:docMk/>
            <pc:sldMk cId="3444476220" sldId="258"/>
            <ac:spMk id="6" creationId="{00000000-0000-0000-0000-000000000000}"/>
          </ac:spMkLst>
        </pc:spChg>
      </pc:sldChg>
      <pc:sldChg chg="modSp">
        <pc:chgData name="Gareth Cort" userId="70a7ccca9534fe0d" providerId="LiveId" clId="{377262B6-B9DB-48CC-9E73-525B5EAFA9A4}" dt="2019-09-12T20:37:18.341" v="0" actId="20577"/>
        <pc:sldMkLst>
          <pc:docMk/>
          <pc:sldMk cId="1268765832" sldId="281"/>
        </pc:sldMkLst>
        <pc:spChg chg="mod">
          <ac:chgData name="Gareth Cort" userId="70a7ccca9534fe0d" providerId="LiveId" clId="{377262B6-B9DB-48CC-9E73-525B5EAFA9A4}" dt="2019-09-12T20:37:18.341" v="0" actId="20577"/>
          <ac:spMkLst>
            <pc:docMk/>
            <pc:sldMk cId="1268765832" sldId="281"/>
            <ac:spMk id="15" creationId="{00000000-0000-0000-0000-000000000000}"/>
          </ac:spMkLst>
        </pc:spChg>
      </pc:sldChg>
    </pc:docChg>
  </pc:docChgLst>
  <pc:docChgLst>
    <pc:chgData name="Marie Fichardo" userId="bb7a97a4-9fd3-4b13-bff9-8a090a603478" providerId="ADAL" clId="{E3F54CBA-F9A4-4448-B487-A19E9317F387}"/>
    <pc:docChg chg="custSel modSld">
      <pc:chgData name="Marie Fichardo" userId="bb7a97a4-9fd3-4b13-bff9-8a090a603478" providerId="ADAL" clId="{E3F54CBA-F9A4-4448-B487-A19E9317F387}" dt="2020-04-20T13:34:32.121" v="3"/>
      <pc:docMkLst>
        <pc:docMk/>
      </pc:docMkLst>
      <pc:sldChg chg="addCm modCm">
        <pc:chgData name="Marie Fichardo" userId="bb7a97a4-9fd3-4b13-bff9-8a090a603478" providerId="ADAL" clId="{E3F54CBA-F9A4-4448-B487-A19E9317F387}" dt="2020-04-20T13:33:19.523" v="1"/>
        <pc:sldMkLst>
          <pc:docMk/>
          <pc:sldMk cId="1708466418" sldId="257"/>
        </pc:sldMkLst>
      </pc:sldChg>
      <pc:sldChg chg="addCm modCm">
        <pc:chgData name="Marie Fichardo" userId="bb7a97a4-9fd3-4b13-bff9-8a090a603478" providerId="ADAL" clId="{E3F54CBA-F9A4-4448-B487-A19E9317F387}" dt="2020-04-20T13:34:32.121" v="3"/>
        <pc:sldMkLst>
          <pc:docMk/>
          <pc:sldMk cId="945873016" sldId="29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3C9DD0F-AD47-4E61-AB5C-268ABDF7619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8159453-7617-4735-8DF6-16FADF58EAF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703915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777607" y="0"/>
            <a:ext cx="2889938" cy="49805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A7FF63-8FB0-409E-91E7-F501B9DDC3FD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57188" y="1241425"/>
            <a:ext cx="5954712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66909" y="4777194"/>
            <a:ext cx="5335270" cy="3908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777607" y="9428584"/>
            <a:ext cx="2889938" cy="49805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5F6F2F-177A-4EAB-A384-212847C31DDB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947555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metro.co.uk/2019/03/12/tim-berners-lees-net-worth-world-wide-web-celebrates-30th-anniversary-8887298/" TargetMode="External"/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metro.co.uk/2019/03/12/tim-berners-lees-net-worth-world-wide-web-celebrates-30th-anniversary-8887298/" TargetMode="External"/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80735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GB" dirty="0"/>
              <a:t>Sir Tim Berners Lee image by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Henry Thomas</a:t>
            </a:r>
          </a:p>
          <a:p>
            <a:pPr fontAlgn="base"/>
            <a:r>
              <a:rPr lang="en-GB" dirty="0">
                <a:hlinkClick r:id="rId3"/>
              </a:rPr>
              <a:t>https://metro.co.uk/2019/03/12/tim-berners-lees-net-worth-world-wide-web-celebrates-30th-anniversary-8887298/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>
                <a:solidFill>
                  <a:prstClr val="black"/>
                </a:solidFill>
              </a:rPr>
              <a:pPr/>
              <a:t>13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2563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14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5791058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15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97873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fontAlgn="base"/>
            <a:r>
              <a:rPr lang="en-GB" dirty="0"/>
              <a:t>Sir Tim Berners Lee image by </a:t>
            </a:r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Henry Thomas</a:t>
            </a:r>
          </a:p>
          <a:p>
            <a:pPr fontAlgn="base"/>
            <a:r>
              <a:rPr lang="en-GB" dirty="0">
                <a:hlinkClick r:id="rId3"/>
              </a:rPr>
              <a:t>https://metro.co.uk/2019/03/12/tim-berners-lees-net-worth-world-wide-web-celebrates-30th-anniversary-8887298/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>
                <a:solidFill>
                  <a:prstClr val="black"/>
                </a:solidFill>
              </a:rPr>
              <a:pPr/>
              <a:t>2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1044346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>
                <a:solidFill>
                  <a:prstClr val="black"/>
                </a:solidFill>
              </a:rPr>
              <a:pPr/>
              <a:t>3</a:t>
            </a:fld>
            <a:endParaRPr lang="en-GB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23719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849965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42247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4518240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9047919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11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9312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5F6F2F-177A-4EAB-A384-212847C31DDB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189582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033879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619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539765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0803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39775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015207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891888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990688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53273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93000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01357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24708D-5BDB-41DC-A47A-39585EAFCB4E}" type="datetimeFigureOut">
              <a:rPr lang="en-GB" smtClean="0"/>
              <a:t>07/08/2020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AF3A0B-DB0B-448F-B64A-0ADC7F468F1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31525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png"/><Relationship Id="rId7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Relationship Id="rId9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8039DFCB-B2F5-4C8C-8AC4-EE836C749793}"/>
              </a:ext>
            </a:extLst>
          </p:cNvPr>
          <p:cNvSpPr txBox="1"/>
          <p:nvPr/>
        </p:nvSpPr>
        <p:spPr>
          <a:xfrm>
            <a:off x="3422311" y="3622168"/>
            <a:ext cx="534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F39200"/>
                </a:solidFill>
                <a:latin typeface="NettoOT-Bold" panose="02010804010101010104" pitchFamily="50" charset="0"/>
              </a:rPr>
              <a:t>Exploring identity online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2C7624B-5DE7-494C-A25C-85956A34C8BF}"/>
              </a:ext>
            </a:extLst>
          </p:cNvPr>
          <p:cNvSpPr txBox="1"/>
          <p:nvPr/>
        </p:nvSpPr>
        <p:spPr>
          <a:xfrm>
            <a:off x="3422311" y="4453180"/>
            <a:ext cx="5347371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000" dirty="0">
                <a:solidFill>
                  <a:srgbClr val="009FE3"/>
                </a:solidFill>
                <a:latin typeface="NettoOT-Bold" panose="02010804010101010104" pitchFamily="50" charset="0"/>
              </a:rPr>
              <a:t>Assembly for ages 11-14</a:t>
            </a:r>
          </a:p>
        </p:txBody>
      </p:sp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BC09D0C9-24AC-46F1-9892-3E4A4B33397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4186" y="1121188"/>
            <a:ext cx="3443624" cy="176070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grpSp>
        <p:nvGrpSpPr>
          <p:cNvPr id="5" name="Group 4">
            <a:extLst>
              <a:ext uri="{FF2B5EF4-FFF2-40B4-BE49-F238E27FC236}">
                <a16:creationId xmlns:a16="http://schemas.microsoft.com/office/drawing/2014/main" id="{7676ED55-7DEA-4D54-8435-3C3953835A52}"/>
              </a:ext>
            </a:extLst>
          </p:cNvPr>
          <p:cNvGrpSpPr/>
          <p:nvPr/>
        </p:nvGrpSpPr>
        <p:grpSpPr>
          <a:xfrm>
            <a:off x="2869737" y="5616703"/>
            <a:ext cx="6452518" cy="485429"/>
            <a:chOff x="3660643" y="5639875"/>
            <a:chExt cx="6452518" cy="485429"/>
          </a:xfrm>
        </p:grpSpPr>
        <p:pic>
          <p:nvPicPr>
            <p:cNvPr id="6" name="Picture 5" descr="A picture containing plate, clock, cup, drawing&#10;&#10;Description automatically generated">
              <a:extLst>
                <a:ext uri="{FF2B5EF4-FFF2-40B4-BE49-F238E27FC236}">
                  <a16:creationId xmlns:a16="http://schemas.microsoft.com/office/drawing/2014/main" id="{F656B1BD-053B-4AF1-B153-66E05D5EF9B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294372" y="5639875"/>
              <a:ext cx="1603248" cy="439085"/>
            </a:xfrm>
            <a:prstGeom prst="rect">
              <a:avLst/>
            </a:prstGeom>
          </p:spPr>
        </p:pic>
        <p:pic>
          <p:nvPicPr>
            <p:cNvPr id="7" name="Picture 6" descr="A picture containing drawing&#10;&#10;Description automatically generated">
              <a:extLst>
                <a:ext uri="{FF2B5EF4-FFF2-40B4-BE49-F238E27FC236}">
                  <a16:creationId xmlns:a16="http://schemas.microsoft.com/office/drawing/2014/main" id="{7EF505A7-B7C1-414B-9B7D-60DF03E8FC23}"/>
                </a:ext>
              </a:extLst>
            </p:cNvPr>
            <p:cNvPicPr>
              <a:picLocks noChangeAspect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660643" y="5639875"/>
              <a:ext cx="1097241" cy="439085"/>
            </a:xfrm>
            <a:prstGeom prst="rect">
              <a:avLst/>
            </a:prstGeom>
          </p:spPr>
        </p:pic>
        <p:pic>
          <p:nvPicPr>
            <p:cNvPr id="8" name="Picture 7">
              <a:extLst>
                <a:ext uri="{FF2B5EF4-FFF2-40B4-BE49-F238E27FC236}">
                  <a16:creationId xmlns:a16="http://schemas.microsoft.com/office/drawing/2014/main" id="{1CF2ADF3-F51E-4040-8EB8-E90796A5918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6"/>
            <a:srcRect t="3605" b="7065"/>
            <a:stretch/>
          </p:blipFill>
          <p:spPr>
            <a:xfrm>
              <a:off x="7290919" y="5639875"/>
              <a:ext cx="2822242" cy="48542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70846641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85424" y="3429000"/>
            <a:ext cx="3891023" cy="756824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GB" sz="4400" dirty="0">
                <a:solidFill>
                  <a:srgbClr val="009FE3"/>
                </a:solidFill>
                <a:latin typeface="NettoOT-Bold" panose="02010804010101010104" pitchFamily="50" charset="0"/>
              </a:rPr>
              <a:t>Does it matter?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E992BA-8F90-4D3D-AB4F-CDBE2DF74A20}"/>
              </a:ext>
            </a:extLst>
          </p:cNvPr>
          <p:cNvSpPr/>
          <p:nvPr/>
        </p:nvSpPr>
        <p:spPr>
          <a:xfrm>
            <a:off x="1996961" y="577334"/>
            <a:ext cx="8198078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rgbClr val="F39200"/>
                </a:solidFill>
                <a:latin typeface="NettoOT-Bold" panose="02010804010101010104" pitchFamily="50" charset="0"/>
              </a:rPr>
              <a:t>Do you see people like you online?</a:t>
            </a:r>
            <a:endParaRPr lang="en-GB" sz="4400" dirty="0">
              <a:solidFill>
                <a:srgbClr val="F39200"/>
              </a:solidFill>
              <a:latin typeface="NettoOT-Bold" panose="02010804010101010104" pitchFamily="50" charset="0"/>
            </a:endParaRPr>
          </a:p>
        </p:txBody>
      </p:sp>
      <p:pic>
        <p:nvPicPr>
          <p:cNvPr id="10" name="Picture 9" descr="A picture containing table, holding, computer, room&#10;&#10;Description automatically generated">
            <a:extLst>
              <a:ext uri="{FF2B5EF4-FFF2-40B4-BE49-F238E27FC236}">
                <a16:creationId xmlns:a16="http://schemas.microsoft.com/office/drawing/2014/main" id="{12EE0DE8-8EDB-461D-8287-35AB3F56F3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5553" y="1568724"/>
            <a:ext cx="6820251" cy="4711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3084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524151"/>
            <a:ext cx="10515600" cy="767321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9FE3"/>
                </a:solidFill>
                <a:latin typeface="NettoOT-Bold" panose="02010804010101010104" pitchFamily="50" charset="0"/>
              </a:rPr>
              <a:t>The internet is not for all…yet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65F91640-7EB8-4B51-8E75-CFEF2ABA0DFF}"/>
              </a:ext>
            </a:extLst>
          </p:cNvPr>
          <p:cNvSpPr/>
          <p:nvPr/>
        </p:nvSpPr>
        <p:spPr>
          <a:xfrm>
            <a:off x="5461261" y="1524244"/>
            <a:ext cx="6081381" cy="477053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NettoOT-Bold" panose="02010804010101010104" pitchFamily="50" charset="0"/>
              </a:rPr>
              <a:t>This is why some people act a little differently online.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NettoOT-Bold" panose="02010804010101010104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NettoOT-Bold" panose="02010804010101010104" pitchFamily="50" charset="0"/>
              </a:rPr>
              <a:t>This is why some people only share certain things with their closest friends online.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NettoOT-Bold" panose="02010804010101010104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NettoOT-Bold" panose="02010804010101010104" pitchFamily="50" charset="0"/>
              </a:rPr>
              <a:t>This is why some people say that being ‘real’ makes you vulnerable.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>
              <a:latin typeface="NettoOT-Bold" panose="02010804010101010104" pitchFamily="50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2800" dirty="0">
                <a:latin typeface="NettoOT-Bold" panose="02010804010101010104" pitchFamily="50" charset="0"/>
              </a:rPr>
              <a:t>This is why some people do not feel part of it.</a:t>
            </a:r>
          </a:p>
        </p:txBody>
      </p:sp>
      <p:pic>
        <p:nvPicPr>
          <p:cNvPr id="7" name="Picture 6" descr="A picture containing drawing&#10;&#10;Description automatically generated">
            <a:extLst>
              <a:ext uri="{FF2B5EF4-FFF2-40B4-BE49-F238E27FC236}">
                <a16:creationId xmlns:a16="http://schemas.microsoft.com/office/drawing/2014/main" id="{B6A448B2-D480-4397-9750-475BA8EDCB2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8161" y="2126729"/>
            <a:ext cx="3789501" cy="378950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47622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27045" y="513352"/>
            <a:ext cx="10217425" cy="1187039"/>
          </a:xfrm>
        </p:spPr>
        <p:txBody>
          <a:bodyPr>
            <a:noAutofit/>
          </a:bodyPr>
          <a:lstStyle/>
          <a:p>
            <a:pPr algn="ctr"/>
            <a:r>
              <a:rPr lang="en-GB" sz="6000" b="1" dirty="0">
                <a:solidFill>
                  <a:srgbClr val="F39200"/>
                </a:solidFill>
                <a:latin typeface="NettoOT-Bold" panose="02010804010101010104" pitchFamily="50" charset="0"/>
              </a:rPr>
              <a:t>What needs to change?</a:t>
            </a:r>
          </a:p>
        </p:txBody>
      </p:sp>
      <p:sp>
        <p:nvSpPr>
          <p:cNvPr id="13" name="Rounded Rectangle 12"/>
          <p:cNvSpPr/>
          <p:nvPr/>
        </p:nvSpPr>
        <p:spPr>
          <a:xfrm>
            <a:off x="1245704" y="2788028"/>
            <a:ext cx="3018182" cy="167810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NettoOT-Bold" panose="02010804010101010104" pitchFamily="50" charset="0"/>
              </a:rPr>
              <a:t>Individuals need to be more real and express themselves?</a:t>
            </a: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9A75350E-9D73-4384-B57B-907E11F1AC63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94418" y="1987096"/>
            <a:ext cx="5482677" cy="4357552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8007627" y="2487769"/>
            <a:ext cx="3018182" cy="1678103"/>
          </a:xfrm>
          <a:prstGeom prst="roundRect">
            <a:avLst/>
          </a:prstGeom>
          <a:solidFill>
            <a:srgbClr val="009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400" dirty="0">
                <a:latin typeface="NettoOT-Bold" panose="02010804010101010104" pitchFamily="50" charset="0"/>
              </a:rPr>
              <a:t>All of us need to make the online world a more welcoming place?</a:t>
            </a:r>
          </a:p>
        </p:txBody>
      </p:sp>
    </p:spTree>
    <p:extLst>
      <p:ext uri="{BB962C8B-B14F-4D97-AF65-F5344CB8AC3E}">
        <p14:creationId xmlns:p14="http://schemas.microsoft.com/office/powerpoint/2010/main" val="29625672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61A73926-80AA-457F-BFF4-DFD7DCFBDFF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4" r="20832"/>
          <a:stretch/>
        </p:blipFill>
        <p:spPr>
          <a:xfrm>
            <a:off x="690658" y="3534107"/>
            <a:ext cx="2556480" cy="2594584"/>
          </a:xfrm>
          <a:prstGeom prst="roundRect">
            <a:avLst/>
          </a:prstGeom>
        </p:spPr>
      </p:pic>
      <p:sp>
        <p:nvSpPr>
          <p:cNvPr id="2" name="Rounded Rectangular Callout 1"/>
          <p:cNvSpPr/>
          <p:nvPr/>
        </p:nvSpPr>
        <p:spPr>
          <a:xfrm>
            <a:off x="2798532" y="739952"/>
            <a:ext cx="8592532" cy="2594584"/>
          </a:xfrm>
          <a:prstGeom prst="wedgeRoundRectCallout">
            <a:avLst>
              <a:gd name="adj1" fmla="val -52494"/>
              <a:gd name="adj2" fmla="val 96131"/>
              <a:gd name="adj3" fmla="val 16667"/>
            </a:avLst>
          </a:prstGeom>
          <a:solidFill>
            <a:srgbClr val="F39200"/>
          </a:solidFill>
          <a:ln w="76200"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chemeClr val="bg1"/>
                </a:solidFill>
                <a:latin typeface="NettoOT-Bold" panose="02010804010101010104" pitchFamily="50" charset="0"/>
              </a:rPr>
              <a:t>The web is for everyone and collectively we hold the power to change it. </a:t>
            </a:r>
            <a:endParaRPr lang="en-GB" sz="4000" dirty="0">
              <a:solidFill>
                <a:schemeClr val="bg1"/>
              </a:solidFill>
              <a:latin typeface="NettoOT-Bold" panose="02010804010101010104" pitchFamily="50" charset="0"/>
            </a:endParaRPr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A416BFE7-D71F-4E6E-8329-433DDE41D0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47138" y="5002699"/>
            <a:ext cx="5082790" cy="1325563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NettoOT-Bold" panose="02010804010101010104" pitchFamily="50" charset="0"/>
              </a:rPr>
              <a:t>Sir Tim Berners-Lee, </a:t>
            </a:r>
            <a:br>
              <a:rPr lang="en-GB" sz="2400" dirty="0">
                <a:latin typeface="NettoOT-Bold" panose="02010804010101010104" pitchFamily="50" charset="0"/>
              </a:rPr>
            </a:br>
            <a:r>
              <a:rPr lang="en-GB" sz="2400" dirty="0">
                <a:latin typeface="NettoOT-Bold" panose="02010804010101010104" pitchFamily="50" charset="0"/>
              </a:rPr>
              <a:t>inventor of the World Wide Web.</a:t>
            </a:r>
          </a:p>
        </p:txBody>
      </p:sp>
    </p:spTree>
    <p:extLst>
      <p:ext uri="{BB962C8B-B14F-4D97-AF65-F5344CB8AC3E}">
        <p14:creationId xmlns:p14="http://schemas.microsoft.com/office/powerpoint/2010/main" val="222300598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61" y="490330"/>
            <a:ext cx="10840278" cy="825284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009FE3"/>
                </a:solidFill>
                <a:latin typeface="NettoOT-Bold" panose="02010804010101010104" pitchFamily="50" charset="0"/>
              </a:rPr>
              <a:t>People should feel welcome and free online.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8352AC81-AB1E-44C6-8EE8-ACF8F5FF370D}"/>
              </a:ext>
            </a:extLst>
          </p:cNvPr>
          <p:cNvGrpSpPr/>
          <p:nvPr/>
        </p:nvGrpSpPr>
        <p:grpSpPr>
          <a:xfrm>
            <a:off x="1639657" y="1132570"/>
            <a:ext cx="8912686" cy="5235100"/>
            <a:chOff x="1434166" y="1218932"/>
            <a:chExt cx="8912686" cy="5235100"/>
          </a:xfrm>
        </p:grpSpPr>
        <p:pic>
          <p:nvPicPr>
            <p:cNvPr id="10" name="Picture 9" descr="A close up of a sign&#10;&#10;Description automatically generated">
              <a:extLst>
                <a:ext uri="{FF2B5EF4-FFF2-40B4-BE49-F238E27FC236}">
                  <a16:creationId xmlns:a16="http://schemas.microsoft.com/office/drawing/2014/main" id="{3EB4DAAB-D88E-4CC4-873A-CA0A30B0DDD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07" t="13197" r="44129" b="67619"/>
            <a:stretch/>
          </p:blipFill>
          <p:spPr>
            <a:xfrm>
              <a:off x="1434166" y="1218932"/>
              <a:ext cx="5031434" cy="1782149"/>
            </a:xfrm>
            <a:prstGeom prst="rect">
              <a:avLst/>
            </a:prstGeom>
          </p:spPr>
        </p:pic>
        <p:pic>
          <p:nvPicPr>
            <p:cNvPr id="11" name="Picture 10" descr="A close up of a sign&#10;&#10;Description automatically generated">
              <a:extLst>
                <a:ext uri="{FF2B5EF4-FFF2-40B4-BE49-F238E27FC236}">
                  <a16:creationId xmlns:a16="http://schemas.microsoft.com/office/drawing/2014/main" id="{7E7A38B4-31E3-47EE-9820-304FD23E8BD3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07" t="32079" r="44129" b="49540"/>
            <a:stretch/>
          </p:blipFill>
          <p:spPr>
            <a:xfrm>
              <a:off x="2410769" y="2417273"/>
              <a:ext cx="5031434" cy="1707502"/>
            </a:xfrm>
            <a:prstGeom prst="rect">
              <a:avLst/>
            </a:prstGeom>
          </p:spPr>
        </p:pic>
        <p:pic>
          <p:nvPicPr>
            <p:cNvPr id="12" name="Picture 11" descr="A close up of a sign&#10;&#10;Description automatically generated">
              <a:extLst>
                <a:ext uri="{FF2B5EF4-FFF2-40B4-BE49-F238E27FC236}">
                  <a16:creationId xmlns:a16="http://schemas.microsoft.com/office/drawing/2014/main" id="{51399F83-B2E5-48EA-94E8-CD16538B644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5407" t="50415" r="44129" b="31205"/>
            <a:stretch/>
          </p:blipFill>
          <p:spPr>
            <a:xfrm>
              <a:off x="4257949" y="3622835"/>
              <a:ext cx="5031434" cy="1707502"/>
            </a:xfrm>
            <a:prstGeom prst="rect">
              <a:avLst/>
            </a:prstGeom>
          </p:spPr>
        </p:pic>
        <p:pic>
          <p:nvPicPr>
            <p:cNvPr id="13" name="Picture 12" descr="A close up of a sign&#10;&#10;Description automatically generated">
              <a:extLst>
                <a:ext uri="{FF2B5EF4-FFF2-40B4-BE49-F238E27FC236}">
                  <a16:creationId xmlns:a16="http://schemas.microsoft.com/office/drawing/2014/main" id="{967D0414-52D5-4426-A29D-AAEDAA6421EB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27855" t="68142" r="44129" b="13478"/>
            <a:stretch/>
          </p:blipFill>
          <p:spPr>
            <a:xfrm>
              <a:off x="5719665" y="4746529"/>
              <a:ext cx="4627187" cy="17075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51639988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413223"/>
            <a:ext cx="10515600" cy="901146"/>
          </a:xfrm>
        </p:spPr>
        <p:txBody>
          <a:bodyPr/>
          <a:lstStyle/>
          <a:p>
            <a:pPr algn="ctr"/>
            <a:r>
              <a:rPr lang="en-GB" dirty="0">
                <a:solidFill>
                  <a:srgbClr val="F39200"/>
                </a:solidFill>
                <a:latin typeface="NettoOT-Bold" panose="02010804010101010104" pitchFamily="50" charset="0"/>
              </a:rPr>
              <a:t>What can we all do?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67269" y="2554451"/>
            <a:ext cx="6361043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4000" dirty="0">
                <a:latin typeface="NettoOT-Bold" panose="02010804010101010104" pitchFamily="50" charset="0"/>
              </a:rPr>
              <a:t>Report negative comments.</a:t>
            </a:r>
          </a:p>
          <a:p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3167269" y="5360805"/>
            <a:ext cx="526111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NettoOT-Bold" panose="02010804010101010104" pitchFamily="50" charset="0"/>
              </a:rPr>
              <a:t>Broaden our feeds.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167269" y="1597003"/>
            <a:ext cx="3962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4000" dirty="0">
                <a:latin typeface="NettoOT-Bold" panose="02010804010101010104" pitchFamily="50" charset="0"/>
              </a:rPr>
              <a:t>Become allies.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67269" y="3882072"/>
            <a:ext cx="6361043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GB" dirty="0"/>
          </a:p>
          <a:p>
            <a:r>
              <a:rPr lang="en-GB" sz="4000" dirty="0">
                <a:latin typeface="NettoOT-Bold" panose="02010804010101010104" pitchFamily="50" charset="0"/>
              </a:rPr>
              <a:t>Reach out.</a:t>
            </a:r>
            <a:endParaRPr lang="en-GB" dirty="0">
              <a:latin typeface="NettoOT-Bold" panose="02010804010101010104" pitchFamily="50" charset="0"/>
            </a:endParaRPr>
          </a:p>
        </p:txBody>
      </p:sp>
      <p:pic>
        <p:nvPicPr>
          <p:cNvPr id="9" name="Picture 8" descr="A close up of a sign&#10;&#10;Description automatically generated">
            <a:extLst>
              <a:ext uri="{FF2B5EF4-FFF2-40B4-BE49-F238E27FC236}">
                <a16:creationId xmlns:a16="http://schemas.microsoft.com/office/drawing/2014/main" id="{E256C5A8-2929-49A1-B4C6-56E6BB8F91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309" t="17415" r="14263" b="17371"/>
          <a:stretch/>
        </p:blipFill>
        <p:spPr>
          <a:xfrm>
            <a:off x="1708273" y="1440110"/>
            <a:ext cx="1135694" cy="1036885"/>
          </a:xfrm>
          <a:prstGeom prst="rect">
            <a:avLst/>
          </a:prstGeom>
        </p:spPr>
      </p:pic>
      <p:pic>
        <p:nvPicPr>
          <p:cNvPr id="13" name="Picture 12" descr="A close up of a sign&#10;&#10;Description automatically generated">
            <a:extLst>
              <a:ext uri="{FF2B5EF4-FFF2-40B4-BE49-F238E27FC236}">
                <a16:creationId xmlns:a16="http://schemas.microsoft.com/office/drawing/2014/main" id="{401C8025-4ED7-41B7-AB98-CEF436DB360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9" t="23312" r="20250" b="17371"/>
          <a:stretch/>
        </p:blipFill>
        <p:spPr>
          <a:xfrm>
            <a:off x="1734854" y="2813470"/>
            <a:ext cx="1041687" cy="1036885"/>
          </a:xfrm>
          <a:prstGeom prst="rect">
            <a:avLst/>
          </a:prstGeom>
        </p:spPr>
      </p:pic>
      <p:pic>
        <p:nvPicPr>
          <p:cNvPr id="16" name="Picture 15" descr="A picture containing clock, drawing&#10;&#10;Description automatically generated">
            <a:extLst>
              <a:ext uri="{FF2B5EF4-FFF2-40B4-BE49-F238E27FC236}">
                <a16:creationId xmlns:a16="http://schemas.microsoft.com/office/drawing/2014/main" id="{C19385C2-3F33-426B-BD11-53FD7AD773C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941" t="21497" r="14807" b="19806"/>
          <a:stretch/>
        </p:blipFill>
        <p:spPr>
          <a:xfrm>
            <a:off x="1708273" y="4019822"/>
            <a:ext cx="1167157" cy="989274"/>
          </a:xfrm>
          <a:prstGeom prst="rect">
            <a:avLst/>
          </a:prstGeom>
        </p:spPr>
      </p:pic>
      <p:pic>
        <p:nvPicPr>
          <p:cNvPr id="18" name="Picture 17" descr="A close up of a sign&#10;&#10;Description automatically generated">
            <a:extLst>
              <a:ext uri="{FF2B5EF4-FFF2-40B4-BE49-F238E27FC236}">
                <a16:creationId xmlns:a16="http://schemas.microsoft.com/office/drawing/2014/main" id="{BC8109F3-7095-48E0-8FA8-D239833824BB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805" t="15375" r="16183" b="15373"/>
          <a:stretch/>
        </p:blipFill>
        <p:spPr>
          <a:xfrm>
            <a:off x="1743000" y="5196306"/>
            <a:ext cx="1018314" cy="10368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70875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person wearing a suit and tie&#10;&#10;Description automatically generated">
            <a:extLst>
              <a:ext uri="{FF2B5EF4-FFF2-40B4-BE49-F238E27FC236}">
                <a16:creationId xmlns:a16="http://schemas.microsoft.com/office/drawing/2014/main" id="{460313E4-F54F-4F3B-930A-37F2FA1FFD93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684" r="20832"/>
          <a:stretch/>
        </p:blipFill>
        <p:spPr>
          <a:xfrm>
            <a:off x="690658" y="3534107"/>
            <a:ext cx="2556480" cy="2594584"/>
          </a:xfrm>
          <a:prstGeom prst="round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247138" y="5026218"/>
            <a:ext cx="5082790" cy="1325563"/>
          </a:xfrm>
        </p:spPr>
        <p:txBody>
          <a:bodyPr>
            <a:normAutofit/>
          </a:bodyPr>
          <a:lstStyle/>
          <a:p>
            <a:r>
              <a:rPr lang="en-GB" sz="2400" dirty="0">
                <a:latin typeface="NettoOT-Bold" panose="02010804010101010104" pitchFamily="50" charset="0"/>
              </a:rPr>
              <a:t>Sir Tim Berners-Lee, </a:t>
            </a:r>
            <a:br>
              <a:rPr lang="en-GB" sz="2400" dirty="0">
                <a:latin typeface="NettoOT-Bold" panose="02010804010101010104" pitchFamily="50" charset="0"/>
              </a:rPr>
            </a:br>
            <a:r>
              <a:rPr lang="en-GB" sz="2400" dirty="0">
                <a:latin typeface="NettoOT-Bold" panose="02010804010101010104" pitchFamily="50" charset="0"/>
              </a:rPr>
              <a:t>inventor of the World Wide Web.</a:t>
            </a:r>
          </a:p>
        </p:txBody>
      </p:sp>
      <p:sp>
        <p:nvSpPr>
          <p:cNvPr id="7" name="Title 5"/>
          <p:cNvSpPr txBox="1">
            <a:spLocks/>
          </p:cNvSpPr>
          <p:nvPr/>
        </p:nvSpPr>
        <p:spPr>
          <a:xfrm>
            <a:off x="1333670" y="338268"/>
            <a:ext cx="91777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rgbClr val="F39200"/>
                </a:solidFill>
                <a:latin typeface="NettoOT-Bold" panose="02010804010101010104" pitchFamily="50" charset="0"/>
              </a:rPr>
              <a:t>The web is now over 30 years old.</a:t>
            </a:r>
          </a:p>
        </p:txBody>
      </p:sp>
      <p:sp>
        <p:nvSpPr>
          <p:cNvPr id="8" name="Rounded Rectangular Callout 7"/>
          <p:cNvSpPr/>
          <p:nvPr/>
        </p:nvSpPr>
        <p:spPr>
          <a:xfrm>
            <a:off x="8279704" y="4158641"/>
            <a:ext cx="3125607" cy="1345516"/>
          </a:xfrm>
          <a:prstGeom prst="wedgeRoundRectCallout">
            <a:avLst>
              <a:gd name="adj1" fmla="val 49251"/>
              <a:gd name="adj2" fmla="val 84349"/>
              <a:gd name="adj3" fmla="val 16667"/>
            </a:avLst>
          </a:prstGeom>
          <a:ln w="76200">
            <a:solidFill>
              <a:srgbClr val="F39200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GB" sz="4000" dirty="0">
                <a:solidFill>
                  <a:srgbClr val="F39200"/>
                </a:solidFill>
                <a:latin typeface="NettoOT-Bold" panose="02010804010101010104" pitchFamily="50" charset="0"/>
              </a:rPr>
              <a:t>Or is it?</a:t>
            </a:r>
          </a:p>
        </p:txBody>
      </p:sp>
      <p:sp>
        <p:nvSpPr>
          <p:cNvPr id="2" name="Rounded Rectangular Callout 1"/>
          <p:cNvSpPr/>
          <p:nvPr/>
        </p:nvSpPr>
        <p:spPr>
          <a:xfrm>
            <a:off x="3020334" y="1663831"/>
            <a:ext cx="6151331" cy="1908040"/>
          </a:xfrm>
          <a:prstGeom prst="wedgeRoundRectCallout">
            <a:avLst>
              <a:gd name="adj1" fmla="val -53865"/>
              <a:gd name="adj2" fmla="val 98799"/>
              <a:gd name="adj3" fmla="val 16667"/>
            </a:avLst>
          </a:prstGeom>
          <a:ln w="76200">
            <a:solidFill>
              <a:srgbClr val="009FE3"/>
            </a:solidFill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000" dirty="0">
                <a:solidFill>
                  <a:srgbClr val="009FE3"/>
                </a:solidFill>
                <a:latin typeface="NettoOT-Bold" panose="02010804010101010104" pitchFamily="50" charset="0"/>
              </a:rPr>
              <a:t>The web is for everyone.</a:t>
            </a:r>
            <a:endParaRPr lang="en-GB" sz="4000" dirty="0">
              <a:solidFill>
                <a:srgbClr val="009FE3"/>
              </a:solidFill>
              <a:latin typeface="NettoOT-Bold" panose="02010804010101010104" pitchFamily="50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4703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2227243" y="911732"/>
            <a:ext cx="3290957" cy="545495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en-GB" sz="3600" dirty="0">
                <a:solidFill>
                  <a:srgbClr val="F39200"/>
                </a:solidFill>
                <a:latin typeface="NettoOT-Bold" panose="02010804010101010104" pitchFamily="50" charset="0"/>
              </a:rPr>
              <a:t>Almost 8 billion</a:t>
            </a:r>
            <a:endParaRPr lang="en-GB" sz="3600" dirty="0"/>
          </a:p>
          <a:p>
            <a:pPr marL="0" indent="0" algn="ctr">
              <a:buNone/>
            </a:pPr>
            <a:endParaRPr lang="en-GB" sz="3600" dirty="0"/>
          </a:p>
        </p:txBody>
      </p:sp>
      <p:sp>
        <p:nvSpPr>
          <p:cNvPr id="3" name="Rectangle 2"/>
          <p:cNvSpPr/>
          <p:nvPr/>
        </p:nvSpPr>
        <p:spPr>
          <a:xfrm>
            <a:off x="6595288" y="2070854"/>
            <a:ext cx="51037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009FE3"/>
                </a:solidFill>
                <a:latin typeface="NettoOT-Bold" panose="02010804010101010104" pitchFamily="50" charset="0"/>
              </a:rPr>
              <a:t>58% have internet access</a:t>
            </a:r>
          </a:p>
        </p:txBody>
      </p:sp>
      <p:sp>
        <p:nvSpPr>
          <p:cNvPr id="6" name="Rectangle 5"/>
          <p:cNvSpPr/>
          <p:nvPr/>
        </p:nvSpPr>
        <p:spPr>
          <a:xfrm>
            <a:off x="1946231" y="3600900"/>
            <a:ext cx="670760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F39200"/>
                </a:solidFill>
                <a:latin typeface="NettoOT-Bold" panose="02010804010101010104" pitchFamily="50" charset="0"/>
              </a:rPr>
              <a:t>Over 5 billion have a mobile device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420749" y="5331928"/>
            <a:ext cx="491711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3600" dirty="0">
                <a:solidFill>
                  <a:srgbClr val="009FE3"/>
                </a:solidFill>
                <a:latin typeface="NettoOT-Bold" panose="02010804010101010104" pitchFamily="50" charset="0"/>
              </a:rPr>
              <a:t>Almost 2 billion websites</a:t>
            </a:r>
          </a:p>
        </p:txBody>
      </p:sp>
      <p:pic>
        <p:nvPicPr>
          <p:cNvPr id="10" name="Picture 9" descr="A close up of a logo&#10;&#10;Description automatically generated">
            <a:extLst>
              <a:ext uri="{FF2B5EF4-FFF2-40B4-BE49-F238E27FC236}">
                <a16:creationId xmlns:a16="http://schemas.microsoft.com/office/drawing/2014/main" id="{FAE6ADC9-E5E7-45EA-BAF8-72042A58003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974" t="23629" r="16974" b="22815"/>
          <a:stretch/>
        </p:blipFill>
        <p:spPr>
          <a:xfrm>
            <a:off x="862369" y="628953"/>
            <a:ext cx="1370308" cy="1111054"/>
          </a:xfrm>
          <a:prstGeom prst="rect">
            <a:avLst/>
          </a:prstGeom>
        </p:spPr>
      </p:pic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3332B243-EA00-402C-A2DB-11A72CA64215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454" t="14017" r="16067" b="12472"/>
          <a:stretch/>
        </p:blipFill>
        <p:spPr>
          <a:xfrm>
            <a:off x="8558604" y="806427"/>
            <a:ext cx="1177072" cy="1301599"/>
          </a:xfrm>
          <a:prstGeom prst="rect">
            <a:avLst/>
          </a:prstGeom>
        </p:spPr>
      </p:pic>
      <p:pic>
        <p:nvPicPr>
          <p:cNvPr id="19" name="Picture 18" descr="A close up of a logo&#10;&#10;Description automatically generated">
            <a:extLst>
              <a:ext uri="{FF2B5EF4-FFF2-40B4-BE49-F238E27FC236}">
                <a16:creationId xmlns:a16="http://schemas.microsoft.com/office/drawing/2014/main" id="{C77C5CB6-164A-4B26-9254-5E82EE30784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788" t="14853" r="27294" b="15105"/>
          <a:stretch/>
        </p:blipFill>
        <p:spPr>
          <a:xfrm>
            <a:off x="882653" y="3190871"/>
            <a:ext cx="924681" cy="1441901"/>
          </a:xfrm>
          <a:prstGeom prst="rect">
            <a:avLst/>
          </a:prstGeom>
        </p:spPr>
      </p:pic>
      <p:pic>
        <p:nvPicPr>
          <p:cNvPr id="21" name="Picture 20" descr="A close up of a sign&#10;&#10;Description automatically generated">
            <a:extLst>
              <a:ext uri="{FF2B5EF4-FFF2-40B4-BE49-F238E27FC236}">
                <a16:creationId xmlns:a16="http://schemas.microsoft.com/office/drawing/2014/main" id="{353D2BD3-0FA7-41C8-B01F-70687F07BE3F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093" t="22447" r="16527" b="21589"/>
          <a:stretch/>
        </p:blipFill>
        <p:spPr>
          <a:xfrm>
            <a:off x="4719497" y="5024875"/>
            <a:ext cx="1597406" cy="1326743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A65DDF73-13C6-438A-B456-D793AAA731BB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8" t="18904" r="14092" b="19830"/>
          <a:stretch/>
        </p:blipFill>
        <p:spPr>
          <a:xfrm rot="9658837">
            <a:off x="5804056" y="896960"/>
            <a:ext cx="1233386" cy="1044578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D4CC4F0A-420E-4318-905C-51358A03F669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8" t="18904" r="14092" b="19830"/>
          <a:stretch/>
        </p:blipFill>
        <p:spPr>
          <a:xfrm rot="9863032" flipH="1">
            <a:off x="5244070" y="2487670"/>
            <a:ext cx="1233386" cy="10445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D5EAEF95-8638-4B28-A411-2AA6D1193516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568" t="18904" r="14092" b="19830"/>
          <a:stretch/>
        </p:blipFill>
        <p:spPr>
          <a:xfrm rot="15613023" flipV="1">
            <a:off x="3163430" y="4725149"/>
            <a:ext cx="1233386" cy="10445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87658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EA4862AF-B07B-4E9B-9E65-B710EA258F11}"/>
              </a:ext>
            </a:extLst>
          </p:cNvPr>
          <p:cNvSpPr/>
          <p:nvPr/>
        </p:nvSpPr>
        <p:spPr>
          <a:xfrm>
            <a:off x="5922560" y="1791731"/>
            <a:ext cx="6261905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9FE3"/>
                </a:solidFill>
                <a:latin typeface="NettoOT-Bold" panose="02010804010101010104" pitchFamily="50" charset="0"/>
              </a:rPr>
              <a:t>How do people express their identity online?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009FE3"/>
              </a:solidFill>
              <a:latin typeface="NettoOT-Bold" panose="02010804010101010104" pitchFamily="50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9FE3"/>
                </a:solidFill>
                <a:latin typeface="NettoOT-Bold" panose="02010804010101010104" pitchFamily="50" charset="0"/>
              </a:rPr>
              <a:t>Is the internet a safe and welcoming place for all?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sz="3200" dirty="0">
              <a:solidFill>
                <a:srgbClr val="009FE3"/>
              </a:solidFill>
              <a:latin typeface="NettoOT-Bold" panose="02010804010101010104" pitchFamily="50" charset="0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sz="3200" dirty="0">
                <a:solidFill>
                  <a:srgbClr val="009FE3"/>
                </a:solidFill>
                <a:latin typeface="NettoOT-Bold" panose="02010804010101010104" pitchFamily="50" charset="0"/>
              </a:rPr>
              <a:t>Do people feel free to be themselves online?</a:t>
            </a:r>
          </a:p>
        </p:txBody>
      </p:sp>
      <p:sp>
        <p:nvSpPr>
          <p:cNvPr id="8" name="Title 5">
            <a:extLst>
              <a:ext uri="{FF2B5EF4-FFF2-40B4-BE49-F238E27FC236}">
                <a16:creationId xmlns:a16="http://schemas.microsoft.com/office/drawing/2014/main" id="{C4EC1F10-BAD3-4381-A560-115DEF60F96C}"/>
              </a:ext>
            </a:extLst>
          </p:cNvPr>
          <p:cNvSpPr txBox="1">
            <a:spLocks/>
          </p:cNvSpPr>
          <p:nvPr/>
        </p:nvSpPr>
        <p:spPr>
          <a:xfrm>
            <a:off x="1333670" y="338268"/>
            <a:ext cx="917778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rgbClr val="F39200"/>
                </a:solidFill>
                <a:latin typeface="NettoOT-Bold" panose="02010804010101010104" pitchFamily="50" charset="0"/>
              </a:rPr>
              <a:t>Online identity</a:t>
            </a:r>
          </a:p>
        </p:txBody>
      </p:sp>
      <p:pic>
        <p:nvPicPr>
          <p:cNvPr id="9" name="Picture 8" descr="A close up of a logo&#10;&#10;Description automatically generated">
            <a:extLst>
              <a:ext uri="{FF2B5EF4-FFF2-40B4-BE49-F238E27FC236}">
                <a16:creationId xmlns:a16="http://schemas.microsoft.com/office/drawing/2014/main" id="{C87CD4B7-2A83-4E61-BF01-01EEC2FE046E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796" y="1365007"/>
            <a:ext cx="4885322" cy="4885322"/>
          </a:xfrm>
          <a:prstGeom prst="roundRect">
            <a:avLst>
              <a:gd name="adj" fmla="val 6953"/>
            </a:avLst>
          </a:prstGeom>
        </p:spPr>
      </p:pic>
    </p:spTree>
    <p:extLst>
      <p:ext uri="{BB962C8B-B14F-4D97-AF65-F5344CB8AC3E}">
        <p14:creationId xmlns:p14="http://schemas.microsoft.com/office/powerpoint/2010/main" val="34444762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373" y="951437"/>
            <a:ext cx="7633253" cy="1325563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009FE3"/>
                </a:solidFill>
                <a:latin typeface="NettoOT-Bold" panose="02010804010101010104" pitchFamily="50" charset="0"/>
              </a:rPr>
              <a:t>I don’t understand fake people online. Be real or don’t bother.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57B87D-3429-4538-A067-47D6C7210AC5}"/>
              </a:ext>
            </a:extLst>
          </p:cNvPr>
          <p:cNvSpPr/>
          <p:nvPr/>
        </p:nvSpPr>
        <p:spPr>
          <a:xfrm>
            <a:off x="1192696" y="3065044"/>
            <a:ext cx="4379844" cy="288897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latin typeface="NettoOT-Bold" panose="02010804010101010104" pitchFamily="50" charset="0"/>
              </a:rPr>
              <a:t>AGREE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F44D13-76B3-4A02-B44C-DF5B5C2D6786}"/>
              </a:ext>
            </a:extLst>
          </p:cNvPr>
          <p:cNvSpPr/>
          <p:nvPr/>
        </p:nvSpPr>
        <p:spPr>
          <a:xfrm>
            <a:off x="6619462" y="3065044"/>
            <a:ext cx="4379844" cy="288897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latin typeface="NettoOT-Bold" panose="02010804010101010104" pitchFamily="50" charset="0"/>
              </a:rPr>
              <a:t>DISAGREE</a:t>
            </a:r>
          </a:p>
        </p:txBody>
      </p:sp>
    </p:spTree>
    <p:extLst>
      <p:ext uri="{BB962C8B-B14F-4D97-AF65-F5344CB8AC3E}">
        <p14:creationId xmlns:p14="http://schemas.microsoft.com/office/powerpoint/2010/main" val="334220301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79373" y="951437"/>
            <a:ext cx="7633253" cy="1325563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F39200"/>
                </a:solidFill>
                <a:latin typeface="NettoOT-Bold" panose="02010804010101010104" pitchFamily="50" charset="0"/>
              </a:rPr>
              <a:t>Most people want to be themselves online.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57B87D-3429-4538-A067-47D6C7210AC5}"/>
              </a:ext>
            </a:extLst>
          </p:cNvPr>
          <p:cNvSpPr/>
          <p:nvPr/>
        </p:nvSpPr>
        <p:spPr>
          <a:xfrm>
            <a:off x="1192696" y="3065044"/>
            <a:ext cx="4379844" cy="288897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latin typeface="NettoOT-Bold" panose="02010804010101010104" pitchFamily="50" charset="0"/>
              </a:rPr>
              <a:t>AGREE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F44D13-76B3-4A02-B44C-DF5B5C2D6786}"/>
              </a:ext>
            </a:extLst>
          </p:cNvPr>
          <p:cNvSpPr/>
          <p:nvPr/>
        </p:nvSpPr>
        <p:spPr>
          <a:xfrm>
            <a:off x="6619462" y="3065044"/>
            <a:ext cx="4379844" cy="288897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latin typeface="NettoOT-Bold" panose="02010804010101010104" pitchFamily="50" charset="0"/>
              </a:rPr>
              <a:t>DISAGREE</a:t>
            </a:r>
          </a:p>
        </p:txBody>
      </p:sp>
    </p:spTree>
    <p:extLst>
      <p:ext uri="{BB962C8B-B14F-4D97-AF65-F5344CB8AC3E}">
        <p14:creationId xmlns:p14="http://schemas.microsoft.com/office/powerpoint/2010/main" val="381021097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4952" y="706056"/>
            <a:ext cx="8022095" cy="2025570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009FE3"/>
                </a:solidFill>
                <a:latin typeface="NettoOT-Bold" panose="02010804010101010104" pitchFamily="50" charset="0"/>
              </a:rPr>
              <a:t>Being yourself online makes you more vulnerable to the haters and bullies. </a:t>
            </a:r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3357B87D-3429-4538-A067-47D6C7210AC5}"/>
              </a:ext>
            </a:extLst>
          </p:cNvPr>
          <p:cNvSpPr/>
          <p:nvPr/>
        </p:nvSpPr>
        <p:spPr>
          <a:xfrm>
            <a:off x="1192696" y="3065044"/>
            <a:ext cx="4379844" cy="2888974"/>
          </a:xfrm>
          <a:prstGeom prst="round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latin typeface="NettoOT-Bold" panose="02010804010101010104" pitchFamily="50" charset="0"/>
              </a:rPr>
              <a:t>AGREE</a:t>
            </a: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01F44D13-76B3-4A02-B44C-DF5B5C2D6786}"/>
              </a:ext>
            </a:extLst>
          </p:cNvPr>
          <p:cNvSpPr/>
          <p:nvPr/>
        </p:nvSpPr>
        <p:spPr>
          <a:xfrm>
            <a:off x="6619462" y="3065044"/>
            <a:ext cx="4379844" cy="288897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7200" dirty="0">
                <a:latin typeface="NettoOT-Bold" panose="02010804010101010104" pitchFamily="50" charset="0"/>
              </a:rPr>
              <a:t>DISAGREE</a:t>
            </a:r>
          </a:p>
        </p:txBody>
      </p:sp>
    </p:spTree>
    <p:extLst>
      <p:ext uri="{BB962C8B-B14F-4D97-AF65-F5344CB8AC3E}">
        <p14:creationId xmlns:p14="http://schemas.microsoft.com/office/powerpoint/2010/main" val="321518987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95533" y="2407877"/>
            <a:ext cx="3522735" cy="28315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3200" dirty="0">
                <a:solidFill>
                  <a:srgbClr val="009FE3"/>
                </a:solidFill>
                <a:latin typeface="NettoOT-Bold" panose="02010804010101010104" pitchFamily="50" charset="0"/>
              </a:rPr>
              <a:t>Is the internet the only way that people present this best version of themselves?</a:t>
            </a:r>
            <a:r>
              <a:rPr lang="en-GB" sz="3200" dirty="0">
                <a:latin typeface="NettoOT-Bold" panose="02010804010101010104" pitchFamily="50" charset="0"/>
              </a:rPr>
              <a:t>  </a:t>
            </a:r>
          </a:p>
          <a:p>
            <a:r>
              <a:rPr lang="en-GB" dirty="0"/>
              <a:t> </a:t>
            </a:r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2F28349F-AE91-4862-BA7E-9E761C726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79373" y="484181"/>
            <a:ext cx="7633253" cy="794254"/>
          </a:xfrm>
        </p:spPr>
        <p:txBody>
          <a:bodyPr>
            <a:normAutofit/>
          </a:bodyPr>
          <a:lstStyle/>
          <a:p>
            <a:pPr algn="ctr"/>
            <a:r>
              <a:rPr lang="en-GB" dirty="0">
                <a:solidFill>
                  <a:srgbClr val="F39200"/>
                </a:solidFill>
                <a:latin typeface="NettoOT-Bold" panose="02010804010101010104" pitchFamily="50" charset="0"/>
              </a:rPr>
              <a:t>Sharing the highlights</a:t>
            </a:r>
          </a:p>
        </p:txBody>
      </p:sp>
      <p:pic>
        <p:nvPicPr>
          <p:cNvPr id="16" name="Picture 15" descr="A picture containing table, room, computer&#10;&#10;Description automatically generated">
            <a:extLst>
              <a:ext uri="{FF2B5EF4-FFF2-40B4-BE49-F238E27FC236}">
                <a16:creationId xmlns:a16="http://schemas.microsoft.com/office/drawing/2014/main" id="{E5407897-3EF7-4A2B-AE4B-AD53B7981B9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50" t="7078" r="11542" b="33103"/>
          <a:stretch/>
        </p:blipFill>
        <p:spPr>
          <a:xfrm>
            <a:off x="4478694" y="1273480"/>
            <a:ext cx="7017773" cy="5100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87377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A close up of a sign&#10;&#10;Description automatically generated">
            <a:extLst>
              <a:ext uri="{FF2B5EF4-FFF2-40B4-BE49-F238E27FC236}">
                <a16:creationId xmlns:a16="http://schemas.microsoft.com/office/drawing/2014/main" id="{1550757D-F37A-4674-989F-23BB9AFC2BCA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0635" t="16599" r="30520" b="16258"/>
          <a:stretch/>
        </p:blipFill>
        <p:spPr>
          <a:xfrm>
            <a:off x="4764007" y="815952"/>
            <a:ext cx="2663986" cy="4604740"/>
          </a:xfrm>
          <a:prstGeom prst="rect">
            <a:avLst/>
          </a:prstGeom>
        </p:spPr>
      </p:pic>
      <p:pic>
        <p:nvPicPr>
          <p:cNvPr id="14" name="Picture 13" descr="A picture containing yellow, clock&#10;&#10;Description automatically generated">
            <a:extLst>
              <a:ext uri="{FF2B5EF4-FFF2-40B4-BE49-F238E27FC236}">
                <a16:creationId xmlns:a16="http://schemas.microsoft.com/office/drawing/2014/main" id="{15C35834-80C9-447B-AA1C-295DC1A3C8F7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3535" t="13878" r="23535" b="13757"/>
          <a:stretch/>
        </p:blipFill>
        <p:spPr>
          <a:xfrm rot="21175674">
            <a:off x="1550502" y="708353"/>
            <a:ext cx="1371413" cy="1874959"/>
          </a:xfrm>
          <a:prstGeom prst="rect">
            <a:avLst/>
          </a:prstGeom>
        </p:spPr>
      </p:pic>
      <p:pic>
        <p:nvPicPr>
          <p:cNvPr id="16" name="Picture 15" descr="A picture containing clock&#10;&#10;Description automatically generated">
            <a:extLst>
              <a:ext uri="{FF2B5EF4-FFF2-40B4-BE49-F238E27FC236}">
                <a16:creationId xmlns:a16="http://schemas.microsoft.com/office/drawing/2014/main" id="{00B626BF-564B-47C3-8D17-DAA4D1B072F6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444" t="13889" r="13611" b="13756"/>
          <a:stretch/>
        </p:blipFill>
        <p:spPr>
          <a:xfrm rot="337423">
            <a:off x="9922277" y="2079125"/>
            <a:ext cx="1325290" cy="1332838"/>
          </a:xfrm>
          <a:prstGeom prst="rect">
            <a:avLst/>
          </a:prstGeom>
        </p:spPr>
      </p:pic>
      <p:pic>
        <p:nvPicPr>
          <p:cNvPr id="18" name="Picture 17" descr="A picture containing food&#10;&#10;Description automatically generated">
            <a:extLst>
              <a:ext uri="{FF2B5EF4-FFF2-40B4-BE49-F238E27FC236}">
                <a16:creationId xmlns:a16="http://schemas.microsoft.com/office/drawing/2014/main" id="{679187B4-6210-4C39-B90F-5D457B68E2B7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457" t="20958" r="15417" b="20211"/>
          <a:stretch/>
        </p:blipFill>
        <p:spPr>
          <a:xfrm>
            <a:off x="7912137" y="3751688"/>
            <a:ext cx="2074734" cy="1791667"/>
          </a:xfrm>
          <a:prstGeom prst="rect">
            <a:avLst/>
          </a:prstGeom>
        </p:spPr>
      </p:pic>
      <p:pic>
        <p:nvPicPr>
          <p:cNvPr id="20" name="Picture 19" descr="A close up of a sign&#10;&#10;Description automatically generated">
            <a:extLst>
              <a:ext uri="{FF2B5EF4-FFF2-40B4-BE49-F238E27FC236}">
                <a16:creationId xmlns:a16="http://schemas.microsoft.com/office/drawing/2014/main" id="{3C1A77DC-72FF-4F74-BE24-451E9182BAC2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327" t="15694" r="26557" b="16015"/>
          <a:stretch/>
        </p:blipFill>
        <p:spPr>
          <a:xfrm rot="21327574">
            <a:off x="2739695" y="2889713"/>
            <a:ext cx="1616457" cy="2393698"/>
          </a:xfrm>
          <a:prstGeom prst="rect">
            <a:avLst/>
          </a:prstGeom>
        </p:spPr>
      </p:pic>
      <p:pic>
        <p:nvPicPr>
          <p:cNvPr id="22" name="Picture 21" descr="A close up of a plant&#10;&#10;Description automatically generated">
            <a:extLst>
              <a:ext uri="{FF2B5EF4-FFF2-40B4-BE49-F238E27FC236}">
                <a16:creationId xmlns:a16="http://schemas.microsoft.com/office/drawing/2014/main" id="{B53942EF-1A7C-4F1D-B7C8-411CE39BC560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78" t="18333" r="21111" b="17004"/>
          <a:stretch/>
        </p:blipFill>
        <p:spPr>
          <a:xfrm rot="559363">
            <a:off x="7970770" y="625345"/>
            <a:ext cx="1519546" cy="1729531"/>
          </a:xfrm>
          <a:prstGeom prst="rect">
            <a:avLst/>
          </a:prstGeom>
        </p:spPr>
      </p:pic>
      <p:grpSp>
        <p:nvGrpSpPr>
          <p:cNvPr id="25" name="Group 24">
            <a:extLst>
              <a:ext uri="{FF2B5EF4-FFF2-40B4-BE49-F238E27FC236}">
                <a16:creationId xmlns:a16="http://schemas.microsoft.com/office/drawing/2014/main" id="{AC0A7A4B-E3C6-4FE0-AD3E-2276873E70CF}"/>
              </a:ext>
            </a:extLst>
          </p:cNvPr>
          <p:cNvGrpSpPr/>
          <p:nvPr/>
        </p:nvGrpSpPr>
        <p:grpSpPr>
          <a:xfrm>
            <a:off x="1076472" y="5611984"/>
            <a:ext cx="10233212" cy="827903"/>
            <a:chOff x="1076472" y="5611984"/>
            <a:chExt cx="10233212" cy="827903"/>
          </a:xfrm>
        </p:grpSpPr>
        <p:sp>
          <p:nvSpPr>
            <p:cNvPr id="3" name="TextBox 2"/>
            <p:cNvSpPr txBox="1"/>
            <p:nvPr/>
          </p:nvSpPr>
          <p:spPr>
            <a:xfrm>
              <a:off x="1267326" y="5743074"/>
              <a:ext cx="10042358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GB" sz="3200" dirty="0">
                  <a:solidFill>
                    <a:srgbClr val="009FE3"/>
                  </a:solidFill>
                  <a:latin typeface="NettoOT-Bold" panose="02010804010101010104" pitchFamily="50" charset="0"/>
                </a:rPr>
                <a:t>Is there a variety of people or are they very similar?</a:t>
              </a:r>
            </a:p>
          </p:txBody>
        </p:sp>
        <p:pic>
          <p:nvPicPr>
            <p:cNvPr id="24" name="Picture 23" descr="A close up of a logo&#10;&#10;Description automatically generated">
              <a:extLst>
                <a:ext uri="{FF2B5EF4-FFF2-40B4-BE49-F238E27FC236}">
                  <a16:creationId xmlns:a16="http://schemas.microsoft.com/office/drawing/2014/main" id="{CA693125-D794-4E4C-931F-EBFC3897B81A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9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6527" t="15973" r="16111" b="16256"/>
            <a:stretch/>
          </p:blipFill>
          <p:spPr>
            <a:xfrm>
              <a:off x="1076472" y="5611984"/>
              <a:ext cx="822902" cy="82790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3837355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4158</TotalTime>
  <Words>367</Words>
  <Application>Microsoft Office PowerPoint</Application>
  <PresentationFormat>Widescreen</PresentationFormat>
  <Paragraphs>68</Paragraphs>
  <Slides>15</Slides>
  <Notes>12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0" baseType="lpstr">
      <vt:lpstr>NettoOT-Bold</vt:lpstr>
      <vt:lpstr>Calibri</vt:lpstr>
      <vt:lpstr>Arial</vt:lpstr>
      <vt:lpstr>Calibri Light</vt:lpstr>
      <vt:lpstr>Office Theme</vt:lpstr>
      <vt:lpstr>PowerPoint Presentation</vt:lpstr>
      <vt:lpstr>Sir Tim Berners-Lee,  inventor of the World Wide Web.</vt:lpstr>
      <vt:lpstr>PowerPoint Presentation</vt:lpstr>
      <vt:lpstr>PowerPoint Presentation</vt:lpstr>
      <vt:lpstr>I don’t understand fake people online. Be real or don’t bother.</vt:lpstr>
      <vt:lpstr>Most people want to be themselves online.</vt:lpstr>
      <vt:lpstr>Being yourself online makes you more vulnerable to the haters and bullies. </vt:lpstr>
      <vt:lpstr>Sharing the highlights</vt:lpstr>
      <vt:lpstr>PowerPoint Presentation</vt:lpstr>
      <vt:lpstr>PowerPoint Presentation</vt:lpstr>
      <vt:lpstr>The internet is not for all…yet</vt:lpstr>
      <vt:lpstr>What needs to change?</vt:lpstr>
      <vt:lpstr>Sir Tim Berners-Lee,  inventor of the World Wide Web.</vt:lpstr>
      <vt:lpstr>People should feel welcome and free online.</vt:lpstr>
      <vt:lpstr>What can we all do?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Tom Pinfield</dc:creator>
  <cp:lastModifiedBy>Marie Fichardo</cp:lastModifiedBy>
  <cp:revision>111</cp:revision>
  <cp:lastPrinted>2019-08-28T15:05:52Z</cp:lastPrinted>
  <dcterms:created xsi:type="dcterms:W3CDTF">2019-07-25T11:01:30Z</dcterms:created>
  <dcterms:modified xsi:type="dcterms:W3CDTF">2020-08-07T12:37:40Z</dcterms:modified>
</cp:coreProperties>
</file>