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72" r:id="rId1"/>
  </p:sldMasterIdLst>
  <p:notesMasterIdLst>
    <p:notesMasterId r:id="rId18"/>
  </p:notesMasterIdLst>
  <p:sldIdLst>
    <p:sldId id="256" r:id="rId2"/>
    <p:sldId id="258" r:id="rId3"/>
    <p:sldId id="259" r:id="rId4"/>
    <p:sldId id="268" r:id="rId5"/>
    <p:sldId id="269" r:id="rId6"/>
    <p:sldId id="270" r:id="rId7"/>
    <p:sldId id="271" r:id="rId8"/>
    <p:sldId id="272" r:id="rId9"/>
    <p:sldId id="273" r:id="rId10"/>
    <p:sldId id="261" r:id="rId11"/>
    <p:sldId id="260" r:id="rId12"/>
    <p:sldId id="267" r:id="rId13"/>
    <p:sldId id="257" r:id="rId14"/>
    <p:sldId id="266" r:id="rId15"/>
    <p:sldId id="274" r:id="rId16"/>
    <p:sldId id="265" r:id="rId17"/>
  </p:sldIdLst>
  <p:sldSz cx="12192000" cy="6858000"/>
  <p:notesSz cx="6858000" cy="9144000"/>
  <p:embeddedFontLst>
    <p:embeddedFont>
      <p:font typeface="Calibri" panose="020F0502020204030204" pitchFamily="34" charset="0"/>
      <p:regular r:id="rId19"/>
      <p:bold r:id="rId20"/>
      <p:italic r:id="rId21"/>
      <p:boldItalic r:id="rId22"/>
    </p:embeddedFont>
    <p:embeddedFont>
      <p:font typeface="Calibri Light" panose="020F0302020204030204" pitchFamily="34" charset="0"/>
      <p:regular r:id="rId23"/>
      <p:italic r:id="rId24"/>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e Fichardo" initials="MF" lastIdx="2" clrIdx="0">
    <p:extLst>
      <p:ext uri="{19B8F6BF-5375-455C-9EA6-DF929625EA0E}">
        <p15:presenceInfo xmlns:p15="http://schemas.microsoft.com/office/powerpoint/2012/main" userId="S::marie@childnet.com::bb7a97a4-9fd3-4b13-bff9-8a090a60347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39200"/>
    <a:srgbClr val="009FE3"/>
    <a:srgbClr val="F64CEA"/>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1EB949-E9D2-4C22-9AB8-F3C89F636E2A}" v="2" dt="2020-04-29T10:09:08.39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958" autoAdjust="0"/>
    <p:restoredTop sz="86251" autoAdjust="0"/>
  </p:normalViewPr>
  <p:slideViewPr>
    <p:cSldViewPr snapToGrid="0">
      <p:cViewPr varScale="1">
        <p:scale>
          <a:sx n="98" d="100"/>
          <a:sy n="98" d="100"/>
        </p:scale>
        <p:origin x="786"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font" Target="fonts/font3.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6.fntdata"/><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5.fntdata"/><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1.fntdata"/><Relationship Id="rId31" Type="http://schemas.microsoft.com/office/2015/10/relationships/revisionInfo" Target="revisionInfo.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4.fntdata"/><Relationship Id="rId27" Type="http://schemas.openxmlformats.org/officeDocument/2006/relationships/viewProps" Target="viewProps.xml"/><Relationship Id="rId30"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e Fichardo" userId="bb7a97a4-9fd3-4b13-bff9-8a090a603478" providerId="ADAL" clId="{3F1EB949-E9D2-4C22-9AB8-F3C89F636E2A}"/>
    <pc:docChg chg="custSel modSld">
      <pc:chgData name="Marie Fichardo" userId="bb7a97a4-9fd3-4b13-bff9-8a090a603478" providerId="ADAL" clId="{3F1EB949-E9D2-4C22-9AB8-F3C89F636E2A}" dt="2020-04-29T10:09:08.391" v="3"/>
      <pc:docMkLst>
        <pc:docMk/>
      </pc:docMkLst>
      <pc:sldChg chg="addCm modCm">
        <pc:chgData name="Marie Fichardo" userId="bb7a97a4-9fd3-4b13-bff9-8a090a603478" providerId="ADAL" clId="{3F1EB949-E9D2-4C22-9AB8-F3C89F636E2A}" dt="2020-04-29T10:08:43.067" v="1"/>
        <pc:sldMkLst>
          <pc:docMk/>
          <pc:sldMk cId="4892967" sldId="256"/>
        </pc:sldMkLst>
      </pc:sldChg>
      <pc:sldChg chg="addCm modCm">
        <pc:chgData name="Marie Fichardo" userId="bb7a97a4-9fd3-4b13-bff9-8a090a603478" providerId="ADAL" clId="{3F1EB949-E9D2-4C22-9AB8-F3C89F636E2A}" dt="2020-04-29T10:09:08.391" v="3"/>
        <pc:sldMkLst>
          <pc:docMk/>
          <pc:sldMk cId="2500828044" sldId="275"/>
        </pc:sldMkLst>
      </pc:sldChg>
    </pc:docChg>
  </pc:docChgLst>
  <pc:docChgLst>
    <pc:chgData name="Gareth Cort" userId="70a7ccca9534fe0d" providerId="LiveId" clId="{70D59D8C-BFC7-4E46-B8D1-98BF2F16E5B1}"/>
    <pc:docChg chg="undo custSel addSld modSld modMainMaster">
      <pc:chgData name="Gareth Cort" userId="70a7ccca9534fe0d" providerId="LiveId" clId="{70D59D8C-BFC7-4E46-B8D1-98BF2F16E5B1}" dt="2019-10-16T11:26:22.187" v="753"/>
      <pc:docMkLst>
        <pc:docMk/>
      </pc:docMkLst>
      <pc:sldChg chg="addSp delSp modSp">
        <pc:chgData name="Gareth Cort" userId="70a7ccca9534fe0d" providerId="LiveId" clId="{70D59D8C-BFC7-4E46-B8D1-98BF2F16E5B1}" dt="2019-10-16T08:15:14.159" v="15" actId="207"/>
        <pc:sldMkLst>
          <pc:docMk/>
          <pc:sldMk cId="4892967" sldId="256"/>
        </pc:sldMkLst>
        <pc:spChg chg="del mod">
          <ac:chgData name="Gareth Cort" userId="70a7ccca9534fe0d" providerId="LiveId" clId="{70D59D8C-BFC7-4E46-B8D1-98BF2F16E5B1}" dt="2019-10-16T08:14:19.269" v="7" actId="478"/>
          <ac:spMkLst>
            <pc:docMk/>
            <pc:sldMk cId="4892967" sldId="256"/>
            <ac:spMk id="2" creationId="{A068A35A-A488-4360-9A4C-2DE2D63FFA2D}"/>
          </ac:spMkLst>
        </pc:spChg>
        <pc:spChg chg="del mod">
          <ac:chgData name="Gareth Cort" userId="70a7ccca9534fe0d" providerId="LiveId" clId="{70D59D8C-BFC7-4E46-B8D1-98BF2F16E5B1}" dt="2019-10-16T08:14:19.269" v="7" actId="478"/>
          <ac:spMkLst>
            <pc:docMk/>
            <pc:sldMk cId="4892967" sldId="256"/>
            <ac:spMk id="3" creationId="{1F1CB50B-39CF-44D1-BA02-890DC8FAFA4E}"/>
          </ac:spMkLst>
        </pc:spChg>
        <pc:spChg chg="del mod">
          <ac:chgData name="Gareth Cort" userId="70a7ccca9534fe0d" providerId="LiveId" clId="{70D59D8C-BFC7-4E46-B8D1-98BF2F16E5B1}" dt="2019-10-16T08:14:13.808" v="5" actId="478"/>
          <ac:spMkLst>
            <pc:docMk/>
            <pc:sldMk cId="4892967" sldId="256"/>
            <ac:spMk id="5" creationId="{20FC2426-F23B-41DA-9C1D-4521EDE04062}"/>
          </ac:spMkLst>
        </pc:spChg>
        <pc:spChg chg="del mod">
          <ac:chgData name="Gareth Cort" userId="70a7ccca9534fe0d" providerId="LiveId" clId="{70D59D8C-BFC7-4E46-B8D1-98BF2F16E5B1}" dt="2019-10-16T08:14:16.818" v="6" actId="478"/>
          <ac:spMkLst>
            <pc:docMk/>
            <pc:sldMk cId="4892967" sldId="256"/>
            <ac:spMk id="6" creationId="{CDCCFF04-5524-4A44-A634-4105037DFE33}"/>
          </ac:spMkLst>
        </pc:spChg>
        <pc:spChg chg="add del mod">
          <ac:chgData name="Gareth Cort" userId="70a7ccca9534fe0d" providerId="LiveId" clId="{70D59D8C-BFC7-4E46-B8D1-98BF2F16E5B1}" dt="2019-10-16T08:14:24.064" v="9" actId="478"/>
          <ac:spMkLst>
            <pc:docMk/>
            <pc:sldMk cId="4892967" sldId="256"/>
            <ac:spMk id="7" creationId="{9A59E442-BBED-4D25-88ED-1B7E53562970}"/>
          </ac:spMkLst>
        </pc:spChg>
        <pc:spChg chg="add del mod">
          <ac:chgData name="Gareth Cort" userId="70a7ccca9534fe0d" providerId="LiveId" clId="{70D59D8C-BFC7-4E46-B8D1-98BF2F16E5B1}" dt="2019-10-16T08:14:22.024" v="8" actId="478"/>
          <ac:spMkLst>
            <pc:docMk/>
            <pc:sldMk cId="4892967" sldId="256"/>
            <ac:spMk id="9" creationId="{E8BACAF9-D75D-4594-AFE9-EE165374EE1D}"/>
          </ac:spMkLst>
        </pc:spChg>
        <pc:spChg chg="add mod">
          <ac:chgData name="Gareth Cort" userId="70a7ccca9534fe0d" providerId="LiveId" clId="{70D59D8C-BFC7-4E46-B8D1-98BF2F16E5B1}" dt="2019-10-16T08:15:08.263" v="14" actId="207"/>
          <ac:spMkLst>
            <pc:docMk/>
            <pc:sldMk cId="4892967" sldId="256"/>
            <ac:spMk id="11" creationId="{6CCDBF2B-E702-4735-93EB-6CE3F2FC3150}"/>
          </ac:spMkLst>
        </pc:spChg>
        <pc:spChg chg="add mod">
          <ac:chgData name="Gareth Cort" userId="70a7ccca9534fe0d" providerId="LiveId" clId="{70D59D8C-BFC7-4E46-B8D1-98BF2F16E5B1}" dt="2019-10-16T08:15:14.159" v="15" actId="207"/>
          <ac:spMkLst>
            <pc:docMk/>
            <pc:sldMk cId="4892967" sldId="256"/>
            <ac:spMk id="12" creationId="{3361DC8B-E7F3-477B-B297-9F1A642C97F6}"/>
          </ac:spMkLst>
        </pc:spChg>
        <pc:picChg chg="add">
          <ac:chgData name="Gareth Cort" userId="70a7ccca9534fe0d" providerId="LiveId" clId="{70D59D8C-BFC7-4E46-B8D1-98BF2F16E5B1}" dt="2019-10-16T08:14:33.984" v="10"/>
          <ac:picMkLst>
            <pc:docMk/>
            <pc:sldMk cId="4892967" sldId="256"/>
            <ac:picMk id="10" creationId="{FEC99150-75BC-40EA-9E07-22C609F58800}"/>
          </ac:picMkLst>
        </pc:picChg>
        <pc:picChg chg="add">
          <ac:chgData name="Gareth Cort" userId="70a7ccca9534fe0d" providerId="LiveId" clId="{70D59D8C-BFC7-4E46-B8D1-98BF2F16E5B1}" dt="2019-10-16T08:14:33.984" v="10"/>
          <ac:picMkLst>
            <pc:docMk/>
            <pc:sldMk cId="4892967" sldId="256"/>
            <ac:picMk id="13" creationId="{6E2CD294-1698-4DCB-9965-364096FA490D}"/>
          </ac:picMkLst>
        </pc:picChg>
      </pc:sldChg>
      <pc:sldChg chg="addSp delSp modSp modAnim modNotesTx">
        <pc:chgData name="Gareth Cort" userId="70a7ccca9534fe0d" providerId="LiveId" clId="{70D59D8C-BFC7-4E46-B8D1-98BF2F16E5B1}" dt="2019-10-16T11:10:40.428" v="489"/>
        <pc:sldMkLst>
          <pc:docMk/>
          <pc:sldMk cId="3003530187" sldId="257"/>
        </pc:sldMkLst>
        <pc:spChg chg="del mod">
          <ac:chgData name="Gareth Cort" userId="70a7ccca9534fe0d" providerId="LiveId" clId="{70D59D8C-BFC7-4E46-B8D1-98BF2F16E5B1}" dt="2019-10-16T11:06:13.499" v="449" actId="478"/>
          <ac:spMkLst>
            <pc:docMk/>
            <pc:sldMk cId="3003530187" sldId="257"/>
            <ac:spMk id="4" creationId="{CE653949-911A-4930-BA65-E08F2BE1FEB0}"/>
          </ac:spMkLst>
        </pc:spChg>
        <pc:spChg chg="del mod">
          <ac:chgData name="Gareth Cort" userId="70a7ccca9534fe0d" providerId="LiveId" clId="{70D59D8C-BFC7-4E46-B8D1-98BF2F16E5B1}" dt="2019-10-16T11:09:17.830" v="480" actId="478"/>
          <ac:spMkLst>
            <pc:docMk/>
            <pc:sldMk cId="3003530187" sldId="257"/>
            <ac:spMk id="6" creationId="{3A2180CF-7201-43F6-9C39-263743FB4744}"/>
          </ac:spMkLst>
        </pc:spChg>
        <pc:spChg chg="mod">
          <ac:chgData name="Gareth Cort" userId="70a7ccca9534fe0d" providerId="LiveId" clId="{70D59D8C-BFC7-4E46-B8D1-98BF2F16E5B1}" dt="2019-10-16T11:05:43.657" v="434" actId="1076"/>
          <ac:spMkLst>
            <pc:docMk/>
            <pc:sldMk cId="3003530187" sldId="257"/>
            <ac:spMk id="7" creationId="{29EF01A7-4B34-42BC-B25D-3CF878795211}"/>
          </ac:spMkLst>
        </pc:spChg>
        <pc:spChg chg="add mod">
          <ac:chgData name="Gareth Cort" userId="70a7ccca9534fe0d" providerId="LiveId" clId="{70D59D8C-BFC7-4E46-B8D1-98BF2F16E5B1}" dt="2019-10-16T11:06:22.259" v="451" actId="1076"/>
          <ac:spMkLst>
            <pc:docMk/>
            <pc:sldMk cId="3003530187" sldId="257"/>
            <ac:spMk id="9" creationId="{2BC48146-F438-4D1D-9B96-EAB10E3904D0}"/>
          </ac:spMkLst>
        </pc:spChg>
        <pc:spChg chg="add mod">
          <ac:chgData name="Gareth Cort" userId="70a7ccca9534fe0d" providerId="LiveId" clId="{70D59D8C-BFC7-4E46-B8D1-98BF2F16E5B1}" dt="2019-10-16T11:10:35.548" v="486" actId="164"/>
          <ac:spMkLst>
            <pc:docMk/>
            <pc:sldMk cId="3003530187" sldId="257"/>
            <ac:spMk id="10" creationId="{AC9017C0-08AB-4D83-B0EA-988CE352DABE}"/>
          </ac:spMkLst>
        </pc:spChg>
        <pc:grpChg chg="add mod">
          <ac:chgData name="Gareth Cort" userId="70a7ccca9534fe0d" providerId="LiveId" clId="{70D59D8C-BFC7-4E46-B8D1-98BF2F16E5B1}" dt="2019-10-16T11:10:35.548" v="486" actId="164"/>
          <ac:grpSpMkLst>
            <pc:docMk/>
            <pc:sldMk cId="3003530187" sldId="257"/>
            <ac:grpSpMk id="2" creationId="{140548CC-1A2B-476B-91E4-B6185C68D45A}"/>
          </ac:grpSpMkLst>
        </pc:grpChg>
        <pc:picChg chg="del mod">
          <ac:chgData name="Gareth Cort" userId="70a7ccca9534fe0d" providerId="LiveId" clId="{70D59D8C-BFC7-4E46-B8D1-98BF2F16E5B1}" dt="2019-10-16T11:07:10.840" v="456" actId="478"/>
          <ac:picMkLst>
            <pc:docMk/>
            <pc:sldMk cId="3003530187" sldId="257"/>
            <ac:picMk id="5" creationId="{F3828017-2E2D-440B-9B57-7F6B0435C171}"/>
          </ac:picMkLst>
        </pc:picChg>
        <pc:picChg chg="mod">
          <ac:chgData name="Gareth Cort" userId="70a7ccca9534fe0d" providerId="LiveId" clId="{70D59D8C-BFC7-4E46-B8D1-98BF2F16E5B1}" dt="2019-10-16T11:10:35.548" v="486" actId="164"/>
          <ac:picMkLst>
            <pc:docMk/>
            <pc:sldMk cId="3003530187" sldId="257"/>
            <ac:picMk id="8" creationId="{B76D2A38-59E1-40E2-9A4F-04737727DE85}"/>
          </ac:picMkLst>
        </pc:picChg>
        <pc:picChg chg="add mod">
          <ac:chgData name="Gareth Cort" userId="70a7ccca9534fe0d" providerId="LiveId" clId="{70D59D8C-BFC7-4E46-B8D1-98BF2F16E5B1}" dt="2019-10-16T11:08:36.784" v="468" actId="14100"/>
          <ac:picMkLst>
            <pc:docMk/>
            <pc:sldMk cId="3003530187" sldId="257"/>
            <ac:picMk id="1026" creationId="{A01D197B-6364-4285-91A6-EFF59DC522E1}"/>
          </ac:picMkLst>
        </pc:picChg>
      </pc:sldChg>
      <pc:sldChg chg="addSp delSp modSp modNotesTx">
        <pc:chgData name="Gareth Cort" userId="70a7ccca9534fe0d" providerId="LiveId" clId="{70D59D8C-BFC7-4E46-B8D1-98BF2F16E5B1}" dt="2019-10-16T08:35:14.980" v="37" actId="1076"/>
        <pc:sldMkLst>
          <pc:docMk/>
          <pc:sldMk cId="502374828" sldId="258"/>
        </pc:sldMkLst>
        <pc:spChg chg="mod">
          <ac:chgData name="Gareth Cort" userId="70a7ccca9534fe0d" providerId="LiveId" clId="{70D59D8C-BFC7-4E46-B8D1-98BF2F16E5B1}" dt="2019-10-16T08:15:20.247" v="16" actId="207"/>
          <ac:spMkLst>
            <pc:docMk/>
            <pc:sldMk cId="502374828" sldId="258"/>
            <ac:spMk id="2" creationId="{4078955F-8CB8-46D7-A907-E30779E76DC7}"/>
          </ac:spMkLst>
        </pc:spChg>
        <pc:spChg chg="mod">
          <ac:chgData name="Gareth Cort" userId="70a7ccca9534fe0d" providerId="LiveId" clId="{70D59D8C-BFC7-4E46-B8D1-98BF2F16E5B1}" dt="2019-10-16T08:15:35.645" v="24" actId="1076"/>
          <ac:spMkLst>
            <pc:docMk/>
            <pc:sldMk cId="502374828" sldId="258"/>
            <ac:spMk id="4" creationId="{CE653949-911A-4930-BA65-E08F2BE1FEB0}"/>
          </ac:spMkLst>
        </pc:spChg>
        <pc:picChg chg="add mod modCrop">
          <ac:chgData name="Gareth Cort" userId="70a7ccca9534fe0d" providerId="LiveId" clId="{70D59D8C-BFC7-4E46-B8D1-98BF2F16E5B1}" dt="2019-10-16T08:35:14.980" v="37" actId="1076"/>
          <ac:picMkLst>
            <pc:docMk/>
            <pc:sldMk cId="502374828" sldId="258"/>
            <ac:picMk id="5" creationId="{24843292-975C-4BC1-8691-A1908AA470E5}"/>
          </ac:picMkLst>
        </pc:picChg>
        <pc:picChg chg="del mod">
          <ac:chgData name="Gareth Cort" userId="70a7ccca9534fe0d" providerId="LiveId" clId="{70D59D8C-BFC7-4E46-B8D1-98BF2F16E5B1}" dt="2019-10-16T08:34:30.989" v="26" actId="478"/>
          <ac:picMkLst>
            <pc:docMk/>
            <pc:sldMk cId="502374828" sldId="258"/>
            <ac:picMk id="4098" creationId="{D4485A96-5752-4F42-9E66-4E1AAEB7043B}"/>
          </ac:picMkLst>
        </pc:picChg>
      </pc:sldChg>
      <pc:sldChg chg="addSp delSp modSp">
        <pc:chgData name="Gareth Cort" userId="70a7ccca9534fe0d" providerId="LiveId" clId="{70D59D8C-BFC7-4E46-B8D1-98BF2F16E5B1}" dt="2019-10-16T11:19:54.562" v="658" actId="1076"/>
        <pc:sldMkLst>
          <pc:docMk/>
          <pc:sldMk cId="979390417" sldId="259"/>
        </pc:sldMkLst>
        <pc:spChg chg="add del mod">
          <ac:chgData name="Gareth Cort" userId="70a7ccca9534fe0d" providerId="LiveId" clId="{70D59D8C-BFC7-4E46-B8D1-98BF2F16E5B1}" dt="2019-10-16T08:35:56.021" v="45" actId="478"/>
          <ac:spMkLst>
            <pc:docMk/>
            <pc:sldMk cId="979390417" sldId="259"/>
            <ac:spMk id="3" creationId="{7F0AF7F8-150C-4BB4-8BEC-F44DA7109E77}"/>
          </ac:spMkLst>
        </pc:spChg>
        <pc:spChg chg="del mod">
          <ac:chgData name="Gareth Cort" userId="70a7ccca9534fe0d" providerId="LiveId" clId="{70D59D8C-BFC7-4E46-B8D1-98BF2F16E5B1}" dt="2019-10-16T08:35:53.704" v="44" actId="478"/>
          <ac:spMkLst>
            <pc:docMk/>
            <pc:sldMk cId="979390417" sldId="259"/>
            <ac:spMk id="6" creationId="{2668300B-FADF-4842-B6BB-725C847BF6B7}"/>
          </ac:spMkLst>
        </pc:spChg>
        <pc:spChg chg="add mod">
          <ac:chgData name="Gareth Cort" userId="70a7ccca9534fe0d" providerId="LiveId" clId="{70D59D8C-BFC7-4E46-B8D1-98BF2F16E5B1}" dt="2019-10-16T08:36:01.732" v="47" actId="1076"/>
          <ac:spMkLst>
            <pc:docMk/>
            <pc:sldMk cId="979390417" sldId="259"/>
            <ac:spMk id="7" creationId="{8A106972-56D6-46D7-BB37-82739B3678E5}"/>
          </ac:spMkLst>
        </pc:spChg>
        <pc:spChg chg="mod ord topLvl">
          <ac:chgData name="Gareth Cort" userId="70a7ccca9534fe0d" providerId="LiveId" clId="{70D59D8C-BFC7-4E46-B8D1-98BF2F16E5B1}" dt="2019-10-16T09:11:41.076" v="86" actId="14100"/>
          <ac:spMkLst>
            <pc:docMk/>
            <pc:sldMk cId="979390417" sldId="259"/>
            <ac:spMk id="28" creationId="{A9B8453A-E87F-4898-B2DA-94025A3D28B3}"/>
          </ac:spMkLst>
        </pc:spChg>
        <pc:grpChg chg="del mod">
          <ac:chgData name="Gareth Cort" userId="70a7ccca9534fe0d" providerId="LiveId" clId="{70D59D8C-BFC7-4E46-B8D1-98BF2F16E5B1}" dt="2019-10-16T09:02:05.627" v="62" actId="165"/>
          <ac:grpSpMkLst>
            <pc:docMk/>
            <pc:sldMk cId="979390417" sldId="259"/>
            <ac:grpSpMk id="25" creationId="{F761E79D-AE52-4F64-AC3C-9398E5193C08}"/>
          </ac:grpSpMkLst>
        </pc:grpChg>
        <pc:picChg chg="add del mod modCrop">
          <ac:chgData name="Gareth Cort" userId="70a7ccca9534fe0d" providerId="LiveId" clId="{70D59D8C-BFC7-4E46-B8D1-98BF2F16E5B1}" dt="2019-10-16T11:19:49.264" v="654" actId="478"/>
          <ac:picMkLst>
            <pc:docMk/>
            <pc:sldMk cId="979390417" sldId="259"/>
            <ac:picMk id="5" creationId="{61A314DF-82FF-4F99-91DA-A2EE4C6D8C2D}"/>
          </ac:picMkLst>
        </pc:picChg>
        <pc:picChg chg="add mod">
          <ac:chgData name="Gareth Cort" userId="70a7ccca9534fe0d" providerId="LiveId" clId="{70D59D8C-BFC7-4E46-B8D1-98BF2F16E5B1}" dt="2019-10-16T09:11:57.739" v="112" actId="1035"/>
          <ac:picMkLst>
            <pc:docMk/>
            <pc:sldMk cId="979390417" sldId="259"/>
            <ac:picMk id="9" creationId="{2FA3A35E-6127-489A-A967-9D6E77C6E01B}"/>
          </ac:picMkLst>
        </pc:picChg>
        <pc:picChg chg="add mod">
          <ac:chgData name="Gareth Cort" userId="70a7ccca9534fe0d" providerId="LiveId" clId="{70D59D8C-BFC7-4E46-B8D1-98BF2F16E5B1}" dt="2019-10-16T11:19:54.562" v="658" actId="1076"/>
          <ac:picMkLst>
            <pc:docMk/>
            <pc:sldMk cId="979390417" sldId="259"/>
            <ac:picMk id="14" creationId="{671830E8-F003-47F8-8A2C-96D7DF24AFC4}"/>
          </ac:picMkLst>
        </pc:picChg>
        <pc:picChg chg="del mod">
          <ac:chgData name="Gareth Cort" userId="70a7ccca9534fe0d" providerId="LiveId" clId="{70D59D8C-BFC7-4E46-B8D1-98BF2F16E5B1}" dt="2019-10-16T09:01:47.606" v="57" actId="478"/>
          <ac:picMkLst>
            <pc:docMk/>
            <pc:sldMk cId="979390417" sldId="259"/>
            <ac:picMk id="17" creationId="{13A9B528-5040-4D85-AFC5-EF280F662A4A}"/>
          </ac:picMkLst>
        </pc:picChg>
        <pc:picChg chg="del mod topLvl">
          <ac:chgData name="Gareth Cort" userId="70a7ccca9534fe0d" providerId="LiveId" clId="{70D59D8C-BFC7-4E46-B8D1-98BF2F16E5B1}" dt="2019-10-16T09:10:50.924" v="71" actId="478"/>
          <ac:picMkLst>
            <pc:docMk/>
            <pc:sldMk cId="979390417" sldId="259"/>
            <ac:picMk id="21" creationId="{73175E95-04F6-45DE-A499-2A7043A50726}"/>
          </ac:picMkLst>
        </pc:picChg>
      </pc:sldChg>
      <pc:sldChg chg="addSp delSp modSp delAnim modAnim modNotesTx">
        <pc:chgData name="Gareth Cort" userId="70a7ccca9534fe0d" providerId="LiveId" clId="{70D59D8C-BFC7-4E46-B8D1-98BF2F16E5B1}" dt="2019-10-16T09:56:53.773" v="406"/>
        <pc:sldMkLst>
          <pc:docMk/>
          <pc:sldMk cId="4027008261" sldId="260"/>
        </pc:sldMkLst>
        <pc:spChg chg="del mod">
          <ac:chgData name="Gareth Cort" userId="70a7ccca9534fe0d" providerId="LiveId" clId="{70D59D8C-BFC7-4E46-B8D1-98BF2F16E5B1}" dt="2019-10-16T09:55:50.884" v="385" actId="478"/>
          <ac:spMkLst>
            <pc:docMk/>
            <pc:sldMk cId="4027008261" sldId="260"/>
            <ac:spMk id="2" creationId="{00000000-0000-0000-0000-000000000000}"/>
          </ac:spMkLst>
        </pc:spChg>
        <pc:spChg chg="add del mod">
          <ac:chgData name="Gareth Cort" userId="70a7ccca9534fe0d" providerId="LiveId" clId="{70D59D8C-BFC7-4E46-B8D1-98BF2F16E5B1}" dt="2019-10-16T09:52:56.350" v="328" actId="478"/>
          <ac:spMkLst>
            <pc:docMk/>
            <pc:sldMk cId="4027008261" sldId="260"/>
            <ac:spMk id="4" creationId="{856F54B1-2F28-4A39-81F3-4598A8702887}"/>
          </ac:spMkLst>
        </pc:spChg>
        <pc:spChg chg="add del">
          <ac:chgData name="Gareth Cort" userId="70a7ccca9534fe0d" providerId="LiveId" clId="{70D59D8C-BFC7-4E46-B8D1-98BF2F16E5B1}" dt="2019-10-16T09:53:40.210" v="336" actId="478"/>
          <ac:spMkLst>
            <pc:docMk/>
            <pc:sldMk cId="4027008261" sldId="260"/>
            <ac:spMk id="5" creationId="{1B5C2258-DBDC-4215-B0FF-7BBFC226D2BF}"/>
          </ac:spMkLst>
        </pc:spChg>
        <pc:spChg chg="del mod">
          <ac:chgData name="Gareth Cort" userId="70a7ccca9534fe0d" providerId="LiveId" clId="{70D59D8C-BFC7-4E46-B8D1-98BF2F16E5B1}" dt="2019-10-16T09:52:53.910" v="327" actId="478"/>
          <ac:spMkLst>
            <pc:docMk/>
            <pc:sldMk cId="4027008261" sldId="260"/>
            <ac:spMk id="6" creationId="{2668300B-FADF-4842-B6BB-725C847BF6B7}"/>
          </ac:spMkLst>
        </pc:spChg>
        <pc:spChg chg="add mod">
          <ac:chgData name="Gareth Cort" userId="70a7ccca9534fe0d" providerId="LiveId" clId="{70D59D8C-BFC7-4E46-B8D1-98BF2F16E5B1}" dt="2019-10-16T09:53:10.538" v="334" actId="1076"/>
          <ac:spMkLst>
            <pc:docMk/>
            <pc:sldMk cId="4027008261" sldId="260"/>
            <ac:spMk id="10" creationId="{5C969E21-AF38-40D8-9212-D1AE780FDD9D}"/>
          </ac:spMkLst>
        </pc:spChg>
        <pc:spChg chg="mod">
          <ac:chgData name="Gareth Cort" userId="70a7ccca9534fe0d" providerId="LiveId" clId="{70D59D8C-BFC7-4E46-B8D1-98BF2F16E5B1}" dt="2019-10-16T09:56:43.330" v="402" actId="1076"/>
          <ac:spMkLst>
            <pc:docMk/>
            <pc:sldMk cId="4027008261" sldId="260"/>
            <ac:spMk id="11" creationId="{E4131566-613A-430F-AF7A-680B1D9B3771}"/>
          </ac:spMkLst>
        </pc:spChg>
        <pc:spChg chg="mod">
          <ac:chgData name="Gareth Cort" userId="70a7ccca9534fe0d" providerId="LiveId" clId="{70D59D8C-BFC7-4E46-B8D1-98BF2F16E5B1}" dt="2019-10-16T09:54:30.818" v="357" actId="1076"/>
          <ac:spMkLst>
            <pc:docMk/>
            <pc:sldMk cId="4027008261" sldId="260"/>
            <ac:spMk id="12" creationId="{651EFF65-EA23-4D83-99B5-4621CA93CA93}"/>
          </ac:spMkLst>
        </pc:spChg>
        <pc:spChg chg="mod">
          <ac:chgData name="Gareth Cort" userId="70a7ccca9534fe0d" providerId="LiveId" clId="{70D59D8C-BFC7-4E46-B8D1-98BF2F16E5B1}" dt="2019-10-16T09:54:53.933" v="364" actId="1076"/>
          <ac:spMkLst>
            <pc:docMk/>
            <pc:sldMk cId="4027008261" sldId="260"/>
            <ac:spMk id="13" creationId="{AAD0E7EA-DE77-40F1-9B42-81ACD0C41AA0}"/>
          </ac:spMkLst>
        </pc:spChg>
        <pc:spChg chg="mod">
          <ac:chgData name="Gareth Cort" userId="70a7ccca9534fe0d" providerId="LiveId" clId="{70D59D8C-BFC7-4E46-B8D1-98BF2F16E5B1}" dt="2019-10-16T09:54:43.580" v="360" actId="207"/>
          <ac:spMkLst>
            <pc:docMk/>
            <pc:sldMk cId="4027008261" sldId="260"/>
            <ac:spMk id="14" creationId="{1EFC81B2-4C0D-4139-82DD-DB601FFC290F}"/>
          </ac:spMkLst>
        </pc:spChg>
        <pc:spChg chg="add mod">
          <ac:chgData name="Gareth Cort" userId="70a7ccca9534fe0d" providerId="LiveId" clId="{70D59D8C-BFC7-4E46-B8D1-98BF2F16E5B1}" dt="2019-10-16T09:54:18.770" v="353" actId="1076"/>
          <ac:spMkLst>
            <pc:docMk/>
            <pc:sldMk cId="4027008261" sldId="260"/>
            <ac:spMk id="15" creationId="{671C0D01-2116-47A4-B16A-AF37EC5968AB}"/>
          </ac:spMkLst>
        </pc:spChg>
        <pc:spChg chg="mod">
          <ac:chgData name="Gareth Cort" userId="70a7ccca9534fe0d" providerId="LiveId" clId="{70D59D8C-BFC7-4E46-B8D1-98BF2F16E5B1}" dt="2019-10-16T09:56:34.762" v="399" actId="1076"/>
          <ac:spMkLst>
            <pc:docMk/>
            <pc:sldMk cId="4027008261" sldId="260"/>
            <ac:spMk id="16" creationId="{B0977BD9-C882-48B6-AE6E-5FBBB0738C36}"/>
          </ac:spMkLst>
        </pc:spChg>
        <pc:spChg chg="add mod">
          <ac:chgData name="Gareth Cort" userId="70a7ccca9534fe0d" providerId="LiveId" clId="{70D59D8C-BFC7-4E46-B8D1-98BF2F16E5B1}" dt="2019-10-16T09:56:14.467" v="392" actId="1076"/>
          <ac:spMkLst>
            <pc:docMk/>
            <pc:sldMk cId="4027008261" sldId="260"/>
            <ac:spMk id="17" creationId="{5CEDAAB9-3AC0-4285-B916-9C0001AD6A5A}"/>
          </ac:spMkLst>
        </pc:spChg>
        <pc:spChg chg="del mod">
          <ac:chgData name="Gareth Cort" userId="70a7ccca9534fe0d" providerId="LiveId" clId="{70D59D8C-BFC7-4E46-B8D1-98BF2F16E5B1}" dt="2019-10-16T09:54:15.154" v="351" actId="478"/>
          <ac:spMkLst>
            <pc:docMk/>
            <pc:sldMk cId="4027008261" sldId="260"/>
            <ac:spMk id="18" creationId="{52A9CC78-59B3-439E-98CA-422413CB5EC9}"/>
          </ac:spMkLst>
        </pc:spChg>
      </pc:sldChg>
      <pc:sldChg chg="addSp delSp modSp modNotesTx">
        <pc:chgData name="Gareth Cort" userId="70a7ccca9534fe0d" providerId="LiveId" clId="{70D59D8C-BFC7-4E46-B8D1-98BF2F16E5B1}" dt="2019-10-16T09:50:39.176" v="322" actId="1076"/>
        <pc:sldMkLst>
          <pc:docMk/>
          <pc:sldMk cId="2564518232" sldId="261"/>
        </pc:sldMkLst>
        <pc:spChg chg="add del mod">
          <ac:chgData name="Gareth Cort" userId="70a7ccca9534fe0d" providerId="LiveId" clId="{70D59D8C-BFC7-4E46-B8D1-98BF2F16E5B1}" dt="2019-10-16T09:50:37.077" v="321" actId="478"/>
          <ac:spMkLst>
            <pc:docMk/>
            <pc:sldMk cId="2564518232" sldId="261"/>
            <ac:spMk id="4" creationId="{D4F2CD56-A90E-45B7-B68F-10FED4E8EA1E}"/>
          </ac:spMkLst>
        </pc:spChg>
        <pc:spChg chg="del mod">
          <ac:chgData name="Gareth Cort" userId="70a7ccca9534fe0d" providerId="LiveId" clId="{70D59D8C-BFC7-4E46-B8D1-98BF2F16E5B1}" dt="2019-10-16T09:50:10.083" v="312" actId="478"/>
          <ac:spMkLst>
            <pc:docMk/>
            <pc:sldMk cId="2564518232" sldId="261"/>
            <ac:spMk id="5" creationId="{BFD45DBD-B100-4D65-A918-040D84C53713}"/>
          </ac:spMkLst>
        </pc:spChg>
        <pc:spChg chg="add mod">
          <ac:chgData name="Gareth Cort" userId="70a7ccca9534fe0d" providerId="LiveId" clId="{70D59D8C-BFC7-4E46-B8D1-98BF2F16E5B1}" dt="2019-10-16T09:50:02.946" v="308" actId="1076"/>
          <ac:spMkLst>
            <pc:docMk/>
            <pc:sldMk cId="2564518232" sldId="261"/>
            <ac:spMk id="6" creationId="{2B460885-BC24-49F4-A124-A8B3904C6D1F}"/>
          </ac:spMkLst>
        </pc:spChg>
        <pc:spChg chg="add mod">
          <ac:chgData name="Gareth Cort" userId="70a7ccca9534fe0d" providerId="LiveId" clId="{70D59D8C-BFC7-4E46-B8D1-98BF2F16E5B1}" dt="2019-10-16T09:50:39.176" v="322" actId="1076"/>
          <ac:spMkLst>
            <pc:docMk/>
            <pc:sldMk cId="2564518232" sldId="261"/>
            <ac:spMk id="8" creationId="{E3D1294B-3946-4F7A-B8BB-AD5B986A838A}"/>
          </ac:spMkLst>
        </pc:spChg>
        <pc:picChg chg="add mod modCrop">
          <ac:chgData name="Gareth Cort" userId="70a7ccca9534fe0d" providerId="LiveId" clId="{70D59D8C-BFC7-4E46-B8D1-98BF2F16E5B1}" dt="2019-10-16T09:49:11.707" v="292" actId="1076"/>
          <ac:picMkLst>
            <pc:docMk/>
            <pc:sldMk cId="2564518232" sldId="261"/>
            <ac:picMk id="3" creationId="{F9B505B6-7B92-45BB-A1EA-02AC9ED15C97}"/>
          </ac:picMkLst>
        </pc:picChg>
        <pc:picChg chg="del mod">
          <ac:chgData name="Gareth Cort" userId="70a7ccca9534fe0d" providerId="LiveId" clId="{70D59D8C-BFC7-4E46-B8D1-98BF2F16E5B1}" dt="2019-10-16T09:49:04.875" v="289" actId="478"/>
          <ac:picMkLst>
            <pc:docMk/>
            <pc:sldMk cId="2564518232" sldId="261"/>
            <ac:picMk id="3074" creationId="{F2B96495-0706-4488-B3CD-2ED04FE92532}"/>
          </ac:picMkLst>
        </pc:picChg>
      </pc:sldChg>
      <pc:sldChg chg="addSp delSp modSp modAnim">
        <pc:chgData name="Gareth Cort" userId="70a7ccca9534fe0d" providerId="LiveId" clId="{70D59D8C-BFC7-4E46-B8D1-98BF2F16E5B1}" dt="2019-10-16T11:26:04.244" v="752" actId="1035"/>
        <pc:sldMkLst>
          <pc:docMk/>
          <pc:sldMk cId="2988497904" sldId="265"/>
        </pc:sldMkLst>
        <pc:spChg chg="mod">
          <ac:chgData name="Gareth Cort" userId="70a7ccca9534fe0d" providerId="LiveId" clId="{70D59D8C-BFC7-4E46-B8D1-98BF2F16E5B1}" dt="2019-10-16T11:25:36.165" v="744" actId="2085"/>
          <ac:spMkLst>
            <pc:docMk/>
            <pc:sldMk cId="2988497904" sldId="265"/>
            <ac:spMk id="2" creationId="{00000000-0000-0000-0000-000000000000}"/>
          </ac:spMkLst>
        </pc:spChg>
        <pc:spChg chg="mod">
          <ac:chgData name="Gareth Cort" userId="70a7ccca9534fe0d" providerId="LiveId" clId="{70D59D8C-BFC7-4E46-B8D1-98BF2F16E5B1}" dt="2019-10-16T11:24:57.837" v="735" actId="207"/>
          <ac:spMkLst>
            <pc:docMk/>
            <pc:sldMk cId="2988497904" sldId="265"/>
            <ac:spMk id="6" creationId="{00000000-0000-0000-0000-000000000000}"/>
          </ac:spMkLst>
        </pc:spChg>
        <pc:spChg chg="del mod">
          <ac:chgData name="Gareth Cort" userId="70a7ccca9534fe0d" providerId="LiveId" clId="{70D59D8C-BFC7-4E46-B8D1-98BF2F16E5B1}" dt="2019-10-16T11:21:20.734" v="680" actId="478"/>
          <ac:spMkLst>
            <pc:docMk/>
            <pc:sldMk cId="2988497904" sldId="265"/>
            <ac:spMk id="8" creationId="{4E304D74-AB74-4F68-91D8-7E097C3DAA3B}"/>
          </ac:spMkLst>
        </pc:spChg>
        <pc:spChg chg="add del mod">
          <ac:chgData name="Gareth Cort" userId="70a7ccca9534fe0d" providerId="LiveId" clId="{70D59D8C-BFC7-4E46-B8D1-98BF2F16E5B1}" dt="2019-10-16T11:21:23.153" v="681" actId="478"/>
          <ac:spMkLst>
            <pc:docMk/>
            <pc:sldMk cId="2988497904" sldId="265"/>
            <ac:spMk id="10" creationId="{05AC26F0-6CD6-4EA8-8920-9263F6BAD03C}"/>
          </ac:spMkLst>
        </pc:spChg>
        <pc:spChg chg="mod">
          <ac:chgData name="Gareth Cort" userId="70a7ccca9534fe0d" providerId="LiveId" clId="{70D59D8C-BFC7-4E46-B8D1-98BF2F16E5B1}" dt="2019-10-16T11:24:55.495" v="734" actId="207"/>
          <ac:spMkLst>
            <pc:docMk/>
            <pc:sldMk cId="2988497904" sldId="265"/>
            <ac:spMk id="12" creationId="{00000000-0000-0000-0000-000000000000}"/>
          </ac:spMkLst>
        </pc:spChg>
        <pc:spChg chg="mod">
          <ac:chgData name="Gareth Cort" userId="70a7ccca9534fe0d" providerId="LiveId" clId="{70D59D8C-BFC7-4E46-B8D1-98BF2F16E5B1}" dt="2019-10-16T11:23:35.378" v="718" actId="2711"/>
          <ac:spMkLst>
            <pc:docMk/>
            <pc:sldMk cId="2988497904" sldId="265"/>
            <ac:spMk id="14" creationId="{2F6D9AF3-3F53-48FE-889A-418DA94354D7}"/>
          </ac:spMkLst>
        </pc:spChg>
        <pc:spChg chg="add mod">
          <ac:chgData name="Gareth Cort" userId="70a7ccca9534fe0d" providerId="LiveId" clId="{70D59D8C-BFC7-4E46-B8D1-98BF2F16E5B1}" dt="2019-10-16T11:21:26.233" v="682" actId="1076"/>
          <ac:spMkLst>
            <pc:docMk/>
            <pc:sldMk cId="2988497904" sldId="265"/>
            <ac:spMk id="15" creationId="{ABE18906-F4A9-4461-AB78-A5867292EB17}"/>
          </ac:spMkLst>
        </pc:spChg>
        <pc:spChg chg="add mod">
          <ac:chgData name="Gareth Cort" userId="70a7ccca9534fe0d" providerId="LiveId" clId="{70D59D8C-BFC7-4E46-B8D1-98BF2F16E5B1}" dt="2019-10-16T11:23:30.625" v="717" actId="1076"/>
          <ac:spMkLst>
            <pc:docMk/>
            <pc:sldMk cId="2988497904" sldId="265"/>
            <ac:spMk id="18" creationId="{1E01832B-3CBF-4D50-9601-92AFE56C21BA}"/>
          </ac:spMkLst>
        </pc:spChg>
        <pc:grpChg chg="mod">
          <ac:chgData name="Gareth Cort" userId="70a7ccca9534fe0d" providerId="LiveId" clId="{70D59D8C-BFC7-4E46-B8D1-98BF2F16E5B1}" dt="2019-10-15T22:25:35.304" v="0"/>
          <ac:grpSpMkLst>
            <pc:docMk/>
            <pc:sldMk cId="2988497904" sldId="265"/>
            <ac:grpSpMk id="5" creationId="{00000000-0000-0000-0000-000000000000}"/>
          </ac:grpSpMkLst>
        </pc:grpChg>
        <pc:grpChg chg="mod">
          <ac:chgData name="Gareth Cort" userId="70a7ccca9534fe0d" providerId="LiveId" clId="{70D59D8C-BFC7-4E46-B8D1-98BF2F16E5B1}" dt="2019-10-16T11:24:41.985" v="731" actId="1076"/>
          <ac:grpSpMkLst>
            <pc:docMk/>
            <pc:sldMk cId="2988497904" sldId="265"/>
            <ac:grpSpMk id="7" creationId="{00000000-0000-0000-0000-000000000000}"/>
          </ac:grpSpMkLst>
        </pc:grpChg>
        <pc:picChg chg="mod">
          <ac:chgData name="Gareth Cort" userId="70a7ccca9534fe0d" providerId="LiveId" clId="{70D59D8C-BFC7-4E46-B8D1-98BF2F16E5B1}" dt="2019-10-16T11:26:04.244" v="752" actId="1035"/>
          <ac:picMkLst>
            <pc:docMk/>
            <pc:sldMk cId="2988497904" sldId="265"/>
            <ac:picMk id="9" creationId="{46756DF2-946D-48AC-85D5-198EDEF83F2A}"/>
          </ac:picMkLst>
        </pc:picChg>
        <pc:picChg chg="del mod">
          <ac:chgData name="Gareth Cort" userId="70a7ccca9534fe0d" providerId="LiveId" clId="{70D59D8C-BFC7-4E46-B8D1-98BF2F16E5B1}" dt="2019-10-16T11:24:07.682" v="725" actId="478"/>
          <ac:picMkLst>
            <pc:docMk/>
            <pc:sldMk cId="2988497904" sldId="265"/>
            <ac:picMk id="11" creationId="{E0F820B9-C047-4019-9D05-57124DA25945}"/>
          </ac:picMkLst>
        </pc:picChg>
        <pc:picChg chg="mod">
          <ac:chgData name="Gareth Cort" userId="70a7ccca9534fe0d" providerId="LiveId" clId="{70D59D8C-BFC7-4E46-B8D1-98BF2F16E5B1}" dt="2019-10-16T11:25:17.002" v="742" actId="1037"/>
          <ac:picMkLst>
            <pc:docMk/>
            <pc:sldMk cId="2988497904" sldId="265"/>
            <ac:picMk id="13" creationId="{197073B6-E0FC-4B6F-9628-0602B1529B39}"/>
          </ac:picMkLst>
        </pc:picChg>
        <pc:picChg chg="add mod ord modCrop">
          <ac:chgData name="Gareth Cort" userId="70a7ccca9534fe0d" providerId="LiveId" clId="{70D59D8C-BFC7-4E46-B8D1-98BF2F16E5B1}" dt="2019-10-16T11:23:46.217" v="721" actId="167"/>
          <ac:picMkLst>
            <pc:docMk/>
            <pc:sldMk cId="2988497904" sldId="265"/>
            <ac:picMk id="17" creationId="{38E55BB7-EAD4-41E1-84E3-8C3D42FDC502}"/>
          </ac:picMkLst>
        </pc:picChg>
        <pc:cxnChg chg="mod">
          <ac:chgData name="Gareth Cort" userId="70a7ccca9534fe0d" providerId="LiveId" clId="{70D59D8C-BFC7-4E46-B8D1-98BF2F16E5B1}" dt="2019-10-16T11:25:58.445" v="748" actId="14100"/>
          <ac:cxnSpMkLst>
            <pc:docMk/>
            <pc:sldMk cId="2988497904" sldId="265"/>
            <ac:cxnSpMk id="4" creationId="{00000000-0000-0000-0000-000000000000}"/>
          </ac:cxnSpMkLst>
        </pc:cxnChg>
      </pc:sldChg>
      <pc:sldChg chg="addSp delSp modSp delAnim modAnim">
        <pc:chgData name="Gareth Cort" userId="70a7ccca9534fe0d" providerId="LiveId" clId="{70D59D8C-BFC7-4E46-B8D1-98BF2F16E5B1}" dt="2019-10-16T11:18:10.942" v="640"/>
        <pc:sldMkLst>
          <pc:docMk/>
          <pc:sldMk cId="3574552509" sldId="266"/>
        </pc:sldMkLst>
        <pc:spChg chg="del mod">
          <ac:chgData name="Gareth Cort" userId="70a7ccca9534fe0d" providerId="LiveId" clId="{70D59D8C-BFC7-4E46-B8D1-98BF2F16E5B1}" dt="2019-10-16T11:11:47.658" v="498" actId="478"/>
          <ac:spMkLst>
            <pc:docMk/>
            <pc:sldMk cId="3574552509" sldId="266"/>
            <ac:spMk id="2" creationId="{8FEDFA58-CFF3-40DE-9016-B24374689731}"/>
          </ac:spMkLst>
        </pc:spChg>
        <pc:spChg chg="mod">
          <ac:chgData name="Gareth Cort" userId="70a7ccca9534fe0d" providerId="LiveId" clId="{70D59D8C-BFC7-4E46-B8D1-98BF2F16E5B1}" dt="2019-10-16T11:16:50.209" v="606" actId="688"/>
          <ac:spMkLst>
            <pc:docMk/>
            <pc:sldMk cId="3574552509" sldId="266"/>
            <ac:spMk id="3" creationId="{CE9DD9B7-E8C9-45E1-92F9-5A34364B9FE9}"/>
          </ac:spMkLst>
        </pc:spChg>
        <pc:spChg chg="del mod">
          <ac:chgData name="Gareth Cort" userId="70a7ccca9534fe0d" providerId="LiveId" clId="{70D59D8C-BFC7-4E46-B8D1-98BF2F16E5B1}" dt="2019-10-16T11:12:42.284" v="521" actId="478"/>
          <ac:spMkLst>
            <pc:docMk/>
            <pc:sldMk cId="3574552509" sldId="266"/>
            <ac:spMk id="4" creationId="{7D719A29-296C-4306-996A-E38F32D6872F}"/>
          </ac:spMkLst>
        </pc:spChg>
        <pc:spChg chg="add del mod">
          <ac:chgData name="Gareth Cort" userId="70a7ccca9534fe0d" providerId="LiveId" clId="{70D59D8C-BFC7-4E46-B8D1-98BF2F16E5B1}" dt="2019-10-16T11:16:10.255" v="592" actId="478"/>
          <ac:spMkLst>
            <pc:docMk/>
            <pc:sldMk cId="3574552509" sldId="266"/>
            <ac:spMk id="6" creationId="{5CA03154-FCB5-4ADD-88CF-FAE451072649}"/>
          </ac:spMkLst>
        </pc:spChg>
        <pc:spChg chg="add mod">
          <ac:chgData name="Gareth Cort" userId="70a7ccca9534fe0d" providerId="LiveId" clId="{70D59D8C-BFC7-4E46-B8D1-98BF2F16E5B1}" dt="2019-10-16T11:11:56.561" v="500" actId="1076"/>
          <ac:spMkLst>
            <pc:docMk/>
            <pc:sldMk cId="3574552509" sldId="266"/>
            <ac:spMk id="10" creationId="{BCE800B0-63A0-488B-9238-C6AA49CCA042}"/>
          </ac:spMkLst>
        </pc:spChg>
        <pc:spChg chg="add mod">
          <ac:chgData name="Gareth Cort" userId="70a7ccca9534fe0d" providerId="LiveId" clId="{70D59D8C-BFC7-4E46-B8D1-98BF2F16E5B1}" dt="2019-10-16T11:12:37.042" v="520" actId="1076"/>
          <ac:spMkLst>
            <pc:docMk/>
            <pc:sldMk cId="3574552509" sldId="266"/>
            <ac:spMk id="11" creationId="{28E0B12F-406A-405B-9B52-B25F366609E3}"/>
          </ac:spMkLst>
        </pc:spChg>
        <pc:spChg chg="add mod">
          <ac:chgData name="Gareth Cort" userId="70a7ccca9534fe0d" providerId="LiveId" clId="{70D59D8C-BFC7-4E46-B8D1-98BF2F16E5B1}" dt="2019-10-16T11:17:35.906" v="629" actId="1076"/>
          <ac:spMkLst>
            <pc:docMk/>
            <pc:sldMk cId="3574552509" sldId="266"/>
            <ac:spMk id="12" creationId="{BDD16E29-949B-4D90-BF24-EF808B27F466}"/>
          </ac:spMkLst>
        </pc:spChg>
        <pc:spChg chg="add mod">
          <ac:chgData name="Gareth Cort" userId="70a7ccca9534fe0d" providerId="LiveId" clId="{70D59D8C-BFC7-4E46-B8D1-98BF2F16E5B1}" dt="2019-10-16T11:17:37.353" v="630" actId="1076"/>
          <ac:spMkLst>
            <pc:docMk/>
            <pc:sldMk cId="3574552509" sldId="266"/>
            <ac:spMk id="13" creationId="{72338CB2-B6DD-446C-B7EB-66104763E9D0}"/>
          </ac:spMkLst>
        </pc:spChg>
        <pc:spChg chg="add mod">
          <ac:chgData name="Gareth Cort" userId="70a7ccca9534fe0d" providerId="LiveId" clId="{70D59D8C-BFC7-4E46-B8D1-98BF2F16E5B1}" dt="2019-10-16T11:17:38.657" v="631" actId="1076"/>
          <ac:spMkLst>
            <pc:docMk/>
            <pc:sldMk cId="3574552509" sldId="266"/>
            <ac:spMk id="14" creationId="{3FC07073-F015-49BF-AD93-C1F35205EC0A}"/>
          </ac:spMkLst>
        </pc:spChg>
        <pc:spChg chg="add mod">
          <ac:chgData name="Gareth Cort" userId="70a7ccca9534fe0d" providerId="LiveId" clId="{70D59D8C-BFC7-4E46-B8D1-98BF2F16E5B1}" dt="2019-10-16T11:17:40.491" v="632" actId="1076"/>
          <ac:spMkLst>
            <pc:docMk/>
            <pc:sldMk cId="3574552509" sldId="266"/>
            <ac:spMk id="15" creationId="{F95C61C7-4D73-40AE-9948-DC580E2427AF}"/>
          </ac:spMkLst>
        </pc:spChg>
        <pc:spChg chg="add mod">
          <ac:chgData name="Gareth Cort" userId="70a7ccca9534fe0d" providerId="LiveId" clId="{70D59D8C-BFC7-4E46-B8D1-98BF2F16E5B1}" dt="2019-10-16T11:17:42.121" v="633" actId="1076"/>
          <ac:spMkLst>
            <pc:docMk/>
            <pc:sldMk cId="3574552509" sldId="266"/>
            <ac:spMk id="16" creationId="{40CAFF12-03C5-47F1-95A4-88C9FFEF1AAC}"/>
          </ac:spMkLst>
        </pc:spChg>
        <pc:spChg chg="add mod">
          <ac:chgData name="Gareth Cort" userId="70a7ccca9534fe0d" providerId="LiveId" clId="{70D59D8C-BFC7-4E46-B8D1-98BF2F16E5B1}" dt="2019-10-16T11:17:43.784" v="634" actId="1076"/>
          <ac:spMkLst>
            <pc:docMk/>
            <pc:sldMk cId="3574552509" sldId="266"/>
            <ac:spMk id="17" creationId="{DFAE97BC-9AF6-4986-80F6-FC443EFA2C85}"/>
          </ac:spMkLst>
        </pc:spChg>
        <pc:spChg chg="add mod">
          <ac:chgData name="Gareth Cort" userId="70a7ccca9534fe0d" providerId="LiveId" clId="{70D59D8C-BFC7-4E46-B8D1-98BF2F16E5B1}" dt="2019-10-16T11:17:45.553" v="635" actId="1076"/>
          <ac:spMkLst>
            <pc:docMk/>
            <pc:sldMk cId="3574552509" sldId="266"/>
            <ac:spMk id="18" creationId="{89BDA441-47FA-46BA-99D9-3B84C30CA1C1}"/>
          </ac:spMkLst>
        </pc:spChg>
        <pc:spChg chg="add mod">
          <ac:chgData name="Gareth Cort" userId="70a7ccca9534fe0d" providerId="LiveId" clId="{70D59D8C-BFC7-4E46-B8D1-98BF2F16E5B1}" dt="2019-10-16T11:17:47.121" v="636" actId="1076"/>
          <ac:spMkLst>
            <pc:docMk/>
            <pc:sldMk cId="3574552509" sldId="266"/>
            <ac:spMk id="19" creationId="{12A5DF76-DE92-4690-99BC-5D79F3CE6357}"/>
          </ac:spMkLst>
        </pc:spChg>
        <pc:spChg chg="add mod">
          <ac:chgData name="Gareth Cort" userId="70a7ccca9534fe0d" providerId="LiveId" clId="{70D59D8C-BFC7-4E46-B8D1-98BF2F16E5B1}" dt="2019-10-16T11:17:50.497" v="638" actId="1076"/>
          <ac:spMkLst>
            <pc:docMk/>
            <pc:sldMk cId="3574552509" sldId="266"/>
            <ac:spMk id="20" creationId="{00C3D034-4C65-4E47-974B-E1254ABAC95A}"/>
          </ac:spMkLst>
        </pc:spChg>
        <pc:spChg chg="add mod">
          <ac:chgData name="Gareth Cort" userId="70a7ccca9534fe0d" providerId="LiveId" clId="{70D59D8C-BFC7-4E46-B8D1-98BF2F16E5B1}" dt="2019-10-16T11:17:52.737" v="639" actId="1076"/>
          <ac:spMkLst>
            <pc:docMk/>
            <pc:sldMk cId="3574552509" sldId="266"/>
            <ac:spMk id="21" creationId="{D6D78069-84AA-4A46-B6E3-BFB6C1128C92}"/>
          </ac:spMkLst>
        </pc:spChg>
        <pc:picChg chg="mod">
          <ac:chgData name="Gareth Cort" userId="70a7ccca9534fe0d" providerId="LiveId" clId="{70D59D8C-BFC7-4E46-B8D1-98BF2F16E5B1}" dt="2019-10-16T11:16:38.296" v="604" actId="1076"/>
          <ac:picMkLst>
            <pc:docMk/>
            <pc:sldMk cId="3574552509" sldId="266"/>
            <ac:picMk id="5" creationId="{5DE8B83F-33A8-497E-9ADA-4DB9FE27C8EF}"/>
          </ac:picMkLst>
        </pc:picChg>
        <pc:picChg chg="mod">
          <ac:chgData name="Gareth Cort" userId="70a7ccca9534fe0d" providerId="LiveId" clId="{70D59D8C-BFC7-4E46-B8D1-98BF2F16E5B1}" dt="2019-10-16T11:16:34.905" v="602" actId="1076"/>
          <ac:picMkLst>
            <pc:docMk/>
            <pc:sldMk cId="3574552509" sldId="266"/>
            <ac:picMk id="7" creationId="{044C8277-1ED6-4529-BA12-3B99E4686DEE}"/>
          </ac:picMkLst>
        </pc:picChg>
        <pc:picChg chg="mod">
          <ac:chgData name="Gareth Cort" userId="70a7ccca9534fe0d" providerId="LiveId" clId="{70D59D8C-BFC7-4E46-B8D1-98BF2F16E5B1}" dt="2019-10-16T11:17:13.737" v="619" actId="1076"/>
          <ac:picMkLst>
            <pc:docMk/>
            <pc:sldMk cId="3574552509" sldId="266"/>
            <ac:picMk id="8" creationId="{FC462BA3-CE2A-49E1-8F43-0777C34C884F}"/>
          </ac:picMkLst>
        </pc:picChg>
        <pc:picChg chg="mod">
          <ac:chgData name="Gareth Cort" userId="70a7ccca9534fe0d" providerId="LiveId" clId="{70D59D8C-BFC7-4E46-B8D1-98BF2F16E5B1}" dt="2019-10-16T11:16:31.193" v="600" actId="14100"/>
          <ac:picMkLst>
            <pc:docMk/>
            <pc:sldMk cId="3574552509" sldId="266"/>
            <ac:picMk id="9" creationId="{FCF049ED-E100-4FFF-985A-032425D2C7AF}"/>
          </ac:picMkLst>
        </pc:picChg>
      </pc:sldChg>
      <pc:sldChg chg="addSp delSp modSp modNotesTx">
        <pc:chgData name="Gareth Cort" userId="70a7ccca9534fe0d" providerId="LiveId" clId="{70D59D8C-BFC7-4E46-B8D1-98BF2F16E5B1}" dt="2019-10-16T11:05:27.073" v="432" actId="20577"/>
        <pc:sldMkLst>
          <pc:docMk/>
          <pc:sldMk cId="861196980" sldId="267"/>
        </pc:sldMkLst>
        <pc:spChg chg="del mod">
          <ac:chgData name="Gareth Cort" userId="70a7ccca9534fe0d" providerId="LiveId" clId="{70D59D8C-BFC7-4E46-B8D1-98BF2F16E5B1}" dt="2019-10-16T11:04:50.764" v="424" actId="478"/>
          <ac:spMkLst>
            <pc:docMk/>
            <pc:sldMk cId="861196980" sldId="267"/>
            <ac:spMk id="2" creationId="{2668300B-FADF-4842-B6BB-725C847BF6B7}"/>
          </ac:spMkLst>
        </pc:spChg>
        <pc:spChg chg="add mod">
          <ac:chgData name="Gareth Cort" userId="70a7ccca9534fe0d" providerId="LiveId" clId="{70D59D8C-BFC7-4E46-B8D1-98BF2F16E5B1}" dt="2019-10-16T11:05:23.160" v="431" actId="1076"/>
          <ac:spMkLst>
            <pc:docMk/>
            <pc:sldMk cId="861196980" sldId="267"/>
            <ac:spMk id="6" creationId="{59B408E0-B9B9-4FE7-B426-49064D50C43A}"/>
          </ac:spMkLst>
        </pc:spChg>
        <pc:picChg chg="add mod">
          <ac:chgData name="Gareth Cort" userId="70a7ccca9534fe0d" providerId="LiveId" clId="{70D59D8C-BFC7-4E46-B8D1-98BF2F16E5B1}" dt="2019-10-16T11:04:14.241" v="412" actId="1076"/>
          <ac:picMkLst>
            <pc:docMk/>
            <pc:sldMk cId="861196980" sldId="267"/>
            <ac:picMk id="4" creationId="{4E3B0845-3908-4F81-9A70-1F07B9949F8B}"/>
          </ac:picMkLst>
        </pc:picChg>
        <pc:picChg chg="del mod">
          <ac:chgData name="Gareth Cort" userId="70a7ccca9534fe0d" providerId="LiveId" clId="{70D59D8C-BFC7-4E46-B8D1-98BF2F16E5B1}" dt="2019-10-16T11:03:56.226" v="407" actId="478"/>
          <ac:picMkLst>
            <pc:docMk/>
            <pc:sldMk cId="861196980" sldId="267"/>
            <ac:picMk id="1026" creationId="{00000000-0000-0000-0000-000000000000}"/>
          </ac:picMkLst>
        </pc:picChg>
      </pc:sldChg>
      <pc:sldChg chg="addSp delSp modSp">
        <pc:chgData name="Gareth Cort" userId="70a7ccca9534fe0d" providerId="LiveId" clId="{70D59D8C-BFC7-4E46-B8D1-98BF2F16E5B1}" dt="2019-10-16T09:32:37.500" v="263" actId="121"/>
        <pc:sldMkLst>
          <pc:docMk/>
          <pc:sldMk cId="405314117" sldId="268"/>
        </pc:sldMkLst>
        <pc:spChg chg="del mod">
          <ac:chgData name="Gareth Cort" userId="70a7ccca9534fe0d" providerId="LiveId" clId="{70D59D8C-BFC7-4E46-B8D1-98BF2F16E5B1}" dt="2019-10-16T09:12:29.004" v="120" actId="478"/>
          <ac:spMkLst>
            <pc:docMk/>
            <pc:sldMk cId="405314117" sldId="268"/>
            <ac:spMk id="4" creationId="{2668300B-FADF-4842-B6BB-725C847BF6B7}"/>
          </ac:spMkLst>
        </pc:spChg>
        <pc:spChg chg="mod">
          <ac:chgData name="Gareth Cort" userId="70a7ccca9534fe0d" providerId="LiveId" clId="{70D59D8C-BFC7-4E46-B8D1-98BF2F16E5B1}" dt="2019-10-16T09:31:42.827" v="249" actId="1076"/>
          <ac:spMkLst>
            <pc:docMk/>
            <pc:sldMk cId="405314117" sldId="268"/>
            <ac:spMk id="6" creationId="{00000000-0000-0000-0000-000000000000}"/>
          </ac:spMkLst>
        </pc:spChg>
        <pc:spChg chg="mod">
          <ac:chgData name="Gareth Cort" userId="70a7ccca9534fe0d" providerId="LiveId" clId="{70D59D8C-BFC7-4E46-B8D1-98BF2F16E5B1}" dt="2019-10-16T09:27:54.669" v="185" actId="207"/>
          <ac:spMkLst>
            <pc:docMk/>
            <pc:sldMk cId="405314117" sldId="268"/>
            <ac:spMk id="7" creationId="{4854BF54-9A82-433B-A79E-1B7D4BF54DB0}"/>
          </ac:spMkLst>
        </pc:spChg>
        <pc:spChg chg="mod">
          <ac:chgData name="Gareth Cort" userId="70a7ccca9534fe0d" providerId="LiveId" clId="{70D59D8C-BFC7-4E46-B8D1-98BF2F16E5B1}" dt="2019-10-16T09:32:37.500" v="263" actId="121"/>
          <ac:spMkLst>
            <pc:docMk/>
            <pc:sldMk cId="405314117" sldId="268"/>
            <ac:spMk id="8" creationId="{8A0FA011-70E0-4E7E-80EC-87FB8179A296}"/>
          </ac:spMkLst>
        </pc:spChg>
        <pc:spChg chg="add mod">
          <ac:chgData name="Gareth Cort" userId="70a7ccca9534fe0d" providerId="LiveId" clId="{70D59D8C-BFC7-4E46-B8D1-98BF2F16E5B1}" dt="2019-10-16T09:12:33.843" v="122" actId="1076"/>
          <ac:spMkLst>
            <pc:docMk/>
            <pc:sldMk cId="405314117" sldId="268"/>
            <ac:spMk id="9" creationId="{026F722C-F4CA-4E7F-8521-9E5B81C85D46}"/>
          </ac:spMkLst>
        </pc:spChg>
        <pc:picChg chg="mod">
          <ac:chgData name="Gareth Cort" userId="70a7ccca9534fe0d" providerId="LiveId" clId="{70D59D8C-BFC7-4E46-B8D1-98BF2F16E5B1}" dt="2019-10-16T09:27:35.387" v="184" actId="1076"/>
          <ac:picMkLst>
            <pc:docMk/>
            <pc:sldMk cId="405314117" sldId="268"/>
            <ac:picMk id="10" creationId="{2447AFA3-7574-4313-9271-DF8B16D054F6}"/>
          </ac:picMkLst>
        </pc:picChg>
        <pc:cxnChg chg="add mod">
          <ac:chgData name="Gareth Cort" userId="70a7ccca9534fe0d" providerId="LiveId" clId="{70D59D8C-BFC7-4E46-B8D1-98BF2F16E5B1}" dt="2019-10-16T09:27:25.355" v="179" actId="1076"/>
          <ac:cxnSpMkLst>
            <pc:docMk/>
            <pc:sldMk cId="405314117" sldId="268"/>
            <ac:cxnSpMk id="3" creationId="{0F77E4AD-512F-44A9-A467-5F1F079AB40E}"/>
          </ac:cxnSpMkLst>
        </pc:cxnChg>
      </pc:sldChg>
      <pc:sldChg chg="addSp delSp modSp">
        <pc:chgData name="Gareth Cort" userId="70a7ccca9534fe0d" providerId="LiveId" clId="{70D59D8C-BFC7-4E46-B8D1-98BF2F16E5B1}" dt="2019-10-16T09:32:34.252" v="262" actId="121"/>
        <pc:sldMkLst>
          <pc:docMk/>
          <pc:sldMk cId="858116506" sldId="269"/>
        </pc:sldMkLst>
        <pc:spChg chg="del mod">
          <ac:chgData name="Gareth Cort" userId="70a7ccca9534fe0d" providerId="LiveId" clId="{70D59D8C-BFC7-4E46-B8D1-98BF2F16E5B1}" dt="2019-10-16T09:28:09.036" v="187" actId="478"/>
          <ac:spMkLst>
            <pc:docMk/>
            <pc:sldMk cId="858116506" sldId="269"/>
            <ac:spMk id="4" creationId="{2668300B-FADF-4842-B6BB-725C847BF6B7}"/>
          </ac:spMkLst>
        </pc:spChg>
        <pc:spChg chg="mod">
          <ac:chgData name="Gareth Cort" userId="70a7ccca9534fe0d" providerId="LiveId" clId="{70D59D8C-BFC7-4E46-B8D1-98BF2F16E5B1}" dt="2019-10-16T09:31:49.611" v="252" actId="1076"/>
          <ac:spMkLst>
            <pc:docMk/>
            <pc:sldMk cId="858116506" sldId="269"/>
            <ac:spMk id="6" creationId="{00000000-0000-0000-0000-000000000000}"/>
          </ac:spMkLst>
        </pc:spChg>
        <pc:spChg chg="del mod">
          <ac:chgData name="Gareth Cort" userId="70a7ccca9534fe0d" providerId="LiveId" clId="{70D59D8C-BFC7-4E46-B8D1-98BF2F16E5B1}" dt="2019-10-16T09:28:11.509" v="188" actId="478"/>
          <ac:spMkLst>
            <pc:docMk/>
            <pc:sldMk cId="858116506" sldId="269"/>
            <ac:spMk id="7" creationId="{4854BF54-9A82-433B-A79E-1B7D4BF54DB0}"/>
          </ac:spMkLst>
        </pc:spChg>
        <pc:spChg chg="del mod">
          <ac:chgData name="Gareth Cort" userId="70a7ccca9534fe0d" providerId="LiveId" clId="{70D59D8C-BFC7-4E46-B8D1-98BF2F16E5B1}" dt="2019-10-16T09:28:13.453" v="189" actId="478"/>
          <ac:spMkLst>
            <pc:docMk/>
            <pc:sldMk cId="858116506" sldId="269"/>
            <ac:spMk id="8" creationId="{8A0FA011-70E0-4E7E-80EC-87FB8179A296}"/>
          </ac:spMkLst>
        </pc:spChg>
        <pc:spChg chg="add mod">
          <ac:chgData name="Gareth Cort" userId="70a7ccca9534fe0d" providerId="LiveId" clId="{70D59D8C-BFC7-4E46-B8D1-98BF2F16E5B1}" dt="2019-10-16T09:28:29.757" v="192" actId="207"/>
          <ac:spMkLst>
            <pc:docMk/>
            <pc:sldMk cId="858116506" sldId="269"/>
            <ac:spMk id="10" creationId="{9E271224-FFBA-48C6-B62A-48AA1ECA73C2}"/>
          </ac:spMkLst>
        </pc:spChg>
        <pc:spChg chg="add mod">
          <ac:chgData name="Gareth Cort" userId="70a7ccca9534fe0d" providerId="LiveId" clId="{70D59D8C-BFC7-4E46-B8D1-98BF2F16E5B1}" dt="2019-10-16T09:32:34.252" v="262" actId="121"/>
          <ac:spMkLst>
            <pc:docMk/>
            <pc:sldMk cId="858116506" sldId="269"/>
            <ac:spMk id="11" creationId="{560EF612-7AA5-43B2-B124-2AA1D24D67CE}"/>
          </ac:spMkLst>
        </pc:spChg>
        <pc:spChg chg="add mod">
          <ac:chgData name="Gareth Cort" userId="70a7ccca9534fe0d" providerId="LiveId" clId="{70D59D8C-BFC7-4E46-B8D1-98BF2F16E5B1}" dt="2019-10-16T09:28:23.435" v="191" actId="207"/>
          <ac:spMkLst>
            <pc:docMk/>
            <pc:sldMk cId="858116506" sldId="269"/>
            <ac:spMk id="12" creationId="{CF086A29-4E4E-4C37-815E-D08522F8D284}"/>
          </ac:spMkLst>
        </pc:spChg>
        <pc:picChg chg="mod">
          <ac:chgData name="Gareth Cort" userId="70a7ccca9534fe0d" providerId="LiveId" clId="{70D59D8C-BFC7-4E46-B8D1-98BF2F16E5B1}" dt="2019-10-16T09:29:02.738" v="202" actId="1076"/>
          <ac:picMkLst>
            <pc:docMk/>
            <pc:sldMk cId="858116506" sldId="269"/>
            <ac:picMk id="9" creationId="{9A52FA22-237C-4056-8D7E-5F297008C088}"/>
          </ac:picMkLst>
        </pc:picChg>
        <pc:cxnChg chg="add mod">
          <ac:chgData name="Gareth Cort" userId="70a7ccca9534fe0d" providerId="LiveId" clId="{70D59D8C-BFC7-4E46-B8D1-98BF2F16E5B1}" dt="2019-10-16T09:28:35.889" v="194" actId="208"/>
          <ac:cxnSpMkLst>
            <pc:docMk/>
            <pc:sldMk cId="858116506" sldId="269"/>
            <ac:cxnSpMk id="13" creationId="{399CEDAE-7F26-4FCF-8358-BCDC1F778229}"/>
          </ac:cxnSpMkLst>
        </pc:cxnChg>
      </pc:sldChg>
      <pc:sldChg chg="addSp delSp modSp">
        <pc:chgData name="Gareth Cort" userId="70a7ccca9534fe0d" providerId="LiveId" clId="{70D59D8C-BFC7-4E46-B8D1-98BF2F16E5B1}" dt="2019-10-16T09:32:29.434" v="261" actId="121"/>
        <pc:sldMkLst>
          <pc:docMk/>
          <pc:sldMk cId="1508659257" sldId="270"/>
        </pc:sldMkLst>
        <pc:spChg chg="del mod">
          <ac:chgData name="Gareth Cort" userId="70a7ccca9534fe0d" providerId="LiveId" clId="{70D59D8C-BFC7-4E46-B8D1-98BF2F16E5B1}" dt="2019-10-16T09:29:21.190" v="203" actId="478"/>
          <ac:spMkLst>
            <pc:docMk/>
            <pc:sldMk cId="1508659257" sldId="270"/>
            <ac:spMk id="4" creationId="{2668300B-FADF-4842-B6BB-725C847BF6B7}"/>
          </ac:spMkLst>
        </pc:spChg>
        <pc:spChg chg="mod">
          <ac:chgData name="Gareth Cort" userId="70a7ccca9534fe0d" providerId="LiveId" clId="{70D59D8C-BFC7-4E46-B8D1-98BF2F16E5B1}" dt="2019-10-16T09:31:52.572" v="253" actId="122"/>
          <ac:spMkLst>
            <pc:docMk/>
            <pc:sldMk cId="1508659257" sldId="270"/>
            <ac:spMk id="6" creationId="{00000000-0000-0000-0000-000000000000}"/>
          </ac:spMkLst>
        </pc:spChg>
        <pc:spChg chg="del mod">
          <ac:chgData name="Gareth Cort" userId="70a7ccca9534fe0d" providerId="LiveId" clId="{70D59D8C-BFC7-4E46-B8D1-98BF2F16E5B1}" dt="2019-10-16T09:29:22.922" v="204" actId="478"/>
          <ac:spMkLst>
            <pc:docMk/>
            <pc:sldMk cId="1508659257" sldId="270"/>
            <ac:spMk id="7" creationId="{4854BF54-9A82-433B-A79E-1B7D4BF54DB0}"/>
          </ac:spMkLst>
        </pc:spChg>
        <pc:spChg chg="del mod">
          <ac:chgData name="Gareth Cort" userId="70a7ccca9534fe0d" providerId="LiveId" clId="{70D59D8C-BFC7-4E46-B8D1-98BF2F16E5B1}" dt="2019-10-16T09:29:24.346" v="205" actId="478"/>
          <ac:spMkLst>
            <pc:docMk/>
            <pc:sldMk cId="1508659257" sldId="270"/>
            <ac:spMk id="8" creationId="{8A0FA011-70E0-4E7E-80EC-87FB8179A296}"/>
          </ac:spMkLst>
        </pc:spChg>
        <pc:spChg chg="add">
          <ac:chgData name="Gareth Cort" userId="70a7ccca9534fe0d" providerId="LiveId" clId="{70D59D8C-BFC7-4E46-B8D1-98BF2F16E5B1}" dt="2019-10-16T09:29:25.188" v="206"/>
          <ac:spMkLst>
            <pc:docMk/>
            <pc:sldMk cId="1508659257" sldId="270"/>
            <ac:spMk id="9" creationId="{F42A4DB9-9C6E-49C5-9760-29B75DEF5767}"/>
          </ac:spMkLst>
        </pc:spChg>
        <pc:spChg chg="add mod">
          <ac:chgData name="Gareth Cort" userId="70a7ccca9534fe0d" providerId="LiveId" clId="{70D59D8C-BFC7-4E46-B8D1-98BF2F16E5B1}" dt="2019-10-16T09:32:29.434" v="261" actId="121"/>
          <ac:spMkLst>
            <pc:docMk/>
            <pc:sldMk cId="1508659257" sldId="270"/>
            <ac:spMk id="10" creationId="{2E2802AE-3284-4839-B70F-08D4028916EA}"/>
          </ac:spMkLst>
        </pc:spChg>
        <pc:spChg chg="add">
          <ac:chgData name="Gareth Cort" userId="70a7ccca9534fe0d" providerId="LiveId" clId="{70D59D8C-BFC7-4E46-B8D1-98BF2F16E5B1}" dt="2019-10-16T09:29:25.188" v="206"/>
          <ac:spMkLst>
            <pc:docMk/>
            <pc:sldMk cId="1508659257" sldId="270"/>
            <ac:spMk id="11" creationId="{243E5A87-C922-4BA0-8C15-EF1E64AC1A57}"/>
          </ac:spMkLst>
        </pc:spChg>
        <pc:picChg chg="mod">
          <ac:chgData name="Gareth Cort" userId="70a7ccca9534fe0d" providerId="LiveId" clId="{70D59D8C-BFC7-4E46-B8D1-98BF2F16E5B1}" dt="2019-10-16T09:29:56.939" v="218" actId="1076"/>
          <ac:picMkLst>
            <pc:docMk/>
            <pc:sldMk cId="1508659257" sldId="270"/>
            <ac:picMk id="3" creationId="{CACF6CDE-9B4C-4310-9E14-8F830CA979C5}"/>
          </ac:picMkLst>
        </pc:picChg>
        <pc:cxnChg chg="add">
          <ac:chgData name="Gareth Cort" userId="70a7ccca9534fe0d" providerId="LiveId" clId="{70D59D8C-BFC7-4E46-B8D1-98BF2F16E5B1}" dt="2019-10-16T09:29:25.188" v="206"/>
          <ac:cxnSpMkLst>
            <pc:docMk/>
            <pc:sldMk cId="1508659257" sldId="270"/>
            <ac:cxnSpMk id="12" creationId="{31C348D6-2CD5-43EE-9A33-5A418DD07469}"/>
          </ac:cxnSpMkLst>
        </pc:cxnChg>
      </pc:sldChg>
      <pc:sldChg chg="addSp delSp modSp">
        <pc:chgData name="Gareth Cort" userId="70a7ccca9534fe0d" providerId="LiveId" clId="{70D59D8C-BFC7-4E46-B8D1-98BF2F16E5B1}" dt="2019-10-16T09:32:26.573" v="260" actId="121"/>
        <pc:sldMkLst>
          <pc:docMk/>
          <pc:sldMk cId="1068306232" sldId="271"/>
        </pc:sldMkLst>
        <pc:spChg chg="del mod">
          <ac:chgData name="Gareth Cort" userId="70a7ccca9534fe0d" providerId="LiveId" clId="{70D59D8C-BFC7-4E46-B8D1-98BF2F16E5B1}" dt="2019-10-16T09:30:20.900" v="223" actId="478"/>
          <ac:spMkLst>
            <pc:docMk/>
            <pc:sldMk cId="1068306232" sldId="271"/>
            <ac:spMk id="4" creationId="{2668300B-FADF-4842-B6BB-725C847BF6B7}"/>
          </ac:spMkLst>
        </pc:spChg>
        <pc:spChg chg="mod">
          <ac:chgData name="Gareth Cort" userId="70a7ccca9534fe0d" providerId="LiveId" clId="{70D59D8C-BFC7-4E46-B8D1-98BF2F16E5B1}" dt="2019-10-16T09:31:57.181" v="254" actId="122"/>
          <ac:spMkLst>
            <pc:docMk/>
            <pc:sldMk cId="1068306232" sldId="271"/>
            <ac:spMk id="6" creationId="{00000000-0000-0000-0000-000000000000}"/>
          </ac:spMkLst>
        </pc:spChg>
        <pc:spChg chg="del mod">
          <ac:chgData name="Gareth Cort" userId="70a7ccca9534fe0d" providerId="LiveId" clId="{70D59D8C-BFC7-4E46-B8D1-98BF2F16E5B1}" dt="2019-10-16T09:30:22.698" v="224" actId="478"/>
          <ac:spMkLst>
            <pc:docMk/>
            <pc:sldMk cId="1068306232" sldId="271"/>
            <ac:spMk id="7" creationId="{4854BF54-9A82-433B-A79E-1B7D4BF54DB0}"/>
          </ac:spMkLst>
        </pc:spChg>
        <pc:spChg chg="del mod">
          <ac:chgData name="Gareth Cort" userId="70a7ccca9534fe0d" providerId="LiveId" clId="{70D59D8C-BFC7-4E46-B8D1-98BF2F16E5B1}" dt="2019-10-16T09:30:24.359" v="225" actId="478"/>
          <ac:spMkLst>
            <pc:docMk/>
            <pc:sldMk cId="1068306232" sldId="271"/>
            <ac:spMk id="8" creationId="{8A0FA011-70E0-4E7E-80EC-87FB8179A296}"/>
          </ac:spMkLst>
        </pc:spChg>
        <pc:spChg chg="add">
          <ac:chgData name="Gareth Cort" userId="70a7ccca9534fe0d" providerId="LiveId" clId="{70D59D8C-BFC7-4E46-B8D1-98BF2F16E5B1}" dt="2019-10-16T09:30:25.506" v="226"/>
          <ac:spMkLst>
            <pc:docMk/>
            <pc:sldMk cId="1068306232" sldId="271"/>
            <ac:spMk id="9" creationId="{30126E83-4A96-476F-B547-5702E700742F}"/>
          </ac:spMkLst>
        </pc:spChg>
        <pc:spChg chg="add mod">
          <ac:chgData name="Gareth Cort" userId="70a7ccca9534fe0d" providerId="LiveId" clId="{70D59D8C-BFC7-4E46-B8D1-98BF2F16E5B1}" dt="2019-10-16T09:32:26.573" v="260" actId="121"/>
          <ac:spMkLst>
            <pc:docMk/>
            <pc:sldMk cId="1068306232" sldId="271"/>
            <ac:spMk id="10" creationId="{A4BA077E-8292-4376-A8B4-AD4CA9DEFF1F}"/>
          </ac:spMkLst>
        </pc:spChg>
        <pc:spChg chg="add">
          <ac:chgData name="Gareth Cort" userId="70a7ccca9534fe0d" providerId="LiveId" clId="{70D59D8C-BFC7-4E46-B8D1-98BF2F16E5B1}" dt="2019-10-16T09:30:25.506" v="226"/>
          <ac:spMkLst>
            <pc:docMk/>
            <pc:sldMk cId="1068306232" sldId="271"/>
            <ac:spMk id="11" creationId="{1573EAA9-6EB4-4770-A890-66E92DC466E5}"/>
          </ac:spMkLst>
        </pc:spChg>
        <pc:picChg chg="mod">
          <ac:chgData name="Gareth Cort" userId="70a7ccca9534fe0d" providerId="LiveId" clId="{70D59D8C-BFC7-4E46-B8D1-98BF2F16E5B1}" dt="2019-10-16T09:30:42.467" v="233" actId="1076"/>
          <ac:picMkLst>
            <pc:docMk/>
            <pc:sldMk cId="1068306232" sldId="271"/>
            <ac:picMk id="1026" creationId="{1F4285FF-A59C-4CE9-B21E-EE02F91F72CA}"/>
          </ac:picMkLst>
        </pc:picChg>
        <pc:cxnChg chg="add">
          <ac:chgData name="Gareth Cort" userId="70a7ccca9534fe0d" providerId="LiveId" clId="{70D59D8C-BFC7-4E46-B8D1-98BF2F16E5B1}" dt="2019-10-16T09:30:25.506" v="226"/>
          <ac:cxnSpMkLst>
            <pc:docMk/>
            <pc:sldMk cId="1068306232" sldId="271"/>
            <ac:cxnSpMk id="12" creationId="{8F50898B-9B14-4A7B-AAF8-434F5612EDD3}"/>
          </ac:cxnSpMkLst>
        </pc:cxnChg>
      </pc:sldChg>
      <pc:sldChg chg="addSp delSp modSp">
        <pc:chgData name="Gareth Cort" userId="70a7ccca9534fe0d" providerId="LiveId" clId="{70D59D8C-BFC7-4E46-B8D1-98BF2F16E5B1}" dt="2019-10-16T09:32:22.053" v="259" actId="121"/>
        <pc:sldMkLst>
          <pc:docMk/>
          <pc:sldMk cId="2276716529" sldId="272"/>
        </pc:sldMkLst>
        <pc:spChg chg="del mod">
          <ac:chgData name="Gareth Cort" userId="70a7ccca9534fe0d" providerId="LiveId" clId="{70D59D8C-BFC7-4E46-B8D1-98BF2F16E5B1}" dt="2019-10-16T09:31:03.688" v="234" actId="478"/>
          <ac:spMkLst>
            <pc:docMk/>
            <pc:sldMk cId="2276716529" sldId="272"/>
            <ac:spMk id="4" creationId="{2668300B-FADF-4842-B6BB-725C847BF6B7}"/>
          </ac:spMkLst>
        </pc:spChg>
        <pc:spChg chg="mod">
          <ac:chgData name="Gareth Cort" userId="70a7ccca9534fe0d" providerId="LiveId" clId="{70D59D8C-BFC7-4E46-B8D1-98BF2F16E5B1}" dt="2019-10-16T09:32:05.187" v="256" actId="1076"/>
          <ac:spMkLst>
            <pc:docMk/>
            <pc:sldMk cId="2276716529" sldId="272"/>
            <ac:spMk id="6" creationId="{00000000-0000-0000-0000-000000000000}"/>
          </ac:spMkLst>
        </pc:spChg>
        <pc:spChg chg="del mod">
          <ac:chgData name="Gareth Cort" userId="70a7ccca9534fe0d" providerId="LiveId" clId="{70D59D8C-BFC7-4E46-B8D1-98BF2F16E5B1}" dt="2019-10-16T09:31:05.497" v="235" actId="478"/>
          <ac:spMkLst>
            <pc:docMk/>
            <pc:sldMk cId="2276716529" sldId="272"/>
            <ac:spMk id="7" creationId="{4854BF54-9A82-433B-A79E-1B7D4BF54DB0}"/>
          </ac:spMkLst>
        </pc:spChg>
        <pc:spChg chg="del mod">
          <ac:chgData name="Gareth Cort" userId="70a7ccca9534fe0d" providerId="LiveId" clId="{70D59D8C-BFC7-4E46-B8D1-98BF2F16E5B1}" dt="2019-10-16T09:31:07.230" v="236" actId="478"/>
          <ac:spMkLst>
            <pc:docMk/>
            <pc:sldMk cId="2276716529" sldId="272"/>
            <ac:spMk id="8" creationId="{8A0FA011-70E0-4E7E-80EC-87FB8179A296}"/>
          </ac:spMkLst>
        </pc:spChg>
        <pc:spChg chg="add">
          <ac:chgData name="Gareth Cort" userId="70a7ccca9534fe0d" providerId="LiveId" clId="{70D59D8C-BFC7-4E46-B8D1-98BF2F16E5B1}" dt="2019-10-16T09:31:08.157" v="237"/>
          <ac:spMkLst>
            <pc:docMk/>
            <pc:sldMk cId="2276716529" sldId="272"/>
            <ac:spMk id="10" creationId="{B3B0FA99-C4C0-4D5B-8ACA-3B93EC33208E}"/>
          </ac:spMkLst>
        </pc:spChg>
        <pc:spChg chg="add mod">
          <ac:chgData name="Gareth Cort" userId="70a7ccca9534fe0d" providerId="LiveId" clId="{70D59D8C-BFC7-4E46-B8D1-98BF2F16E5B1}" dt="2019-10-16T09:32:22.053" v="259" actId="121"/>
          <ac:spMkLst>
            <pc:docMk/>
            <pc:sldMk cId="2276716529" sldId="272"/>
            <ac:spMk id="11" creationId="{CB76C932-51F4-4374-A2F7-D5BA04F00249}"/>
          </ac:spMkLst>
        </pc:spChg>
        <pc:spChg chg="add">
          <ac:chgData name="Gareth Cort" userId="70a7ccca9534fe0d" providerId="LiveId" clId="{70D59D8C-BFC7-4E46-B8D1-98BF2F16E5B1}" dt="2019-10-16T09:31:08.157" v="237"/>
          <ac:spMkLst>
            <pc:docMk/>
            <pc:sldMk cId="2276716529" sldId="272"/>
            <ac:spMk id="12" creationId="{793A7D92-09D3-4BA3-9FAB-C1EDE4EBBB0B}"/>
          </ac:spMkLst>
        </pc:spChg>
        <pc:picChg chg="mod">
          <ac:chgData name="Gareth Cort" userId="70a7ccca9534fe0d" providerId="LiveId" clId="{70D59D8C-BFC7-4E46-B8D1-98BF2F16E5B1}" dt="2019-10-16T09:32:12.779" v="258" actId="1076"/>
          <ac:picMkLst>
            <pc:docMk/>
            <pc:sldMk cId="2276716529" sldId="272"/>
            <ac:picMk id="9" creationId="{721BC45C-BF24-44E4-9358-EB089F57D7C3}"/>
          </ac:picMkLst>
        </pc:picChg>
        <pc:cxnChg chg="add">
          <ac:chgData name="Gareth Cort" userId="70a7ccca9534fe0d" providerId="LiveId" clId="{70D59D8C-BFC7-4E46-B8D1-98BF2F16E5B1}" dt="2019-10-16T09:31:08.157" v="237"/>
          <ac:cxnSpMkLst>
            <pc:docMk/>
            <pc:sldMk cId="2276716529" sldId="272"/>
            <ac:cxnSpMk id="13" creationId="{D6562DED-09CE-456E-8169-6C9AF0D45EE8}"/>
          </ac:cxnSpMkLst>
        </pc:cxnChg>
      </pc:sldChg>
      <pc:sldChg chg="addSp delSp modSp">
        <pc:chgData name="Gareth Cort" userId="70a7ccca9534fe0d" providerId="LiveId" clId="{70D59D8C-BFC7-4E46-B8D1-98BF2F16E5B1}" dt="2019-10-16T09:33:22.108" v="276" actId="1076"/>
        <pc:sldMkLst>
          <pc:docMk/>
          <pc:sldMk cId="3305626714" sldId="273"/>
        </pc:sldMkLst>
        <pc:spChg chg="del mod">
          <ac:chgData name="Gareth Cort" userId="70a7ccca9534fe0d" providerId="LiveId" clId="{70D59D8C-BFC7-4E46-B8D1-98BF2F16E5B1}" dt="2019-10-16T09:32:53.699" v="264" actId="478"/>
          <ac:spMkLst>
            <pc:docMk/>
            <pc:sldMk cId="3305626714" sldId="273"/>
            <ac:spMk id="4" creationId="{2668300B-FADF-4842-B6BB-725C847BF6B7}"/>
          </ac:spMkLst>
        </pc:spChg>
        <pc:spChg chg="mod">
          <ac:chgData name="Gareth Cort" userId="70a7ccca9534fe0d" providerId="LiveId" clId="{70D59D8C-BFC7-4E46-B8D1-98BF2F16E5B1}" dt="2019-10-16T09:33:17.334" v="274" actId="1076"/>
          <ac:spMkLst>
            <pc:docMk/>
            <pc:sldMk cId="3305626714" sldId="273"/>
            <ac:spMk id="6" creationId="{00000000-0000-0000-0000-000000000000}"/>
          </ac:spMkLst>
        </pc:spChg>
        <pc:spChg chg="del mod">
          <ac:chgData name="Gareth Cort" userId="70a7ccca9534fe0d" providerId="LiveId" clId="{70D59D8C-BFC7-4E46-B8D1-98BF2F16E5B1}" dt="2019-10-16T09:32:55.742" v="265" actId="478"/>
          <ac:spMkLst>
            <pc:docMk/>
            <pc:sldMk cId="3305626714" sldId="273"/>
            <ac:spMk id="7" creationId="{4854BF54-9A82-433B-A79E-1B7D4BF54DB0}"/>
          </ac:spMkLst>
        </pc:spChg>
        <pc:spChg chg="del mod">
          <ac:chgData name="Gareth Cort" userId="70a7ccca9534fe0d" providerId="LiveId" clId="{70D59D8C-BFC7-4E46-B8D1-98BF2F16E5B1}" dt="2019-10-16T09:32:57.484" v="266" actId="478"/>
          <ac:spMkLst>
            <pc:docMk/>
            <pc:sldMk cId="3305626714" sldId="273"/>
            <ac:spMk id="8" creationId="{8A0FA011-70E0-4E7E-80EC-87FB8179A296}"/>
          </ac:spMkLst>
        </pc:spChg>
        <pc:spChg chg="add">
          <ac:chgData name="Gareth Cort" userId="70a7ccca9534fe0d" providerId="LiveId" clId="{70D59D8C-BFC7-4E46-B8D1-98BF2F16E5B1}" dt="2019-10-16T09:32:58.491" v="267"/>
          <ac:spMkLst>
            <pc:docMk/>
            <pc:sldMk cId="3305626714" sldId="273"/>
            <ac:spMk id="10" creationId="{3A729B34-9E15-4838-8298-7E50ED66CA3B}"/>
          </ac:spMkLst>
        </pc:spChg>
        <pc:spChg chg="add">
          <ac:chgData name="Gareth Cort" userId="70a7ccca9534fe0d" providerId="LiveId" clId="{70D59D8C-BFC7-4E46-B8D1-98BF2F16E5B1}" dt="2019-10-16T09:32:58.491" v="267"/>
          <ac:spMkLst>
            <pc:docMk/>
            <pc:sldMk cId="3305626714" sldId="273"/>
            <ac:spMk id="11" creationId="{BCAC5988-AC67-4BD0-9EFA-1E7E52F3AF6B}"/>
          </ac:spMkLst>
        </pc:spChg>
        <pc:spChg chg="add">
          <ac:chgData name="Gareth Cort" userId="70a7ccca9534fe0d" providerId="LiveId" clId="{70D59D8C-BFC7-4E46-B8D1-98BF2F16E5B1}" dt="2019-10-16T09:32:58.491" v="267"/>
          <ac:spMkLst>
            <pc:docMk/>
            <pc:sldMk cId="3305626714" sldId="273"/>
            <ac:spMk id="12" creationId="{C6474D2B-0606-4B5B-9409-E93C1DF1D446}"/>
          </ac:spMkLst>
        </pc:spChg>
        <pc:picChg chg="mod">
          <ac:chgData name="Gareth Cort" userId="70a7ccca9534fe0d" providerId="LiveId" clId="{70D59D8C-BFC7-4E46-B8D1-98BF2F16E5B1}" dt="2019-10-16T09:33:22.108" v="276" actId="1076"/>
          <ac:picMkLst>
            <pc:docMk/>
            <pc:sldMk cId="3305626714" sldId="273"/>
            <ac:picMk id="9" creationId="{701F195B-1D65-4E99-B456-527CD8319715}"/>
          </ac:picMkLst>
        </pc:picChg>
        <pc:cxnChg chg="add">
          <ac:chgData name="Gareth Cort" userId="70a7ccca9534fe0d" providerId="LiveId" clId="{70D59D8C-BFC7-4E46-B8D1-98BF2F16E5B1}" dt="2019-10-16T09:32:58.491" v="267"/>
          <ac:cxnSpMkLst>
            <pc:docMk/>
            <pc:sldMk cId="3305626714" sldId="273"/>
            <ac:cxnSpMk id="13" creationId="{AFAF92DA-1729-4448-A302-B4EE691381BB}"/>
          </ac:cxnSpMkLst>
        </pc:cxnChg>
      </pc:sldChg>
      <pc:sldChg chg="addSp delSp modSp setBg modAnim">
        <pc:chgData name="Gareth Cort" userId="70a7ccca9534fe0d" providerId="LiveId" clId="{70D59D8C-BFC7-4E46-B8D1-98BF2F16E5B1}" dt="2019-10-16T11:20:35.552" v="671"/>
        <pc:sldMkLst>
          <pc:docMk/>
          <pc:sldMk cId="997588760" sldId="274"/>
        </pc:sldMkLst>
        <pc:spChg chg="del mod">
          <ac:chgData name="Gareth Cort" userId="70a7ccca9534fe0d" providerId="LiveId" clId="{70D59D8C-BFC7-4E46-B8D1-98BF2F16E5B1}" dt="2019-10-16T11:19:23.203" v="646" actId="478"/>
          <ac:spMkLst>
            <pc:docMk/>
            <pc:sldMk cId="997588760" sldId="274"/>
            <ac:spMk id="2" creationId="{8FEDFA58-CFF3-40DE-9016-B24374689731}"/>
          </ac:spMkLst>
        </pc:spChg>
        <pc:spChg chg="del mod">
          <ac:chgData name="Gareth Cort" userId="70a7ccca9534fe0d" providerId="LiveId" clId="{70D59D8C-BFC7-4E46-B8D1-98BF2F16E5B1}" dt="2019-10-16T11:20:28.354" v="668" actId="478"/>
          <ac:spMkLst>
            <pc:docMk/>
            <pc:sldMk cId="997588760" sldId="274"/>
            <ac:spMk id="3" creationId="{CE9DD9B7-E8C9-45E1-92F9-5A34364B9FE9}"/>
          </ac:spMkLst>
        </pc:spChg>
        <pc:spChg chg="mod">
          <ac:chgData name="Gareth Cort" userId="70a7ccca9534fe0d" providerId="LiveId" clId="{70D59D8C-BFC7-4E46-B8D1-98BF2F16E5B1}" dt="2019-10-16T11:18:21.960" v="642" actId="1076"/>
          <ac:spMkLst>
            <pc:docMk/>
            <pc:sldMk cId="997588760" sldId="274"/>
            <ac:spMk id="6" creationId="{F6D8C176-A0E5-4FE0-B9D5-1C6690330502}"/>
          </ac:spMkLst>
        </pc:spChg>
        <pc:spChg chg="add mod">
          <ac:chgData name="Gareth Cort" userId="70a7ccca9534fe0d" providerId="LiveId" clId="{70D59D8C-BFC7-4E46-B8D1-98BF2F16E5B1}" dt="2019-10-16T11:19:35.337" v="653" actId="1076"/>
          <ac:spMkLst>
            <pc:docMk/>
            <pc:sldMk cId="997588760" sldId="274"/>
            <ac:spMk id="7" creationId="{BD684FFC-5050-4C48-A2DF-BA2C5A89E9A1}"/>
          </ac:spMkLst>
        </pc:spChg>
        <pc:spChg chg="add mod">
          <ac:chgData name="Gareth Cort" userId="70a7ccca9534fe0d" providerId="LiveId" clId="{70D59D8C-BFC7-4E46-B8D1-98BF2F16E5B1}" dt="2019-10-16T11:20:31.024" v="669" actId="1076"/>
          <ac:spMkLst>
            <pc:docMk/>
            <pc:sldMk cId="997588760" sldId="274"/>
            <ac:spMk id="8" creationId="{025146F9-C03E-4789-B535-A372E5B61FB9}"/>
          </ac:spMkLst>
        </pc:spChg>
        <pc:picChg chg="mod">
          <ac:chgData name="Gareth Cort" userId="70a7ccca9534fe0d" providerId="LiveId" clId="{70D59D8C-BFC7-4E46-B8D1-98BF2F16E5B1}" dt="2019-10-16T11:20:04.065" v="660" actId="1076"/>
          <ac:picMkLst>
            <pc:docMk/>
            <pc:sldMk cId="997588760" sldId="274"/>
            <ac:picMk id="10" creationId="{197F6F87-F3E9-4750-A4F4-331C1C6E58C0}"/>
          </ac:picMkLst>
        </pc:picChg>
      </pc:sldChg>
      <pc:sldChg chg="add">
        <pc:chgData name="Gareth Cort" userId="70a7ccca9534fe0d" providerId="LiveId" clId="{70D59D8C-BFC7-4E46-B8D1-98BF2F16E5B1}" dt="2019-10-16T11:26:22.187" v="753"/>
        <pc:sldMkLst>
          <pc:docMk/>
          <pc:sldMk cId="2500828044" sldId="275"/>
        </pc:sldMkLst>
      </pc:sldChg>
      <pc:sldMasterChg chg="modSp modSldLayout">
        <pc:chgData name="Gareth Cort" userId="70a7ccca9534fe0d" providerId="LiveId" clId="{70D59D8C-BFC7-4E46-B8D1-98BF2F16E5B1}" dt="2019-10-15T22:25:35.304" v="0"/>
        <pc:sldMasterMkLst>
          <pc:docMk/>
          <pc:sldMasterMk cId="2284370490" sldId="2147483660"/>
        </pc:sldMasterMkLst>
        <pc:spChg chg="mod">
          <ac:chgData name="Gareth Cort" userId="70a7ccca9534fe0d" providerId="LiveId" clId="{70D59D8C-BFC7-4E46-B8D1-98BF2F16E5B1}" dt="2019-10-15T22:25:35.304" v="0"/>
          <ac:spMkLst>
            <pc:docMk/>
            <pc:sldMasterMk cId="2284370490" sldId="2147483660"/>
            <ac:spMk id="2" creationId="{00000000-0000-0000-0000-000000000000}"/>
          </ac:spMkLst>
        </pc:spChg>
        <pc:spChg chg="mod">
          <ac:chgData name="Gareth Cort" userId="70a7ccca9534fe0d" providerId="LiveId" clId="{70D59D8C-BFC7-4E46-B8D1-98BF2F16E5B1}" dt="2019-10-15T22:25:35.304" v="0"/>
          <ac:spMkLst>
            <pc:docMk/>
            <pc:sldMasterMk cId="2284370490" sldId="2147483660"/>
            <ac:spMk id="3" creationId="{00000000-0000-0000-0000-000000000000}"/>
          </ac:spMkLst>
        </pc:spChg>
        <pc:spChg chg="mod">
          <ac:chgData name="Gareth Cort" userId="70a7ccca9534fe0d" providerId="LiveId" clId="{70D59D8C-BFC7-4E46-B8D1-98BF2F16E5B1}" dt="2019-10-15T22:25:35.304" v="0"/>
          <ac:spMkLst>
            <pc:docMk/>
            <pc:sldMasterMk cId="2284370490" sldId="2147483660"/>
            <ac:spMk id="4" creationId="{00000000-0000-0000-0000-000000000000}"/>
          </ac:spMkLst>
        </pc:spChg>
        <pc:spChg chg="mod">
          <ac:chgData name="Gareth Cort" userId="70a7ccca9534fe0d" providerId="LiveId" clId="{70D59D8C-BFC7-4E46-B8D1-98BF2F16E5B1}" dt="2019-10-15T22:25:35.304" v="0"/>
          <ac:spMkLst>
            <pc:docMk/>
            <pc:sldMasterMk cId="2284370490" sldId="2147483660"/>
            <ac:spMk id="5" creationId="{00000000-0000-0000-0000-000000000000}"/>
          </ac:spMkLst>
        </pc:spChg>
        <pc:spChg chg="mod">
          <ac:chgData name="Gareth Cort" userId="70a7ccca9534fe0d" providerId="LiveId" clId="{70D59D8C-BFC7-4E46-B8D1-98BF2F16E5B1}" dt="2019-10-15T22:25:35.304" v="0"/>
          <ac:spMkLst>
            <pc:docMk/>
            <pc:sldMasterMk cId="2284370490" sldId="2147483660"/>
            <ac:spMk id="6" creationId="{00000000-0000-0000-0000-000000000000}"/>
          </ac:spMkLst>
        </pc:spChg>
        <pc:sldLayoutChg chg="modSp">
          <pc:chgData name="Gareth Cort" userId="70a7ccca9534fe0d" providerId="LiveId" clId="{70D59D8C-BFC7-4E46-B8D1-98BF2F16E5B1}" dt="2019-10-15T22:25:35.304" v="0"/>
          <pc:sldLayoutMkLst>
            <pc:docMk/>
            <pc:sldMasterMk cId="2284370490" sldId="2147483660"/>
            <pc:sldLayoutMk cId="3154476230" sldId="2147483661"/>
          </pc:sldLayoutMkLst>
          <pc:spChg chg="mod">
            <ac:chgData name="Gareth Cort" userId="70a7ccca9534fe0d" providerId="LiveId" clId="{70D59D8C-BFC7-4E46-B8D1-98BF2F16E5B1}" dt="2019-10-15T22:25:35.304" v="0"/>
            <ac:spMkLst>
              <pc:docMk/>
              <pc:sldMasterMk cId="2284370490" sldId="2147483660"/>
              <pc:sldLayoutMk cId="3154476230" sldId="2147483661"/>
              <ac:spMk id="2" creationId="{00000000-0000-0000-0000-000000000000}"/>
            </ac:spMkLst>
          </pc:spChg>
          <pc:spChg chg="mod">
            <ac:chgData name="Gareth Cort" userId="70a7ccca9534fe0d" providerId="LiveId" clId="{70D59D8C-BFC7-4E46-B8D1-98BF2F16E5B1}" dt="2019-10-15T22:25:35.304" v="0"/>
            <ac:spMkLst>
              <pc:docMk/>
              <pc:sldMasterMk cId="2284370490" sldId="2147483660"/>
              <pc:sldLayoutMk cId="3154476230" sldId="2147483661"/>
              <ac:spMk id="3" creationId="{00000000-0000-0000-0000-000000000000}"/>
            </ac:spMkLst>
          </pc:spChg>
        </pc:sldLayoutChg>
        <pc:sldLayoutChg chg="modSp">
          <pc:chgData name="Gareth Cort" userId="70a7ccca9534fe0d" providerId="LiveId" clId="{70D59D8C-BFC7-4E46-B8D1-98BF2F16E5B1}" dt="2019-10-15T22:25:35.304" v="0"/>
          <pc:sldLayoutMkLst>
            <pc:docMk/>
            <pc:sldMasterMk cId="2284370490" sldId="2147483660"/>
            <pc:sldLayoutMk cId="1577371507" sldId="2147483663"/>
          </pc:sldLayoutMkLst>
          <pc:spChg chg="mod">
            <ac:chgData name="Gareth Cort" userId="70a7ccca9534fe0d" providerId="LiveId" clId="{70D59D8C-BFC7-4E46-B8D1-98BF2F16E5B1}" dt="2019-10-15T22:25:35.304" v="0"/>
            <ac:spMkLst>
              <pc:docMk/>
              <pc:sldMasterMk cId="2284370490" sldId="2147483660"/>
              <pc:sldLayoutMk cId="1577371507" sldId="2147483663"/>
              <ac:spMk id="2" creationId="{00000000-0000-0000-0000-000000000000}"/>
            </ac:spMkLst>
          </pc:spChg>
          <pc:spChg chg="mod">
            <ac:chgData name="Gareth Cort" userId="70a7ccca9534fe0d" providerId="LiveId" clId="{70D59D8C-BFC7-4E46-B8D1-98BF2F16E5B1}" dt="2019-10-15T22:25:35.304" v="0"/>
            <ac:spMkLst>
              <pc:docMk/>
              <pc:sldMasterMk cId="2284370490" sldId="2147483660"/>
              <pc:sldLayoutMk cId="1577371507" sldId="2147483663"/>
              <ac:spMk id="3" creationId="{00000000-0000-0000-0000-000000000000}"/>
            </ac:spMkLst>
          </pc:spChg>
        </pc:sldLayoutChg>
        <pc:sldLayoutChg chg="modSp">
          <pc:chgData name="Gareth Cort" userId="70a7ccca9534fe0d" providerId="LiveId" clId="{70D59D8C-BFC7-4E46-B8D1-98BF2F16E5B1}" dt="2019-10-15T22:25:35.304" v="0"/>
          <pc:sldLayoutMkLst>
            <pc:docMk/>
            <pc:sldMasterMk cId="2284370490" sldId="2147483660"/>
            <pc:sldLayoutMk cId="1654430674" sldId="2147483664"/>
          </pc:sldLayoutMkLst>
          <pc:spChg chg="mod">
            <ac:chgData name="Gareth Cort" userId="70a7ccca9534fe0d" providerId="LiveId" clId="{70D59D8C-BFC7-4E46-B8D1-98BF2F16E5B1}" dt="2019-10-15T22:25:35.304" v="0"/>
            <ac:spMkLst>
              <pc:docMk/>
              <pc:sldMasterMk cId="2284370490" sldId="2147483660"/>
              <pc:sldLayoutMk cId="1654430674" sldId="2147483664"/>
              <ac:spMk id="3" creationId="{00000000-0000-0000-0000-000000000000}"/>
            </ac:spMkLst>
          </pc:spChg>
          <pc:spChg chg="mod">
            <ac:chgData name="Gareth Cort" userId="70a7ccca9534fe0d" providerId="LiveId" clId="{70D59D8C-BFC7-4E46-B8D1-98BF2F16E5B1}" dt="2019-10-15T22:25:35.304" v="0"/>
            <ac:spMkLst>
              <pc:docMk/>
              <pc:sldMasterMk cId="2284370490" sldId="2147483660"/>
              <pc:sldLayoutMk cId="1654430674" sldId="2147483664"/>
              <ac:spMk id="4" creationId="{00000000-0000-0000-0000-000000000000}"/>
            </ac:spMkLst>
          </pc:spChg>
        </pc:sldLayoutChg>
        <pc:sldLayoutChg chg="modSp">
          <pc:chgData name="Gareth Cort" userId="70a7ccca9534fe0d" providerId="LiveId" clId="{70D59D8C-BFC7-4E46-B8D1-98BF2F16E5B1}" dt="2019-10-15T22:25:35.304" v="0"/>
          <pc:sldLayoutMkLst>
            <pc:docMk/>
            <pc:sldMasterMk cId="2284370490" sldId="2147483660"/>
            <pc:sldLayoutMk cId="4057859678" sldId="2147483665"/>
          </pc:sldLayoutMkLst>
          <pc:spChg chg="mod">
            <ac:chgData name="Gareth Cort" userId="70a7ccca9534fe0d" providerId="LiveId" clId="{70D59D8C-BFC7-4E46-B8D1-98BF2F16E5B1}" dt="2019-10-15T22:25:35.304" v="0"/>
            <ac:spMkLst>
              <pc:docMk/>
              <pc:sldMasterMk cId="2284370490" sldId="2147483660"/>
              <pc:sldLayoutMk cId="4057859678" sldId="2147483665"/>
              <ac:spMk id="2" creationId="{00000000-0000-0000-0000-000000000000}"/>
            </ac:spMkLst>
          </pc:spChg>
          <pc:spChg chg="mod">
            <ac:chgData name="Gareth Cort" userId="70a7ccca9534fe0d" providerId="LiveId" clId="{70D59D8C-BFC7-4E46-B8D1-98BF2F16E5B1}" dt="2019-10-15T22:25:35.304" v="0"/>
            <ac:spMkLst>
              <pc:docMk/>
              <pc:sldMasterMk cId="2284370490" sldId="2147483660"/>
              <pc:sldLayoutMk cId="4057859678" sldId="2147483665"/>
              <ac:spMk id="3" creationId="{00000000-0000-0000-0000-000000000000}"/>
            </ac:spMkLst>
          </pc:spChg>
          <pc:spChg chg="mod">
            <ac:chgData name="Gareth Cort" userId="70a7ccca9534fe0d" providerId="LiveId" clId="{70D59D8C-BFC7-4E46-B8D1-98BF2F16E5B1}" dt="2019-10-15T22:25:35.304" v="0"/>
            <ac:spMkLst>
              <pc:docMk/>
              <pc:sldMasterMk cId="2284370490" sldId="2147483660"/>
              <pc:sldLayoutMk cId="4057859678" sldId="2147483665"/>
              <ac:spMk id="4" creationId="{00000000-0000-0000-0000-000000000000}"/>
            </ac:spMkLst>
          </pc:spChg>
          <pc:spChg chg="mod">
            <ac:chgData name="Gareth Cort" userId="70a7ccca9534fe0d" providerId="LiveId" clId="{70D59D8C-BFC7-4E46-B8D1-98BF2F16E5B1}" dt="2019-10-15T22:25:35.304" v="0"/>
            <ac:spMkLst>
              <pc:docMk/>
              <pc:sldMasterMk cId="2284370490" sldId="2147483660"/>
              <pc:sldLayoutMk cId="4057859678" sldId="2147483665"/>
              <ac:spMk id="5" creationId="{00000000-0000-0000-0000-000000000000}"/>
            </ac:spMkLst>
          </pc:spChg>
          <pc:spChg chg="mod">
            <ac:chgData name="Gareth Cort" userId="70a7ccca9534fe0d" providerId="LiveId" clId="{70D59D8C-BFC7-4E46-B8D1-98BF2F16E5B1}" dt="2019-10-15T22:25:35.304" v="0"/>
            <ac:spMkLst>
              <pc:docMk/>
              <pc:sldMasterMk cId="2284370490" sldId="2147483660"/>
              <pc:sldLayoutMk cId="4057859678" sldId="2147483665"/>
              <ac:spMk id="6" creationId="{00000000-0000-0000-0000-000000000000}"/>
            </ac:spMkLst>
          </pc:spChg>
        </pc:sldLayoutChg>
        <pc:sldLayoutChg chg="modSp">
          <pc:chgData name="Gareth Cort" userId="70a7ccca9534fe0d" providerId="LiveId" clId="{70D59D8C-BFC7-4E46-B8D1-98BF2F16E5B1}" dt="2019-10-15T22:25:35.304" v="0"/>
          <pc:sldLayoutMkLst>
            <pc:docMk/>
            <pc:sldMasterMk cId="2284370490" sldId="2147483660"/>
            <pc:sldLayoutMk cId="1904337794" sldId="2147483668"/>
          </pc:sldLayoutMkLst>
          <pc:spChg chg="mod">
            <ac:chgData name="Gareth Cort" userId="70a7ccca9534fe0d" providerId="LiveId" clId="{70D59D8C-BFC7-4E46-B8D1-98BF2F16E5B1}" dt="2019-10-15T22:25:35.304" v="0"/>
            <ac:spMkLst>
              <pc:docMk/>
              <pc:sldMasterMk cId="2284370490" sldId="2147483660"/>
              <pc:sldLayoutMk cId="1904337794" sldId="2147483668"/>
              <ac:spMk id="2" creationId="{00000000-0000-0000-0000-000000000000}"/>
            </ac:spMkLst>
          </pc:spChg>
          <pc:spChg chg="mod">
            <ac:chgData name="Gareth Cort" userId="70a7ccca9534fe0d" providerId="LiveId" clId="{70D59D8C-BFC7-4E46-B8D1-98BF2F16E5B1}" dt="2019-10-15T22:25:35.304" v="0"/>
            <ac:spMkLst>
              <pc:docMk/>
              <pc:sldMasterMk cId="2284370490" sldId="2147483660"/>
              <pc:sldLayoutMk cId="1904337794" sldId="2147483668"/>
              <ac:spMk id="3" creationId="{00000000-0000-0000-0000-000000000000}"/>
            </ac:spMkLst>
          </pc:spChg>
          <pc:spChg chg="mod">
            <ac:chgData name="Gareth Cort" userId="70a7ccca9534fe0d" providerId="LiveId" clId="{70D59D8C-BFC7-4E46-B8D1-98BF2F16E5B1}" dt="2019-10-15T22:25:35.304" v="0"/>
            <ac:spMkLst>
              <pc:docMk/>
              <pc:sldMasterMk cId="2284370490" sldId="2147483660"/>
              <pc:sldLayoutMk cId="1904337794" sldId="2147483668"/>
              <ac:spMk id="4" creationId="{00000000-0000-0000-0000-000000000000}"/>
            </ac:spMkLst>
          </pc:spChg>
        </pc:sldLayoutChg>
        <pc:sldLayoutChg chg="modSp">
          <pc:chgData name="Gareth Cort" userId="70a7ccca9534fe0d" providerId="LiveId" clId="{70D59D8C-BFC7-4E46-B8D1-98BF2F16E5B1}" dt="2019-10-15T22:25:35.304" v="0"/>
          <pc:sldLayoutMkLst>
            <pc:docMk/>
            <pc:sldMasterMk cId="2284370490" sldId="2147483660"/>
            <pc:sldLayoutMk cId="3111136976" sldId="2147483669"/>
          </pc:sldLayoutMkLst>
          <pc:spChg chg="mod">
            <ac:chgData name="Gareth Cort" userId="70a7ccca9534fe0d" providerId="LiveId" clId="{70D59D8C-BFC7-4E46-B8D1-98BF2F16E5B1}" dt="2019-10-15T22:25:35.304" v="0"/>
            <ac:spMkLst>
              <pc:docMk/>
              <pc:sldMasterMk cId="2284370490" sldId="2147483660"/>
              <pc:sldLayoutMk cId="3111136976" sldId="2147483669"/>
              <ac:spMk id="2" creationId="{00000000-0000-0000-0000-000000000000}"/>
            </ac:spMkLst>
          </pc:spChg>
          <pc:spChg chg="mod">
            <ac:chgData name="Gareth Cort" userId="70a7ccca9534fe0d" providerId="LiveId" clId="{70D59D8C-BFC7-4E46-B8D1-98BF2F16E5B1}" dt="2019-10-15T22:25:35.304" v="0"/>
            <ac:spMkLst>
              <pc:docMk/>
              <pc:sldMasterMk cId="2284370490" sldId="2147483660"/>
              <pc:sldLayoutMk cId="3111136976" sldId="2147483669"/>
              <ac:spMk id="3" creationId="{00000000-0000-0000-0000-000000000000}"/>
            </ac:spMkLst>
          </pc:spChg>
          <pc:spChg chg="mod">
            <ac:chgData name="Gareth Cort" userId="70a7ccca9534fe0d" providerId="LiveId" clId="{70D59D8C-BFC7-4E46-B8D1-98BF2F16E5B1}" dt="2019-10-15T22:25:35.304" v="0"/>
            <ac:spMkLst>
              <pc:docMk/>
              <pc:sldMasterMk cId="2284370490" sldId="2147483660"/>
              <pc:sldLayoutMk cId="3111136976" sldId="2147483669"/>
              <ac:spMk id="4" creationId="{00000000-0000-0000-0000-000000000000}"/>
            </ac:spMkLst>
          </pc:spChg>
        </pc:sldLayoutChg>
        <pc:sldLayoutChg chg="modSp">
          <pc:chgData name="Gareth Cort" userId="70a7ccca9534fe0d" providerId="LiveId" clId="{70D59D8C-BFC7-4E46-B8D1-98BF2F16E5B1}" dt="2019-10-15T22:25:35.304" v="0"/>
          <pc:sldLayoutMkLst>
            <pc:docMk/>
            <pc:sldMasterMk cId="2284370490" sldId="2147483660"/>
            <pc:sldLayoutMk cId="116170518" sldId="2147483671"/>
          </pc:sldLayoutMkLst>
          <pc:spChg chg="mod">
            <ac:chgData name="Gareth Cort" userId="70a7ccca9534fe0d" providerId="LiveId" clId="{70D59D8C-BFC7-4E46-B8D1-98BF2F16E5B1}" dt="2019-10-15T22:25:35.304" v="0"/>
            <ac:spMkLst>
              <pc:docMk/>
              <pc:sldMasterMk cId="2284370490" sldId="2147483660"/>
              <pc:sldLayoutMk cId="116170518" sldId="2147483671"/>
              <ac:spMk id="2" creationId="{00000000-0000-0000-0000-000000000000}"/>
            </ac:spMkLst>
          </pc:spChg>
          <pc:spChg chg="mod">
            <ac:chgData name="Gareth Cort" userId="70a7ccca9534fe0d" providerId="LiveId" clId="{70D59D8C-BFC7-4E46-B8D1-98BF2F16E5B1}" dt="2019-10-15T22:25:35.304" v="0"/>
            <ac:spMkLst>
              <pc:docMk/>
              <pc:sldMasterMk cId="2284370490" sldId="2147483660"/>
              <pc:sldLayoutMk cId="116170518" sldId="2147483671"/>
              <ac:spMk id="3" creationId="{00000000-0000-0000-0000-000000000000}"/>
            </ac:spMkLst>
          </pc:spChg>
        </pc:sldLayoutChg>
      </pc:sldMasterChg>
      <pc:sldMasterChg chg="setBg modSldLayout">
        <pc:chgData name="Gareth Cort" userId="70a7ccca9534fe0d" providerId="LiveId" clId="{70D59D8C-BFC7-4E46-B8D1-98BF2F16E5B1}" dt="2019-10-16T08:14:03.433" v="4"/>
        <pc:sldMasterMkLst>
          <pc:docMk/>
          <pc:sldMasterMk cId="2572092326" sldId="2147483672"/>
        </pc:sldMasterMkLst>
        <pc:sldLayoutChg chg="setBg">
          <pc:chgData name="Gareth Cort" userId="70a7ccca9534fe0d" providerId="LiveId" clId="{70D59D8C-BFC7-4E46-B8D1-98BF2F16E5B1}" dt="2019-10-16T08:14:03.433" v="4"/>
          <pc:sldLayoutMkLst>
            <pc:docMk/>
            <pc:sldMasterMk cId="2572092326" sldId="2147483672"/>
            <pc:sldLayoutMk cId="1711340063" sldId="2147483673"/>
          </pc:sldLayoutMkLst>
        </pc:sldLayoutChg>
        <pc:sldLayoutChg chg="setBg">
          <pc:chgData name="Gareth Cort" userId="70a7ccca9534fe0d" providerId="LiveId" clId="{70D59D8C-BFC7-4E46-B8D1-98BF2F16E5B1}" dt="2019-10-16T08:14:03.433" v="4"/>
          <pc:sldLayoutMkLst>
            <pc:docMk/>
            <pc:sldMasterMk cId="2572092326" sldId="2147483672"/>
            <pc:sldLayoutMk cId="2201865297" sldId="2147483674"/>
          </pc:sldLayoutMkLst>
        </pc:sldLayoutChg>
        <pc:sldLayoutChg chg="setBg">
          <pc:chgData name="Gareth Cort" userId="70a7ccca9534fe0d" providerId="LiveId" clId="{70D59D8C-BFC7-4E46-B8D1-98BF2F16E5B1}" dt="2019-10-16T08:14:03.433" v="4"/>
          <pc:sldLayoutMkLst>
            <pc:docMk/>
            <pc:sldMasterMk cId="2572092326" sldId="2147483672"/>
            <pc:sldLayoutMk cId="3054607803" sldId="2147483675"/>
          </pc:sldLayoutMkLst>
        </pc:sldLayoutChg>
        <pc:sldLayoutChg chg="setBg">
          <pc:chgData name="Gareth Cort" userId="70a7ccca9534fe0d" providerId="LiveId" clId="{70D59D8C-BFC7-4E46-B8D1-98BF2F16E5B1}" dt="2019-10-16T08:14:03.433" v="4"/>
          <pc:sldLayoutMkLst>
            <pc:docMk/>
            <pc:sldMasterMk cId="2572092326" sldId="2147483672"/>
            <pc:sldLayoutMk cId="265054870" sldId="2147483676"/>
          </pc:sldLayoutMkLst>
        </pc:sldLayoutChg>
        <pc:sldLayoutChg chg="setBg">
          <pc:chgData name="Gareth Cort" userId="70a7ccca9534fe0d" providerId="LiveId" clId="{70D59D8C-BFC7-4E46-B8D1-98BF2F16E5B1}" dt="2019-10-16T08:14:03.433" v="4"/>
          <pc:sldLayoutMkLst>
            <pc:docMk/>
            <pc:sldMasterMk cId="2572092326" sldId="2147483672"/>
            <pc:sldLayoutMk cId="4285411793" sldId="2147483677"/>
          </pc:sldLayoutMkLst>
        </pc:sldLayoutChg>
        <pc:sldLayoutChg chg="setBg">
          <pc:chgData name="Gareth Cort" userId="70a7ccca9534fe0d" providerId="LiveId" clId="{70D59D8C-BFC7-4E46-B8D1-98BF2F16E5B1}" dt="2019-10-16T08:14:03.433" v="4"/>
          <pc:sldLayoutMkLst>
            <pc:docMk/>
            <pc:sldMasterMk cId="2572092326" sldId="2147483672"/>
            <pc:sldLayoutMk cId="1742177921" sldId="2147483678"/>
          </pc:sldLayoutMkLst>
        </pc:sldLayoutChg>
        <pc:sldLayoutChg chg="setBg">
          <pc:chgData name="Gareth Cort" userId="70a7ccca9534fe0d" providerId="LiveId" clId="{70D59D8C-BFC7-4E46-B8D1-98BF2F16E5B1}" dt="2019-10-16T08:14:03.433" v="4"/>
          <pc:sldLayoutMkLst>
            <pc:docMk/>
            <pc:sldMasterMk cId="2572092326" sldId="2147483672"/>
            <pc:sldLayoutMk cId="386606419" sldId="2147483679"/>
          </pc:sldLayoutMkLst>
        </pc:sldLayoutChg>
        <pc:sldLayoutChg chg="setBg">
          <pc:chgData name="Gareth Cort" userId="70a7ccca9534fe0d" providerId="LiveId" clId="{70D59D8C-BFC7-4E46-B8D1-98BF2F16E5B1}" dt="2019-10-16T08:14:03.433" v="4"/>
          <pc:sldLayoutMkLst>
            <pc:docMk/>
            <pc:sldMasterMk cId="2572092326" sldId="2147483672"/>
            <pc:sldLayoutMk cId="1077337515" sldId="2147483680"/>
          </pc:sldLayoutMkLst>
        </pc:sldLayoutChg>
        <pc:sldLayoutChg chg="setBg">
          <pc:chgData name="Gareth Cort" userId="70a7ccca9534fe0d" providerId="LiveId" clId="{70D59D8C-BFC7-4E46-B8D1-98BF2F16E5B1}" dt="2019-10-16T08:14:03.433" v="4"/>
          <pc:sldLayoutMkLst>
            <pc:docMk/>
            <pc:sldMasterMk cId="2572092326" sldId="2147483672"/>
            <pc:sldLayoutMk cId="3546860811" sldId="2147483681"/>
          </pc:sldLayoutMkLst>
        </pc:sldLayoutChg>
        <pc:sldLayoutChg chg="setBg">
          <pc:chgData name="Gareth Cort" userId="70a7ccca9534fe0d" providerId="LiveId" clId="{70D59D8C-BFC7-4E46-B8D1-98BF2F16E5B1}" dt="2019-10-16T08:14:03.433" v="4"/>
          <pc:sldLayoutMkLst>
            <pc:docMk/>
            <pc:sldMasterMk cId="2572092326" sldId="2147483672"/>
            <pc:sldLayoutMk cId="2452546073" sldId="2147483682"/>
          </pc:sldLayoutMkLst>
        </pc:sldLayoutChg>
        <pc:sldLayoutChg chg="setBg">
          <pc:chgData name="Gareth Cort" userId="70a7ccca9534fe0d" providerId="LiveId" clId="{70D59D8C-BFC7-4E46-B8D1-98BF2F16E5B1}" dt="2019-10-16T08:14:03.433" v="4"/>
          <pc:sldLayoutMkLst>
            <pc:docMk/>
            <pc:sldMasterMk cId="2572092326" sldId="2147483672"/>
            <pc:sldLayoutMk cId="582179517" sldId="2147483683"/>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5ED3AC-1DF0-4AC6-B49A-8A81E854D9E4}" type="datetimeFigureOut">
              <a:rPr lang="en-GB" smtClean="0"/>
              <a:t>07/08/2020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B065AF-EC6B-4177-A1CD-2DE7DF03D7F5}" type="slidenum">
              <a:rPr lang="en-GB" smtClean="0"/>
              <a:t>‹#›</a:t>
            </a:fld>
            <a:endParaRPr lang="en-GB"/>
          </a:p>
        </p:txBody>
      </p:sp>
    </p:spTree>
    <p:extLst>
      <p:ext uri="{BB962C8B-B14F-4D97-AF65-F5344CB8AC3E}">
        <p14:creationId xmlns:p14="http://schemas.microsoft.com/office/powerpoint/2010/main" val="2164413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s://www.theguardian.com/technology/2012/apr/19/online-identity-authenticity-anonymity"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identitywoman.net/the-identity-spectrum/" TargetMode="External"/><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4B065AF-EC6B-4177-A1CD-2DE7DF03D7F5}" type="slidenum">
              <a:rPr lang="en-GB" smtClean="0"/>
              <a:t>2</a:t>
            </a:fld>
            <a:endParaRPr lang="en-GB"/>
          </a:p>
        </p:txBody>
      </p:sp>
    </p:spTree>
    <p:extLst>
      <p:ext uri="{BB962C8B-B14F-4D97-AF65-F5344CB8AC3E}">
        <p14:creationId xmlns:p14="http://schemas.microsoft.com/office/powerpoint/2010/main" val="211470477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4B065AF-EC6B-4177-A1CD-2DE7DF03D7F5}" type="slidenum">
              <a:rPr lang="en-GB" smtClean="0"/>
              <a:t>3</a:t>
            </a:fld>
            <a:endParaRPr lang="en-GB"/>
          </a:p>
        </p:txBody>
      </p:sp>
    </p:spTree>
    <p:extLst>
      <p:ext uri="{BB962C8B-B14F-4D97-AF65-F5344CB8AC3E}">
        <p14:creationId xmlns:p14="http://schemas.microsoft.com/office/powerpoint/2010/main" val="26202137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4B065AF-EC6B-4177-A1CD-2DE7DF03D7F5}" type="slidenum">
              <a:rPr lang="en-GB" smtClean="0"/>
              <a:t>10</a:t>
            </a:fld>
            <a:endParaRPr lang="en-GB"/>
          </a:p>
        </p:txBody>
      </p:sp>
    </p:spTree>
    <p:extLst>
      <p:ext uri="{BB962C8B-B14F-4D97-AF65-F5344CB8AC3E}">
        <p14:creationId xmlns:p14="http://schemas.microsoft.com/office/powerpoint/2010/main" val="9037525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Source - </a:t>
            </a:r>
            <a:r>
              <a:rPr lang="en-GB" dirty="0">
                <a:hlinkClick r:id="rId3"/>
              </a:rPr>
              <a:t>https://www.theguardian.com/technology/2012/apr/19/online-identity-authenticity-anonymity</a:t>
            </a:r>
            <a:endParaRPr lang="en-GB" dirty="0"/>
          </a:p>
        </p:txBody>
      </p:sp>
      <p:sp>
        <p:nvSpPr>
          <p:cNvPr id="4" name="Slide Number Placeholder 3"/>
          <p:cNvSpPr>
            <a:spLocks noGrp="1"/>
          </p:cNvSpPr>
          <p:nvPr>
            <p:ph type="sldNum" sz="quarter" idx="5"/>
          </p:nvPr>
        </p:nvSpPr>
        <p:spPr/>
        <p:txBody>
          <a:bodyPr/>
          <a:lstStyle/>
          <a:p>
            <a:fld id="{A4B065AF-EC6B-4177-A1CD-2DE7DF03D7F5}" type="slidenum">
              <a:rPr lang="en-GB" smtClean="0"/>
              <a:t>11</a:t>
            </a:fld>
            <a:endParaRPr lang="en-GB"/>
          </a:p>
        </p:txBody>
      </p:sp>
    </p:spTree>
    <p:extLst>
      <p:ext uri="{BB962C8B-B14F-4D97-AF65-F5344CB8AC3E}">
        <p14:creationId xmlns:p14="http://schemas.microsoft.com/office/powerpoint/2010/main" val="316369508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4B065AF-EC6B-4177-A1CD-2DE7DF03D7F5}" type="slidenum">
              <a:rPr lang="en-GB" smtClean="0"/>
              <a:t>12</a:t>
            </a:fld>
            <a:endParaRPr lang="en-GB"/>
          </a:p>
        </p:txBody>
      </p:sp>
    </p:spTree>
    <p:extLst>
      <p:ext uri="{BB962C8B-B14F-4D97-AF65-F5344CB8AC3E}">
        <p14:creationId xmlns:p14="http://schemas.microsoft.com/office/powerpoint/2010/main" val="264044698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 </a:t>
            </a:r>
            <a:r>
              <a:rPr lang="en-GB" sz="1200" b="0" i="0" kern="1200" dirty="0" err="1">
                <a:solidFill>
                  <a:schemeClr val="tx1"/>
                </a:solidFill>
                <a:effectLst/>
                <a:latin typeface="+mn-lt"/>
                <a:ea typeface="+mn-ea"/>
                <a:cs typeface="+mn-cs"/>
              </a:rPr>
              <a:t>Kaliya</a:t>
            </a:r>
            <a:r>
              <a:rPr lang="en-GB" sz="1200" b="0" i="0" kern="1200" dirty="0">
                <a:solidFill>
                  <a:schemeClr val="tx1"/>
                </a:solidFill>
                <a:effectLst/>
                <a:latin typeface="+mn-lt"/>
                <a:ea typeface="+mn-ea"/>
                <a:cs typeface="+mn-cs"/>
              </a:rPr>
              <a:t> Young: </a:t>
            </a:r>
            <a:r>
              <a:rPr lang="en-GB" dirty="0">
                <a:hlinkClick r:id="rId3"/>
              </a:rPr>
              <a:t>https://identitywoman.net/the-identity-spectrum/</a:t>
            </a:r>
            <a:endParaRPr lang="en-GB" dirty="0"/>
          </a:p>
        </p:txBody>
      </p:sp>
      <p:sp>
        <p:nvSpPr>
          <p:cNvPr id="4" name="Slide Number Placeholder 3"/>
          <p:cNvSpPr>
            <a:spLocks noGrp="1"/>
          </p:cNvSpPr>
          <p:nvPr>
            <p:ph type="sldNum" sz="quarter" idx="5"/>
          </p:nvPr>
        </p:nvSpPr>
        <p:spPr/>
        <p:txBody>
          <a:bodyPr/>
          <a:lstStyle/>
          <a:p>
            <a:fld id="{A4B065AF-EC6B-4177-A1CD-2DE7DF03D7F5}" type="slidenum">
              <a:rPr lang="en-GB" smtClean="0"/>
              <a:t>13</a:t>
            </a:fld>
            <a:endParaRPr lang="en-GB"/>
          </a:p>
        </p:txBody>
      </p:sp>
    </p:spTree>
    <p:extLst>
      <p:ext uri="{BB962C8B-B14F-4D97-AF65-F5344CB8AC3E}">
        <p14:creationId xmlns:p14="http://schemas.microsoft.com/office/powerpoint/2010/main" val="4508838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Animate second question to appear on click </a:t>
            </a:r>
          </a:p>
        </p:txBody>
      </p:sp>
      <p:sp>
        <p:nvSpPr>
          <p:cNvPr id="4" name="Slide Number Placeholder 3"/>
          <p:cNvSpPr>
            <a:spLocks noGrp="1"/>
          </p:cNvSpPr>
          <p:nvPr>
            <p:ph type="sldNum" sz="quarter" idx="5"/>
          </p:nvPr>
        </p:nvSpPr>
        <p:spPr/>
        <p:txBody>
          <a:bodyPr/>
          <a:lstStyle/>
          <a:p>
            <a:fld id="{A4B065AF-EC6B-4177-A1CD-2DE7DF03D7F5}" type="slidenum">
              <a:rPr lang="en-GB" smtClean="0"/>
              <a:t>14</a:t>
            </a:fld>
            <a:endParaRPr lang="en-GB"/>
          </a:p>
        </p:txBody>
      </p:sp>
    </p:spTree>
    <p:extLst>
      <p:ext uri="{BB962C8B-B14F-4D97-AF65-F5344CB8AC3E}">
        <p14:creationId xmlns:p14="http://schemas.microsoft.com/office/powerpoint/2010/main" val="9431321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dirty="0"/>
              <a:t>Animate second question to appear on click </a:t>
            </a:r>
          </a:p>
        </p:txBody>
      </p:sp>
      <p:sp>
        <p:nvSpPr>
          <p:cNvPr id="4" name="Slide Number Placeholder 3"/>
          <p:cNvSpPr>
            <a:spLocks noGrp="1"/>
          </p:cNvSpPr>
          <p:nvPr>
            <p:ph type="sldNum" sz="quarter" idx="5"/>
          </p:nvPr>
        </p:nvSpPr>
        <p:spPr/>
        <p:txBody>
          <a:bodyPr/>
          <a:lstStyle/>
          <a:p>
            <a:fld id="{A4B065AF-EC6B-4177-A1CD-2DE7DF03D7F5}" type="slidenum">
              <a:rPr lang="en-GB" smtClean="0"/>
              <a:t>15</a:t>
            </a:fld>
            <a:endParaRPr lang="en-GB"/>
          </a:p>
        </p:txBody>
      </p:sp>
    </p:spTree>
    <p:extLst>
      <p:ext uri="{BB962C8B-B14F-4D97-AF65-F5344CB8AC3E}">
        <p14:creationId xmlns:p14="http://schemas.microsoft.com/office/powerpoint/2010/main" val="78477751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A4B065AF-EC6B-4177-A1CD-2DE7DF03D7F5}" type="slidenum">
              <a:rPr lang="en-GB" smtClean="0"/>
              <a:t>16</a:t>
            </a:fld>
            <a:endParaRPr lang="en-GB"/>
          </a:p>
        </p:txBody>
      </p:sp>
    </p:spTree>
    <p:extLst>
      <p:ext uri="{BB962C8B-B14F-4D97-AF65-F5344CB8AC3E}">
        <p14:creationId xmlns:p14="http://schemas.microsoft.com/office/powerpoint/2010/main" val="242302486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497F1B4-373B-46B1-8DE5-8FE0264135DD}" type="datetimeFigureOut">
              <a:rPr lang="en-GB" smtClean="0"/>
              <a:t>07/08/2020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54E423-38F1-40DC-9D34-1F21ABD6BDBA}" type="slidenum">
              <a:rPr lang="en-GB" smtClean="0"/>
              <a:t>‹#›</a:t>
            </a:fld>
            <a:endParaRPr lang="en-GB"/>
          </a:p>
        </p:txBody>
      </p:sp>
    </p:spTree>
    <p:extLst>
      <p:ext uri="{BB962C8B-B14F-4D97-AF65-F5344CB8AC3E}">
        <p14:creationId xmlns:p14="http://schemas.microsoft.com/office/powerpoint/2010/main" val="1711340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497F1B4-373B-46B1-8DE5-8FE0264135DD}" type="datetimeFigureOut">
              <a:rPr lang="en-GB" smtClean="0"/>
              <a:t>07/08/2020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54E423-38F1-40DC-9D34-1F21ABD6BDBA}" type="slidenum">
              <a:rPr lang="en-GB" smtClean="0"/>
              <a:t>‹#›</a:t>
            </a:fld>
            <a:endParaRPr lang="en-GB"/>
          </a:p>
        </p:txBody>
      </p:sp>
    </p:spTree>
    <p:extLst>
      <p:ext uri="{BB962C8B-B14F-4D97-AF65-F5344CB8AC3E}">
        <p14:creationId xmlns:p14="http://schemas.microsoft.com/office/powerpoint/2010/main" val="245254607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497F1B4-373B-46B1-8DE5-8FE0264135DD}" type="datetimeFigureOut">
              <a:rPr lang="en-GB" smtClean="0"/>
              <a:t>07/08/2020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54E423-38F1-40DC-9D34-1F21ABD6BDBA}" type="slidenum">
              <a:rPr lang="en-GB" smtClean="0"/>
              <a:t>‹#›</a:t>
            </a:fld>
            <a:endParaRPr lang="en-GB"/>
          </a:p>
        </p:txBody>
      </p:sp>
    </p:spTree>
    <p:extLst>
      <p:ext uri="{BB962C8B-B14F-4D97-AF65-F5344CB8AC3E}">
        <p14:creationId xmlns:p14="http://schemas.microsoft.com/office/powerpoint/2010/main" val="5821795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497F1B4-373B-46B1-8DE5-8FE0264135DD}" type="datetimeFigureOut">
              <a:rPr lang="en-GB" smtClean="0"/>
              <a:t>07/08/2020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54E423-38F1-40DC-9D34-1F21ABD6BDBA}" type="slidenum">
              <a:rPr lang="en-GB" smtClean="0"/>
              <a:t>‹#›</a:t>
            </a:fld>
            <a:endParaRPr lang="en-GB"/>
          </a:p>
        </p:txBody>
      </p:sp>
    </p:spTree>
    <p:extLst>
      <p:ext uri="{BB962C8B-B14F-4D97-AF65-F5344CB8AC3E}">
        <p14:creationId xmlns:p14="http://schemas.microsoft.com/office/powerpoint/2010/main" val="2201865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497F1B4-373B-46B1-8DE5-8FE0264135DD}" type="datetimeFigureOut">
              <a:rPr lang="en-GB" smtClean="0"/>
              <a:t>07/08/2020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54E423-38F1-40DC-9D34-1F21ABD6BDBA}" type="slidenum">
              <a:rPr lang="en-GB" smtClean="0"/>
              <a:t>‹#›</a:t>
            </a:fld>
            <a:endParaRPr lang="en-GB"/>
          </a:p>
        </p:txBody>
      </p:sp>
    </p:spTree>
    <p:extLst>
      <p:ext uri="{BB962C8B-B14F-4D97-AF65-F5344CB8AC3E}">
        <p14:creationId xmlns:p14="http://schemas.microsoft.com/office/powerpoint/2010/main" val="30546078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497F1B4-373B-46B1-8DE5-8FE0264135DD}" type="datetimeFigureOut">
              <a:rPr lang="en-GB" smtClean="0"/>
              <a:t>07/08/2020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F54E423-38F1-40DC-9D34-1F21ABD6BDBA}" type="slidenum">
              <a:rPr lang="en-GB" smtClean="0"/>
              <a:t>‹#›</a:t>
            </a:fld>
            <a:endParaRPr lang="en-GB"/>
          </a:p>
        </p:txBody>
      </p:sp>
    </p:spTree>
    <p:extLst>
      <p:ext uri="{BB962C8B-B14F-4D97-AF65-F5344CB8AC3E}">
        <p14:creationId xmlns:p14="http://schemas.microsoft.com/office/powerpoint/2010/main" val="2650548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497F1B4-373B-46B1-8DE5-8FE0264135DD}" type="datetimeFigureOut">
              <a:rPr lang="en-GB" smtClean="0"/>
              <a:t>07/08/2020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F54E423-38F1-40DC-9D34-1F21ABD6BDBA}" type="slidenum">
              <a:rPr lang="en-GB" smtClean="0"/>
              <a:t>‹#›</a:t>
            </a:fld>
            <a:endParaRPr lang="en-GB"/>
          </a:p>
        </p:txBody>
      </p:sp>
    </p:spTree>
    <p:extLst>
      <p:ext uri="{BB962C8B-B14F-4D97-AF65-F5344CB8AC3E}">
        <p14:creationId xmlns:p14="http://schemas.microsoft.com/office/powerpoint/2010/main" val="428541179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497F1B4-373B-46B1-8DE5-8FE0264135DD}" type="datetimeFigureOut">
              <a:rPr lang="en-GB" smtClean="0"/>
              <a:t>07/08/2020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F54E423-38F1-40DC-9D34-1F21ABD6BDBA}" type="slidenum">
              <a:rPr lang="en-GB" smtClean="0"/>
              <a:t>‹#›</a:t>
            </a:fld>
            <a:endParaRPr lang="en-GB"/>
          </a:p>
        </p:txBody>
      </p:sp>
    </p:spTree>
    <p:extLst>
      <p:ext uri="{BB962C8B-B14F-4D97-AF65-F5344CB8AC3E}">
        <p14:creationId xmlns:p14="http://schemas.microsoft.com/office/powerpoint/2010/main" val="174217792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97F1B4-373B-46B1-8DE5-8FE0264135DD}" type="datetimeFigureOut">
              <a:rPr lang="en-GB" smtClean="0"/>
              <a:t>07/08/2020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F54E423-38F1-40DC-9D34-1F21ABD6BDBA}" type="slidenum">
              <a:rPr lang="en-GB" smtClean="0"/>
              <a:t>‹#›</a:t>
            </a:fld>
            <a:endParaRPr lang="en-GB"/>
          </a:p>
        </p:txBody>
      </p:sp>
    </p:spTree>
    <p:extLst>
      <p:ext uri="{BB962C8B-B14F-4D97-AF65-F5344CB8AC3E}">
        <p14:creationId xmlns:p14="http://schemas.microsoft.com/office/powerpoint/2010/main" val="38660641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497F1B4-373B-46B1-8DE5-8FE0264135DD}" type="datetimeFigureOut">
              <a:rPr lang="en-GB" smtClean="0"/>
              <a:t>07/08/2020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F54E423-38F1-40DC-9D34-1F21ABD6BDBA}" type="slidenum">
              <a:rPr lang="en-GB" smtClean="0"/>
              <a:t>‹#›</a:t>
            </a:fld>
            <a:endParaRPr lang="en-GB"/>
          </a:p>
        </p:txBody>
      </p:sp>
    </p:spTree>
    <p:extLst>
      <p:ext uri="{BB962C8B-B14F-4D97-AF65-F5344CB8AC3E}">
        <p14:creationId xmlns:p14="http://schemas.microsoft.com/office/powerpoint/2010/main" val="107733751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497F1B4-373B-46B1-8DE5-8FE0264135DD}" type="datetimeFigureOut">
              <a:rPr lang="en-GB" smtClean="0"/>
              <a:t>07/08/2020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F54E423-38F1-40DC-9D34-1F21ABD6BDBA}" type="slidenum">
              <a:rPr lang="en-GB" smtClean="0"/>
              <a:t>‹#›</a:t>
            </a:fld>
            <a:endParaRPr lang="en-GB"/>
          </a:p>
        </p:txBody>
      </p:sp>
    </p:spTree>
    <p:extLst>
      <p:ext uri="{BB962C8B-B14F-4D97-AF65-F5344CB8AC3E}">
        <p14:creationId xmlns:p14="http://schemas.microsoft.com/office/powerpoint/2010/main" val="354686081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97F1B4-373B-46B1-8DE5-8FE0264135DD}" type="datetimeFigureOut">
              <a:rPr lang="en-GB" smtClean="0"/>
              <a:t>07/08/2020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54E423-38F1-40DC-9D34-1F21ABD6BDBA}" type="slidenum">
              <a:rPr lang="en-GB" smtClean="0"/>
              <a:t>‹#›</a:t>
            </a:fld>
            <a:endParaRPr lang="en-GB"/>
          </a:p>
        </p:txBody>
      </p:sp>
    </p:spTree>
    <p:extLst>
      <p:ext uri="{BB962C8B-B14F-4D97-AF65-F5344CB8AC3E}">
        <p14:creationId xmlns:p14="http://schemas.microsoft.com/office/powerpoint/2010/main" val="257209232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18.png"/></Relationships>
</file>

<file path=ppt/slides/_rels/slide1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7.xml"/><Relationship Id="rId4" Type="http://schemas.openxmlformats.org/officeDocument/2006/relationships/image" Target="../media/image19.png"/></Relationships>
</file>

<file path=ppt/slides/_rels/slide15.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9.xml"/><Relationship Id="rId1" Type="http://schemas.openxmlformats.org/officeDocument/2006/relationships/slideLayout" Target="../slideLayouts/slideLayout1.xml"/><Relationship Id="rId5" Type="http://schemas.openxmlformats.org/officeDocument/2006/relationships/image" Target="../media/image22.png"/><Relationship Id="rId4" Type="http://schemas.openxmlformats.org/officeDocument/2006/relationships/image" Target="../media/image21.png"/></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descr="A close up of a sign&#10;&#10;Description automatically generated">
            <a:extLst>
              <a:ext uri="{FF2B5EF4-FFF2-40B4-BE49-F238E27FC236}">
                <a16:creationId xmlns:a16="http://schemas.microsoft.com/office/drawing/2014/main" id="{6E2CD294-1698-4DCB-9965-364096FA490D}"/>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74186" y="1025262"/>
            <a:ext cx="3443624" cy="1760702"/>
          </a:xfrm>
          <a:prstGeom prst="rect">
            <a:avLst/>
          </a:prstGeom>
          <a:effectLst>
            <a:outerShdw blurRad="50800" dist="38100" dir="2700000" algn="tl" rotWithShape="0">
              <a:prstClr val="black">
                <a:alpha val="40000"/>
              </a:prstClr>
            </a:outerShdw>
          </a:effectLst>
        </p:spPr>
      </p:pic>
      <p:sp>
        <p:nvSpPr>
          <p:cNvPr id="5" name="TextBox 4">
            <a:extLst>
              <a:ext uri="{FF2B5EF4-FFF2-40B4-BE49-F238E27FC236}">
                <a16:creationId xmlns:a16="http://schemas.microsoft.com/office/drawing/2014/main" id="{D8EF5F66-D231-43AA-A302-0895D13A5B57}"/>
              </a:ext>
            </a:extLst>
          </p:cNvPr>
          <p:cNvSpPr txBox="1"/>
          <p:nvPr/>
        </p:nvSpPr>
        <p:spPr>
          <a:xfrm>
            <a:off x="3422312" y="3015927"/>
            <a:ext cx="5347371" cy="707886"/>
          </a:xfrm>
          <a:prstGeom prst="rect">
            <a:avLst/>
          </a:prstGeom>
          <a:noFill/>
        </p:spPr>
        <p:txBody>
          <a:bodyPr wrap="square" rtlCol="0">
            <a:spAutoFit/>
          </a:bodyPr>
          <a:lstStyle/>
          <a:p>
            <a:pPr algn="ctr"/>
            <a:r>
              <a:rPr lang="en-GB" sz="4000" dirty="0">
                <a:solidFill>
                  <a:srgbClr val="F39200"/>
                </a:solidFill>
                <a:latin typeface="NettoOT-Bold" panose="02010804010101010104" pitchFamily="50" charset="0"/>
              </a:rPr>
              <a:t>Exploring identity online</a:t>
            </a:r>
          </a:p>
        </p:txBody>
      </p:sp>
      <p:sp>
        <p:nvSpPr>
          <p:cNvPr id="6" name="TextBox 5">
            <a:extLst>
              <a:ext uri="{FF2B5EF4-FFF2-40B4-BE49-F238E27FC236}">
                <a16:creationId xmlns:a16="http://schemas.microsoft.com/office/drawing/2014/main" id="{DE56037A-3FEF-457B-AB86-11BC7DB9958B}"/>
              </a:ext>
            </a:extLst>
          </p:cNvPr>
          <p:cNvSpPr txBox="1"/>
          <p:nvPr/>
        </p:nvSpPr>
        <p:spPr>
          <a:xfrm>
            <a:off x="2384761" y="3943880"/>
            <a:ext cx="7422471" cy="707886"/>
          </a:xfrm>
          <a:prstGeom prst="rect">
            <a:avLst/>
          </a:prstGeom>
          <a:noFill/>
        </p:spPr>
        <p:txBody>
          <a:bodyPr wrap="square" rtlCol="0">
            <a:spAutoFit/>
          </a:bodyPr>
          <a:lstStyle/>
          <a:p>
            <a:pPr algn="ctr"/>
            <a:r>
              <a:rPr lang="en-GB" sz="4000" dirty="0">
                <a:solidFill>
                  <a:srgbClr val="009FE3"/>
                </a:solidFill>
                <a:latin typeface="NettoOT-Bold" panose="02010804010101010104" pitchFamily="50" charset="0"/>
              </a:rPr>
              <a:t>Ages 14-18 - Mini presentation 2</a:t>
            </a:r>
          </a:p>
        </p:txBody>
      </p:sp>
      <p:grpSp>
        <p:nvGrpSpPr>
          <p:cNvPr id="7" name="Group 6">
            <a:extLst>
              <a:ext uri="{FF2B5EF4-FFF2-40B4-BE49-F238E27FC236}">
                <a16:creationId xmlns:a16="http://schemas.microsoft.com/office/drawing/2014/main" id="{0F270218-51D1-4842-8625-AE9B8C4FC8BD}"/>
              </a:ext>
            </a:extLst>
          </p:cNvPr>
          <p:cNvGrpSpPr/>
          <p:nvPr/>
        </p:nvGrpSpPr>
        <p:grpSpPr>
          <a:xfrm>
            <a:off x="2869737" y="5616703"/>
            <a:ext cx="6452518" cy="485429"/>
            <a:chOff x="3660643" y="5639875"/>
            <a:chExt cx="6452518" cy="485429"/>
          </a:xfrm>
        </p:grpSpPr>
        <p:pic>
          <p:nvPicPr>
            <p:cNvPr id="8" name="Picture 7" descr="A picture containing plate, clock, cup, drawing&#10;&#10;Description automatically generated">
              <a:extLst>
                <a:ext uri="{FF2B5EF4-FFF2-40B4-BE49-F238E27FC236}">
                  <a16:creationId xmlns:a16="http://schemas.microsoft.com/office/drawing/2014/main" id="{B9C55771-F58E-4570-8DC2-7BB4629C8D96}"/>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4372" y="5639875"/>
              <a:ext cx="1603248" cy="439085"/>
            </a:xfrm>
            <a:prstGeom prst="rect">
              <a:avLst/>
            </a:prstGeom>
          </p:spPr>
        </p:pic>
        <p:pic>
          <p:nvPicPr>
            <p:cNvPr id="9" name="Picture 8" descr="A picture containing drawing&#10;&#10;Description automatically generated">
              <a:extLst>
                <a:ext uri="{FF2B5EF4-FFF2-40B4-BE49-F238E27FC236}">
                  <a16:creationId xmlns:a16="http://schemas.microsoft.com/office/drawing/2014/main" id="{BA54414F-8FB1-48BC-9B08-FF9EEB92714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60643" y="5639875"/>
              <a:ext cx="1097241" cy="439085"/>
            </a:xfrm>
            <a:prstGeom prst="rect">
              <a:avLst/>
            </a:prstGeom>
          </p:spPr>
        </p:pic>
        <p:pic>
          <p:nvPicPr>
            <p:cNvPr id="10" name="Picture 9">
              <a:extLst>
                <a:ext uri="{FF2B5EF4-FFF2-40B4-BE49-F238E27FC236}">
                  <a16:creationId xmlns:a16="http://schemas.microsoft.com/office/drawing/2014/main" id="{C4D78152-32D8-45FD-88F8-9E0270A95119}"/>
                </a:ext>
              </a:extLst>
            </p:cNvPr>
            <p:cNvPicPr>
              <a:picLocks noChangeAspect="1"/>
            </p:cNvPicPr>
            <p:nvPr/>
          </p:nvPicPr>
          <p:blipFill rotWithShape="1">
            <a:blip r:embed="rId5"/>
            <a:srcRect t="3605" b="7065"/>
            <a:stretch/>
          </p:blipFill>
          <p:spPr>
            <a:xfrm>
              <a:off x="7290919" y="5639875"/>
              <a:ext cx="2822242" cy="485429"/>
            </a:xfrm>
            <a:prstGeom prst="rect">
              <a:avLst/>
            </a:prstGeom>
          </p:spPr>
        </p:pic>
      </p:grpSp>
    </p:spTree>
    <p:extLst>
      <p:ext uri="{BB962C8B-B14F-4D97-AF65-F5344CB8AC3E}">
        <p14:creationId xmlns:p14="http://schemas.microsoft.com/office/powerpoint/2010/main" val="48929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room, monitor, clock, computer&#10;&#10;Description automatically generated">
            <a:extLst>
              <a:ext uri="{FF2B5EF4-FFF2-40B4-BE49-F238E27FC236}">
                <a16:creationId xmlns:a16="http://schemas.microsoft.com/office/drawing/2014/main" id="{F9B505B6-7B92-45BB-A1EA-02AC9ED15C97}"/>
              </a:ext>
            </a:extLst>
          </p:cNvPr>
          <p:cNvPicPr>
            <a:picLocks noChangeAspect="1"/>
          </p:cNvPicPr>
          <p:nvPr/>
        </p:nvPicPr>
        <p:blipFill rotWithShape="1">
          <a:blip r:embed="rId3">
            <a:extLst>
              <a:ext uri="{28A0092B-C50C-407E-A947-70E740481C1C}">
                <a14:useLocalDpi xmlns:a14="http://schemas.microsoft.com/office/drawing/2010/main" val="0"/>
              </a:ext>
            </a:extLst>
          </a:blip>
          <a:srcRect l="3972" t="3942" r="4181" b="9904"/>
          <a:stretch/>
        </p:blipFill>
        <p:spPr>
          <a:xfrm>
            <a:off x="785615" y="1250004"/>
            <a:ext cx="4377446" cy="4357991"/>
          </a:xfrm>
          <a:prstGeom prst="roundRect">
            <a:avLst>
              <a:gd name="adj" fmla="val 10863"/>
            </a:avLst>
          </a:prstGeom>
        </p:spPr>
      </p:pic>
      <p:sp>
        <p:nvSpPr>
          <p:cNvPr id="6" name="Rectangle: Rounded Corners 5">
            <a:extLst>
              <a:ext uri="{FF2B5EF4-FFF2-40B4-BE49-F238E27FC236}">
                <a16:creationId xmlns:a16="http://schemas.microsoft.com/office/drawing/2014/main" id="{2B460885-BC24-49F4-A124-A8B3904C6D1F}"/>
              </a:ext>
            </a:extLst>
          </p:cNvPr>
          <p:cNvSpPr/>
          <p:nvPr/>
        </p:nvSpPr>
        <p:spPr>
          <a:xfrm rot="21306562">
            <a:off x="4364646" y="861838"/>
            <a:ext cx="7174144" cy="1956797"/>
          </a:xfrm>
          <a:prstGeom prst="roundRect">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a:solidFill>
                  <a:schemeClr val="bg1"/>
                </a:solidFill>
                <a:latin typeface="NettoOT-Bold" panose="02010804010101010104" pitchFamily="50" charset="0"/>
              </a:rPr>
              <a:t>A lot of value is put on authenticity, but we can also curate and edit our own content on social media.</a:t>
            </a:r>
          </a:p>
        </p:txBody>
      </p:sp>
      <p:sp>
        <p:nvSpPr>
          <p:cNvPr id="8" name="Rectangle: Rounded Corners 7">
            <a:extLst>
              <a:ext uri="{FF2B5EF4-FFF2-40B4-BE49-F238E27FC236}">
                <a16:creationId xmlns:a16="http://schemas.microsoft.com/office/drawing/2014/main" id="{E3D1294B-3946-4F7A-B8BB-AD5B986A838A}"/>
              </a:ext>
            </a:extLst>
          </p:cNvPr>
          <p:cNvSpPr/>
          <p:nvPr/>
        </p:nvSpPr>
        <p:spPr>
          <a:xfrm>
            <a:off x="5968312" y="3737115"/>
            <a:ext cx="5064123" cy="2110489"/>
          </a:xfrm>
          <a:prstGeom prst="roundRect">
            <a:avLst/>
          </a:prstGeom>
          <a:solidFill>
            <a:srgbClr val="009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dirty="0">
                <a:solidFill>
                  <a:schemeClr val="bg1"/>
                </a:solidFill>
                <a:latin typeface="NettoOT-Bold" panose="02010804010101010104" pitchFamily="50" charset="0"/>
              </a:rPr>
              <a:t>So, is “authenticity” losing its meaning?</a:t>
            </a:r>
          </a:p>
        </p:txBody>
      </p:sp>
    </p:spTree>
    <p:extLst>
      <p:ext uri="{BB962C8B-B14F-4D97-AF65-F5344CB8AC3E}">
        <p14:creationId xmlns:p14="http://schemas.microsoft.com/office/powerpoint/2010/main" val="256451823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4131566-613A-430F-AF7A-680B1D9B3771}"/>
              </a:ext>
            </a:extLst>
          </p:cNvPr>
          <p:cNvSpPr/>
          <p:nvPr/>
        </p:nvSpPr>
        <p:spPr>
          <a:xfrm>
            <a:off x="641362" y="4053953"/>
            <a:ext cx="3403864" cy="2246769"/>
          </a:xfrm>
          <a:prstGeom prst="rect">
            <a:avLst/>
          </a:prstGeom>
        </p:spPr>
        <p:txBody>
          <a:bodyPr wrap="square">
            <a:spAutoFit/>
          </a:bodyPr>
          <a:lstStyle/>
          <a:p>
            <a:pPr algn="ctr"/>
            <a:r>
              <a:rPr lang="en-GB" sz="2000" dirty="0">
                <a:latin typeface="NettoOT-Bold" panose="02010804010101010104" pitchFamily="50" charset="0"/>
              </a:rPr>
              <a:t>“Any profile on Facebook or Google that does not appear to be tied to an offline name is removed. Nicknames and pseudonyms, regardless of their longevity are considered breaches of terms of service.” </a:t>
            </a:r>
          </a:p>
        </p:txBody>
      </p:sp>
      <p:sp>
        <p:nvSpPr>
          <p:cNvPr id="12" name="Rectangle 11">
            <a:extLst>
              <a:ext uri="{FF2B5EF4-FFF2-40B4-BE49-F238E27FC236}">
                <a16:creationId xmlns:a16="http://schemas.microsoft.com/office/drawing/2014/main" id="{651EFF65-EA23-4D83-99B5-4621CA93CA93}"/>
              </a:ext>
            </a:extLst>
          </p:cNvPr>
          <p:cNvSpPr/>
          <p:nvPr/>
        </p:nvSpPr>
        <p:spPr>
          <a:xfrm>
            <a:off x="1053809" y="1994107"/>
            <a:ext cx="2380081" cy="923330"/>
          </a:xfrm>
          <a:prstGeom prst="rect">
            <a:avLst/>
          </a:prstGeom>
        </p:spPr>
        <p:txBody>
          <a:bodyPr wrap="square">
            <a:spAutoFit/>
          </a:bodyPr>
          <a:lstStyle/>
          <a:p>
            <a:r>
              <a:rPr lang="en-GB" dirty="0">
                <a:solidFill>
                  <a:srgbClr val="121212"/>
                </a:solidFill>
                <a:latin typeface="NettoOT-Bold" panose="02010804010101010104" pitchFamily="50" charset="0"/>
              </a:rPr>
              <a:t>“An online identity can be as permanent as an offline one.”</a:t>
            </a:r>
            <a:endParaRPr lang="en-GB" dirty="0">
              <a:latin typeface="NettoOT-Bold" panose="02010804010101010104" pitchFamily="50" charset="0"/>
            </a:endParaRPr>
          </a:p>
        </p:txBody>
      </p:sp>
      <p:sp>
        <p:nvSpPr>
          <p:cNvPr id="13" name="Rectangle 12">
            <a:extLst>
              <a:ext uri="{FF2B5EF4-FFF2-40B4-BE49-F238E27FC236}">
                <a16:creationId xmlns:a16="http://schemas.microsoft.com/office/drawing/2014/main" id="{AAD0E7EA-DE77-40F1-9B42-81ACD0C41AA0}"/>
              </a:ext>
            </a:extLst>
          </p:cNvPr>
          <p:cNvSpPr/>
          <p:nvPr/>
        </p:nvSpPr>
        <p:spPr>
          <a:xfrm>
            <a:off x="3815783" y="2636476"/>
            <a:ext cx="3321672" cy="954107"/>
          </a:xfrm>
          <a:prstGeom prst="rect">
            <a:avLst/>
          </a:prstGeom>
        </p:spPr>
        <p:txBody>
          <a:bodyPr wrap="square">
            <a:spAutoFit/>
          </a:bodyPr>
          <a:lstStyle/>
          <a:p>
            <a:pPr algn="ctr"/>
            <a:r>
              <a:rPr lang="en-GB" sz="2800" dirty="0">
                <a:solidFill>
                  <a:srgbClr val="009FE3"/>
                </a:solidFill>
                <a:latin typeface="NettoOT-Bold" panose="02010804010101010104" pitchFamily="50" charset="0"/>
              </a:rPr>
              <a:t>“Authentic identity is non-anonymous.” </a:t>
            </a:r>
          </a:p>
        </p:txBody>
      </p:sp>
      <p:sp>
        <p:nvSpPr>
          <p:cNvPr id="14" name="Rectangle 13">
            <a:extLst>
              <a:ext uri="{FF2B5EF4-FFF2-40B4-BE49-F238E27FC236}">
                <a16:creationId xmlns:a16="http://schemas.microsoft.com/office/drawing/2014/main" id="{1EFC81B2-4C0D-4139-82DD-DB601FFC290F}"/>
              </a:ext>
            </a:extLst>
          </p:cNvPr>
          <p:cNvSpPr/>
          <p:nvPr/>
        </p:nvSpPr>
        <p:spPr>
          <a:xfrm>
            <a:off x="4184372" y="1818395"/>
            <a:ext cx="5059562" cy="646331"/>
          </a:xfrm>
          <a:prstGeom prst="rect">
            <a:avLst/>
          </a:prstGeom>
        </p:spPr>
        <p:txBody>
          <a:bodyPr wrap="square">
            <a:spAutoFit/>
          </a:bodyPr>
          <a:lstStyle/>
          <a:p>
            <a:pPr algn="ctr"/>
            <a:r>
              <a:rPr lang="en-GB" dirty="0">
                <a:solidFill>
                  <a:srgbClr val="F39200"/>
                </a:solidFill>
                <a:latin typeface="NettoOT-Bold" panose="02010804010101010104" pitchFamily="50" charset="0"/>
              </a:rPr>
              <a:t>“Facebook profiles and Google IDs are tied to a person's real name and real connections.”</a:t>
            </a:r>
          </a:p>
        </p:txBody>
      </p:sp>
      <p:sp>
        <p:nvSpPr>
          <p:cNvPr id="16" name="Rectangle 15">
            <a:extLst>
              <a:ext uri="{FF2B5EF4-FFF2-40B4-BE49-F238E27FC236}">
                <a16:creationId xmlns:a16="http://schemas.microsoft.com/office/drawing/2014/main" id="{B0977BD9-C882-48B6-AE6E-5FBBB0738C36}"/>
              </a:ext>
            </a:extLst>
          </p:cNvPr>
          <p:cNvSpPr/>
          <p:nvPr/>
        </p:nvSpPr>
        <p:spPr>
          <a:xfrm>
            <a:off x="8675022" y="2569029"/>
            <a:ext cx="2817978" cy="923330"/>
          </a:xfrm>
          <a:prstGeom prst="rect">
            <a:avLst/>
          </a:prstGeom>
        </p:spPr>
        <p:txBody>
          <a:bodyPr wrap="square">
            <a:spAutoFit/>
          </a:bodyPr>
          <a:lstStyle/>
          <a:p>
            <a:pPr algn="ctr"/>
            <a:r>
              <a:rPr lang="en-GB" dirty="0">
                <a:latin typeface="NettoOT-Bold" panose="02010804010101010104" pitchFamily="50" charset="0"/>
              </a:rPr>
              <a:t>“Facebook also believes authenticity is linked to a person's photo stream.”</a:t>
            </a:r>
          </a:p>
        </p:txBody>
      </p:sp>
      <p:sp>
        <p:nvSpPr>
          <p:cNvPr id="10" name="Rectangle: Rounded Corners 9">
            <a:extLst>
              <a:ext uri="{FF2B5EF4-FFF2-40B4-BE49-F238E27FC236}">
                <a16:creationId xmlns:a16="http://schemas.microsoft.com/office/drawing/2014/main" id="{5C969E21-AF38-40D8-9212-D1AE780FDD9D}"/>
              </a:ext>
            </a:extLst>
          </p:cNvPr>
          <p:cNvSpPr/>
          <p:nvPr/>
        </p:nvSpPr>
        <p:spPr>
          <a:xfrm>
            <a:off x="1605844" y="557278"/>
            <a:ext cx="8980311" cy="1175809"/>
          </a:xfrm>
          <a:prstGeom prst="roundRect">
            <a:avLst/>
          </a:prstGeom>
          <a:solidFill>
            <a:srgbClr val="009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solidFill>
                  <a:schemeClr val="bg1"/>
                </a:solidFill>
                <a:latin typeface="NettoOT-Bold" panose="02010804010101010104" pitchFamily="50" charset="0"/>
              </a:rPr>
              <a:t>Social media: is authenticity or anonymity more important?</a:t>
            </a:r>
          </a:p>
        </p:txBody>
      </p:sp>
      <p:sp>
        <p:nvSpPr>
          <p:cNvPr id="15" name="Rectangle: Rounded Corners 14">
            <a:extLst>
              <a:ext uri="{FF2B5EF4-FFF2-40B4-BE49-F238E27FC236}">
                <a16:creationId xmlns:a16="http://schemas.microsoft.com/office/drawing/2014/main" id="{671C0D01-2116-47A4-B16A-AF37EC5968AB}"/>
              </a:ext>
            </a:extLst>
          </p:cNvPr>
          <p:cNvSpPr/>
          <p:nvPr/>
        </p:nvSpPr>
        <p:spPr>
          <a:xfrm>
            <a:off x="699000" y="3329626"/>
            <a:ext cx="2890919" cy="521915"/>
          </a:xfrm>
          <a:prstGeom prst="roundRect">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a:solidFill>
                  <a:schemeClr val="bg1"/>
                </a:solidFill>
                <a:latin typeface="NettoOT-Bold" panose="02010804010101010104" pitchFamily="50" charset="0"/>
              </a:rPr>
              <a:t>Source: The Guardian online</a:t>
            </a:r>
          </a:p>
        </p:txBody>
      </p:sp>
      <p:sp>
        <p:nvSpPr>
          <p:cNvPr id="17" name="Rectangle: Rounded Corners 16">
            <a:extLst>
              <a:ext uri="{FF2B5EF4-FFF2-40B4-BE49-F238E27FC236}">
                <a16:creationId xmlns:a16="http://schemas.microsoft.com/office/drawing/2014/main" id="{5CEDAAB9-3AC0-4285-B916-9C0001AD6A5A}"/>
              </a:ext>
            </a:extLst>
          </p:cNvPr>
          <p:cNvSpPr/>
          <p:nvPr/>
        </p:nvSpPr>
        <p:spPr>
          <a:xfrm>
            <a:off x="4184372" y="3762333"/>
            <a:ext cx="7366266" cy="2581110"/>
          </a:xfrm>
          <a:prstGeom prst="roundRect">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lgn="ctr">
              <a:buFont typeface="Arial" panose="020B0604020202020204" pitchFamily="34" charset="0"/>
              <a:buChar char="•"/>
            </a:pPr>
            <a:r>
              <a:rPr lang="en-GB" sz="2400" dirty="0">
                <a:solidFill>
                  <a:schemeClr val="bg1"/>
                </a:solidFill>
                <a:latin typeface="NettoOT-Bold" panose="02010804010101010104" pitchFamily="50" charset="0"/>
              </a:rPr>
              <a:t>Should we be allowed to adopt pseudonyms online?</a:t>
            </a:r>
          </a:p>
          <a:p>
            <a:pPr marL="285750" indent="-285750" algn="ctr">
              <a:buFont typeface="Arial" panose="020B0604020202020204" pitchFamily="34" charset="0"/>
              <a:buChar char="•"/>
            </a:pPr>
            <a:endParaRPr lang="en-GB" sz="1600" dirty="0">
              <a:solidFill>
                <a:schemeClr val="bg1"/>
              </a:solidFill>
              <a:latin typeface="NettoOT-Bold" panose="02010804010101010104" pitchFamily="50" charset="0"/>
            </a:endParaRPr>
          </a:p>
          <a:p>
            <a:pPr marL="285750" indent="-285750" algn="ctr">
              <a:buFont typeface="Arial" panose="020B0604020202020204" pitchFamily="34" charset="0"/>
              <a:buChar char="•"/>
            </a:pPr>
            <a:r>
              <a:rPr lang="en-GB" sz="2400" dirty="0">
                <a:solidFill>
                  <a:schemeClr val="bg1"/>
                </a:solidFill>
                <a:latin typeface="NettoOT-Bold" panose="02010804010101010104" pitchFamily="50" charset="0"/>
              </a:rPr>
              <a:t>Why can’t someone be authentic AND anonymous online?</a:t>
            </a:r>
          </a:p>
          <a:p>
            <a:pPr marL="285750" indent="-285750" algn="ctr">
              <a:buFont typeface="Arial" panose="020B0604020202020204" pitchFamily="34" charset="0"/>
              <a:buChar char="•"/>
            </a:pPr>
            <a:endParaRPr lang="en-GB" sz="1600" dirty="0">
              <a:solidFill>
                <a:schemeClr val="bg1"/>
              </a:solidFill>
              <a:latin typeface="NettoOT-Bold" panose="02010804010101010104" pitchFamily="50" charset="0"/>
            </a:endParaRPr>
          </a:p>
          <a:p>
            <a:pPr marL="285750" indent="-285750" algn="ctr">
              <a:buFont typeface="Arial" panose="020B0604020202020204" pitchFamily="34" charset="0"/>
              <a:buChar char="•"/>
            </a:pPr>
            <a:r>
              <a:rPr lang="en-GB" sz="2400" dirty="0">
                <a:solidFill>
                  <a:schemeClr val="bg1"/>
                </a:solidFill>
                <a:latin typeface="NettoOT-Bold" panose="02010804010101010104" pitchFamily="50" charset="0"/>
              </a:rPr>
              <a:t>Is this right when we curate, edit and change our pictures?</a:t>
            </a:r>
          </a:p>
        </p:txBody>
      </p:sp>
    </p:spTree>
    <p:extLst>
      <p:ext uri="{BB962C8B-B14F-4D97-AF65-F5344CB8AC3E}">
        <p14:creationId xmlns:p14="http://schemas.microsoft.com/office/powerpoint/2010/main" val="40270082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3"/>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1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11"/>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additive="base">
                                        <p:cTn id="27" dur="500" fill="hold"/>
                                        <p:tgtEl>
                                          <p:spTgt spid="17"/>
                                        </p:tgtEl>
                                        <p:attrNameLst>
                                          <p:attrName>ppt_x</p:attrName>
                                        </p:attrNameLst>
                                      </p:cBhvr>
                                      <p:tavLst>
                                        <p:tav tm="0">
                                          <p:val>
                                            <p:strVal val="#ppt_x"/>
                                          </p:val>
                                        </p:tav>
                                        <p:tav tm="100000">
                                          <p:val>
                                            <p:strVal val="#ppt_x"/>
                                          </p:val>
                                        </p:tav>
                                      </p:tavLst>
                                    </p:anim>
                                    <p:anim calcmode="lin" valueType="num">
                                      <p:cBhvr additive="base">
                                        <p:cTn id="28" dur="500" fill="hold"/>
                                        <p:tgtEl>
                                          <p:spTgt spid="1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p:bldP spid="12" grpId="0"/>
      <p:bldP spid="13" grpId="0"/>
      <p:bldP spid="14" grpId="0"/>
      <p:bldP spid="16" grpId="0"/>
      <p:bldP spid="17"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descr="A screenshot of a stereo&#10;&#10;Description automatically generated">
            <a:extLst>
              <a:ext uri="{FF2B5EF4-FFF2-40B4-BE49-F238E27FC236}">
                <a16:creationId xmlns:a16="http://schemas.microsoft.com/office/drawing/2014/main" id="{4E3B0845-3908-4F81-9A70-1F07B9949F8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65522" y="676072"/>
            <a:ext cx="5528863" cy="5505855"/>
          </a:xfrm>
          <a:prstGeom prst="rect">
            <a:avLst/>
          </a:prstGeom>
        </p:spPr>
      </p:pic>
      <p:sp>
        <p:nvSpPr>
          <p:cNvPr id="6" name="Rectangle: Rounded Corners 5">
            <a:extLst>
              <a:ext uri="{FF2B5EF4-FFF2-40B4-BE49-F238E27FC236}">
                <a16:creationId xmlns:a16="http://schemas.microsoft.com/office/drawing/2014/main" id="{59B408E0-B9B9-4FE7-B426-49064D50C43A}"/>
              </a:ext>
            </a:extLst>
          </p:cNvPr>
          <p:cNvSpPr/>
          <p:nvPr/>
        </p:nvSpPr>
        <p:spPr>
          <a:xfrm rot="21293563">
            <a:off x="868938" y="1143256"/>
            <a:ext cx="4702440" cy="4571483"/>
          </a:xfrm>
          <a:prstGeom prst="roundRect">
            <a:avLst>
              <a:gd name="adj" fmla="val 9866"/>
            </a:avLst>
          </a:prstGeom>
          <a:solidFill>
            <a:srgbClr val="009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4400" dirty="0">
                <a:solidFill>
                  <a:schemeClr val="bg1"/>
                </a:solidFill>
                <a:latin typeface="NettoOT-Bold" panose="02010804010101010104" pitchFamily="50" charset="0"/>
              </a:rPr>
              <a:t>Why might someone choose a different identity online, or even to be anonymous?</a:t>
            </a:r>
          </a:p>
        </p:txBody>
      </p:sp>
    </p:spTree>
    <p:extLst>
      <p:ext uri="{BB962C8B-B14F-4D97-AF65-F5344CB8AC3E}">
        <p14:creationId xmlns:p14="http://schemas.microsoft.com/office/powerpoint/2010/main" val="86119698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itle 1">
            <a:extLst>
              <a:ext uri="{FF2B5EF4-FFF2-40B4-BE49-F238E27FC236}">
                <a16:creationId xmlns:a16="http://schemas.microsoft.com/office/drawing/2014/main" id="{29EF01A7-4B34-42BC-B25D-3CF878795211}"/>
              </a:ext>
            </a:extLst>
          </p:cNvPr>
          <p:cNvSpPr>
            <a:spLocks noGrp="1"/>
          </p:cNvSpPr>
          <p:nvPr>
            <p:ph type="title"/>
          </p:nvPr>
        </p:nvSpPr>
        <p:spPr>
          <a:xfrm rot="21441179">
            <a:off x="652099" y="503068"/>
            <a:ext cx="1150070" cy="661808"/>
          </a:xfrm>
        </p:spPr>
        <p:txBody>
          <a:bodyPr>
            <a:normAutofit fontScale="90000"/>
          </a:bodyPr>
          <a:lstStyle/>
          <a:p>
            <a:r>
              <a:rPr lang="en-GB" dirty="0">
                <a:latin typeface="NettoOT-Bold" panose="02010804010101010104" pitchFamily="50" charset="0"/>
              </a:rPr>
              <a:t>So…</a:t>
            </a:r>
          </a:p>
        </p:txBody>
      </p:sp>
      <p:sp>
        <p:nvSpPr>
          <p:cNvPr id="9" name="Rectangle: Rounded Corners 8">
            <a:extLst>
              <a:ext uri="{FF2B5EF4-FFF2-40B4-BE49-F238E27FC236}">
                <a16:creationId xmlns:a16="http://schemas.microsoft.com/office/drawing/2014/main" id="{2BC48146-F438-4D1D-9B96-EAB10E3904D0}"/>
              </a:ext>
            </a:extLst>
          </p:cNvPr>
          <p:cNvSpPr/>
          <p:nvPr/>
        </p:nvSpPr>
        <p:spPr>
          <a:xfrm>
            <a:off x="2038455" y="626119"/>
            <a:ext cx="8676069" cy="864113"/>
          </a:xfrm>
          <a:prstGeom prst="roundRect">
            <a:avLst>
              <a:gd name="adj" fmla="val 20044"/>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dirty="0">
                <a:solidFill>
                  <a:schemeClr val="bg1"/>
                </a:solidFill>
                <a:latin typeface="NettoOT-Bold" panose="02010804010101010104" pitchFamily="50" charset="0"/>
              </a:rPr>
              <a:t>Are our identities singular or fixed?</a:t>
            </a:r>
          </a:p>
        </p:txBody>
      </p:sp>
      <p:pic>
        <p:nvPicPr>
          <p:cNvPr id="1026" name="Picture 2">
            <a:extLst>
              <a:ext uri="{FF2B5EF4-FFF2-40B4-BE49-F238E27FC236}">
                <a16:creationId xmlns:a16="http://schemas.microsoft.com/office/drawing/2014/main" id="{A01D197B-6364-4285-91A6-EFF59DC522E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37430" y="1611725"/>
            <a:ext cx="7133504" cy="3699577"/>
          </a:xfrm>
          <a:prstGeom prst="rect">
            <a:avLst/>
          </a:prstGeom>
          <a:noFill/>
          <a:extLst>
            <a:ext uri="{909E8E84-426E-40DD-AFC4-6F175D3DCCD1}">
              <a14:hiddenFill xmlns:a14="http://schemas.microsoft.com/office/drawing/2010/main">
                <a:solidFill>
                  <a:srgbClr val="FFFFFF"/>
                </a:solidFill>
              </a14:hiddenFill>
            </a:ext>
          </a:extLst>
        </p:spPr>
      </p:pic>
      <p:grpSp>
        <p:nvGrpSpPr>
          <p:cNvPr id="2" name="Group 1">
            <a:extLst>
              <a:ext uri="{FF2B5EF4-FFF2-40B4-BE49-F238E27FC236}">
                <a16:creationId xmlns:a16="http://schemas.microsoft.com/office/drawing/2014/main" id="{140548CC-1A2B-476B-91E4-B6185C68D45A}"/>
              </a:ext>
            </a:extLst>
          </p:cNvPr>
          <p:cNvGrpSpPr/>
          <p:nvPr/>
        </p:nvGrpSpPr>
        <p:grpSpPr>
          <a:xfrm>
            <a:off x="1029689" y="3825018"/>
            <a:ext cx="10132622" cy="2556118"/>
            <a:chOff x="1029689" y="3825018"/>
            <a:chExt cx="10132622" cy="2556118"/>
          </a:xfrm>
        </p:grpSpPr>
        <p:pic>
          <p:nvPicPr>
            <p:cNvPr id="8" name="Picture 7" descr="A close up of a logo&#10;&#10;Description automatically generated">
              <a:extLst>
                <a:ext uri="{FF2B5EF4-FFF2-40B4-BE49-F238E27FC236}">
                  <a16:creationId xmlns:a16="http://schemas.microsoft.com/office/drawing/2014/main" id="{B76D2A38-59E1-40E2-9A4F-04737727DE85}"/>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3867" t="17133" r="22266" b="18533"/>
            <a:stretch/>
          </p:blipFill>
          <p:spPr>
            <a:xfrm rot="520071" flipH="1">
              <a:off x="7670720" y="3825018"/>
              <a:ext cx="1454245" cy="1736803"/>
            </a:xfrm>
            <a:prstGeom prst="rect">
              <a:avLst/>
            </a:prstGeom>
          </p:spPr>
        </p:pic>
        <p:sp>
          <p:nvSpPr>
            <p:cNvPr id="10" name="Rectangle: Rounded Corners 9">
              <a:extLst>
                <a:ext uri="{FF2B5EF4-FFF2-40B4-BE49-F238E27FC236}">
                  <a16:creationId xmlns:a16="http://schemas.microsoft.com/office/drawing/2014/main" id="{AC9017C0-08AB-4D83-B0EA-988CE352DABE}"/>
                </a:ext>
              </a:extLst>
            </p:cNvPr>
            <p:cNvSpPr/>
            <p:nvPr/>
          </p:nvSpPr>
          <p:spPr>
            <a:xfrm>
              <a:off x="1029689" y="5666920"/>
              <a:ext cx="10132622" cy="714216"/>
            </a:xfrm>
            <a:prstGeom prst="roundRect">
              <a:avLst/>
            </a:prstGeom>
            <a:solidFill>
              <a:srgbClr val="009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800" dirty="0">
                  <a:solidFill>
                    <a:schemeClr val="bg1"/>
                  </a:solidFill>
                  <a:latin typeface="NettoOT-Bold" panose="02010804010101010104" pitchFamily="50" charset="0"/>
                </a:rPr>
                <a:t>So would a verified celebrity be the most authentic person online?</a:t>
              </a:r>
            </a:p>
          </p:txBody>
        </p:sp>
      </p:grpSp>
    </p:spTree>
    <p:extLst>
      <p:ext uri="{BB962C8B-B14F-4D97-AF65-F5344CB8AC3E}">
        <p14:creationId xmlns:p14="http://schemas.microsoft.com/office/powerpoint/2010/main" val="3003530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1"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up)">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CE9DD9B7-E8C9-45E1-92F9-5A34364B9FE9}"/>
              </a:ext>
            </a:extLst>
          </p:cNvPr>
          <p:cNvSpPr/>
          <p:nvPr/>
        </p:nvSpPr>
        <p:spPr>
          <a:xfrm rot="21227171">
            <a:off x="827172" y="705480"/>
            <a:ext cx="2159219" cy="517962"/>
          </a:xfrm>
          <a:prstGeom prst="rect">
            <a:avLst/>
          </a:prstGeom>
        </p:spPr>
        <p:txBody>
          <a:bodyPr wrap="square">
            <a:spAutoFit/>
          </a:bodyPr>
          <a:lstStyle/>
          <a:p>
            <a:pPr>
              <a:lnSpc>
                <a:spcPct val="107000"/>
              </a:lnSpc>
              <a:spcAft>
                <a:spcPts val="800"/>
              </a:spcAft>
            </a:pPr>
            <a:r>
              <a:rPr lang="en-GB" sz="2800" dirty="0">
                <a:solidFill>
                  <a:srgbClr val="009FE3"/>
                </a:solidFill>
                <a:latin typeface="NettoOT-Bold" panose="02010804010101010104" pitchFamily="50" charset="0"/>
                <a:ea typeface="Calibri" panose="020F0502020204030204" pitchFamily="34" charset="0"/>
                <a:cs typeface="Times New Roman" panose="02020603050405020304" pitchFamily="18" charset="0"/>
              </a:rPr>
              <a:t>Full names? </a:t>
            </a:r>
          </a:p>
        </p:txBody>
      </p:sp>
      <p:pic>
        <p:nvPicPr>
          <p:cNvPr id="5" name="Picture 4" descr="A close up of a logo&#10;&#10;Description automatically generated">
            <a:extLst>
              <a:ext uri="{FF2B5EF4-FFF2-40B4-BE49-F238E27FC236}">
                <a16:creationId xmlns:a16="http://schemas.microsoft.com/office/drawing/2014/main" id="{5DE8B83F-33A8-497E-9ADA-4DB9FE27C8EF}"/>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6267" t="15959" r="15866" b="15959"/>
          <a:stretch/>
        </p:blipFill>
        <p:spPr>
          <a:xfrm rot="264371">
            <a:off x="7226504" y="2420916"/>
            <a:ext cx="1938526" cy="1944671"/>
          </a:xfrm>
          <a:prstGeom prst="rect">
            <a:avLst/>
          </a:prstGeom>
        </p:spPr>
      </p:pic>
      <p:pic>
        <p:nvPicPr>
          <p:cNvPr id="7" name="Picture 6" descr="A close up of a logo&#10;&#10;Description automatically generated">
            <a:extLst>
              <a:ext uri="{FF2B5EF4-FFF2-40B4-BE49-F238E27FC236}">
                <a16:creationId xmlns:a16="http://schemas.microsoft.com/office/drawing/2014/main" id="{044C8277-1ED6-4529-BA12-3B99E4686DE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0401" t="40400" r="30800" b="40266"/>
          <a:stretch/>
        </p:blipFill>
        <p:spPr>
          <a:xfrm rot="956149">
            <a:off x="4722791" y="1526298"/>
            <a:ext cx="2341701" cy="1166827"/>
          </a:xfrm>
          <a:prstGeom prst="rect">
            <a:avLst/>
          </a:prstGeom>
        </p:spPr>
      </p:pic>
      <p:pic>
        <p:nvPicPr>
          <p:cNvPr id="8" name="Picture 7" descr="A close up of a logo&#10;&#10;Description automatically generated">
            <a:extLst>
              <a:ext uri="{FF2B5EF4-FFF2-40B4-BE49-F238E27FC236}">
                <a16:creationId xmlns:a16="http://schemas.microsoft.com/office/drawing/2014/main" id="{FC462BA3-CE2A-49E1-8F43-0777C34C884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0401" t="40400" r="30800" b="40266"/>
          <a:stretch/>
        </p:blipFill>
        <p:spPr>
          <a:xfrm rot="20856998">
            <a:off x="4751098" y="2794874"/>
            <a:ext cx="2341701" cy="1166827"/>
          </a:xfrm>
          <a:prstGeom prst="rect">
            <a:avLst/>
          </a:prstGeom>
        </p:spPr>
      </p:pic>
      <p:pic>
        <p:nvPicPr>
          <p:cNvPr id="9" name="Picture 8" descr="A close up of a logo&#10;&#10;Description automatically generated">
            <a:extLst>
              <a:ext uri="{FF2B5EF4-FFF2-40B4-BE49-F238E27FC236}">
                <a16:creationId xmlns:a16="http://schemas.microsoft.com/office/drawing/2014/main" id="{FCF049ED-E100-4FFF-985A-032425D2C7AF}"/>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30401" t="40400" r="30800" b="40266"/>
          <a:stretch/>
        </p:blipFill>
        <p:spPr>
          <a:xfrm rot="20664498" flipV="1">
            <a:off x="4807282" y="3798353"/>
            <a:ext cx="2341701" cy="1166827"/>
          </a:xfrm>
          <a:prstGeom prst="rect">
            <a:avLst/>
          </a:prstGeom>
        </p:spPr>
      </p:pic>
      <p:sp>
        <p:nvSpPr>
          <p:cNvPr id="10" name="Rectangle: Rounded Corners 9">
            <a:extLst>
              <a:ext uri="{FF2B5EF4-FFF2-40B4-BE49-F238E27FC236}">
                <a16:creationId xmlns:a16="http://schemas.microsoft.com/office/drawing/2014/main" id="{BCE800B0-63A0-488B-9238-C6AA49CCA042}"/>
              </a:ext>
            </a:extLst>
          </p:cNvPr>
          <p:cNvSpPr/>
          <p:nvPr/>
        </p:nvSpPr>
        <p:spPr>
          <a:xfrm>
            <a:off x="881602" y="5515583"/>
            <a:ext cx="10428796" cy="794695"/>
          </a:xfrm>
          <a:prstGeom prst="roundRect">
            <a:avLst/>
          </a:prstGeom>
          <a:solidFill>
            <a:srgbClr val="009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solidFill>
                  <a:schemeClr val="bg1"/>
                </a:solidFill>
                <a:latin typeface="NettoOT-Bold" panose="02010804010101010104" pitchFamily="50" charset="0"/>
              </a:rPr>
              <a:t>What should indicate everyone’s authenticity online?</a:t>
            </a:r>
          </a:p>
        </p:txBody>
      </p:sp>
      <p:sp>
        <p:nvSpPr>
          <p:cNvPr id="11" name="Rectangle: Rounded Corners 10">
            <a:extLst>
              <a:ext uri="{FF2B5EF4-FFF2-40B4-BE49-F238E27FC236}">
                <a16:creationId xmlns:a16="http://schemas.microsoft.com/office/drawing/2014/main" id="{28E0B12F-406A-405B-9B52-B25F366609E3}"/>
              </a:ext>
            </a:extLst>
          </p:cNvPr>
          <p:cNvSpPr/>
          <p:nvPr/>
        </p:nvSpPr>
        <p:spPr>
          <a:xfrm rot="21311183">
            <a:off x="7278941" y="681594"/>
            <a:ext cx="4030264" cy="1495079"/>
          </a:xfrm>
          <a:prstGeom prst="roundRect">
            <a:avLst>
              <a:gd name="adj" fmla="val 20044"/>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bg1"/>
                </a:solidFill>
                <a:latin typeface="NettoOT-Bold" panose="02010804010101010104" pitchFamily="50" charset="0"/>
              </a:rPr>
              <a:t>Or should identity be used at all?</a:t>
            </a:r>
          </a:p>
        </p:txBody>
      </p:sp>
      <p:sp>
        <p:nvSpPr>
          <p:cNvPr id="12" name="Rectangle 11">
            <a:extLst>
              <a:ext uri="{FF2B5EF4-FFF2-40B4-BE49-F238E27FC236}">
                <a16:creationId xmlns:a16="http://schemas.microsoft.com/office/drawing/2014/main" id="{BDD16E29-949B-4D90-BF24-EF808B27F466}"/>
              </a:ext>
            </a:extLst>
          </p:cNvPr>
          <p:cNvSpPr/>
          <p:nvPr/>
        </p:nvSpPr>
        <p:spPr>
          <a:xfrm rot="456326">
            <a:off x="2918188" y="897629"/>
            <a:ext cx="1779308" cy="517962"/>
          </a:xfrm>
          <a:prstGeom prst="rect">
            <a:avLst/>
          </a:prstGeom>
        </p:spPr>
        <p:txBody>
          <a:bodyPr wrap="square">
            <a:spAutoFit/>
          </a:bodyPr>
          <a:lstStyle/>
          <a:p>
            <a:pPr>
              <a:lnSpc>
                <a:spcPct val="107000"/>
              </a:lnSpc>
              <a:spcAft>
                <a:spcPts val="800"/>
              </a:spcAft>
            </a:pPr>
            <a:r>
              <a:rPr lang="en-GB" sz="2800" dirty="0">
                <a:solidFill>
                  <a:srgbClr val="F39200"/>
                </a:solidFill>
                <a:latin typeface="NettoOT-Bold" panose="02010804010101010104" pitchFamily="50" charset="0"/>
                <a:ea typeface="Calibri" panose="020F0502020204030204" pitchFamily="34" charset="0"/>
                <a:cs typeface="Times New Roman" panose="02020603050405020304" pitchFamily="18" charset="0"/>
              </a:rPr>
              <a:t>Gender? </a:t>
            </a:r>
          </a:p>
        </p:txBody>
      </p:sp>
      <p:sp>
        <p:nvSpPr>
          <p:cNvPr id="13" name="Rectangle 12">
            <a:extLst>
              <a:ext uri="{FF2B5EF4-FFF2-40B4-BE49-F238E27FC236}">
                <a16:creationId xmlns:a16="http://schemas.microsoft.com/office/drawing/2014/main" id="{72338CB2-B6DD-446C-B7EB-66104763E9D0}"/>
              </a:ext>
            </a:extLst>
          </p:cNvPr>
          <p:cNvSpPr/>
          <p:nvPr/>
        </p:nvSpPr>
        <p:spPr>
          <a:xfrm>
            <a:off x="633864" y="1344245"/>
            <a:ext cx="3027261" cy="517962"/>
          </a:xfrm>
          <a:prstGeom prst="rect">
            <a:avLst/>
          </a:prstGeom>
        </p:spPr>
        <p:txBody>
          <a:bodyPr wrap="square">
            <a:spAutoFit/>
          </a:bodyPr>
          <a:lstStyle/>
          <a:p>
            <a:pPr>
              <a:lnSpc>
                <a:spcPct val="107000"/>
              </a:lnSpc>
              <a:spcAft>
                <a:spcPts val="800"/>
              </a:spcAft>
            </a:pPr>
            <a:r>
              <a:rPr lang="en-GB" sz="2800" dirty="0">
                <a:solidFill>
                  <a:srgbClr val="009FE3"/>
                </a:solidFill>
                <a:latin typeface="NettoOT-Bold" panose="02010804010101010104" pitchFamily="50" charset="0"/>
                <a:ea typeface="Calibri" panose="020F0502020204030204" pitchFamily="34" charset="0"/>
                <a:cs typeface="Times New Roman" panose="02020603050405020304" pitchFamily="18" charset="0"/>
              </a:rPr>
              <a:t>Current locations? </a:t>
            </a:r>
          </a:p>
        </p:txBody>
      </p:sp>
      <p:sp>
        <p:nvSpPr>
          <p:cNvPr id="14" name="Rectangle 13">
            <a:extLst>
              <a:ext uri="{FF2B5EF4-FFF2-40B4-BE49-F238E27FC236}">
                <a16:creationId xmlns:a16="http://schemas.microsoft.com/office/drawing/2014/main" id="{3FC07073-F015-49BF-AD93-C1F35205EC0A}"/>
              </a:ext>
            </a:extLst>
          </p:cNvPr>
          <p:cNvSpPr/>
          <p:nvPr/>
        </p:nvSpPr>
        <p:spPr>
          <a:xfrm rot="346147">
            <a:off x="2473229" y="1927222"/>
            <a:ext cx="4421988" cy="517962"/>
          </a:xfrm>
          <a:prstGeom prst="rect">
            <a:avLst/>
          </a:prstGeom>
        </p:spPr>
        <p:txBody>
          <a:bodyPr wrap="square">
            <a:spAutoFit/>
          </a:bodyPr>
          <a:lstStyle/>
          <a:p>
            <a:pPr>
              <a:lnSpc>
                <a:spcPct val="107000"/>
              </a:lnSpc>
              <a:spcAft>
                <a:spcPts val="800"/>
              </a:spcAft>
            </a:pPr>
            <a:r>
              <a:rPr lang="en-GB" sz="2800" dirty="0">
                <a:solidFill>
                  <a:srgbClr val="F39200"/>
                </a:solidFill>
                <a:latin typeface="NettoOT-Bold" panose="02010804010101010104" pitchFamily="50" charset="0"/>
                <a:ea typeface="Calibri" panose="020F0502020204030204" pitchFamily="34" charset="0"/>
                <a:cs typeface="Times New Roman" panose="02020603050405020304" pitchFamily="18" charset="0"/>
              </a:rPr>
              <a:t>Country of origin? </a:t>
            </a:r>
          </a:p>
        </p:txBody>
      </p:sp>
      <p:sp>
        <p:nvSpPr>
          <p:cNvPr id="15" name="Rectangle 14">
            <a:extLst>
              <a:ext uri="{FF2B5EF4-FFF2-40B4-BE49-F238E27FC236}">
                <a16:creationId xmlns:a16="http://schemas.microsoft.com/office/drawing/2014/main" id="{F95C61C7-4D73-40AE-9948-DC580E2427AF}"/>
              </a:ext>
            </a:extLst>
          </p:cNvPr>
          <p:cNvSpPr/>
          <p:nvPr/>
        </p:nvSpPr>
        <p:spPr>
          <a:xfrm rot="21437051">
            <a:off x="485860" y="2324639"/>
            <a:ext cx="3271545" cy="517962"/>
          </a:xfrm>
          <a:prstGeom prst="rect">
            <a:avLst/>
          </a:prstGeom>
        </p:spPr>
        <p:txBody>
          <a:bodyPr wrap="square">
            <a:spAutoFit/>
          </a:bodyPr>
          <a:lstStyle/>
          <a:p>
            <a:pPr>
              <a:lnSpc>
                <a:spcPct val="107000"/>
              </a:lnSpc>
              <a:spcAft>
                <a:spcPts val="800"/>
              </a:spcAft>
            </a:pPr>
            <a:r>
              <a:rPr lang="en-GB" sz="2800" dirty="0">
                <a:solidFill>
                  <a:srgbClr val="009FE3"/>
                </a:solidFill>
                <a:latin typeface="NettoOT-Bold" panose="02010804010101010104" pitchFamily="50" charset="0"/>
                <a:ea typeface="Calibri" panose="020F0502020204030204" pitchFamily="34" charset="0"/>
                <a:cs typeface="Times New Roman" panose="02020603050405020304" pitchFamily="18" charset="0"/>
              </a:rPr>
              <a:t>Frequent locations? </a:t>
            </a:r>
          </a:p>
        </p:txBody>
      </p:sp>
      <p:sp>
        <p:nvSpPr>
          <p:cNvPr id="16" name="Rectangle 15">
            <a:extLst>
              <a:ext uri="{FF2B5EF4-FFF2-40B4-BE49-F238E27FC236}">
                <a16:creationId xmlns:a16="http://schemas.microsoft.com/office/drawing/2014/main" id="{40CAFF12-03C5-47F1-95A4-88C9FFEF1AAC}"/>
              </a:ext>
            </a:extLst>
          </p:cNvPr>
          <p:cNvSpPr/>
          <p:nvPr/>
        </p:nvSpPr>
        <p:spPr>
          <a:xfrm>
            <a:off x="945374" y="2854479"/>
            <a:ext cx="4421988" cy="517962"/>
          </a:xfrm>
          <a:prstGeom prst="rect">
            <a:avLst/>
          </a:prstGeom>
        </p:spPr>
        <p:txBody>
          <a:bodyPr wrap="square">
            <a:spAutoFit/>
          </a:bodyPr>
          <a:lstStyle/>
          <a:p>
            <a:pPr>
              <a:lnSpc>
                <a:spcPct val="107000"/>
              </a:lnSpc>
              <a:spcAft>
                <a:spcPts val="800"/>
              </a:spcAft>
            </a:pPr>
            <a:r>
              <a:rPr lang="en-GB" sz="2800" dirty="0">
                <a:solidFill>
                  <a:srgbClr val="F39200"/>
                </a:solidFill>
                <a:latin typeface="NettoOT-Bold" panose="02010804010101010104" pitchFamily="50" charset="0"/>
                <a:ea typeface="Calibri" panose="020F0502020204030204" pitchFamily="34" charset="0"/>
                <a:cs typeface="Times New Roman" panose="02020603050405020304" pitchFamily="18" charset="0"/>
              </a:rPr>
              <a:t>Personal contact details? </a:t>
            </a:r>
          </a:p>
        </p:txBody>
      </p:sp>
      <p:sp>
        <p:nvSpPr>
          <p:cNvPr id="17" name="Rectangle 16">
            <a:extLst>
              <a:ext uri="{FF2B5EF4-FFF2-40B4-BE49-F238E27FC236}">
                <a16:creationId xmlns:a16="http://schemas.microsoft.com/office/drawing/2014/main" id="{DFAE97BC-9AF6-4986-80F6-FC443EFA2C85}"/>
              </a:ext>
            </a:extLst>
          </p:cNvPr>
          <p:cNvSpPr/>
          <p:nvPr/>
        </p:nvSpPr>
        <p:spPr>
          <a:xfrm rot="239159">
            <a:off x="1469976" y="3439980"/>
            <a:ext cx="3884081" cy="517962"/>
          </a:xfrm>
          <a:prstGeom prst="rect">
            <a:avLst/>
          </a:prstGeom>
        </p:spPr>
        <p:txBody>
          <a:bodyPr wrap="square">
            <a:spAutoFit/>
          </a:bodyPr>
          <a:lstStyle/>
          <a:p>
            <a:pPr>
              <a:lnSpc>
                <a:spcPct val="107000"/>
              </a:lnSpc>
              <a:spcAft>
                <a:spcPts val="800"/>
              </a:spcAft>
            </a:pPr>
            <a:r>
              <a:rPr lang="en-GB" sz="2800" dirty="0">
                <a:solidFill>
                  <a:srgbClr val="009FE3"/>
                </a:solidFill>
                <a:latin typeface="NettoOT-Bold" panose="02010804010101010104" pitchFamily="50" charset="0"/>
                <a:ea typeface="Calibri" panose="020F0502020204030204" pitchFamily="34" charset="0"/>
                <a:cs typeface="Times New Roman" panose="02020603050405020304" pitchFamily="18" charset="0"/>
              </a:rPr>
              <a:t>Online likes and follows? </a:t>
            </a:r>
          </a:p>
        </p:txBody>
      </p:sp>
      <p:sp>
        <p:nvSpPr>
          <p:cNvPr id="18" name="Rectangle 17">
            <a:extLst>
              <a:ext uri="{FF2B5EF4-FFF2-40B4-BE49-F238E27FC236}">
                <a16:creationId xmlns:a16="http://schemas.microsoft.com/office/drawing/2014/main" id="{89BDA441-47FA-46BA-99D9-3B84C30CA1C1}"/>
              </a:ext>
            </a:extLst>
          </p:cNvPr>
          <p:cNvSpPr/>
          <p:nvPr/>
        </p:nvSpPr>
        <p:spPr>
          <a:xfrm>
            <a:off x="568222" y="3833331"/>
            <a:ext cx="2587297" cy="517962"/>
          </a:xfrm>
          <a:prstGeom prst="rect">
            <a:avLst/>
          </a:prstGeom>
        </p:spPr>
        <p:txBody>
          <a:bodyPr wrap="square">
            <a:spAutoFit/>
          </a:bodyPr>
          <a:lstStyle/>
          <a:p>
            <a:pPr>
              <a:lnSpc>
                <a:spcPct val="107000"/>
              </a:lnSpc>
              <a:spcAft>
                <a:spcPts val="800"/>
              </a:spcAft>
            </a:pPr>
            <a:r>
              <a:rPr lang="en-GB" sz="2800" dirty="0">
                <a:solidFill>
                  <a:srgbClr val="F39200"/>
                </a:solidFill>
                <a:latin typeface="NettoOT-Bold" panose="02010804010101010104" pitchFamily="50" charset="0"/>
                <a:ea typeface="Calibri" panose="020F0502020204030204" pitchFamily="34" charset="0"/>
                <a:cs typeface="Times New Roman" panose="02020603050405020304" pitchFamily="18" charset="0"/>
              </a:rPr>
              <a:t>Connections?</a:t>
            </a:r>
          </a:p>
        </p:txBody>
      </p:sp>
      <p:sp>
        <p:nvSpPr>
          <p:cNvPr id="19" name="Rectangle 18">
            <a:extLst>
              <a:ext uri="{FF2B5EF4-FFF2-40B4-BE49-F238E27FC236}">
                <a16:creationId xmlns:a16="http://schemas.microsoft.com/office/drawing/2014/main" id="{12A5DF76-DE92-4690-99BC-5D79F3CE6357}"/>
              </a:ext>
            </a:extLst>
          </p:cNvPr>
          <p:cNvSpPr/>
          <p:nvPr/>
        </p:nvSpPr>
        <p:spPr>
          <a:xfrm rot="21263297">
            <a:off x="2215676" y="4061224"/>
            <a:ext cx="4421988" cy="517962"/>
          </a:xfrm>
          <a:prstGeom prst="rect">
            <a:avLst/>
          </a:prstGeom>
        </p:spPr>
        <p:txBody>
          <a:bodyPr wrap="square">
            <a:spAutoFit/>
          </a:bodyPr>
          <a:lstStyle/>
          <a:p>
            <a:pPr>
              <a:lnSpc>
                <a:spcPct val="107000"/>
              </a:lnSpc>
              <a:spcAft>
                <a:spcPts val="800"/>
              </a:spcAft>
            </a:pPr>
            <a:r>
              <a:rPr lang="en-GB" sz="2800" dirty="0">
                <a:solidFill>
                  <a:srgbClr val="009FE3"/>
                </a:solidFill>
                <a:latin typeface="NettoOT-Bold" panose="02010804010101010104" pitchFamily="50" charset="0"/>
                <a:ea typeface="Calibri" panose="020F0502020204030204" pitchFamily="34" charset="0"/>
                <a:cs typeface="Times New Roman" panose="02020603050405020304" pitchFamily="18" charset="0"/>
              </a:rPr>
              <a:t>Pictures and posts?  </a:t>
            </a:r>
          </a:p>
        </p:txBody>
      </p:sp>
      <p:sp>
        <p:nvSpPr>
          <p:cNvPr id="20" name="Rectangle 19">
            <a:extLst>
              <a:ext uri="{FF2B5EF4-FFF2-40B4-BE49-F238E27FC236}">
                <a16:creationId xmlns:a16="http://schemas.microsoft.com/office/drawing/2014/main" id="{00C3D034-4C65-4E47-974B-E1254ABAC95A}"/>
              </a:ext>
            </a:extLst>
          </p:cNvPr>
          <p:cNvSpPr/>
          <p:nvPr/>
        </p:nvSpPr>
        <p:spPr>
          <a:xfrm rot="207949">
            <a:off x="529712" y="4606986"/>
            <a:ext cx="3183839" cy="517962"/>
          </a:xfrm>
          <a:prstGeom prst="rect">
            <a:avLst/>
          </a:prstGeom>
        </p:spPr>
        <p:txBody>
          <a:bodyPr wrap="square">
            <a:spAutoFit/>
          </a:bodyPr>
          <a:lstStyle/>
          <a:p>
            <a:pPr>
              <a:lnSpc>
                <a:spcPct val="107000"/>
              </a:lnSpc>
              <a:spcAft>
                <a:spcPts val="800"/>
              </a:spcAft>
            </a:pPr>
            <a:r>
              <a:rPr lang="en-GB" sz="2800" dirty="0">
                <a:solidFill>
                  <a:srgbClr val="F39200"/>
                </a:solidFill>
                <a:latin typeface="NettoOT-Bold" panose="02010804010101010104" pitchFamily="50" charset="0"/>
                <a:ea typeface="Calibri" panose="020F0502020204030204" pitchFamily="34" charset="0"/>
                <a:cs typeface="Times New Roman" panose="02020603050405020304" pitchFamily="18" charset="0"/>
              </a:rPr>
              <a:t>Online searches? </a:t>
            </a:r>
          </a:p>
        </p:txBody>
      </p:sp>
      <p:sp>
        <p:nvSpPr>
          <p:cNvPr id="21" name="Rectangle 20">
            <a:extLst>
              <a:ext uri="{FF2B5EF4-FFF2-40B4-BE49-F238E27FC236}">
                <a16:creationId xmlns:a16="http://schemas.microsoft.com/office/drawing/2014/main" id="{D6D78069-84AA-4A46-B6E3-BFB6C1128C92}"/>
              </a:ext>
            </a:extLst>
          </p:cNvPr>
          <p:cNvSpPr/>
          <p:nvPr/>
        </p:nvSpPr>
        <p:spPr>
          <a:xfrm>
            <a:off x="2230405" y="4996803"/>
            <a:ext cx="4421988" cy="523220"/>
          </a:xfrm>
          <a:prstGeom prst="rect">
            <a:avLst/>
          </a:prstGeom>
        </p:spPr>
        <p:txBody>
          <a:bodyPr wrap="square">
            <a:spAutoFit/>
          </a:bodyPr>
          <a:lstStyle/>
          <a:p>
            <a:r>
              <a:rPr lang="en-GB" sz="2800" dirty="0">
                <a:solidFill>
                  <a:srgbClr val="009FE3"/>
                </a:solidFill>
                <a:latin typeface="NettoOT-Bold" panose="02010804010101010104" pitchFamily="50" charset="0"/>
                <a:ea typeface="Calibri" panose="020F0502020204030204" pitchFamily="34" charset="0"/>
                <a:cs typeface="Times New Roman" panose="02020603050405020304" pitchFamily="18" charset="0"/>
              </a:rPr>
              <a:t>Other apps used?</a:t>
            </a:r>
            <a:endParaRPr lang="en-GB" sz="2800" dirty="0"/>
          </a:p>
        </p:txBody>
      </p:sp>
    </p:spTree>
    <p:extLst>
      <p:ext uri="{BB962C8B-B14F-4D97-AF65-F5344CB8AC3E}">
        <p14:creationId xmlns:p14="http://schemas.microsoft.com/office/powerpoint/2010/main" val="35745525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1+#ppt_w/2"/>
                                          </p:val>
                                        </p:tav>
                                        <p:tav tm="100000">
                                          <p:val>
                                            <p:strVal val="#ppt_x"/>
                                          </p:val>
                                        </p:tav>
                                      </p:tavLst>
                                    </p:anim>
                                    <p:anim calcmode="lin" valueType="num">
                                      <p:cBhvr additive="base">
                                        <p:cTn id="8"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F6D8C176-A0E5-4FE0-B9D5-1C6690330502}"/>
              </a:ext>
            </a:extLst>
          </p:cNvPr>
          <p:cNvSpPr txBox="1"/>
          <p:nvPr/>
        </p:nvSpPr>
        <p:spPr>
          <a:xfrm>
            <a:off x="1999731" y="889890"/>
            <a:ext cx="1305165" cy="830997"/>
          </a:xfrm>
          <a:prstGeom prst="rect">
            <a:avLst/>
          </a:prstGeom>
          <a:noFill/>
        </p:spPr>
        <p:txBody>
          <a:bodyPr wrap="none" rtlCol="0">
            <a:spAutoFit/>
          </a:bodyPr>
          <a:lstStyle/>
          <a:p>
            <a:r>
              <a:rPr lang="en-GB" sz="4800" dirty="0">
                <a:latin typeface="NettoOT-Bold" panose="02010804010101010104" pitchFamily="50" charset="0"/>
              </a:rPr>
              <a:t>So…</a:t>
            </a:r>
          </a:p>
        </p:txBody>
      </p:sp>
      <p:pic>
        <p:nvPicPr>
          <p:cNvPr id="10" name="Picture 9" descr="A close up of a logo&#10;&#10;Description automatically generated">
            <a:extLst>
              <a:ext uri="{FF2B5EF4-FFF2-40B4-BE49-F238E27FC236}">
                <a16:creationId xmlns:a16="http://schemas.microsoft.com/office/drawing/2014/main" id="{197F6F87-F3E9-4750-A4F4-331C1C6E58C0}"/>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6267" t="15959" r="15866" b="15959"/>
          <a:stretch/>
        </p:blipFill>
        <p:spPr>
          <a:xfrm rot="471457">
            <a:off x="2004588" y="3934748"/>
            <a:ext cx="1906009" cy="1912051"/>
          </a:xfrm>
          <a:prstGeom prst="rect">
            <a:avLst/>
          </a:prstGeom>
        </p:spPr>
      </p:pic>
      <p:sp>
        <p:nvSpPr>
          <p:cNvPr id="7" name="Rectangle: Rounded Corners 6">
            <a:extLst>
              <a:ext uri="{FF2B5EF4-FFF2-40B4-BE49-F238E27FC236}">
                <a16:creationId xmlns:a16="http://schemas.microsoft.com/office/drawing/2014/main" id="{BD684FFC-5050-4C48-A2DF-BA2C5A89E9A1}"/>
              </a:ext>
            </a:extLst>
          </p:cNvPr>
          <p:cNvSpPr/>
          <p:nvPr/>
        </p:nvSpPr>
        <p:spPr>
          <a:xfrm rot="21411505">
            <a:off x="2045381" y="1518425"/>
            <a:ext cx="8512969" cy="1899395"/>
          </a:xfrm>
          <a:prstGeom prst="roundRect">
            <a:avLst>
              <a:gd name="adj" fmla="val 20044"/>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dirty="0">
                <a:solidFill>
                  <a:schemeClr val="bg1"/>
                </a:solidFill>
                <a:latin typeface="NettoOT-Bold" panose="02010804010101010104" pitchFamily="50" charset="0"/>
              </a:rPr>
              <a:t>Is it right that our identity is used as a measure of our authenticity online?</a:t>
            </a:r>
          </a:p>
        </p:txBody>
      </p:sp>
      <p:sp>
        <p:nvSpPr>
          <p:cNvPr id="8" name="Rectangle: Rounded Corners 7">
            <a:extLst>
              <a:ext uri="{FF2B5EF4-FFF2-40B4-BE49-F238E27FC236}">
                <a16:creationId xmlns:a16="http://schemas.microsoft.com/office/drawing/2014/main" id="{025146F9-C03E-4789-B535-A372E5B61FB9}"/>
              </a:ext>
            </a:extLst>
          </p:cNvPr>
          <p:cNvSpPr/>
          <p:nvPr/>
        </p:nvSpPr>
        <p:spPr>
          <a:xfrm>
            <a:off x="4032350" y="3805605"/>
            <a:ext cx="7001045" cy="2154673"/>
          </a:xfrm>
          <a:prstGeom prst="roundRect">
            <a:avLst/>
          </a:prstGeom>
          <a:solidFill>
            <a:srgbClr val="009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a:solidFill>
                  <a:schemeClr val="bg1"/>
                </a:solidFill>
                <a:latin typeface="NettoOT-Bold" panose="02010804010101010104" pitchFamily="50" charset="0"/>
              </a:rPr>
              <a:t>Does this allow us to experiment and adapt our identities, or would we be less authentic if we did so?</a:t>
            </a:r>
          </a:p>
        </p:txBody>
      </p:sp>
    </p:spTree>
    <p:extLst>
      <p:ext uri="{BB962C8B-B14F-4D97-AF65-F5344CB8AC3E}">
        <p14:creationId xmlns:p14="http://schemas.microsoft.com/office/powerpoint/2010/main" val="9975887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3"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0-#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1" presetClass="entr" presetSubtype="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 calcmode="lin" valueType="num">
                                      <p:cBhvr>
                                        <p:cTn id="13" dur="1000" fill="hold"/>
                                        <p:tgtEl>
                                          <p:spTgt spid="8"/>
                                        </p:tgtEl>
                                        <p:attrNameLst>
                                          <p:attrName>ppt_w</p:attrName>
                                        </p:attrNameLst>
                                      </p:cBhvr>
                                      <p:tavLst>
                                        <p:tav tm="0">
                                          <p:val>
                                            <p:fltVal val="0"/>
                                          </p:val>
                                        </p:tav>
                                        <p:tav tm="100000">
                                          <p:val>
                                            <p:strVal val="#ppt_w"/>
                                          </p:val>
                                        </p:tav>
                                      </p:tavLst>
                                    </p:anim>
                                    <p:anim calcmode="lin" valueType="num">
                                      <p:cBhvr>
                                        <p:cTn id="14" dur="1000" fill="hold"/>
                                        <p:tgtEl>
                                          <p:spTgt spid="8"/>
                                        </p:tgtEl>
                                        <p:attrNameLst>
                                          <p:attrName>ppt_h</p:attrName>
                                        </p:attrNameLst>
                                      </p:cBhvr>
                                      <p:tavLst>
                                        <p:tav tm="0">
                                          <p:val>
                                            <p:fltVal val="0"/>
                                          </p:val>
                                        </p:tav>
                                        <p:tav tm="100000">
                                          <p:val>
                                            <p:strVal val="#ppt_h"/>
                                          </p:val>
                                        </p:tav>
                                      </p:tavLst>
                                    </p:anim>
                                    <p:anim calcmode="lin" valueType="num">
                                      <p:cBhvr>
                                        <p:cTn id="15" dur="1000" fill="hold"/>
                                        <p:tgtEl>
                                          <p:spTgt spid="8"/>
                                        </p:tgtEl>
                                        <p:attrNameLst>
                                          <p:attrName>style.rotation</p:attrName>
                                        </p:attrNameLst>
                                      </p:cBhvr>
                                      <p:tavLst>
                                        <p:tav tm="0">
                                          <p:val>
                                            <p:fltVal val="90"/>
                                          </p:val>
                                        </p:tav>
                                        <p:tav tm="100000">
                                          <p:val>
                                            <p:fltVal val="0"/>
                                          </p:val>
                                        </p:tav>
                                      </p:tavLst>
                                    </p:anim>
                                    <p:animEffect transition="in" filter="fade">
                                      <p:cBhvr>
                                        <p:cTn id="16"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 name="Picture 16" descr="A picture containing computer&#10;&#10;Description automatically generated">
            <a:extLst>
              <a:ext uri="{FF2B5EF4-FFF2-40B4-BE49-F238E27FC236}">
                <a16:creationId xmlns:a16="http://schemas.microsoft.com/office/drawing/2014/main" id="{38E55BB7-EAD4-41E1-84E3-8C3D42FDC502}"/>
              </a:ext>
            </a:extLst>
          </p:cNvPr>
          <p:cNvPicPr>
            <a:picLocks noChangeAspect="1"/>
          </p:cNvPicPr>
          <p:nvPr/>
        </p:nvPicPr>
        <p:blipFill rotWithShape="1">
          <a:blip r:embed="rId3">
            <a:extLst>
              <a:ext uri="{28A0092B-C50C-407E-A947-70E740481C1C}">
                <a14:useLocalDpi xmlns:a14="http://schemas.microsoft.com/office/drawing/2010/main" val="0"/>
              </a:ext>
            </a:extLst>
          </a:blip>
          <a:srcRect b="26740"/>
          <a:stretch/>
        </p:blipFill>
        <p:spPr>
          <a:xfrm>
            <a:off x="6906638" y="3114673"/>
            <a:ext cx="4720464" cy="3375815"/>
          </a:xfrm>
          <a:prstGeom prst="rect">
            <a:avLst/>
          </a:prstGeom>
        </p:spPr>
      </p:pic>
      <p:sp>
        <p:nvSpPr>
          <p:cNvPr id="14" name="Rectangle 13">
            <a:extLst>
              <a:ext uri="{FF2B5EF4-FFF2-40B4-BE49-F238E27FC236}">
                <a16:creationId xmlns:a16="http://schemas.microsoft.com/office/drawing/2014/main" id="{2F6D9AF3-3F53-48FE-889A-418DA94354D7}"/>
              </a:ext>
            </a:extLst>
          </p:cNvPr>
          <p:cNvSpPr/>
          <p:nvPr/>
        </p:nvSpPr>
        <p:spPr>
          <a:xfrm>
            <a:off x="774722" y="2136750"/>
            <a:ext cx="6445408" cy="2266390"/>
          </a:xfrm>
          <a:prstGeom prst="rect">
            <a:avLst/>
          </a:prstGeom>
        </p:spPr>
        <p:txBody>
          <a:bodyPr wrap="square">
            <a:spAutoFit/>
          </a:bodyPr>
          <a:lstStyle/>
          <a:p>
            <a:pPr>
              <a:lnSpc>
                <a:spcPct val="107000"/>
              </a:lnSpc>
              <a:spcAft>
                <a:spcPts val="800"/>
              </a:spcAft>
            </a:pPr>
            <a:r>
              <a:rPr lang="en-GB" sz="2000" dirty="0">
                <a:latin typeface="NettoOT-Bold" panose="02010804010101010104" pitchFamily="50" charset="0"/>
                <a:ea typeface="Calibri" panose="020F0502020204030204" pitchFamily="34" charset="0"/>
                <a:cs typeface="Times New Roman" panose="02020603050405020304" pitchFamily="18" charset="0"/>
              </a:rPr>
              <a:t>We may see people being called fake online for portraying a different version of themselves but…</a:t>
            </a:r>
          </a:p>
          <a:p>
            <a:pPr>
              <a:lnSpc>
                <a:spcPct val="107000"/>
              </a:lnSpc>
              <a:spcAft>
                <a:spcPts val="800"/>
              </a:spcAft>
            </a:pPr>
            <a:endParaRPr lang="en-GB" sz="400" dirty="0">
              <a:latin typeface="NettoOT-Bold" panose="02010804010101010104" pitchFamily="50" charset="0"/>
              <a:ea typeface="Calibri" panose="020F0502020204030204" pitchFamily="34" charset="0"/>
              <a:cs typeface="Times New Roman" panose="02020603050405020304" pitchFamily="18" charset="0"/>
            </a:endParaRPr>
          </a:p>
          <a:p>
            <a:pPr>
              <a:lnSpc>
                <a:spcPct val="107000"/>
              </a:lnSpc>
              <a:spcAft>
                <a:spcPts val="800"/>
              </a:spcAft>
            </a:pPr>
            <a:r>
              <a:rPr lang="en-GB" sz="2000" dirty="0">
                <a:latin typeface="NettoOT-Bold" panose="02010804010101010104" pitchFamily="50" charset="0"/>
                <a:ea typeface="Calibri" panose="020F0502020204030204" pitchFamily="34" charset="0"/>
                <a:cs typeface="Times New Roman" panose="02020603050405020304" pitchFamily="18" charset="0"/>
              </a:rPr>
              <a:t>Don’t we all present ourselves in different ways depending on who we are with, where we are and how we feel? </a:t>
            </a:r>
          </a:p>
          <a:p>
            <a:pPr>
              <a:lnSpc>
                <a:spcPct val="107000"/>
              </a:lnSpc>
              <a:spcAft>
                <a:spcPts val="800"/>
              </a:spcAft>
            </a:pPr>
            <a:endParaRPr lang="en-GB" sz="400" dirty="0">
              <a:latin typeface="NettoOT-Bold" panose="02010804010101010104" pitchFamily="50" charset="0"/>
              <a:ea typeface="Calibri" panose="020F0502020204030204" pitchFamily="34" charset="0"/>
              <a:cs typeface="Times New Roman" panose="02020603050405020304" pitchFamily="18" charset="0"/>
            </a:endParaRPr>
          </a:p>
          <a:p>
            <a:pPr>
              <a:lnSpc>
                <a:spcPct val="107000"/>
              </a:lnSpc>
              <a:spcAft>
                <a:spcPts val="800"/>
              </a:spcAft>
            </a:pPr>
            <a:r>
              <a:rPr lang="en-GB" sz="2000" dirty="0">
                <a:latin typeface="NettoOT-Bold" panose="02010804010101010104" pitchFamily="50" charset="0"/>
                <a:ea typeface="Calibri" panose="020F0502020204030204" pitchFamily="34" charset="0"/>
                <a:cs typeface="Times New Roman" panose="02020603050405020304" pitchFamily="18" charset="0"/>
              </a:rPr>
              <a:t>The big question is…</a:t>
            </a:r>
          </a:p>
        </p:txBody>
      </p:sp>
      <p:grpSp>
        <p:nvGrpSpPr>
          <p:cNvPr id="7" name="Group 6"/>
          <p:cNvGrpSpPr/>
          <p:nvPr/>
        </p:nvGrpSpPr>
        <p:grpSpPr>
          <a:xfrm rot="21018382">
            <a:off x="7943468" y="3990890"/>
            <a:ext cx="2677273" cy="837245"/>
            <a:chOff x="5086798" y="5242863"/>
            <a:chExt cx="1474840" cy="410481"/>
          </a:xfrm>
        </p:grpSpPr>
        <p:grpSp>
          <p:nvGrpSpPr>
            <p:cNvPr id="5" name="Group 4"/>
            <p:cNvGrpSpPr/>
            <p:nvPr/>
          </p:nvGrpSpPr>
          <p:grpSpPr>
            <a:xfrm rot="609255">
              <a:off x="5086798" y="5242863"/>
              <a:ext cx="1474840" cy="410481"/>
              <a:chOff x="-2625212" y="1991696"/>
              <a:chExt cx="2320413" cy="546188"/>
            </a:xfrm>
          </p:grpSpPr>
          <p:sp>
            <p:nvSpPr>
              <p:cNvPr id="2" name="Rounded Rectangle 1"/>
              <p:cNvSpPr/>
              <p:nvPr/>
            </p:nvSpPr>
            <p:spPr>
              <a:xfrm>
                <a:off x="-2625212" y="2013420"/>
                <a:ext cx="2320413" cy="491028"/>
              </a:xfrm>
              <a:prstGeom prst="roundRect">
                <a:avLst/>
              </a:prstGeom>
              <a:solidFill>
                <a:srgbClr val="F392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dirty="0"/>
              </a:p>
            </p:txBody>
          </p:sp>
          <p:cxnSp>
            <p:nvCxnSpPr>
              <p:cNvPr id="4" name="Straight Connector 3"/>
              <p:cNvCxnSpPr>
                <a:cxnSpLocks/>
              </p:cNvCxnSpPr>
              <p:nvPr/>
            </p:nvCxnSpPr>
            <p:spPr>
              <a:xfrm rot="21572363">
                <a:off x="-1478060" y="1991696"/>
                <a:ext cx="275" cy="546188"/>
              </a:xfrm>
              <a:prstGeom prst="line">
                <a:avLst/>
              </a:prstGeom>
              <a:ln w="57150">
                <a:solidFill>
                  <a:schemeClr val="bg1"/>
                </a:solidFill>
              </a:ln>
            </p:spPr>
            <p:style>
              <a:lnRef idx="1">
                <a:schemeClr val="accent3"/>
              </a:lnRef>
              <a:fillRef idx="0">
                <a:schemeClr val="accent3"/>
              </a:fillRef>
              <a:effectRef idx="0">
                <a:schemeClr val="accent3"/>
              </a:effectRef>
              <a:fontRef idx="minor">
                <a:schemeClr val="tx1"/>
              </a:fontRef>
            </p:style>
          </p:cxnSp>
        </p:grpSp>
        <p:sp>
          <p:nvSpPr>
            <p:cNvPr id="6" name="TextBox 5"/>
            <p:cNvSpPr txBox="1"/>
            <p:nvPr/>
          </p:nvSpPr>
          <p:spPr>
            <a:xfrm rot="574500">
              <a:off x="5194682" y="5307684"/>
              <a:ext cx="537073" cy="150896"/>
            </a:xfrm>
            <a:prstGeom prst="rect">
              <a:avLst/>
            </a:prstGeom>
            <a:noFill/>
          </p:spPr>
          <p:txBody>
            <a:bodyPr wrap="none" rtlCol="0">
              <a:spAutoFit/>
            </a:bodyPr>
            <a:lstStyle/>
            <a:p>
              <a:r>
                <a:rPr lang="en-GB" sz="1400" dirty="0">
                  <a:solidFill>
                    <a:schemeClr val="bg1"/>
                  </a:solidFill>
                  <a:latin typeface="NettoOT-Bold" panose="02010804010101010104" pitchFamily="50" charset="0"/>
                </a:rPr>
                <a:t>Individuals</a:t>
              </a:r>
              <a:endParaRPr lang="en-GB" sz="1200" dirty="0">
                <a:solidFill>
                  <a:schemeClr val="bg1"/>
                </a:solidFill>
                <a:latin typeface="NettoOT-Bold" panose="02010804010101010104" pitchFamily="50" charset="0"/>
              </a:endParaRPr>
            </a:p>
          </p:txBody>
        </p:sp>
        <p:sp>
          <p:nvSpPr>
            <p:cNvPr id="12" name="TextBox 11"/>
            <p:cNvSpPr txBox="1"/>
            <p:nvPr/>
          </p:nvSpPr>
          <p:spPr>
            <a:xfrm rot="574500">
              <a:off x="5955572" y="5428242"/>
              <a:ext cx="493803" cy="150896"/>
            </a:xfrm>
            <a:prstGeom prst="rect">
              <a:avLst/>
            </a:prstGeom>
            <a:noFill/>
          </p:spPr>
          <p:txBody>
            <a:bodyPr wrap="none" rtlCol="0">
              <a:spAutoFit/>
            </a:bodyPr>
            <a:lstStyle/>
            <a:p>
              <a:r>
                <a:rPr lang="en-GB" sz="1400" dirty="0">
                  <a:solidFill>
                    <a:schemeClr val="bg1"/>
                  </a:solidFill>
                  <a:latin typeface="NettoOT-Bold" panose="02010804010101010104" pitchFamily="50" charset="0"/>
                </a:rPr>
                <a:t>Everyone</a:t>
              </a:r>
              <a:r>
                <a:rPr lang="en-GB" sz="1200" dirty="0">
                  <a:solidFill>
                    <a:srgbClr val="F64CEA"/>
                  </a:solidFill>
                </a:rPr>
                <a:t> </a:t>
              </a:r>
            </a:p>
          </p:txBody>
        </p:sp>
      </p:grpSp>
      <p:pic>
        <p:nvPicPr>
          <p:cNvPr id="9" name="Picture 8" descr="A close up of a logo&#10;&#10;Description automatically generated">
            <a:extLst>
              <a:ext uri="{FF2B5EF4-FFF2-40B4-BE49-F238E27FC236}">
                <a16:creationId xmlns:a16="http://schemas.microsoft.com/office/drawing/2014/main" id="{46756DF2-946D-48AC-85D5-198EDEF83F2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22874" t="20000" r="23138" b="19535"/>
          <a:stretch/>
        </p:blipFill>
        <p:spPr>
          <a:xfrm>
            <a:off x="8314586" y="3359531"/>
            <a:ext cx="537583" cy="602074"/>
          </a:xfrm>
          <a:prstGeom prst="rect">
            <a:avLst/>
          </a:prstGeom>
        </p:spPr>
      </p:pic>
      <p:pic>
        <p:nvPicPr>
          <p:cNvPr id="13" name="Picture 12" descr="A close up of a logo&#10;&#10;Description automatically generated">
            <a:extLst>
              <a:ext uri="{FF2B5EF4-FFF2-40B4-BE49-F238E27FC236}">
                <a16:creationId xmlns:a16="http://schemas.microsoft.com/office/drawing/2014/main" id="{197073B6-E0FC-4B6F-9628-0602B1529B39}"/>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13940" t="13484" r="14137" b="14243"/>
          <a:stretch/>
        </p:blipFill>
        <p:spPr>
          <a:xfrm rot="68019">
            <a:off x="9625865" y="4835082"/>
            <a:ext cx="713510" cy="716973"/>
          </a:xfrm>
          <a:prstGeom prst="rect">
            <a:avLst/>
          </a:prstGeom>
        </p:spPr>
      </p:pic>
      <p:sp>
        <p:nvSpPr>
          <p:cNvPr id="15" name="Rectangle: Rounded Corners 14">
            <a:extLst>
              <a:ext uri="{FF2B5EF4-FFF2-40B4-BE49-F238E27FC236}">
                <a16:creationId xmlns:a16="http://schemas.microsoft.com/office/drawing/2014/main" id="{ABE18906-F4A9-4461-AB78-A5867292EB17}"/>
              </a:ext>
            </a:extLst>
          </p:cNvPr>
          <p:cNvSpPr/>
          <p:nvPr/>
        </p:nvSpPr>
        <p:spPr>
          <a:xfrm>
            <a:off x="2180195" y="559450"/>
            <a:ext cx="7831610" cy="1466786"/>
          </a:xfrm>
          <a:prstGeom prst="roundRect">
            <a:avLst/>
          </a:prstGeom>
          <a:solidFill>
            <a:srgbClr val="009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dirty="0">
                <a:solidFill>
                  <a:schemeClr val="bg1"/>
                </a:solidFill>
                <a:latin typeface="NettoOT-Bold" panose="02010804010101010104" pitchFamily="50" charset="0"/>
              </a:rPr>
              <a:t>Is there really a ‘real’ you, me or anybody online?</a:t>
            </a:r>
          </a:p>
        </p:txBody>
      </p:sp>
      <p:sp>
        <p:nvSpPr>
          <p:cNvPr id="18" name="Rectangle: Rounded Corners 17">
            <a:extLst>
              <a:ext uri="{FF2B5EF4-FFF2-40B4-BE49-F238E27FC236}">
                <a16:creationId xmlns:a16="http://schemas.microsoft.com/office/drawing/2014/main" id="{1E01832B-3CBF-4D50-9601-92AFE56C21BA}"/>
              </a:ext>
            </a:extLst>
          </p:cNvPr>
          <p:cNvSpPr/>
          <p:nvPr/>
        </p:nvSpPr>
        <p:spPr>
          <a:xfrm rot="21411505">
            <a:off x="762035" y="4332218"/>
            <a:ext cx="6031466" cy="1907849"/>
          </a:xfrm>
          <a:prstGeom prst="roundRect">
            <a:avLst>
              <a:gd name="adj" fmla="val 20044"/>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400" dirty="0">
                <a:solidFill>
                  <a:schemeClr val="bg1"/>
                </a:solidFill>
                <a:latin typeface="NettoOT-Bold" panose="02010804010101010104" pitchFamily="50" charset="0"/>
              </a:rPr>
              <a:t>Is it up to us as individuals to be more ‘real’ and ‘honest’ online or…</a:t>
            </a:r>
          </a:p>
          <a:p>
            <a:r>
              <a:rPr lang="en-GB" sz="2400" dirty="0">
                <a:solidFill>
                  <a:schemeClr val="bg1"/>
                </a:solidFill>
                <a:latin typeface="NettoOT-Bold" panose="02010804010101010104" pitchFamily="50" charset="0"/>
              </a:rPr>
              <a:t>Is it up to all of us to make online and offline spaces more accepting of others?</a:t>
            </a:r>
          </a:p>
        </p:txBody>
      </p:sp>
    </p:spTree>
    <p:extLst>
      <p:ext uri="{BB962C8B-B14F-4D97-AF65-F5344CB8AC3E}">
        <p14:creationId xmlns:p14="http://schemas.microsoft.com/office/powerpoint/2010/main" val="2988497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additive="base">
                                        <p:cTn id="7" dur="500" fill="hold"/>
                                        <p:tgtEl>
                                          <p:spTgt spid="18"/>
                                        </p:tgtEl>
                                        <p:attrNameLst>
                                          <p:attrName>ppt_x</p:attrName>
                                        </p:attrNameLst>
                                      </p:cBhvr>
                                      <p:tavLst>
                                        <p:tav tm="0">
                                          <p:val>
                                            <p:strVal val="#ppt_x"/>
                                          </p:val>
                                        </p:tav>
                                        <p:tav tm="100000">
                                          <p:val>
                                            <p:strVal val="#ppt_x"/>
                                          </p:val>
                                        </p:tav>
                                      </p:tavLst>
                                    </p:anim>
                                    <p:anim calcmode="lin" valueType="num">
                                      <p:cBhvr additive="base">
                                        <p:cTn id="8"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8955F-8CB8-46D7-A907-E30779E76DC7}"/>
              </a:ext>
            </a:extLst>
          </p:cNvPr>
          <p:cNvSpPr>
            <a:spLocks noGrp="1"/>
          </p:cNvSpPr>
          <p:nvPr>
            <p:ph type="title"/>
          </p:nvPr>
        </p:nvSpPr>
        <p:spPr>
          <a:xfrm>
            <a:off x="3747582" y="212740"/>
            <a:ext cx="4696834" cy="1325563"/>
          </a:xfrm>
        </p:spPr>
        <p:txBody>
          <a:bodyPr/>
          <a:lstStyle/>
          <a:p>
            <a:r>
              <a:rPr lang="en-GB" dirty="0">
                <a:solidFill>
                  <a:srgbClr val="009FE3"/>
                </a:solidFill>
                <a:latin typeface="NettoOT-Bold" panose="02010804010101010104" pitchFamily="50" charset="0"/>
              </a:rPr>
              <a:t>Mini presentation 2</a:t>
            </a:r>
          </a:p>
        </p:txBody>
      </p:sp>
      <p:sp>
        <p:nvSpPr>
          <p:cNvPr id="4" name="Title 1">
            <a:extLst>
              <a:ext uri="{FF2B5EF4-FFF2-40B4-BE49-F238E27FC236}">
                <a16:creationId xmlns:a16="http://schemas.microsoft.com/office/drawing/2014/main" id="{CE653949-911A-4930-BA65-E08F2BE1FEB0}"/>
              </a:ext>
            </a:extLst>
          </p:cNvPr>
          <p:cNvSpPr txBox="1">
            <a:spLocks/>
          </p:cNvSpPr>
          <p:nvPr/>
        </p:nvSpPr>
        <p:spPr>
          <a:xfrm>
            <a:off x="1652973" y="1314363"/>
            <a:ext cx="8967354" cy="1325563"/>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800" b="1" dirty="0">
                <a:solidFill>
                  <a:srgbClr val="F39200"/>
                </a:solidFill>
                <a:latin typeface="NettoOT-Bold" panose="02010804010101010104" pitchFamily="50" charset="0"/>
              </a:rPr>
              <a:t>Is it right that our identity is used as a measure of our authenticity online?</a:t>
            </a:r>
          </a:p>
        </p:txBody>
      </p:sp>
      <p:pic>
        <p:nvPicPr>
          <p:cNvPr id="5" name="Picture 4" descr="A close up of a sign&#10;&#10;Description automatically generated">
            <a:extLst>
              <a:ext uri="{FF2B5EF4-FFF2-40B4-BE49-F238E27FC236}">
                <a16:creationId xmlns:a16="http://schemas.microsoft.com/office/drawing/2014/main" id="{24843292-975C-4BC1-8691-A1908AA470E5}"/>
              </a:ext>
            </a:extLst>
          </p:cNvPr>
          <p:cNvPicPr>
            <a:picLocks noChangeAspect="1"/>
          </p:cNvPicPr>
          <p:nvPr/>
        </p:nvPicPr>
        <p:blipFill rotWithShape="1">
          <a:blip r:embed="rId3">
            <a:extLst>
              <a:ext uri="{28A0092B-C50C-407E-A947-70E740481C1C}">
                <a14:useLocalDpi xmlns:a14="http://schemas.microsoft.com/office/drawing/2010/main" val="0"/>
              </a:ext>
            </a:extLst>
          </a:blip>
          <a:srcRect l="16107" t="14697" r="15966" b="13939"/>
          <a:stretch/>
        </p:blipFill>
        <p:spPr>
          <a:xfrm>
            <a:off x="3149263" y="2755610"/>
            <a:ext cx="5974773" cy="3530889"/>
          </a:xfrm>
          <a:prstGeom prst="roundRect">
            <a:avLst>
              <a:gd name="adj" fmla="val 8811"/>
            </a:avLst>
          </a:prstGeom>
        </p:spPr>
      </p:pic>
    </p:spTree>
    <p:extLst>
      <p:ext uri="{BB962C8B-B14F-4D97-AF65-F5344CB8AC3E}">
        <p14:creationId xmlns:p14="http://schemas.microsoft.com/office/powerpoint/2010/main" val="5023748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Rounded Corners 6">
            <a:extLst>
              <a:ext uri="{FF2B5EF4-FFF2-40B4-BE49-F238E27FC236}">
                <a16:creationId xmlns:a16="http://schemas.microsoft.com/office/drawing/2014/main" id="{8A106972-56D6-46D7-BB37-82739B3678E5}"/>
              </a:ext>
            </a:extLst>
          </p:cNvPr>
          <p:cNvSpPr/>
          <p:nvPr/>
        </p:nvSpPr>
        <p:spPr>
          <a:xfrm rot="21438507">
            <a:off x="716769" y="704726"/>
            <a:ext cx="6200471" cy="1438915"/>
          </a:xfrm>
          <a:prstGeom prst="roundRect">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dirty="0">
                <a:solidFill>
                  <a:schemeClr val="bg1"/>
                </a:solidFill>
                <a:latin typeface="NettoOT-Bold" panose="02010804010101010104" pitchFamily="50" charset="0"/>
              </a:rPr>
              <a:t>What does it mean to be authentic online?</a:t>
            </a:r>
            <a:endParaRPr lang="en-GB" sz="4400" dirty="0"/>
          </a:p>
        </p:txBody>
      </p:sp>
      <p:pic>
        <p:nvPicPr>
          <p:cNvPr id="9" name="Picture 8" descr="A picture containing food&#10;&#10;Description automatically generated">
            <a:extLst>
              <a:ext uri="{FF2B5EF4-FFF2-40B4-BE49-F238E27FC236}">
                <a16:creationId xmlns:a16="http://schemas.microsoft.com/office/drawing/2014/main" id="{2FA3A35E-6127-489A-A967-9D6E77C6E01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59620" y="2456549"/>
            <a:ext cx="7664051" cy="3851243"/>
          </a:xfrm>
          <a:prstGeom prst="rect">
            <a:avLst/>
          </a:prstGeom>
        </p:spPr>
      </p:pic>
      <p:sp>
        <p:nvSpPr>
          <p:cNvPr id="28" name="Speech Bubble: Rectangle with Corners Rounded 27">
            <a:extLst>
              <a:ext uri="{FF2B5EF4-FFF2-40B4-BE49-F238E27FC236}">
                <a16:creationId xmlns:a16="http://schemas.microsoft.com/office/drawing/2014/main" id="{A9B8453A-E87F-4898-B2DA-94025A3D28B3}"/>
              </a:ext>
            </a:extLst>
          </p:cNvPr>
          <p:cNvSpPr/>
          <p:nvPr/>
        </p:nvSpPr>
        <p:spPr>
          <a:xfrm>
            <a:off x="8346471" y="4440006"/>
            <a:ext cx="3049717" cy="1484138"/>
          </a:xfrm>
          <a:prstGeom prst="wedgeRoundRectCallout">
            <a:avLst>
              <a:gd name="adj1" fmla="val -89451"/>
              <a:gd name="adj2" fmla="val 2159"/>
              <a:gd name="adj3" fmla="val 16667"/>
            </a:avLst>
          </a:prstGeom>
          <a:solidFill>
            <a:srgbClr val="F3920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sz="2400" dirty="0">
                <a:latin typeface="NettoOT-Bold" panose="02010804010101010104" pitchFamily="50" charset="0"/>
              </a:rPr>
              <a:t>‘You’ll know authentic when you see it…’</a:t>
            </a:r>
          </a:p>
        </p:txBody>
      </p:sp>
      <p:pic>
        <p:nvPicPr>
          <p:cNvPr id="14" name="Picture 13" descr="A close up of a logo&#10;&#10;Description automatically generated">
            <a:extLst>
              <a:ext uri="{FF2B5EF4-FFF2-40B4-BE49-F238E27FC236}">
                <a16:creationId xmlns:a16="http://schemas.microsoft.com/office/drawing/2014/main" id="{671830E8-F003-47F8-8A2C-96D7DF24AFC4}"/>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6267" t="15959" r="15866" b="15959"/>
          <a:stretch/>
        </p:blipFill>
        <p:spPr>
          <a:xfrm rot="471457">
            <a:off x="9118463" y="584295"/>
            <a:ext cx="2268979" cy="2276172"/>
          </a:xfrm>
          <a:prstGeom prst="rect">
            <a:avLst/>
          </a:prstGeom>
        </p:spPr>
      </p:pic>
    </p:spTree>
    <p:extLst>
      <p:ext uri="{BB962C8B-B14F-4D97-AF65-F5344CB8AC3E}">
        <p14:creationId xmlns:p14="http://schemas.microsoft.com/office/powerpoint/2010/main" val="9793904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625320" y="1927228"/>
            <a:ext cx="8941358" cy="769441"/>
          </a:xfrm>
          <a:prstGeom prst="rect">
            <a:avLst/>
          </a:prstGeom>
          <a:noFill/>
        </p:spPr>
        <p:txBody>
          <a:bodyPr wrap="none" rtlCol="0">
            <a:spAutoFit/>
          </a:bodyPr>
          <a:lstStyle/>
          <a:p>
            <a:pPr algn="ctr"/>
            <a:r>
              <a:rPr lang="en-GB" sz="4400" dirty="0">
                <a:solidFill>
                  <a:srgbClr val="F39200"/>
                </a:solidFill>
                <a:latin typeface="NettoOT-Bold" panose="02010804010101010104" pitchFamily="50" charset="0"/>
              </a:rPr>
              <a:t>Only using real and unedited pictures.</a:t>
            </a:r>
          </a:p>
        </p:txBody>
      </p:sp>
      <p:sp>
        <p:nvSpPr>
          <p:cNvPr id="7" name="TextBox 6">
            <a:extLst>
              <a:ext uri="{FF2B5EF4-FFF2-40B4-BE49-F238E27FC236}">
                <a16:creationId xmlns:a16="http://schemas.microsoft.com/office/drawing/2014/main" id="{4854BF54-9A82-433B-A79E-1B7D4BF54DB0}"/>
              </a:ext>
            </a:extLst>
          </p:cNvPr>
          <p:cNvSpPr txBox="1"/>
          <p:nvPr/>
        </p:nvSpPr>
        <p:spPr>
          <a:xfrm>
            <a:off x="1288337" y="3633783"/>
            <a:ext cx="1601208" cy="1323439"/>
          </a:xfrm>
          <a:prstGeom prst="rect">
            <a:avLst/>
          </a:prstGeom>
          <a:noFill/>
        </p:spPr>
        <p:txBody>
          <a:bodyPr wrap="none" rtlCol="0">
            <a:spAutoFit/>
          </a:bodyPr>
          <a:lstStyle/>
          <a:p>
            <a:r>
              <a:rPr lang="en-GB" sz="8000" dirty="0">
                <a:solidFill>
                  <a:srgbClr val="009FE3"/>
                </a:solidFill>
                <a:latin typeface="NettoOT-Bold" panose="02010804010101010104" pitchFamily="50" charset="0"/>
              </a:rPr>
              <a:t>Yes</a:t>
            </a:r>
          </a:p>
        </p:txBody>
      </p:sp>
      <p:sp>
        <p:nvSpPr>
          <p:cNvPr id="8" name="TextBox 7">
            <a:extLst>
              <a:ext uri="{FF2B5EF4-FFF2-40B4-BE49-F238E27FC236}">
                <a16:creationId xmlns:a16="http://schemas.microsoft.com/office/drawing/2014/main" id="{8A0FA011-70E0-4E7E-80EC-87FB8179A296}"/>
              </a:ext>
            </a:extLst>
          </p:cNvPr>
          <p:cNvSpPr txBox="1"/>
          <p:nvPr/>
        </p:nvSpPr>
        <p:spPr>
          <a:xfrm>
            <a:off x="9652774" y="3633782"/>
            <a:ext cx="1388522" cy="1323439"/>
          </a:xfrm>
          <a:prstGeom prst="rect">
            <a:avLst/>
          </a:prstGeom>
          <a:noFill/>
        </p:spPr>
        <p:txBody>
          <a:bodyPr wrap="none" rtlCol="0">
            <a:spAutoFit/>
          </a:bodyPr>
          <a:lstStyle/>
          <a:p>
            <a:pPr algn="r"/>
            <a:r>
              <a:rPr lang="en-GB" sz="8000" dirty="0">
                <a:solidFill>
                  <a:srgbClr val="009FE3"/>
                </a:solidFill>
                <a:latin typeface="NettoOT-Bold" panose="02010804010101010104" pitchFamily="50" charset="0"/>
              </a:rPr>
              <a:t>No</a:t>
            </a:r>
          </a:p>
        </p:txBody>
      </p:sp>
      <p:pic>
        <p:nvPicPr>
          <p:cNvPr id="10" name="Picture 9" descr="A close up of a logo&#10;&#10;Description automatically generated">
            <a:extLst>
              <a:ext uri="{FF2B5EF4-FFF2-40B4-BE49-F238E27FC236}">
                <a16:creationId xmlns:a16="http://schemas.microsoft.com/office/drawing/2014/main" id="{2447AFA3-7574-4313-9271-DF8B16D054F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821172" y="2845513"/>
            <a:ext cx="2899975" cy="2899975"/>
          </a:xfrm>
          <a:prstGeom prst="rect">
            <a:avLst/>
          </a:prstGeom>
        </p:spPr>
      </p:pic>
      <p:sp>
        <p:nvSpPr>
          <p:cNvPr id="9" name="Rectangle: Rounded Corners 8">
            <a:extLst>
              <a:ext uri="{FF2B5EF4-FFF2-40B4-BE49-F238E27FC236}">
                <a16:creationId xmlns:a16="http://schemas.microsoft.com/office/drawing/2014/main" id="{026F722C-F4CA-4E7F-8521-9E5B81C85D46}"/>
              </a:ext>
            </a:extLst>
          </p:cNvPr>
          <p:cNvSpPr/>
          <p:nvPr/>
        </p:nvSpPr>
        <p:spPr>
          <a:xfrm>
            <a:off x="2117766" y="626849"/>
            <a:ext cx="7956468" cy="859228"/>
          </a:xfrm>
          <a:prstGeom prst="roundRect">
            <a:avLst/>
          </a:prstGeom>
          <a:solidFill>
            <a:srgbClr val="009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dirty="0">
                <a:solidFill>
                  <a:schemeClr val="bg1"/>
                </a:solidFill>
                <a:latin typeface="NettoOT-Bold" panose="02010804010101010104" pitchFamily="50" charset="0"/>
              </a:rPr>
              <a:t>Is this being ‘authentic’ online?</a:t>
            </a:r>
          </a:p>
        </p:txBody>
      </p:sp>
      <p:cxnSp>
        <p:nvCxnSpPr>
          <p:cNvPr id="3" name="Straight Arrow Connector 2">
            <a:extLst>
              <a:ext uri="{FF2B5EF4-FFF2-40B4-BE49-F238E27FC236}">
                <a16:creationId xmlns:a16="http://schemas.microsoft.com/office/drawing/2014/main" id="{0F77E4AD-512F-44A9-A467-5F1F079AB40E}"/>
              </a:ext>
            </a:extLst>
          </p:cNvPr>
          <p:cNvCxnSpPr>
            <a:cxnSpLocks/>
          </p:cNvCxnSpPr>
          <p:nvPr/>
        </p:nvCxnSpPr>
        <p:spPr>
          <a:xfrm>
            <a:off x="1288337" y="5875506"/>
            <a:ext cx="9615325" cy="0"/>
          </a:xfrm>
          <a:prstGeom prst="straightConnector1">
            <a:avLst/>
          </a:prstGeom>
          <a:ln w="127000">
            <a:solidFill>
              <a:srgbClr val="F392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05314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610379" y="1927928"/>
            <a:ext cx="8971238" cy="769441"/>
          </a:xfrm>
          <a:prstGeom prst="rect">
            <a:avLst/>
          </a:prstGeom>
          <a:noFill/>
        </p:spPr>
        <p:txBody>
          <a:bodyPr wrap="none" rtlCol="0">
            <a:spAutoFit/>
          </a:bodyPr>
          <a:lstStyle/>
          <a:p>
            <a:pPr algn="ctr"/>
            <a:r>
              <a:rPr lang="en-GB" sz="4400" dirty="0">
                <a:solidFill>
                  <a:srgbClr val="009FE3"/>
                </a:solidFill>
                <a:latin typeface="NettoOT-Bold" panose="02010804010101010104" pitchFamily="50" charset="0"/>
              </a:rPr>
              <a:t>Using full names and not nicknames.  </a:t>
            </a:r>
          </a:p>
        </p:txBody>
      </p:sp>
      <p:pic>
        <p:nvPicPr>
          <p:cNvPr id="9" name="Picture 8" descr="A close up of a logo&#10;&#10;Description automatically generated">
            <a:extLst>
              <a:ext uri="{FF2B5EF4-FFF2-40B4-BE49-F238E27FC236}">
                <a16:creationId xmlns:a16="http://schemas.microsoft.com/office/drawing/2014/main" id="{9A52FA22-237C-4056-8D7E-5F297008C08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52977" y="2589463"/>
            <a:ext cx="3286043" cy="3286043"/>
          </a:xfrm>
          <a:prstGeom prst="rect">
            <a:avLst/>
          </a:prstGeom>
        </p:spPr>
      </p:pic>
      <p:sp>
        <p:nvSpPr>
          <p:cNvPr id="10" name="TextBox 9">
            <a:extLst>
              <a:ext uri="{FF2B5EF4-FFF2-40B4-BE49-F238E27FC236}">
                <a16:creationId xmlns:a16="http://schemas.microsoft.com/office/drawing/2014/main" id="{9E271224-FFBA-48C6-B62A-48AA1ECA73C2}"/>
              </a:ext>
            </a:extLst>
          </p:cNvPr>
          <p:cNvSpPr txBox="1"/>
          <p:nvPr/>
        </p:nvSpPr>
        <p:spPr>
          <a:xfrm>
            <a:off x="1288337" y="3633783"/>
            <a:ext cx="1601208" cy="1323439"/>
          </a:xfrm>
          <a:prstGeom prst="rect">
            <a:avLst/>
          </a:prstGeom>
          <a:noFill/>
        </p:spPr>
        <p:txBody>
          <a:bodyPr wrap="none" rtlCol="0">
            <a:spAutoFit/>
          </a:bodyPr>
          <a:lstStyle/>
          <a:p>
            <a:r>
              <a:rPr lang="en-GB" sz="8000" dirty="0">
                <a:solidFill>
                  <a:srgbClr val="F39200"/>
                </a:solidFill>
                <a:latin typeface="NettoOT-Bold" panose="02010804010101010104" pitchFamily="50" charset="0"/>
              </a:rPr>
              <a:t>Yes</a:t>
            </a:r>
          </a:p>
        </p:txBody>
      </p:sp>
      <p:sp>
        <p:nvSpPr>
          <p:cNvPr id="11" name="TextBox 10">
            <a:extLst>
              <a:ext uri="{FF2B5EF4-FFF2-40B4-BE49-F238E27FC236}">
                <a16:creationId xmlns:a16="http://schemas.microsoft.com/office/drawing/2014/main" id="{560EF612-7AA5-43B2-B124-2AA1D24D67CE}"/>
              </a:ext>
            </a:extLst>
          </p:cNvPr>
          <p:cNvSpPr txBox="1"/>
          <p:nvPr/>
        </p:nvSpPr>
        <p:spPr>
          <a:xfrm>
            <a:off x="9652774" y="3633782"/>
            <a:ext cx="1388522" cy="1323439"/>
          </a:xfrm>
          <a:prstGeom prst="rect">
            <a:avLst/>
          </a:prstGeom>
          <a:noFill/>
        </p:spPr>
        <p:txBody>
          <a:bodyPr wrap="none" rtlCol="0">
            <a:spAutoFit/>
          </a:bodyPr>
          <a:lstStyle/>
          <a:p>
            <a:pPr algn="r"/>
            <a:r>
              <a:rPr lang="en-GB" sz="8000" dirty="0">
                <a:solidFill>
                  <a:srgbClr val="F39200"/>
                </a:solidFill>
                <a:latin typeface="NettoOT-Bold" panose="02010804010101010104" pitchFamily="50" charset="0"/>
              </a:rPr>
              <a:t>No</a:t>
            </a:r>
          </a:p>
        </p:txBody>
      </p:sp>
      <p:sp>
        <p:nvSpPr>
          <p:cNvPr id="12" name="Rectangle: Rounded Corners 11">
            <a:extLst>
              <a:ext uri="{FF2B5EF4-FFF2-40B4-BE49-F238E27FC236}">
                <a16:creationId xmlns:a16="http://schemas.microsoft.com/office/drawing/2014/main" id="{CF086A29-4E4E-4C37-815E-D08522F8D284}"/>
              </a:ext>
            </a:extLst>
          </p:cNvPr>
          <p:cNvSpPr/>
          <p:nvPr/>
        </p:nvSpPr>
        <p:spPr>
          <a:xfrm>
            <a:off x="2117766" y="626849"/>
            <a:ext cx="7956468" cy="859228"/>
          </a:xfrm>
          <a:prstGeom prst="roundRect">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dirty="0">
                <a:solidFill>
                  <a:schemeClr val="bg1"/>
                </a:solidFill>
                <a:latin typeface="NettoOT-Bold" panose="02010804010101010104" pitchFamily="50" charset="0"/>
              </a:rPr>
              <a:t>Is this being ‘authentic’ online?</a:t>
            </a:r>
          </a:p>
        </p:txBody>
      </p:sp>
      <p:cxnSp>
        <p:nvCxnSpPr>
          <p:cNvPr id="13" name="Straight Arrow Connector 12">
            <a:extLst>
              <a:ext uri="{FF2B5EF4-FFF2-40B4-BE49-F238E27FC236}">
                <a16:creationId xmlns:a16="http://schemas.microsoft.com/office/drawing/2014/main" id="{399CEDAE-7F26-4FCF-8358-BCDC1F778229}"/>
              </a:ext>
            </a:extLst>
          </p:cNvPr>
          <p:cNvCxnSpPr>
            <a:cxnSpLocks/>
          </p:cNvCxnSpPr>
          <p:nvPr/>
        </p:nvCxnSpPr>
        <p:spPr>
          <a:xfrm>
            <a:off x="1288337" y="5875506"/>
            <a:ext cx="9615325" cy="0"/>
          </a:xfrm>
          <a:prstGeom prst="straightConnector1">
            <a:avLst/>
          </a:prstGeom>
          <a:ln w="127000">
            <a:solidFill>
              <a:srgbClr val="009FE3"/>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5811650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237842" y="1851200"/>
            <a:ext cx="9716313" cy="1323439"/>
          </a:xfrm>
          <a:prstGeom prst="rect">
            <a:avLst/>
          </a:prstGeom>
          <a:noFill/>
        </p:spPr>
        <p:txBody>
          <a:bodyPr wrap="square" rtlCol="0">
            <a:spAutoFit/>
          </a:bodyPr>
          <a:lstStyle/>
          <a:p>
            <a:pPr algn="ctr"/>
            <a:r>
              <a:rPr lang="en-GB" sz="4000" dirty="0">
                <a:solidFill>
                  <a:srgbClr val="F39200"/>
                </a:solidFill>
                <a:latin typeface="NettoOT-Bold" panose="02010804010101010104" pitchFamily="50" charset="0"/>
              </a:rPr>
              <a:t>Sharing locations to show where in the world you are from and where you have been.</a:t>
            </a:r>
          </a:p>
        </p:txBody>
      </p:sp>
      <p:pic>
        <p:nvPicPr>
          <p:cNvPr id="3" name="Picture 2" descr="A close up of a logo&#10;&#10;Description automatically generated">
            <a:extLst>
              <a:ext uri="{FF2B5EF4-FFF2-40B4-BE49-F238E27FC236}">
                <a16:creationId xmlns:a16="http://schemas.microsoft.com/office/drawing/2014/main" id="{CACF6CDE-9B4C-4310-9E14-8F830CA979C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18966" y="2762983"/>
            <a:ext cx="3354066" cy="3354066"/>
          </a:xfrm>
          <a:prstGeom prst="rect">
            <a:avLst/>
          </a:prstGeom>
        </p:spPr>
      </p:pic>
      <p:sp>
        <p:nvSpPr>
          <p:cNvPr id="9" name="TextBox 8">
            <a:extLst>
              <a:ext uri="{FF2B5EF4-FFF2-40B4-BE49-F238E27FC236}">
                <a16:creationId xmlns:a16="http://schemas.microsoft.com/office/drawing/2014/main" id="{F42A4DB9-9C6E-49C5-9760-29B75DEF5767}"/>
              </a:ext>
            </a:extLst>
          </p:cNvPr>
          <p:cNvSpPr txBox="1"/>
          <p:nvPr/>
        </p:nvSpPr>
        <p:spPr>
          <a:xfrm>
            <a:off x="1288337" y="3633783"/>
            <a:ext cx="1601208" cy="1323439"/>
          </a:xfrm>
          <a:prstGeom prst="rect">
            <a:avLst/>
          </a:prstGeom>
          <a:noFill/>
        </p:spPr>
        <p:txBody>
          <a:bodyPr wrap="none" rtlCol="0">
            <a:spAutoFit/>
          </a:bodyPr>
          <a:lstStyle/>
          <a:p>
            <a:r>
              <a:rPr lang="en-GB" sz="8000" dirty="0">
                <a:solidFill>
                  <a:srgbClr val="009FE3"/>
                </a:solidFill>
                <a:latin typeface="NettoOT-Bold" panose="02010804010101010104" pitchFamily="50" charset="0"/>
              </a:rPr>
              <a:t>Yes</a:t>
            </a:r>
          </a:p>
        </p:txBody>
      </p:sp>
      <p:sp>
        <p:nvSpPr>
          <p:cNvPr id="10" name="TextBox 9">
            <a:extLst>
              <a:ext uri="{FF2B5EF4-FFF2-40B4-BE49-F238E27FC236}">
                <a16:creationId xmlns:a16="http://schemas.microsoft.com/office/drawing/2014/main" id="{2E2802AE-3284-4839-B70F-08D4028916EA}"/>
              </a:ext>
            </a:extLst>
          </p:cNvPr>
          <p:cNvSpPr txBox="1"/>
          <p:nvPr/>
        </p:nvSpPr>
        <p:spPr>
          <a:xfrm>
            <a:off x="9652774" y="3633782"/>
            <a:ext cx="1388522" cy="1323439"/>
          </a:xfrm>
          <a:prstGeom prst="rect">
            <a:avLst/>
          </a:prstGeom>
          <a:noFill/>
        </p:spPr>
        <p:txBody>
          <a:bodyPr wrap="none" rtlCol="0">
            <a:spAutoFit/>
          </a:bodyPr>
          <a:lstStyle/>
          <a:p>
            <a:pPr algn="r"/>
            <a:r>
              <a:rPr lang="en-GB" sz="8000" dirty="0">
                <a:solidFill>
                  <a:srgbClr val="009FE3"/>
                </a:solidFill>
                <a:latin typeface="NettoOT-Bold" panose="02010804010101010104" pitchFamily="50" charset="0"/>
              </a:rPr>
              <a:t>No</a:t>
            </a:r>
          </a:p>
        </p:txBody>
      </p:sp>
      <p:sp>
        <p:nvSpPr>
          <p:cNvPr id="11" name="Rectangle: Rounded Corners 10">
            <a:extLst>
              <a:ext uri="{FF2B5EF4-FFF2-40B4-BE49-F238E27FC236}">
                <a16:creationId xmlns:a16="http://schemas.microsoft.com/office/drawing/2014/main" id="{243E5A87-C922-4BA0-8C15-EF1E64AC1A57}"/>
              </a:ext>
            </a:extLst>
          </p:cNvPr>
          <p:cNvSpPr/>
          <p:nvPr/>
        </p:nvSpPr>
        <p:spPr>
          <a:xfrm>
            <a:off x="2117766" y="626849"/>
            <a:ext cx="7956468" cy="859228"/>
          </a:xfrm>
          <a:prstGeom prst="roundRect">
            <a:avLst/>
          </a:prstGeom>
          <a:solidFill>
            <a:srgbClr val="009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dirty="0">
                <a:solidFill>
                  <a:schemeClr val="bg1"/>
                </a:solidFill>
                <a:latin typeface="NettoOT-Bold" panose="02010804010101010104" pitchFamily="50" charset="0"/>
              </a:rPr>
              <a:t>Is this being ‘authentic’ online?</a:t>
            </a:r>
          </a:p>
        </p:txBody>
      </p:sp>
      <p:cxnSp>
        <p:nvCxnSpPr>
          <p:cNvPr id="12" name="Straight Arrow Connector 11">
            <a:extLst>
              <a:ext uri="{FF2B5EF4-FFF2-40B4-BE49-F238E27FC236}">
                <a16:creationId xmlns:a16="http://schemas.microsoft.com/office/drawing/2014/main" id="{31C348D6-2CD5-43EE-9A33-5A418DD07469}"/>
              </a:ext>
            </a:extLst>
          </p:cNvPr>
          <p:cNvCxnSpPr>
            <a:cxnSpLocks/>
          </p:cNvCxnSpPr>
          <p:nvPr/>
        </p:nvCxnSpPr>
        <p:spPr>
          <a:xfrm>
            <a:off x="1288337" y="5875506"/>
            <a:ext cx="9615325" cy="0"/>
          </a:xfrm>
          <a:prstGeom prst="straightConnector1">
            <a:avLst/>
          </a:prstGeom>
          <a:ln w="127000">
            <a:solidFill>
              <a:srgbClr val="F392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0865925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855495" y="1848995"/>
            <a:ext cx="8481007" cy="1323439"/>
          </a:xfrm>
          <a:prstGeom prst="rect">
            <a:avLst/>
          </a:prstGeom>
          <a:noFill/>
        </p:spPr>
        <p:txBody>
          <a:bodyPr wrap="square" rtlCol="0">
            <a:spAutoFit/>
          </a:bodyPr>
          <a:lstStyle/>
          <a:p>
            <a:pPr algn="ctr"/>
            <a:r>
              <a:rPr lang="en-GB" sz="4000" dirty="0">
                <a:solidFill>
                  <a:srgbClr val="009FE3"/>
                </a:solidFill>
                <a:latin typeface="NettoOT-Bold" panose="02010804010101010104" pitchFamily="50" charset="0"/>
              </a:rPr>
              <a:t>Sharing more personal information like age, gender, sexual orientation, etc. </a:t>
            </a:r>
          </a:p>
        </p:txBody>
      </p:sp>
      <p:pic>
        <p:nvPicPr>
          <p:cNvPr id="1026" name="Picture 2">
            <a:extLst>
              <a:ext uri="{FF2B5EF4-FFF2-40B4-BE49-F238E27FC236}">
                <a16:creationId xmlns:a16="http://schemas.microsoft.com/office/drawing/2014/main" id="{1F4285FF-A59C-4CE9-B21E-EE02F91F72CA}"/>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028390" y="3429000"/>
            <a:ext cx="2135219" cy="2135219"/>
          </a:xfrm>
          <a:prstGeom prst="rect">
            <a:avLst/>
          </a:prstGeom>
          <a:noFill/>
          <a:extLst>
            <a:ext uri="{909E8E84-426E-40DD-AFC4-6F175D3DCCD1}">
              <a14:hiddenFill xmlns:a14="http://schemas.microsoft.com/office/drawing/2010/main">
                <a:solidFill>
                  <a:srgbClr val="FFFFFF"/>
                </a:solidFill>
              </a14:hiddenFill>
            </a:ext>
          </a:extLst>
        </p:spPr>
      </p:pic>
      <p:sp>
        <p:nvSpPr>
          <p:cNvPr id="9" name="TextBox 8">
            <a:extLst>
              <a:ext uri="{FF2B5EF4-FFF2-40B4-BE49-F238E27FC236}">
                <a16:creationId xmlns:a16="http://schemas.microsoft.com/office/drawing/2014/main" id="{30126E83-4A96-476F-B547-5702E700742F}"/>
              </a:ext>
            </a:extLst>
          </p:cNvPr>
          <p:cNvSpPr txBox="1"/>
          <p:nvPr/>
        </p:nvSpPr>
        <p:spPr>
          <a:xfrm>
            <a:off x="1288337" y="3633783"/>
            <a:ext cx="1601208" cy="1323439"/>
          </a:xfrm>
          <a:prstGeom prst="rect">
            <a:avLst/>
          </a:prstGeom>
          <a:noFill/>
        </p:spPr>
        <p:txBody>
          <a:bodyPr wrap="none" rtlCol="0">
            <a:spAutoFit/>
          </a:bodyPr>
          <a:lstStyle/>
          <a:p>
            <a:r>
              <a:rPr lang="en-GB" sz="8000" dirty="0">
                <a:solidFill>
                  <a:srgbClr val="F39200"/>
                </a:solidFill>
                <a:latin typeface="NettoOT-Bold" panose="02010804010101010104" pitchFamily="50" charset="0"/>
              </a:rPr>
              <a:t>Yes</a:t>
            </a:r>
          </a:p>
        </p:txBody>
      </p:sp>
      <p:sp>
        <p:nvSpPr>
          <p:cNvPr id="10" name="TextBox 9">
            <a:extLst>
              <a:ext uri="{FF2B5EF4-FFF2-40B4-BE49-F238E27FC236}">
                <a16:creationId xmlns:a16="http://schemas.microsoft.com/office/drawing/2014/main" id="{A4BA077E-8292-4376-A8B4-AD4CA9DEFF1F}"/>
              </a:ext>
            </a:extLst>
          </p:cNvPr>
          <p:cNvSpPr txBox="1"/>
          <p:nvPr/>
        </p:nvSpPr>
        <p:spPr>
          <a:xfrm>
            <a:off x="9652774" y="3633782"/>
            <a:ext cx="1388522" cy="1323439"/>
          </a:xfrm>
          <a:prstGeom prst="rect">
            <a:avLst/>
          </a:prstGeom>
          <a:noFill/>
        </p:spPr>
        <p:txBody>
          <a:bodyPr wrap="none" rtlCol="0">
            <a:spAutoFit/>
          </a:bodyPr>
          <a:lstStyle/>
          <a:p>
            <a:pPr algn="r"/>
            <a:r>
              <a:rPr lang="en-GB" sz="8000" dirty="0">
                <a:solidFill>
                  <a:srgbClr val="F39200"/>
                </a:solidFill>
                <a:latin typeface="NettoOT-Bold" panose="02010804010101010104" pitchFamily="50" charset="0"/>
              </a:rPr>
              <a:t>No</a:t>
            </a:r>
          </a:p>
        </p:txBody>
      </p:sp>
      <p:sp>
        <p:nvSpPr>
          <p:cNvPr id="11" name="Rectangle: Rounded Corners 10">
            <a:extLst>
              <a:ext uri="{FF2B5EF4-FFF2-40B4-BE49-F238E27FC236}">
                <a16:creationId xmlns:a16="http://schemas.microsoft.com/office/drawing/2014/main" id="{1573EAA9-6EB4-4770-A890-66E92DC466E5}"/>
              </a:ext>
            </a:extLst>
          </p:cNvPr>
          <p:cNvSpPr/>
          <p:nvPr/>
        </p:nvSpPr>
        <p:spPr>
          <a:xfrm>
            <a:off x="2117766" y="626849"/>
            <a:ext cx="7956468" cy="859228"/>
          </a:xfrm>
          <a:prstGeom prst="roundRect">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dirty="0">
                <a:solidFill>
                  <a:schemeClr val="bg1"/>
                </a:solidFill>
                <a:latin typeface="NettoOT-Bold" panose="02010804010101010104" pitchFamily="50" charset="0"/>
              </a:rPr>
              <a:t>Is this being ‘authentic’ online?</a:t>
            </a:r>
          </a:p>
        </p:txBody>
      </p:sp>
      <p:cxnSp>
        <p:nvCxnSpPr>
          <p:cNvPr id="12" name="Straight Arrow Connector 11">
            <a:extLst>
              <a:ext uri="{FF2B5EF4-FFF2-40B4-BE49-F238E27FC236}">
                <a16:creationId xmlns:a16="http://schemas.microsoft.com/office/drawing/2014/main" id="{8F50898B-9B14-4A7B-AAF8-434F5612EDD3}"/>
              </a:ext>
            </a:extLst>
          </p:cNvPr>
          <p:cNvCxnSpPr>
            <a:cxnSpLocks/>
          </p:cNvCxnSpPr>
          <p:nvPr/>
        </p:nvCxnSpPr>
        <p:spPr>
          <a:xfrm>
            <a:off x="1288337" y="5875506"/>
            <a:ext cx="9615325" cy="0"/>
          </a:xfrm>
          <a:prstGeom prst="straightConnector1">
            <a:avLst/>
          </a:prstGeom>
          <a:ln w="127000">
            <a:solidFill>
              <a:srgbClr val="009FE3"/>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68306232"/>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10103" y="1946056"/>
            <a:ext cx="8771792" cy="769441"/>
          </a:xfrm>
          <a:prstGeom prst="rect">
            <a:avLst/>
          </a:prstGeom>
          <a:noFill/>
        </p:spPr>
        <p:txBody>
          <a:bodyPr wrap="square" rtlCol="0">
            <a:spAutoFit/>
          </a:bodyPr>
          <a:lstStyle/>
          <a:p>
            <a:pPr algn="ctr"/>
            <a:r>
              <a:rPr lang="en-GB" sz="4400" dirty="0">
                <a:solidFill>
                  <a:srgbClr val="F39200"/>
                </a:solidFill>
                <a:latin typeface="NettoOT-Bold" panose="02010804010101010104" pitchFamily="50" charset="0"/>
              </a:rPr>
              <a:t>Sharing our purpose for being online. </a:t>
            </a:r>
          </a:p>
        </p:txBody>
      </p:sp>
      <p:pic>
        <p:nvPicPr>
          <p:cNvPr id="9" name="Picture 8" descr="A close up of a logo&#10;&#10;Description automatically generated">
            <a:extLst>
              <a:ext uri="{FF2B5EF4-FFF2-40B4-BE49-F238E27FC236}">
                <a16:creationId xmlns:a16="http://schemas.microsoft.com/office/drawing/2014/main" id="{721BC45C-BF24-44E4-9358-EB089F57D7C3}"/>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255639" y="2420420"/>
            <a:ext cx="3680722" cy="3680722"/>
          </a:xfrm>
          <a:prstGeom prst="rect">
            <a:avLst/>
          </a:prstGeom>
        </p:spPr>
      </p:pic>
      <p:sp>
        <p:nvSpPr>
          <p:cNvPr id="10" name="TextBox 9">
            <a:extLst>
              <a:ext uri="{FF2B5EF4-FFF2-40B4-BE49-F238E27FC236}">
                <a16:creationId xmlns:a16="http://schemas.microsoft.com/office/drawing/2014/main" id="{B3B0FA99-C4C0-4D5B-8ACA-3B93EC33208E}"/>
              </a:ext>
            </a:extLst>
          </p:cNvPr>
          <p:cNvSpPr txBox="1"/>
          <p:nvPr/>
        </p:nvSpPr>
        <p:spPr>
          <a:xfrm>
            <a:off x="1288337" y="3633783"/>
            <a:ext cx="1601208" cy="1323439"/>
          </a:xfrm>
          <a:prstGeom prst="rect">
            <a:avLst/>
          </a:prstGeom>
          <a:noFill/>
        </p:spPr>
        <p:txBody>
          <a:bodyPr wrap="none" rtlCol="0">
            <a:spAutoFit/>
          </a:bodyPr>
          <a:lstStyle/>
          <a:p>
            <a:r>
              <a:rPr lang="en-GB" sz="8000" dirty="0">
                <a:solidFill>
                  <a:srgbClr val="009FE3"/>
                </a:solidFill>
                <a:latin typeface="NettoOT-Bold" panose="02010804010101010104" pitchFamily="50" charset="0"/>
              </a:rPr>
              <a:t>Yes</a:t>
            </a:r>
          </a:p>
        </p:txBody>
      </p:sp>
      <p:sp>
        <p:nvSpPr>
          <p:cNvPr id="11" name="TextBox 10">
            <a:extLst>
              <a:ext uri="{FF2B5EF4-FFF2-40B4-BE49-F238E27FC236}">
                <a16:creationId xmlns:a16="http://schemas.microsoft.com/office/drawing/2014/main" id="{CB76C932-51F4-4374-A2F7-D5BA04F00249}"/>
              </a:ext>
            </a:extLst>
          </p:cNvPr>
          <p:cNvSpPr txBox="1"/>
          <p:nvPr/>
        </p:nvSpPr>
        <p:spPr>
          <a:xfrm>
            <a:off x="9652774" y="3633782"/>
            <a:ext cx="1388522" cy="1323439"/>
          </a:xfrm>
          <a:prstGeom prst="rect">
            <a:avLst/>
          </a:prstGeom>
          <a:noFill/>
        </p:spPr>
        <p:txBody>
          <a:bodyPr wrap="none" rtlCol="0">
            <a:spAutoFit/>
          </a:bodyPr>
          <a:lstStyle/>
          <a:p>
            <a:pPr algn="r"/>
            <a:r>
              <a:rPr lang="en-GB" sz="8000" dirty="0">
                <a:solidFill>
                  <a:srgbClr val="009FE3"/>
                </a:solidFill>
                <a:latin typeface="NettoOT-Bold" panose="02010804010101010104" pitchFamily="50" charset="0"/>
              </a:rPr>
              <a:t>No</a:t>
            </a:r>
          </a:p>
        </p:txBody>
      </p:sp>
      <p:sp>
        <p:nvSpPr>
          <p:cNvPr id="12" name="Rectangle: Rounded Corners 11">
            <a:extLst>
              <a:ext uri="{FF2B5EF4-FFF2-40B4-BE49-F238E27FC236}">
                <a16:creationId xmlns:a16="http://schemas.microsoft.com/office/drawing/2014/main" id="{793A7D92-09D3-4BA3-9FAB-C1EDE4EBBB0B}"/>
              </a:ext>
            </a:extLst>
          </p:cNvPr>
          <p:cNvSpPr/>
          <p:nvPr/>
        </p:nvSpPr>
        <p:spPr>
          <a:xfrm>
            <a:off x="2117766" y="626849"/>
            <a:ext cx="7956468" cy="859228"/>
          </a:xfrm>
          <a:prstGeom prst="roundRect">
            <a:avLst/>
          </a:prstGeom>
          <a:solidFill>
            <a:srgbClr val="009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dirty="0">
                <a:solidFill>
                  <a:schemeClr val="bg1"/>
                </a:solidFill>
                <a:latin typeface="NettoOT-Bold" panose="02010804010101010104" pitchFamily="50" charset="0"/>
              </a:rPr>
              <a:t>Is this being ‘authentic’ online?</a:t>
            </a:r>
          </a:p>
        </p:txBody>
      </p:sp>
      <p:cxnSp>
        <p:nvCxnSpPr>
          <p:cNvPr id="13" name="Straight Arrow Connector 12">
            <a:extLst>
              <a:ext uri="{FF2B5EF4-FFF2-40B4-BE49-F238E27FC236}">
                <a16:creationId xmlns:a16="http://schemas.microsoft.com/office/drawing/2014/main" id="{D6562DED-09CE-456E-8169-6C9AF0D45EE8}"/>
              </a:ext>
            </a:extLst>
          </p:cNvPr>
          <p:cNvCxnSpPr>
            <a:cxnSpLocks/>
          </p:cNvCxnSpPr>
          <p:nvPr/>
        </p:nvCxnSpPr>
        <p:spPr>
          <a:xfrm>
            <a:off x="1288337" y="5875506"/>
            <a:ext cx="9615325" cy="0"/>
          </a:xfrm>
          <a:prstGeom prst="straightConnector1">
            <a:avLst/>
          </a:prstGeom>
          <a:ln w="127000">
            <a:solidFill>
              <a:srgbClr val="F39200"/>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27671652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710103" y="1681086"/>
            <a:ext cx="8771792" cy="1446550"/>
          </a:xfrm>
          <a:prstGeom prst="rect">
            <a:avLst/>
          </a:prstGeom>
          <a:noFill/>
        </p:spPr>
        <p:txBody>
          <a:bodyPr wrap="square" rtlCol="0">
            <a:spAutoFit/>
          </a:bodyPr>
          <a:lstStyle/>
          <a:p>
            <a:pPr algn="ctr"/>
            <a:r>
              <a:rPr lang="en-GB" sz="4400" dirty="0">
                <a:solidFill>
                  <a:srgbClr val="009FE3"/>
                </a:solidFill>
                <a:latin typeface="NettoOT-Bold" panose="02010804010101010104" pitchFamily="50" charset="0"/>
              </a:rPr>
              <a:t>Being the same person online as you are offline. </a:t>
            </a:r>
          </a:p>
        </p:txBody>
      </p:sp>
      <p:pic>
        <p:nvPicPr>
          <p:cNvPr id="9" name="Picture 8" descr="A close up of a logo&#10;&#10;Description automatically generated">
            <a:extLst>
              <a:ext uri="{FF2B5EF4-FFF2-40B4-BE49-F238E27FC236}">
                <a16:creationId xmlns:a16="http://schemas.microsoft.com/office/drawing/2014/main" id="{701F195B-1D65-4E99-B456-527CD8319715}"/>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72511" y="2777465"/>
            <a:ext cx="3246978" cy="3246978"/>
          </a:xfrm>
          <a:prstGeom prst="rect">
            <a:avLst/>
          </a:prstGeom>
        </p:spPr>
      </p:pic>
      <p:sp>
        <p:nvSpPr>
          <p:cNvPr id="10" name="TextBox 9">
            <a:extLst>
              <a:ext uri="{FF2B5EF4-FFF2-40B4-BE49-F238E27FC236}">
                <a16:creationId xmlns:a16="http://schemas.microsoft.com/office/drawing/2014/main" id="{3A729B34-9E15-4838-8298-7E50ED66CA3B}"/>
              </a:ext>
            </a:extLst>
          </p:cNvPr>
          <p:cNvSpPr txBox="1"/>
          <p:nvPr/>
        </p:nvSpPr>
        <p:spPr>
          <a:xfrm>
            <a:off x="1288337" y="3633783"/>
            <a:ext cx="1601208" cy="1323439"/>
          </a:xfrm>
          <a:prstGeom prst="rect">
            <a:avLst/>
          </a:prstGeom>
          <a:noFill/>
        </p:spPr>
        <p:txBody>
          <a:bodyPr wrap="none" rtlCol="0">
            <a:spAutoFit/>
          </a:bodyPr>
          <a:lstStyle/>
          <a:p>
            <a:r>
              <a:rPr lang="en-GB" sz="8000" dirty="0">
                <a:solidFill>
                  <a:srgbClr val="F39200"/>
                </a:solidFill>
                <a:latin typeface="NettoOT-Bold" panose="02010804010101010104" pitchFamily="50" charset="0"/>
              </a:rPr>
              <a:t>Yes</a:t>
            </a:r>
          </a:p>
        </p:txBody>
      </p:sp>
      <p:sp>
        <p:nvSpPr>
          <p:cNvPr id="11" name="TextBox 10">
            <a:extLst>
              <a:ext uri="{FF2B5EF4-FFF2-40B4-BE49-F238E27FC236}">
                <a16:creationId xmlns:a16="http://schemas.microsoft.com/office/drawing/2014/main" id="{BCAC5988-AC67-4BD0-9EFA-1E7E52F3AF6B}"/>
              </a:ext>
            </a:extLst>
          </p:cNvPr>
          <p:cNvSpPr txBox="1"/>
          <p:nvPr/>
        </p:nvSpPr>
        <p:spPr>
          <a:xfrm>
            <a:off x="9652774" y="3633782"/>
            <a:ext cx="1388522" cy="1323439"/>
          </a:xfrm>
          <a:prstGeom prst="rect">
            <a:avLst/>
          </a:prstGeom>
          <a:noFill/>
        </p:spPr>
        <p:txBody>
          <a:bodyPr wrap="none" rtlCol="0">
            <a:spAutoFit/>
          </a:bodyPr>
          <a:lstStyle/>
          <a:p>
            <a:pPr algn="r"/>
            <a:r>
              <a:rPr lang="en-GB" sz="8000" dirty="0">
                <a:solidFill>
                  <a:srgbClr val="F39200"/>
                </a:solidFill>
                <a:latin typeface="NettoOT-Bold" panose="02010804010101010104" pitchFamily="50" charset="0"/>
              </a:rPr>
              <a:t>No</a:t>
            </a:r>
          </a:p>
        </p:txBody>
      </p:sp>
      <p:sp>
        <p:nvSpPr>
          <p:cNvPr id="12" name="Rectangle: Rounded Corners 11">
            <a:extLst>
              <a:ext uri="{FF2B5EF4-FFF2-40B4-BE49-F238E27FC236}">
                <a16:creationId xmlns:a16="http://schemas.microsoft.com/office/drawing/2014/main" id="{C6474D2B-0606-4B5B-9409-E93C1DF1D446}"/>
              </a:ext>
            </a:extLst>
          </p:cNvPr>
          <p:cNvSpPr/>
          <p:nvPr/>
        </p:nvSpPr>
        <p:spPr>
          <a:xfrm>
            <a:off x="2117766" y="626849"/>
            <a:ext cx="7956468" cy="859228"/>
          </a:xfrm>
          <a:prstGeom prst="roundRect">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dirty="0">
                <a:solidFill>
                  <a:schemeClr val="bg1"/>
                </a:solidFill>
                <a:latin typeface="NettoOT-Bold" panose="02010804010101010104" pitchFamily="50" charset="0"/>
              </a:rPr>
              <a:t>Is this being ‘authentic’ online?</a:t>
            </a:r>
          </a:p>
        </p:txBody>
      </p:sp>
      <p:cxnSp>
        <p:nvCxnSpPr>
          <p:cNvPr id="13" name="Straight Arrow Connector 12">
            <a:extLst>
              <a:ext uri="{FF2B5EF4-FFF2-40B4-BE49-F238E27FC236}">
                <a16:creationId xmlns:a16="http://schemas.microsoft.com/office/drawing/2014/main" id="{AFAF92DA-1729-4448-A302-B4EE691381BB}"/>
              </a:ext>
            </a:extLst>
          </p:cNvPr>
          <p:cNvCxnSpPr>
            <a:cxnSpLocks/>
          </p:cNvCxnSpPr>
          <p:nvPr/>
        </p:nvCxnSpPr>
        <p:spPr>
          <a:xfrm>
            <a:off x="1288337" y="5875506"/>
            <a:ext cx="9615325" cy="0"/>
          </a:xfrm>
          <a:prstGeom prst="straightConnector1">
            <a:avLst/>
          </a:prstGeom>
          <a:ln w="127000">
            <a:solidFill>
              <a:srgbClr val="009FE3"/>
            </a:solidFill>
            <a:headEnd type="triangl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305626714"/>
      </p:ext>
    </p:extLst>
  </p:cSld>
  <p:clrMapOvr>
    <a:masterClrMapping/>
  </p:clrMapOvr>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1648</TotalTime>
  <Words>614</Words>
  <Application>Microsoft Office PowerPoint</Application>
  <PresentationFormat>Widescreen</PresentationFormat>
  <Paragraphs>87</Paragraphs>
  <Slides>16</Slides>
  <Notes>9</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16</vt:i4>
      </vt:variant>
    </vt:vector>
  </HeadingPairs>
  <TitlesOfParts>
    <vt:vector size="21" baseType="lpstr">
      <vt:lpstr>Calibri</vt:lpstr>
      <vt:lpstr>Arial</vt:lpstr>
      <vt:lpstr>NettoOT-Bold</vt:lpstr>
      <vt:lpstr>Calibri Light</vt:lpstr>
      <vt:lpstr>Office Theme</vt:lpstr>
      <vt:lpstr>PowerPoint Presentation</vt:lpstr>
      <vt:lpstr>Mini presentation 2</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Safer Internet Day 2020</dc:title>
  <dc:creator>Kate Edwards</dc:creator>
  <cp:lastModifiedBy>Marie Fichardo</cp:lastModifiedBy>
  <cp:revision>52</cp:revision>
  <dcterms:created xsi:type="dcterms:W3CDTF">2019-08-08T09:59:24Z</dcterms:created>
  <dcterms:modified xsi:type="dcterms:W3CDTF">2020-08-07T12:13:29Z</dcterms:modified>
</cp:coreProperties>
</file>