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72" r:id="rId1"/>
  </p:sldMasterIdLst>
  <p:notesMasterIdLst>
    <p:notesMasterId r:id="rId14"/>
  </p:notesMasterIdLst>
  <p:sldIdLst>
    <p:sldId id="256" r:id="rId2"/>
    <p:sldId id="258" r:id="rId3"/>
    <p:sldId id="259" r:id="rId4"/>
    <p:sldId id="267" r:id="rId5"/>
    <p:sldId id="261" r:id="rId6"/>
    <p:sldId id="268" r:id="rId7"/>
    <p:sldId id="260" r:id="rId8"/>
    <p:sldId id="269" r:id="rId9"/>
    <p:sldId id="257" r:id="rId10"/>
    <p:sldId id="266" r:id="rId11"/>
    <p:sldId id="270" r:id="rId12"/>
    <p:sldId id="265" r:id="rId13"/>
  </p:sldIdLst>
  <p:sldSz cx="12192000" cy="6858000"/>
  <p:notesSz cx="6858000" cy="9144000"/>
  <p:embeddedFontLst>
    <p:embeddedFont>
      <p:font typeface="Calibri" panose="020F0502020204030204" pitchFamily="34" charset="0"/>
      <p:regular r:id="rId15"/>
      <p:bold r:id="rId16"/>
      <p:italic r:id="rId17"/>
      <p:boldItalic r:id="rId18"/>
    </p:embeddedFont>
    <p:embeddedFont>
      <p:font typeface="Calibri Light" panose="020F0302020204030204" pitchFamily="34" charset="0"/>
      <p:regular r:id="rId19"/>
      <p:italic r:id="rId20"/>
    </p:embeddedFont>
  </p:embeddedFont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e Fichardo" initials="MF" lastIdx="2" clrIdx="0">
    <p:extLst>
      <p:ext uri="{19B8F6BF-5375-455C-9EA6-DF929625EA0E}">
        <p15:presenceInfo xmlns:p15="http://schemas.microsoft.com/office/powerpoint/2012/main" userId="S::marie@childnet.com::bb7a97a4-9fd3-4b13-bff9-8a090a6034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9200"/>
    <a:srgbClr val="009FE3"/>
    <a:srgbClr val="4CB422"/>
    <a:srgbClr val="0000FF"/>
    <a:srgbClr val="F64CE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CCCC0C6C-6864-48D7-B840-2410C043905D}" v="2" dt="2020-04-29T10:14:43.74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61" autoAdjust="0"/>
    <p:restoredTop sz="86604" autoAdjust="0"/>
  </p:normalViewPr>
  <p:slideViewPr>
    <p:cSldViewPr snapToGrid="0">
      <p:cViewPr varScale="1">
        <p:scale>
          <a:sx n="99" d="100"/>
          <a:sy n="99" d="100"/>
        </p:scale>
        <p:origin x="100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font" Target="fonts/font4.fntdata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3.fntdata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font" Target="fonts/font2.fntdata"/><Relationship Id="rId20" Type="http://schemas.openxmlformats.org/officeDocument/2006/relationships/font" Target="fonts/font6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font" Target="fonts/font1.fntdata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font" Target="fonts/font5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Marie Fichardo" userId="bb7a97a4-9fd3-4b13-bff9-8a090a603478" providerId="ADAL" clId="{CCCC0C6C-6864-48D7-B840-2410C043905D}"/>
    <pc:docChg chg="custSel modSld">
      <pc:chgData name="Marie Fichardo" userId="bb7a97a4-9fd3-4b13-bff9-8a090a603478" providerId="ADAL" clId="{CCCC0C6C-6864-48D7-B840-2410C043905D}" dt="2020-04-29T10:14:43.745" v="3"/>
      <pc:docMkLst>
        <pc:docMk/>
      </pc:docMkLst>
      <pc:sldChg chg="addCm modCm">
        <pc:chgData name="Marie Fichardo" userId="bb7a97a4-9fd3-4b13-bff9-8a090a603478" providerId="ADAL" clId="{CCCC0C6C-6864-48D7-B840-2410C043905D}" dt="2020-04-29T10:14:24.756" v="1"/>
        <pc:sldMkLst>
          <pc:docMk/>
          <pc:sldMk cId="4892967" sldId="256"/>
        </pc:sldMkLst>
      </pc:sldChg>
      <pc:sldChg chg="addCm modCm">
        <pc:chgData name="Marie Fichardo" userId="bb7a97a4-9fd3-4b13-bff9-8a090a603478" providerId="ADAL" clId="{CCCC0C6C-6864-48D7-B840-2410C043905D}" dt="2020-04-29T10:14:43.745" v="3"/>
        <pc:sldMkLst>
          <pc:docMk/>
          <pc:sldMk cId="2500828044" sldId="274"/>
        </pc:sldMkLst>
      </pc:sldChg>
    </pc:docChg>
  </pc:docChgLst>
  <pc:docChgLst>
    <pc:chgData name="Gareth Cort" userId="70a7ccca9534fe0d" providerId="LiveId" clId="{2A58FCD9-AED4-4D17-8D21-1589883A305D}"/>
    <pc:docChg chg="modSld">
      <pc:chgData name="Gareth Cort" userId="70a7ccca9534fe0d" providerId="LiveId" clId="{2A58FCD9-AED4-4D17-8D21-1589883A305D}" dt="2019-09-12T21:39:48.803" v="5" actId="14100"/>
      <pc:docMkLst>
        <pc:docMk/>
      </pc:docMkLst>
      <pc:sldChg chg="modSp">
        <pc:chgData name="Gareth Cort" userId="70a7ccca9534fe0d" providerId="LiveId" clId="{2A58FCD9-AED4-4D17-8D21-1589883A305D}" dt="2019-09-12T21:39:48.803" v="5" actId="14100"/>
        <pc:sldMkLst>
          <pc:docMk/>
          <pc:sldMk cId="2988497904" sldId="265"/>
        </pc:sldMkLst>
        <pc:spChg chg="mod">
          <ac:chgData name="Gareth Cort" userId="70a7ccca9534fe0d" providerId="LiveId" clId="{2A58FCD9-AED4-4D17-8D21-1589883A305D}" dt="2019-09-12T21:39:48.803" v="5" actId="14100"/>
          <ac:spMkLst>
            <pc:docMk/>
            <pc:sldMk cId="2988497904" sldId="265"/>
            <ac:spMk id="8" creationId="{4E304D74-AB74-4F68-91D8-7E097C3DAA3B}"/>
          </ac:spMkLst>
        </pc:spChg>
      </pc:sldChg>
    </pc:docChg>
  </pc:docChgLst>
  <pc:docChgLst>
    <pc:chgData name="Gareth Cort" userId="70a7ccca9534fe0d" providerId="LiveId" clId="{8DC08EB9-3060-4EEE-8E15-0A69E677A6BF}"/>
    <pc:docChg chg="undo custSel addSld modSld modMainMaster">
      <pc:chgData name="Gareth Cort" userId="70a7ccca9534fe0d" providerId="LiveId" clId="{8DC08EB9-3060-4EEE-8E15-0A69E677A6BF}" dt="2019-10-22T13:22:59.034" v="760" actId="170"/>
      <pc:docMkLst>
        <pc:docMk/>
      </pc:docMkLst>
      <pc:sldChg chg="addSp delSp modSp setBg">
        <pc:chgData name="Gareth Cort" userId="70a7ccca9534fe0d" providerId="LiveId" clId="{8DC08EB9-3060-4EEE-8E15-0A69E677A6BF}" dt="2019-10-16T11:49:07.271" v="18" actId="207"/>
        <pc:sldMkLst>
          <pc:docMk/>
          <pc:sldMk cId="4892967" sldId="256"/>
        </pc:sldMkLst>
        <pc:spChg chg="del mod">
          <ac:chgData name="Gareth Cort" userId="70a7ccca9534fe0d" providerId="LiveId" clId="{8DC08EB9-3060-4EEE-8E15-0A69E677A6BF}" dt="2019-10-16T11:39:30.942" v="7" actId="478"/>
          <ac:spMkLst>
            <pc:docMk/>
            <pc:sldMk cId="4892967" sldId="256"/>
            <ac:spMk id="2" creationId="{A068A35A-A488-4360-9A4C-2DE2D63FFA2D}"/>
          </ac:spMkLst>
        </pc:spChg>
        <pc:spChg chg="del mod">
          <ac:chgData name="Gareth Cort" userId="70a7ccca9534fe0d" providerId="LiveId" clId="{8DC08EB9-3060-4EEE-8E15-0A69E677A6BF}" dt="2019-10-16T11:39:30.942" v="7" actId="478"/>
          <ac:spMkLst>
            <pc:docMk/>
            <pc:sldMk cId="4892967" sldId="256"/>
            <ac:spMk id="3" creationId="{1F1CB50B-39CF-44D1-BA02-890DC8FAFA4E}"/>
          </ac:spMkLst>
        </pc:spChg>
        <pc:spChg chg="del mod">
          <ac:chgData name="Gareth Cort" userId="70a7ccca9534fe0d" providerId="LiveId" clId="{8DC08EB9-3060-4EEE-8E15-0A69E677A6BF}" dt="2019-10-16T11:39:16.427" v="5" actId="478"/>
          <ac:spMkLst>
            <pc:docMk/>
            <pc:sldMk cId="4892967" sldId="256"/>
            <ac:spMk id="5" creationId="{20FC2426-F23B-41DA-9C1D-4521EDE04062}"/>
          </ac:spMkLst>
        </pc:spChg>
        <pc:spChg chg="del mod">
          <ac:chgData name="Gareth Cort" userId="70a7ccca9534fe0d" providerId="LiveId" clId="{8DC08EB9-3060-4EEE-8E15-0A69E677A6BF}" dt="2019-10-16T11:39:18.789" v="6" actId="478"/>
          <ac:spMkLst>
            <pc:docMk/>
            <pc:sldMk cId="4892967" sldId="256"/>
            <ac:spMk id="6" creationId="{CDCCFF04-5524-4A44-A634-4105037DFE33}"/>
          </ac:spMkLst>
        </pc:spChg>
        <pc:spChg chg="add del mod">
          <ac:chgData name="Gareth Cort" userId="70a7ccca9534fe0d" providerId="LiveId" clId="{8DC08EB9-3060-4EEE-8E15-0A69E677A6BF}" dt="2019-10-16T11:39:35.987" v="10" actId="478"/>
          <ac:spMkLst>
            <pc:docMk/>
            <pc:sldMk cId="4892967" sldId="256"/>
            <ac:spMk id="7" creationId="{80D51E9E-4ACB-4931-B756-6FFD387B59E2}"/>
          </ac:spMkLst>
        </pc:spChg>
        <pc:spChg chg="add del mod">
          <ac:chgData name="Gareth Cort" userId="70a7ccca9534fe0d" providerId="LiveId" clId="{8DC08EB9-3060-4EEE-8E15-0A69E677A6BF}" dt="2019-10-16T11:39:35.987" v="10" actId="478"/>
          <ac:spMkLst>
            <pc:docMk/>
            <pc:sldMk cId="4892967" sldId="256"/>
            <ac:spMk id="9" creationId="{CFC876AC-D880-41D9-B430-497C44DD4EB1}"/>
          </ac:spMkLst>
        </pc:spChg>
        <pc:spChg chg="add del">
          <ac:chgData name="Gareth Cort" userId="70a7ccca9534fe0d" providerId="LiveId" clId="{8DC08EB9-3060-4EEE-8E15-0A69E677A6BF}" dt="2019-10-16T11:39:32.530" v="9"/>
          <ac:spMkLst>
            <pc:docMk/>
            <pc:sldMk cId="4892967" sldId="256"/>
            <ac:spMk id="11" creationId="{6BAD175B-DE6F-4002-A5E5-833444E35FA4}"/>
          </ac:spMkLst>
        </pc:spChg>
        <pc:spChg chg="add del">
          <ac:chgData name="Gareth Cort" userId="70a7ccca9534fe0d" providerId="LiveId" clId="{8DC08EB9-3060-4EEE-8E15-0A69E677A6BF}" dt="2019-10-16T11:39:32.530" v="9"/>
          <ac:spMkLst>
            <pc:docMk/>
            <pc:sldMk cId="4892967" sldId="256"/>
            <ac:spMk id="12" creationId="{A3BDEE0B-4122-421F-A526-525F86C5FB72}"/>
          </ac:spMkLst>
        </pc:spChg>
        <pc:spChg chg="add mod">
          <ac:chgData name="Gareth Cort" userId="70a7ccca9534fe0d" providerId="LiveId" clId="{8DC08EB9-3060-4EEE-8E15-0A69E677A6BF}" dt="2019-10-16T11:49:01.479" v="17" actId="207"/>
          <ac:spMkLst>
            <pc:docMk/>
            <pc:sldMk cId="4892967" sldId="256"/>
            <ac:spMk id="15" creationId="{B139E410-952C-40D1-9957-882B39D036C7}"/>
          </ac:spMkLst>
        </pc:spChg>
        <pc:spChg chg="add mod">
          <ac:chgData name="Gareth Cort" userId="70a7ccca9534fe0d" providerId="LiveId" clId="{8DC08EB9-3060-4EEE-8E15-0A69E677A6BF}" dt="2019-10-16T11:49:07.271" v="18" actId="207"/>
          <ac:spMkLst>
            <pc:docMk/>
            <pc:sldMk cId="4892967" sldId="256"/>
            <ac:spMk id="16" creationId="{603AC82C-E8D3-4983-96D5-16B17FA99374}"/>
          </ac:spMkLst>
        </pc:spChg>
        <pc:picChg chg="add del">
          <ac:chgData name="Gareth Cort" userId="70a7ccca9534fe0d" providerId="LiveId" clId="{8DC08EB9-3060-4EEE-8E15-0A69E677A6BF}" dt="2019-10-16T11:39:32.530" v="9"/>
          <ac:picMkLst>
            <pc:docMk/>
            <pc:sldMk cId="4892967" sldId="256"/>
            <ac:picMk id="10" creationId="{18C1D0EC-8018-4155-BAA0-59F4715F93FB}"/>
          </ac:picMkLst>
        </pc:picChg>
        <pc:picChg chg="add del">
          <ac:chgData name="Gareth Cort" userId="70a7ccca9534fe0d" providerId="LiveId" clId="{8DC08EB9-3060-4EEE-8E15-0A69E677A6BF}" dt="2019-10-16T11:39:32.530" v="9"/>
          <ac:picMkLst>
            <pc:docMk/>
            <pc:sldMk cId="4892967" sldId="256"/>
            <ac:picMk id="13" creationId="{6574B5B1-7394-45B0-9A3E-F0D1B56C4B7E}"/>
          </ac:picMkLst>
        </pc:picChg>
        <pc:picChg chg="add">
          <ac:chgData name="Gareth Cort" userId="70a7ccca9534fe0d" providerId="LiveId" clId="{8DC08EB9-3060-4EEE-8E15-0A69E677A6BF}" dt="2019-10-16T11:39:36.596" v="11"/>
          <ac:picMkLst>
            <pc:docMk/>
            <pc:sldMk cId="4892967" sldId="256"/>
            <ac:picMk id="14" creationId="{B18DC512-CC18-4F59-BEC3-6676C3AA9B11}"/>
          </ac:picMkLst>
        </pc:picChg>
        <pc:picChg chg="add">
          <ac:chgData name="Gareth Cort" userId="70a7ccca9534fe0d" providerId="LiveId" clId="{8DC08EB9-3060-4EEE-8E15-0A69E677A6BF}" dt="2019-10-16T11:39:36.596" v="11"/>
          <ac:picMkLst>
            <pc:docMk/>
            <pc:sldMk cId="4892967" sldId="256"/>
            <ac:picMk id="17" creationId="{A87E52E2-DBFB-44BC-BF07-42FDBF7AAC78}"/>
          </ac:picMkLst>
        </pc:picChg>
      </pc:sldChg>
      <pc:sldChg chg="addSp delSp modSp">
        <pc:chgData name="Gareth Cort" userId="70a7ccca9534fe0d" providerId="LiveId" clId="{8DC08EB9-3060-4EEE-8E15-0A69E677A6BF}" dt="2019-10-16T12:52:32.908" v="492" actId="207"/>
        <pc:sldMkLst>
          <pc:docMk/>
          <pc:sldMk cId="3003530187" sldId="257"/>
        </pc:sldMkLst>
        <pc:spChg chg="del mod">
          <ac:chgData name="Gareth Cort" userId="70a7ccca9534fe0d" providerId="LiveId" clId="{8DC08EB9-3060-4EEE-8E15-0A69E677A6BF}" dt="2019-10-16T12:50:51.890" v="482" actId="478"/>
          <ac:spMkLst>
            <pc:docMk/>
            <pc:sldMk cId="3003530187" sldId="257"/>
            <ac:spMk id="4" creationId="{CE653949-911A-4930-BA65-E08F2BE1FEB0}"/>
          </ac:spMkLst>
        </pc:spChg>
        <pc:spChg chg="add mod">
          <ac:chgData name="Gareth Cort" userId="70a7ccca9534fe0d" providerId="LiveId" clId="{8DC08EB9-3060-4EEE-8E15-0A69E677A6BF}" dt="2019-10-16T12:50:49.786" v="481" actId="1076"/>
          <ac:spMkLst>
            <pc:docMk/>
            <pc:sldMk cId="3003530187" sldId="257"/>
            <ac:spMk id="5" creationId="{226751CC-BD07-4DB3-83E7-0FAA1129BECB}"/>
          </ac:spMkLst>
        </pc:spChg>
        <pc:spChg chg="mod">
          <ac:chgData name="Gareth Cort" userId="70a7ccca9534fe0d" providerId="LiveId" clId="{8DC08EB9-3060-4EEE-8E15-0A69E677A6BF}" dt="2019-10-16T12:52:32.908" v="492" actId="207"/>
          <ac:spMkLst>
            <pc:docMk/>
            <pc:sldMk cId="3003530187" sldId="257"/>
            <ac:spMk id="7" creationId="{00000000-0000-0000-0000-000000000000}"/>
          </ac:spMkLst>
        </pc:spChg>
      </pc:sldChg>
      <pc:sldChg chg="addSp delSp modSp modNotesTx">
        <pc:chgData name="Gareth Cort" userId="70a7ccca9534fe0d" providerId="LiveId" clId="{8DC08EB9-3060-4EEE-8E15-0A69E677A6BF}" dt="2019-10-16T12:35:47.574" v="285" actId="20577"/>
        <pc:sldMkLst>
          <pc:docMk/>
          <pc:sldMk cId="502374828" sldId="258"/>
        </pc:sldMkLst>
        <pc:spChg chg="del mod">
          <ac:chgData name="Gareth Cort" userId="70a7ccca9534fe0d" providerId="LiveId" clId="{8DC08EB9-3060-4EEE-8E15-0A69E677A6BF}" dt="2019-10-16T11:48:43.712" v="14" actId="478"/>
          <ac:spMkLst>
            <pc:docMk/>
            <pc:sldMk cId="502374828" sldId="258"/>
            <ac:spMk id="2" creationId="{4078955F-8CB8-46D7-A907-E30779E76DC7}"/>
          </ac:spMkLst>
        </pc:spChg>
        <pc:spChg chg="mod">
          <ac:chgData name="Gareth Cort" userId="70a7ccca9534fe0d" providerId="LiveId" clId="{8DC08EB9-3060-4EEE-8E15-0A69E677A6BF}" dt="2019-10-16T11:49:30.529" v="21" actId="207"/>
          <ac:spMkLst>
            <pc:docMk/>
            <pc:sldMk cId="502374828" sldId="258"/>
            <ac:spMk id="4" creationId="{CE653949-911A-4930-BA65-E08F2BE1FEB0}"/>
          </ac:spMkLst>
        </pc:spChg>
        <pc:spChg chg="add del mod">
          <ac:chgData name="Gareth Cort" userId="70a7ccca9534fe0d" providerId="LiveId" clId="{8DC08EB9-3060-4EEE-8E15-0A69E677A6BF}" dt="2019-10-16T11:48:45.764" v="15" actId="478"/>
          <ac:spMkLst>
            <pc:docMk/>
            <pc:sldMk cId="502374828" sldId="258"/>
            <ac:spMk id="5" creationId="{B161961F-7FE0-46E9-91F5-4E93FDD8E4C1}"/>
          </ac:spMkLst>
        </pc:spChg>
        <pc:spChg chg="add mod">
          <ac:chgData name="Gareth Cort" userId="70a7ccca9534fe0d" providerId="LiveId" clId="{8DC08EB9-3060-4EEE-8E15-0A69E677A6BF}" dt="2019-10-16T11:49:14.724" v="19" actId="207"/>
          <ac:spMkLst>
            <pc:docMk/>
            <pc:sldMk cId="502374828" sldId="258"/>
            <ac:spMk id="7" creationId="{B5AA3EA9-B76E-48D2-97FD-617CCC0617FA}"/>
          </ac:spMkLst>
        </pc:spChg>
        <pc:picChg chg="add del mod">
          <ac:chgData name="Gareth Cort" userId="70a7ccca9534fe0d" providerId="LiveId" clId="{8DC08EB9-3060-4EEE-8E15-0A69E677A6BF}" dt="2019-10-16T11:59:26.694" v="25" actId="478"/>
          <ac:picMkLst>
            <pc:docMk/>
            <pc:sldMk cId="502374828" sldId="258"/>
            <ac:picMk id="8" creationId="{BFDD79E8-7AED-463C-9C88-97ADB6BF6B88}"/>
          </ac:picMkLst>
        </pc:picChg>
        <pc:picChg chg="add mod">
          <ac:chgData name="Gareth Cort" userId="70a7ccca9534fe0d" providerId="LiveId" clId="{8DC08EB9-3060-4EEE-8E15-0A69E677A6BF}" dt="2019-10-16T11:59:54.636" v="33" actId="1076"/>
          <ac:picMkLst>
            <pc:docMk/>
            <pc:sldMk cId="502374828" sldId="258"/>
            <ac:picMk id="10" creationId="{40A174E4-778B-457C-BBA8-4D81C10ABF2B}"/>
          </ac:picMkLst>
        </pc:picChg>
        <pc:picChg chg="del mod">
          <ac:chgData name="Gareth Cort" userId="70a7ccca9534fe0d" providerId="LiveId" clId="{8DC08EB9-3060-4EEE-8E15-0A69E677A6BF}" dt="2019-10-16T11:59:49.736" v="31" actId="478"/>
          <ac:picMkLst>
            <pc:docMk/>
            <pc:sldMk cId="502374828" sldId="258"/>
            <ac:picMk id="1026" creationId="{00000000-0000-0000-0000-000000000000}"/>
          </ac:picMkLst>
        </pc:picChg>
      </pc:sldChg>
      <pc:sldChg chg="addSp delSp modSp">
        <pc:chgData name="Gareth Cort" userId="70a7ccca9534fe0d" providerId="LiveId" clId="{8DC08EB9-3060-4EEE-8E15-0A69E677A6BF}" dt="2019-10-16T12:01:09.883" v="59" actId="1076"/>
        <pc:sldMkLst>
          <pc:docMk/>
          <pc:sldMk cId="979390417" sldId="259"/>
        </pc:sldMkLst>
        <pc:spChg chg="add del mod">
          <ac:chgData name="Gareth Cort" userId="70a7ccca9534fe0d" providerId="LiveId" clId="{8DC08EB9-3060-4EEE-8E15-0A69E677A6BF}" dt="2019-10-16T12:00:37.443" v="39" actId="478"/>
          <ac:spMkLst>
            <pc:docMk/>
            <pc:sldMk cId="979390417" sldId="259"/>
            <ac:spMk id="4" creationId="{A0A276B6-3143-4472-AE29-544021EC80FD}"/>
          </ac:spMkLst>
        </pc:spChg>
        <pc:spChg chg="del mod">
          <ac:chgData name="Gareth Cort" userId="70a7ccca9534fe0d" providerId="LiveId" clId="{8DC08EB9-3060-4EEE-8E15-0A69E677A6BF}" dt="2019-10-16T12:00:34.032" v="38" actId="478"/>
          <ac:spMkLst>
            <pc:docMk/>
            <pc:sldMk cId="979390417" sldId="259"/>
            <ac:spMk id="6" creationId="{2668300B-FADF-4842-B6BB-725C847BF6B7}"/>
          </ac:spMkLst>
        </pc:spChg>
        <pc:spChg chg="add mod">
          <ac:chgData name="Gareth Cort" userId="70a7ccca9534fe0d" providerId="LiveId" clId="{8DC08EB9-3060-4EEE-8E15-0A69E677A6BF}" dt="2019-10-16T12:00:44.308" v="42" actId="14100"/>
          <ac:spMkLst>
            <pc:docMk/>
            <pc:sldMk cId="979390417" sldId="259"/>
            <ac:spMk id="7" creationId="{E7400655-CCB5-4AB8-813A-5224C606D8F6}"/>
          </ac:spMkLst>
        </pc:spChg>
        <pc:spChg chg="add mod">
          <ac:chgData name="Gareth Cort" userId="70a7ccca9534fe0d" providerId="LiveId" clId="{8DC08EB9-3060-4EEE-8E15-0A69E677A6BF}" dt="2019-10-16T12:01:03.710" v="56" actId="1076"/>
          <ac:spMkLst>
            <pc:docMk/>
            <pc:sldMk cId="979390417" sldId="259"/>
            <ac:spMk id="9" creationId="{6CFFA462-2055-431D-B267-A3B45BC26C1B}"/>
          </ac:spMkLst>
        </pc:spChg>
        <pc:spChg chg="del mod">
          <ac:chgData name="Gareth Cort" userId="70a7ccca9534fe0d" providerId="LiveId" clId="{8DC08EB9-3060-4EEE-8E15-0A69E677A6BF}" dt="2019-10-16T12:00:47.299" v="44" actId="478"/>
          <ac:spMkLst>
            <pc:docMk/>
            <pc:sldMk cId="979390417" sldId="259"/>
            <ac:spMk id="12" creationId="{3A2180CF-7201-43F6-9C39-263743FB4744}"/>
          </ac:spMkLst>
        </pc:spChg>
        <pc:picChg chg="mod">
          <ac:chgData name="Gareth Cort" userId="70a7ccca9534fe0d" providerId="LiveId" clId="{8DC08EB9-3060-4EEE-8E15-0A69E677A6BF}" dt="2019-10-16T12:01:08.685" v="58" actId="1076"/>
          <ac:picMkLst>
            <pc:docMk/>
            <pc:sldMk cId="979390417" sldId="259"/>
            <ac:picMk id="3" creationId="{00000000-0000-0000-0000-000000000000}"/>
          </ac:picMkLst>
        </pc:picChg>
        <pc:picChg chg="mod">
          <ac:chgData name="Gareth Cort" userId="70a7ccca9534fe0d" providerId="LiveId" clId="{8DC08EB9-3060-4EEE-8E15-0A69E677A6BF}" dt="2019-10-16T12:01:09.883" v="59" actId="1076"/>
          <ac:picMkLst>
            <pc:docMk/>
            <pc:sldMk cId="979390417" sldId="259"/>
            <ac:picMk id="5" creationId="{00000000-0000-0000-0000-000000000000}"/>
          </ac:picMkLst>
        </pc:picChg>
      </pc:sldChg>
      <pc:sldChg chg="addSp delSp modSp modAnim modNotesTx">
        <pc:chgData name="Gareth Cort" userId="70a7ccca9534fe0d" providerId="LiveId" clId="{8DC08EB9-3060-4EEE-8E15-0A69E677A6BF}" dt="2019-10-16T12:52:05.488" v="488" actId="20577"/>
        <pc:sldMkLst>
          <pc:docMk/>
          <pc:sldMk cId="4027008261" sldId="260"/>
        </pc:sldMkLst>
        <pc:spChg chg="mod">
          <ac:chgData name="Gareth Cort" userId="70a7ccca9534fe0d" providerId="LiveId" clId="{8DC08EB9-3060-4EEE-8E15-0A69E677A6BF}" dt="2019-10-16T12:46:51.639" v="427" actId="207"/>
          <ac:spMkLst>
            <pc:docMk/>
            <pc:sldMk cId="4027008261" sldId="260"/>
            <ac:spMk id="5" creationId="{00000000-0000-0000-0000-000000000000}"/>
          </ac:spMkLst>
        </pc:spChg>
        <pc:spChg chg="del mod">
          <ac:chgData name="Gareth Cort" userId="70a7ccca9534fe0d" providerId="LiveId" clId="{8DC08EB9-3060-4EEE-8E15-0A69E677A6BF}" dt="2019-10-16T12:40:59.132" v="338" actId="478"/>
          <ac:spMkLst>
            <pc:docMk/>
            <pc:sldMk cId="4027008261" sldId="260"/>
            <ac:spMk id="6" creationId="{2668300B-FADF-4842-B6BB-725C847BF6B7}"/>
          </ac:spMkLst>
        </pc:spChg>
        <pc:spChg chg="add del mod">
          <ac:chgData name="Gareth Cort" userId="70a7ccca9534fe0d" providerId="LiveId" clId="{8DC08EB9-3060-4EEE-8E15-0A69E677A6BF}" dt="2019-10-16T12:41:08.454" v="340" actId="478"/>
          <ac:spMkLst>
            <pc:docMk/>
            <pc:sldMk cId="4027008261" sldId="260"/>
            <ac:spMk id="8" creationId="{81D2E682-542A-482B-8CCD-89085CFCAD0D}"/>
          </ac:spMkLst>
        </pc:spChg>
        <pc:spChg chg="add del mod">
          <ac:chgData name="Gareth Cort" userId="70a7ccca9534fe0d" providerId="LiveId" clId="{8DC08EB9-3060-4EEE-8E15-0A69E677A6BF}" dt="2019-10-16T12:44:35.642" v="374" actId="478"/>
          <ac:spMkLst>
            <pc:docMk/>
            <pc:sldMk cId="4027008261" sldId="260"/>
            <ac:spMk id="9" creationId="{2B91D8C8-E789-4CB1-98CE-CD504491C8BF}"/>
          </ac:spMkLst>
        </pc:spChg>
        <pc:spChg chg="add del mod">
          <ac:chgData name="Gareth Cort" userId="70a7ccca9534fe0d" providerId="LiveId" clId="{8DC08EB9-3060-4EEE-8E15-0A69E677A6BF}" dt="2019-10-16T12:44:31.085" v="373" actId="478"/>
          <ac:spMkLst>
            <pc:docMk/>
            <pc:sldMk cId="4027008261" sldId="260"/>
            <ac:spMk id="10" creationId="{3A1E3CEC-35CF-48AE-BC57-5785A12AD3D4}"/>
          </ac:spMkLst>
        </pc:spChg>
        <pc:spChg chg="del mod">
          <ac:chgData name="Gareth Cort" userId="70a7ccca9534fe0d" providerId="LiveId" clId="{8DC08EB9-3060-4EEE-8E15-0A69E677A6BF}" dt="2019-10-16T12:45:37.950" v="402" actId="478"/>
          <ac:spMkLst>
            <pc:docMk/>
            <pc:sldMk cId="4027008261" sldId="260"/>
            <ac:spMk id="19" creationId="{2668300B-FADF-4842-B6BB-725C847BF6B7}"/>
          </ac:spMkLst>
        </pc:spChg>
        <pc:spChg chg="mod">
          <ac:chgData name="Gareth Cort" userId="70a7ccca9534fe0d" providerId="LiveId" clId="{8DC08EB9-3060-4EEE-8E15-0A69E677A6BF}" dt="2019-10-16T12:46:51.639" v="427" actId="207"/>
          <ac:spMkLst>
            <pc:docMk/>
            <pc:sldMk cId="4027008261" sldId="260"/>
            <ac:spMk id="20" creationId="{00000000-0000-0000-0000-000000000000}"/>
          </ac:spMkLst>
        </pc:spChg>
        <pc:spChg chg="mod">
          <ac:chgData name="Gareth Cort" userId="70a7ccca9534fe0d" providerId="LiveId" clId="{8DC08EB9-3060-4EEE-8E15-0A69E677A6BF}" dt="2019-10-16T12:46:51.639" v="427" actId="207"/>
          <ac:spMkLst>
            <pc:docMk/>
            <pc:sldMk cId="4027008261" sldId="260"/>
            <ac:spMk id="21" creationId="{00000000-0000-0000-0000-000000000000}"/>
          </ac:spMkLst>
        </pc:spChg>
        <pc:spChg chg="mod">
          <ac:chgData name="Gareth Cort" userId="70a7ccca9534fe0d" providerId="LiveId" clId="{8DC08EB9-3060-4EEE-8E15-0A69E677A6BF}" dt="2019-10-16T12:46:51.639" v="427" actId="207"/>
          <ac:spMkLst>
            <pc:docMk/>
            <pc:sldMk cId="4027008261" sldId="260"/>
            <ac:spMk id="22" creationId="{00000000-0000-0000-0000-000000000000}"/>
          </ac:spMkLst>
        </pc:spChg>
        <pc:spChg chg="mod">
          <ac:chgData name="Gareth Cort" userId="70a7ccca9534fe0d" providerId="LiveId" clId="{8DC08EB9-3060-4EEE-8E15-0A69E677A6BF}" dt="2019-10-16T12:46:51.639" v="427" actId="207"/>
          <ac:spMkLst>
            <pc:docMk/>
            <pc:sldMk cId="4027008261" sldId="260"/>
            <ac:spMk id="23" creationId="{00000000-0000-0000-0000-000000000000}"/>
          </ac:spMkLst>
        </pc:spChg>
        <pc:spChg chg="mod">
          <ac:chgData name="Gareth Cort" userId="70a7ccca9534fe0d" providerId="LiveId" clId="{8DC08EB9-3060-4EEE-8E15-0A69E677A6BF}" dt="2019-10-16T12:46:51.639" v="427" actId="207"/>
          <ac:spMkLst>
            <pc:docMk/>
            <pc:sldMk cId="4027008261" sldId="260"/>
            <ac:spMk id="24" creationId="{00000000-0000-0000-0000-000000000000}"/>
          </ac:spMkLst>
        </pc:spChg>
        <pc:spChg chg="mod">
          <ac:chgData name="Gareth Cort" userId="70a7ccca9534fe0d" providerId="LiveId" clId="{8DC08EB9-3060-4EEE-8E15-0A69E677A6BF}" dt="2019-10-16T12:46:51.639" v="427" actId="207"/>
          <ac:spMkLst>
            <pc:docMk/>
            <pc:sldMk cId="4027008261" sldId="260"/>
            <ac:spMk id="25" creationId="{00000000-0000-0000-0000-000000000000}"/>
          </ac:spMkLst>
        </pc:spChg>
        <pc:spChg chg="mod">
          <ac:chgData name="Gareth Cort" userId="70a7ccca9534fe0d" providerId="LiveId" clId="{8DC08EB9-3060-4EEE-8E15-0A69E677A6BF}" dt="2019-10-16T12:47:35.914" v="438" actId="14100"/>
          <ac:spMkLst>
            <pc:docMk/>
            <pc:sldMk cId="4027008261" sldId="260"/>
            <ac:spMk id="26" creationId="{00000000-0000-0000-0000-000000000000}"/>
          </ac:spMkLst>
        </pc:spChg>
        <pc:spChg chg="mod">
          <ac:chgData name="Gareth Cort" userId="70a7ccca9534fe0d" providerId="LiveId" clId="{8DC08EB9-3060-4EEE-8E15-0A69E677A6BF}" dt="2019-10-16T12:47:52.507" v="444" actId="1076"/>
          <ac:spMkLst>
            <pc:docMk/>
            <pc:sldMk cId="4027008261" sldId="260"/>
            <ac:spMk id="27" creationId="{00000000-0000-0000-0000-000000000000}"/>
          </ac:spMkLst>
        </pc:spChg>
        <pc:spChg chg="mod">
          <ac:chgData name="Gareth Cort" userId="70a7ccca9534fe0d" providerId="LiveId" clId="{8DC08EB9-3060-4EEE-8E15-0A69E677A6BF}" dt="2019-10-16T12:47:35.914" v="438" actId="14100"/>
          <ac:spMkLst>
            <pc:docMk/>
            <pc:sldMk cId="4027008261" sldId="260"/>
            <ac:spMk id="28" creationId="{00000000-0000-0000-0000-000000000000}"/>
          </ac:spMkLst>
        </pc:spChg>
        <pc:spChg chg="mod">
          <ac:chgData name="Gareth Cort" userId="70a7ccca9534fe0d" providerId="LiveId" clId="{8DC08EB9-3060-4EEE-8E15-0A69E677A6BF}" dt="2019-10-16T12:52:05.488" v="488" actId="20577"/>
          <ac:spMkLst>
            <pc:docMk/>
            <pc:sldMk cId="4027008261" sldId="260"/>
            <ac:spMk id="29" creationId="{00000000-0000-0000-0000-000000000000}"/>
          </ac:spMkLst>
        </pc:spChg>
        <pc:spChg chg="mod">
          <ac:chgData name="Gareth Cort" userId="70a7ccca9534fe0d" providerId="LiveId" clId="{8DC08EB9-3060-4EEE-8E15-0A69E677A6BF}" dt="2019-10-16T12:47:50.252" v="443" actId="1076"/>
          <ac:spMkLst>
            <pc:docMk/>
            <pc:sldMk cId="4027008261" sldId="260"/>
            <ac:spMk id="30" creationId="{00000000-0000-0000-0000-000000000000}"/>
          </ac:spMkLst>
        </pc:spChg>
        <pc:spChg chg="mod">
          <ac:chgData name="Gareth Cort" userId="70a7ccca9534fe0d" providerId="LiveId" clId="{8DC08EB9-3060-4EEE-8E15-0A69E677A6BF}" dt="2019-10-16T12:47:54.851" v="445" actId="1076"/>
          <ac:spMkLst>
            <pc:docMk/>
            <pc:sldMk cId="4027008261" sldId="260"/>
            <ac:spMk id="31" creationId="{00000000-0000-0000-0000-000000000000}"/>
          </ac:spMkLst>
        </pc:spChg>
        <pc:spChg chg="mod">
          <ac:chgData name="Gareth Cort" userId="70a7ccca9534fe0d" providerId="LiveId" clId="{8DC08EB9-3060-4EEE-8E15-0A69E677A6BF}" dt="2019-10-16T12:47:42.083" v="440" actId="1076"/>
          <ac:spMkLst>
            <pc:docMk/>
            <pc:sldMk cId="4027008261" sldId="260"/>
            <ac:spMk id="32" creationId="{00000000-0000-0000-0000-000000000000}"/>
          </ac:spMkLst>
        </pc:spChg>
        <pc:spChg chg="mod">
          <ac:chgData name="Gareth Cort" userId="70a7ccca9534fe0d" providerId="LiveId" clId="{8DC08EB9-3060-4EEE-8E15-0A69E677A6BF}" dt="2019-10-16T12:47:58.227" v="446" actId="1076"/>
          <ac:spMkLst>
            <pc:docMk/>
            <pc:sldMk cId="4027008261" sldId="260"/>
            <ac:spMk id="33" creationId="{00000000-0000-0000-0000-000000000000}"/>
          </ac:spMkLst>
        </pc:spChg>
        <pc:spChg chg="mod">
          <ac:chgData name="Gareth Cort" userId="70a7ccca9534fe0d" providerId="LiveId" clId="{8DC08EB9-3060-4EEE-8E15-0A69E677A6BF}" dt="2019-10-16T12:47:35.914" v="438" actId="14100"/>
          <ac:spMkLst>
            <pc:docMk/>
            <pc:sldMk cId="4027008261" sldId="260"/>
            <ac:spMk id="34" creationId="{00000000-0000-0000-0000-000000000000}"/>
          </ac:spMkLst>
        </pc:spChg>
        <pc:spChg chg="mod">
          <ac:chgData name="Gareth Cort" userId="70a7ccca9534fe0d" providerId="LiveId" clId="{8DC08EB9-3060-4EEE-8E15-0A69E677A6BF}" dt="2019-10-16T12:47:35.914" v="438" actId="14100"/>
          <ac:spMkLst>
            <pc:docMk/>
            <pc:sldMk cId="4027008261" sldId="260"/>
            <ac:spMk id="35" creationId="{00000000-0000-0000-0000-000000000000}"/>
          </ac:spMkLst>
        </pc:spChg>
        <pc:spChg chg="add mod">
          <ac:chgData name="Gareth Cort" userId="70a7ccca9534fe0d" providerId="LiveId" clId="{8DC08EB9-3060-4EEE-8E15-0A69E677A6BF}" dt="2019-10-16T12:46:01.947" v="411" actId="1076"/>
          <ac:spMkLst>
            <pc:docMk/>
            <pc:sldMk cId="4027008261" sldId="260"/>
            <ac:spMk id="36" creationId="{66D201FE-34B5-4B68-B8DF-02B7871CC063}"/>
          </ac:spMkLst>
        </pc:spChg>
        <pc:spChg chg="add mod">
          <ac:chgData name="Gareth Cort" userId="70a7ccca9534fe0d" providerId="LiveId" clId="{8DC08EB9-3060-4EEE-8E15-0A69E677A6BF}" dt="2019-10-16T12:46:12.075" v="413" actId="1076"/>
          <ac:spMkLst>
            <pc:docMk/>
            <pc:sldMk cId="4027008261" sldId="260"/>
            <ac:spMk id="37" creationId="{38DBD57E-2813-48BB-9401-3FA8B9076525}"/>
          </ac:spMkLst>
        </pc:spChg>
        <pc:grpChg chg="mod">
          <ac:chgData name="Gareth Cort" userId="70a7ccca9534fe0d" providerId="LiveId" clId="{8DC08EB9-3060-4EEE-8E15-0A69E677A6BF}" dt="2019-10-16T12:41:20.589" v="342" actId="1076"/>
          <ac:grpSpMkLst>
            <pc:docMk/>
            <pc:sldMk cId="4027008261" sldId="260"/>
            <ac:grpSpMk id="2" creationId="{AE1E229A-1B7E-4CA6-B74D-B210675BA618}"/>
          </ac:grpSpMkLst>
        </pc:grpChg>
        <pc:grpChg chg="mod">
          <ac:chgData name="Gareth Cort" userId="70a7ccca9534fe0d" providerId="LiveId" clId="{8DC08EB9-3060-4EEE-8E15-0A69E677A6BF}" dt="2019-10-16T11:38:51.660" v="0"/>
          <ac:grpSpMkLst>
            <pc:docMk/>
            <pc:sldMk cId="4027008261" sldId="260"/>
            <ac:grpSpMk id="4" creationId="{5E8E3F50-72CF-40D2-B58E-A40F7DB14959}"/>
          </ac:grpSpMkLst>
        </pc:grpChg>
        <pc:cxnChg chg="del mod">
          <ac:chgData name="Gareth Cort" userId="70a7ccca9534fe0d" providerId="LiveId" clId="{8DC08EB9-3060-4EEE-8E15-0A69E677A6BF}" dt="2019-10-16T12:47:43.505" v="441" actId="478"/>
          <ac:cxnSpMkLst>
            <pc:docMk/>
            <pc:sldMk cId="4027008261" sldId="260"/>
            <ac:cxnSpMk id="3" creationId="{00000000-0000-0000-0000-000000000000}"/>
          </ac:cxnSpMkLst>
        </pc:cxnChg>
      </pc:sldChg>
      <pc:sldChg chg="addSp delSp modSp modAnim modNotesTx">
        <pc:chgData name="Gareth Cort" userId="70a7ccca9534fe0d" providerId="LiveId" clId="{8DC08EB9-3060-4EEE-8E15-0A69E677A6BF}" dt="2019-10-22T13:22:59.034" v="760" actId="170"/>
        <pc:sldMkLst>
          <pc:docMk/>
          <pc:sldMk cId="2564518232" sldId="261"/>
        </pc:sldMkLst>
        <pc:spChg chg="mod">
          <ac:chgData name="Gareth Cort" userId="70a7ccca9534fe0d" providerId="LiveId" clId="{8DC08EB9-3060-4EEE-8E15-0A69E677A6BF}" dt="2019-10-16T12:27:58.819" v="199" actId="1076"/>
          <ac:spMkLst>
            <pc:docMk/>
            <pc:sldMk cId="2564518232" sldId="261"/>
            <ac:spMk id="5" creationId="{BFD45DBD-B100-4D65-A918-040D84C53713}"/>
          </ac:spMkLst>
        </pc:spChg>
        <pc:spChg chg="del mod">
          <ac:chgData name="Gareth Cort" userId="70a7ccca9534fe0d" providerId="LiveId" clId="{8DC08EB9-3060-4EEE-8E15-0A69E677A6BF}" dt="2019-10-16T12:29:24.062" v="218" actId="478"/>
          <ac:spMkLst>
            <pc:docMk/>
            <pc:sldMk cId="2564518232" sldId="261"/>
            <ac:spMk id="6" creationId="{00000000-0000-0000-0000-000000000000}"/>
          </ac:spMkLst>
        </pc:spChg>
        <pc:spChg chg="del mod">
          <ac:chgData name="Gareth Cort" userId="70a7ccca9534fe0d" providerId="LiveId" clId="{8DC08EB9-3060-4EEE-8E15-0A69E677A6BF}" dt="2019-10-16T12:29:34.282" v="221" actId="478"/>
          <ac:spMkLst>
            <pc:docMk/>
            <pc:sldMk cId="2564518232" sldId="261"/>
            <ac:spMk id="8" creationId="{00000000-0000-0000-0000-000000000000}"/>
          </ac:spMkLst>
        </pc:spChg>
        <pc:spChg chg="mod">
          <ac:chgData name="Gareth Cort" userId="70a7ccca9534fe0d" providerId="LiveId" clId="{8DC08EB9-3060-4EEE-8E15-0A69E677A6BF}" dt="2019-10-16T12:29:22.168" v="217" actId="2711"/>
          <ac:spMkLst>
            <pc:docMk/>
            <pc:sldMk cId="2564518232" sldId="261"/>
            <ac:spMk id="9" creationId="{00000000-0000-0000-0000-000000000000}"/>
          </ac:spMkLst>
        </pc:spChg>
        <pc:spChg chg="mod">
          <ac:chgData name="Gareth Cort" userId="70a7ccca9534fe0d" providerId="LiveId" clId="{8DC08EB9-3060-4EEE-8E15-0A69E677A6BF}" dt="2019-10-16T12:29:15.515" v="215" actId="1076"/>
          <ac:spMkLst>
            <pc:docMk/>
            <pc:sldMk cId="2564518232" sldId="261"/>
            <ac:spMk id="10" creationId="{00000000-0000-0000-0000-000000000000}"/>
          </ac:spMkLst>
        </pc:spChg>
        <pc:spChg chg="mod">
          <ac:chgData name="Gareth Cort" userId="70a7ccca9534fe0d" providerId="LiveId" clId="{8DC08EB9-3060-4EEE-8E15-0A69E677A6BF}" dt="2019-10-16T12:29:10.154" v="213" actId="2711"/>
          <ac:spMkLst>
            <pc:docMk/>
            <pc:sldMk cId="2564518232" sldId="261"/>
            <ac:spMk id="11" creationId="{00000000-0000-0000-0000-000000000000}"/>
          </ac:spMkLst>
        </pc:spChg>
        <pc:spChg chg="add mod">
          <ac:chgData name="Gareth Cort" userId="70a7ccca9534fe0d" providerId="LiveId" clId="{8DC08EB9-3060-4EEE-8E15-0A69E677A6BF}" dt="2019-10-16T12:29:39.923" v="222" actId="14100"/>
          <ac:spMkLst>
            <pc:docMk/>
            <pc:sldMk cId="2564518232" sldId="261"/>
            <ac:spMk id="12" creationId="{88915DED-A3C3-4D7B-B51A-580A746A9DB4}"/>
          </ac:spMkLst>
        </pc:spChg>
        <pc:spChg chg="add mod">
          <ac:chgData name="Gareth Cort" userId="70a7ccca9534fe0d" providerId="LiveId" clId="{8DC08EB9-3060-4EEE-8E15-0A69E677A6BF}" dt="2019-10-16T12:29:30.219" v="220" actId="1076"/>
          <ac:spMkLst>
            <pc:docMk/>
            <pc:sldMk cId="2564518232" sldId="261"/>
            <ac:spMk id="19" creationId="{0BC10F2A-21BE-4ED0-A123-AAA2F11B45F1}"/>
          </ac:spMkLst>
        </pc:spChg>
        <pc:spChg chg="add mod">
          <ac:chgData name="Gareth Cort" userId="70a7ccca9534fe0d" providerId="LiveId" clId="{8DC08EB9-3060-4EEE-8E15-0A69E677A6BF}" dt="2019-10-16T12:30:02.525" v="231" actId="207"/>
          <ac:spMkLst>
            <pc:docMk/>
            <pc:sldMk cId="2564518232" sldId="261"/>
            <ac:spMk id="20" creationId="{796129FF-0A6B-44AF-BBCF-E756F7C1F3C3}"/>
          </ac:spMkLst>
        </pc:spChg>
        <pc:spChg chg="add mod">
          <ac:chgData name="Gareth Cort" userId="70a7ccca9534fe0d" providerId="LiveId" clId="{8DC08EB9-3060-4EEE-8E15-0A69E677A6BF}" dt="2019-10-16T12:30:34.132" v="238" actId="20577"/>
          <ac:spMkLst>
            <pc:docMk/>
            <pc:sldMk cId="2564518232" sldId="261"/>
            <ac:spMk id="21" creationId="{84A71A22-C399-4582-9D2B-41E70D187BF6}"/>
          </ac:spMkLst>
        </pc:spChg>
        <pc:spChg chg="add mod">
          <ac:chgData name="Gareth Cort" userId="70a7ccca9534fe0d" providerId="LiveId" clId="{8DC08EB9-3060-4EEE-8E15-0A69E677A6BF}" dt="2019-10-16T12:30:57.247" v="243" actId="20577"/>
          <ac:spMkLst>
            <pc:docMk/>
            <pc:sldMk cId="2564518232" sldId="261"/>
            <ac:spMk id="22" creationId="{72498422-4F8A-47E9-896A-578917C6DE9A}"/>
          </ac:spMkLst>
        </pc:spChg>
        <pc:spChg chg="add mod">
          <ac:chgData name="Gareth Cort" userId="70a7ccca9534fe0d" providerId="LiveId" clId="{8DC08EB9-3060-4EEE-8E15-0A69E677A6BF}" dt="2019-10-16T12:31:55.483" v="255" actId="1076"/>
          <ac:spMkLst>
            <pc:docMk/>
            <pc:sldMk cId="2564518232" sldId="261"/>
            <ac:spMk id="23" creationId="{43707D7A-A504-40E9-A93D-DED799CAF33C}"/>
          </ac:spMkLst>
        </pc:spChg>
        <pc:spChg chg="add mod">
          <ac:chgData name="Gareth Cort" userId="70a7ccca9534fe0d" providerId="LiveId" clId="{8DC08EB9-3060-4EEE-8E15-0A69E677A6BF}" dt="2019-10-16T12:32:50.489" v="261" actId="1076"/>
          <ac:spMkLst>
            <pc:docMk/>
            <pc:sldMk cId="2564518232" sldId="261"/>
            <ac:spMk id="24" creationId="{31714C51-1D32-4C3A-B441-72E67AE2A369}"/>
          </ac:spMkLst>
        </pc:spChg>
        <pc:spChg chg="add mod">
          <ac:chgData name="Gareth Cort" userId="70a7ccca9534fe0d" providerId="LiveId" clId="{8DC08EB9-3060-4EEE-8E15-0A69E677A6BF}" dt="2019-10-16T12:34:22.112" v="270" actId="20577"/>
          <ac:spMkLst>
            <pc:docMk/>
            <pc:sldMk cId="2564518232" sldId="261"/>
            <ac:spMk id="25" creationId="{6A7B8C90-5CC8-407D-808E-CFC977C4BF3A}"/>
          </ac:spMkLst>
        </pc:spChg>
        <pc:spChg chg="add mod">
          <ac:chgData name="Gareth Cort" userId="70a7ccca9534fe0d" providerId="LiveId" clId="{8DC08EB9-3060-4EEE-8E15-0A69E677A6BF}" dt="2019-10-16T12:34:39.015" v="274" actId="20577"/>
          <ac:spMkLst>
            <pc:docMk/>
            <pc:sldMk cId="2564518232" sldId="261"/>
            <ac:spMk id="26" creationId="{6B976F5A-00CF-4D59-B5D3-5E07EB719770}"/>
          </ac:spMkLst>
        </pc:spChg>
        <pc:spChg chg="add mod">
          <ac:chgData name="Gareth Cort" userId="70a7ccca9534fe0d" providerId="LiveId" clId="{8DC08EB9-3060-4EEE-8E15-0A69E677A6BF}" dt="2019-10-16T12:34:59.167" v="279" actId="20577"/>
          <ac:spMkLst>
            <pc:docMk/>
            <pc:sldMk cId="2564518232" sldId="261"/>
            <ac:spMk id="27" creationId="{A61C9F68-C722-433B-A205-EAF5AD968D7B}"/>
          </ac:spMkLst>
        </pc:spChg>
        <pc:spChg chg="add mod">
          <ac:chgData name="Gareth Cort" userId="70a7ccca9534fe0d" providerId="LiveId" clId="{8DC08EB9-3060-4EEE-8E15-0A69E677A6BF}" dt="2019-10-16T12:35:21.452" v="283" actId="20577"/>
          <ac:spMkLst>
            <pc:docMk/>
            <pc:sldMk cId="2564518232" sldId="261"/>
            <ac:spMk id="28" creationId="{5B8DCCF4-90BF-43E8-9A9C-41EE54B2064E}"/>
          </ac:spMkLst>
        </pc:spChg>
        <pc:picChg chg="del mod">
          <ac:chgData name="Gareth Cort" userId="70a7ccca9534fe0d" providerId="LiveId" clId="{8DC08EB9-3060-4EEE-8E15-0A69E677A6BF}" dt="2019-10-16T12:27:07.591" v="190" actId="478"/>
          <ac:picMkLst>
            <pc:docMk/>
            <pc:sldMk cId="2564518232" sldId="261"/>
            <ac:picMk id="2" creationId="{00000000-0000-0000-0000-000000000000}"/>
          </ac:picMkLst>
        </pc:picChg>
        <pc:picChg chg="add mod ord">
          <ac:chgData name="Gareth Cort" userId="70a7ccca9534fe0d" providerId="LiveId" clId="{8DC08EB9-3060-4EEE-8E15-0A69E677A6BF}" dt="2019-10-22T13:22:24.515" v="752" actId="171"/>
          <ac:picMkLst>
            <pc:docMk/>
            <pc:sldMk cId="2564518232" sldId="261"/>
            <ac:picMk id="3" creationId="{A7254482-CA3F-4064-A209-7C7BCFE4F4D8}"/>
          </ac:picMkLst>
        </pc:picChg>
        <pc:picChg chg="add del mod">
          <ac:chgData name="Gareth Cort" userId="70a7ccca9534fe0d" providerId="LiveId" clId="{8DC08EB9-3060-4EEE-8E15-0A69E677A6BF}" dt="2019-10-22T13:22:14.466" v="740" actId="478"/>
          <ac:picMkLst>
            <pc:docMk/>
            <pc:sldMk cId="2564518232" sldId="261"/>
            <ac:picMk id="13" creationId="{54DBC362-4F10-44FB-A8A8-0140EE2EE759}"/>
          </ac:picMkLst>
        </pc:picChg>
        <pc:cxnChg chg="mod ord">
          <ac:chgData name="Gareth Cort" userId="70a7ccca9534fe0d" providerId="LiveId" clId="{8DC08EB9-3060-4EEE-8E15-0A69E677A6BF}" dt="2019-10-22T13:22:59.034" v="760" actId="170"/>
          <ac:cxnSpMkLst>
            <pc:docMk/>
            <pc:sldMk cId="2564518232" sldId="261"/>
            <ac:cxnSpMk id="4" creationId="{00000000-0000-0000-0000-000000000000}"/>
          </ac:cxnSpMkLst>
        </pc:cxnChg>
        <pc:cxnChg chg="mod ord">
          <ac:chgData name="Gareth Cort" userId="70a7ccca9534fe0d" providerId="LiveId" clId="{8DC08EB9-3060-4EEE-8E15-0A69E677A6BF}" dt="2019-10-22T13:22:36.234" v="754" actId="14100"/>
          <ac:cxnSpMkLst>
            <pc:docMk/>
            <pc:sldMk cId="2564518232" sldId="261"/>
            <ac:cxnSpMk id="7" creationId="{00000000-0000-0000-0000-000000000000}"/>
          </ac:cxnSpMkLst>
        </pc:cxnChg>
      </pc:sldChg>
      <pc:sldChg chg="addSp delSp modSp modNotesTx">
        <pc:chgData name="Gareth Cort" userId="70a7ccca9534fe0d" providerId="LiveId" clId="{8DC08EB9-3060-4EEE-8E15-0A69E677A6BF}" dt="2019-10-16T14:41:10.176" v="732" actId="1076"/>
        <pc:sldMkLst>
          <pc:docMk/>
          <pc:sldMk cId="2988497904" sldId="265"/>
        </pc:sldMkLst>
        <pc:spChg chg="add del mod">
          <ac:chgData name="Gareth Cort" userId="70a7ccca9534fe0d" providerId="LiveId" clId="{8DC08EB9-3060-4EEE-8E15-0A69E677A6BF}" dt="2019-10-16T14:24:05.971" v="660" actId="478"/>
          <ac:spMkLst>
            <pc:docMk/>
            <pc:sldMk cId="2988497904" sldId="265"/>
            <ac:spMk id="3" creationId="{81F14812-3CA0-402D-91C0-920B8450ADA0}"/>
          </ac:spMkLst>
        </pc:spChg>
        <pc:spChg chg="del mod">
          <ac:chgData name="Gareth Cort" userId="70a7ccca9534fe0d" providerId="LiveId" clId="{8DC08EB9-3060-4EEE-8E15-0A69E677A6BF}" dt="2019-10-16T14:24:01.833" v="659" actId="478"/>
          <ac:spMkLst>
            <pc:docMk/>
            <pc:sldMk cId="2988497904" sldId="265"/>
            <ac:spMk id="8" creationId="{4E304D74-AB74-4F68-91D8-7E097C3DAA3B}"/>
          </ac:spMkLst>
        </pc:spChg>
        <pc:spChg chg="mod">
          <ac:chgData name="Gareth Cort" userId="70a7ccca9534fe0d" providerId="LiveId" clId="{8DC08EB9-3060-4EEE-8E15-0A69E677A6BF}" dt="2019-10-16T14:40:48.713" v="725" actId="1076"/>
          <ac:spMkLst>
            <pc:docMk/>
            <pc:sldMk cId="2988497904" sldId="265"/>
            <ac:spMk id="14" creationId="{2F6D9AF3-3F53-48FE-889A-418DA94354D7}"/>
          </ac:spMkLst>
        </pc:spChg>
        <pc:spChg chg="del mod">
          <ac:chgData name="Gareth Cort" userId="70a7ccca9534fe0d" providerId="LiveId" clId="{8DC08EB9-3060-4EEE-8E15-0A69E677A6BF}" dt="2019-10-16T14:39:26.915" v="698" actId="478"/>
          <ac:spMkLst>
            <pc:docMk/>
            <pc:sldMk cId="2988497904" sldId="265"/>
            <ac:spMk id="17" creationId="{00000000-0000-0000-0000-000000000000}"/>
          </ac:spMkLst>
        </pc:spChg>
        <pc:spChg chg="add mod">
          <ac:chgData name="Gareth Cort" userId="70a7ccca9534fe0d" providerId="LiveId" clId="{8DC08EB9-3060-4EEE-8E15-0A69E677A6BF}" dt="2019-10-16T14:26:09.665" v="696" actId="1076"/>
          <ac:spMkLst>
            <pc:docMk/>
            <pc:sldMk cId="2988497904" sldId="265"/>
            <ac:spMk id="21" creationId="{E9DC53B2-1163-49EF-9004-46483A79E714}"/>
          </ac:spMkLst>
        </pc:spChg>
        <pc:spChg chg="add mod">
          <ac:chgData name="Gareth Cort" userId="70a7ccca9534fe0d" providerId="LiveId" clId="{8DC08EB9-3060-4EEE-8E15-0A69E677A6BF}" dt="2019-10-16T14:41:06.113" v="731" actId="1076"/>
          <ac:spMkLst>
            <pc:docMk/>
            <pc:sldMk cId="2988497904" sldId="265"/>
            <ac:spMk id="25" creationId="{16BF34E1-F885-40A3-9907-A192E921DC39}"/>
          </ac:spMkLst>
        </pc:spChg>
        <pc:spChg chg="del mod">
          <ac:chgData name="Gareth Cort" userId="70a7ccca9534fe0d" providerId="LiveId" clId="{8DC08EB9-3060-4EEE-8E15-0A69E677A6BF}" dt="2019-10-16T14:25:04.731" v="679" actId="478"/>
          <ac:spMkLst>
            <pc:docMk/>
            <pc:sldMk cId="2988497904" sldId="265"/>
            <ac:spMk id="27" creationId="{3A2180CF-7201-43F6-9C39-263743FB4744}"/>
          </ac:spMkLst>
        </pc:spChg>
        <pc:grpChg chg="del mod">
          <ac:chgData name="Gareth Cort" userId="70a7ccca9534fe0d" providerId="LiveId" clId="{8DC08EB9-3060-4EEE-8E15-0A69E677A6BF}" dt="2019-10-16T14:39:28.877" v="699" actId="478"/>
          <ac:grpSpMkLst>
            <pc:docMk/>
            <pc:sldMk cId="2988497904" sldId="265"/>
            <ac:grpSpMk id="19" creationId="{00000000-0000-0000-0000-000000000000}"/>
          </ac:grpSpMkLst>
        </pc:grpChg>
        <pc:picChg chg="add mod">
          <ac:chgData name="Gareth Cort" userId="70a7ccca9534fe0d" providerId="LiveId" clId="{8DC08EB9-3060-4EEE-8E15-0A69E677A6BF}" dt="2019-10-16T14:26:01.042" v="694" actId="1076"/>
          <ac:picMkLst>
            <pc:docMk/>
            <pc:sldMk cId="2988497904" sldId="265"/>
            <ac:picMk id="5" creationId="{3A24E24A-7CC8-43FA-81AD-C109ACB0CAB0}"/>
          </ac:picMkLst>
        </pc:picChg>
        <pc:picChg chg="add mod modCrop">
          <ac:chgData name="Gareth Cort" userId="70a7ccca9534fe0d" providerId="LiveId" clId="{8DC08EB9-3060-4EEE-8E15-0A69E677A6BF}" dt="2019-10-16T14:40:35.615" v="723" actId="1035"/>
          <ac:picMkLst>
            <pc:docMk/>
            <pc:sldMk cId="2988497904" sldId="265"/>
            <ac:picMk id="7" creationId="{D50625F3-EFFA-40A0-B885-ADD8E62D0814}"/>
          </ac:picMkLst>
        </pc:picChg>
        <pc:picChg chg="del mod">
          <ac:chgData name="Gareth Cort" userId="70a7ccca9534fe0d" providerId="LiveId" clId="{8DC08EB9-3060-4EEE-8E15-0A69E677A6BF}" dt="2019-10-16T14:39:29.768" v="700" actId="478"/>
          <ac:picMkLst>
            <pc:docMk/>
            <pc:sldMk cId="2988497904" sldId="265"/>
            <ac:picMk id="11" creationId="{E0F820B9-C047-4019-9D05-57124DA25945}"/>
          </ac:picMkLst>
        </pc:picChg>
        <pc:picChg chg="mod">
          <ac:chgData name="Gareth Cort" userId="70a7ccca9534fe0d" providerId="LiveId" clId="{8DC08EB9-3060-4EEE-8E15-0A69E677A6BF}" dt="2019-10-16T14:25:30.594" v="686" actId="1076"/>
          <ac:picMkLst>
            <pc:docMk/>
            <pc:sldMk cId="2988497904" sldId="265"/>
            <ac:picMk id="23" creationId="{00000000-0000-0000-0000-000000000000}"/>
          </ac:picMkLst>
        </pc:picChg>
        <pc:picChg chg="mod">
          <ac:chgData name="Gareth Cort" userId="70a7ccca9534fe0d" providerId="LiveId" clId="{8DC08EB9-3060-4EEE-8E15-0A69E677A6BF}" dt="2019-10-16T14:41:10.176" v="732" actId="1076"/>
          <ac:picMkLst>
            <pc:docMk/>
            <pc:sldMk cId="2988497904" sldId="265"/>
            <ac:picMk id="24" creationId="{00000000-0000-0000-0000-000000000000}"/>
          </ac:picMkLst>
        </pc:picChg>
        <pc:picChg chg="add mod">
          <ac:chgData name="Gareth Cort" userId="70a7ccca9534fe0d" providerId="LiveId" clId="{8DC08EB9-3060-4EEE-8E15-0A69E677A6BF}" dt="2019-10-16T14:41:10.176" v="732" actId="1076"/>
          <ac:picMkLst>
            <pc:docMk/>
            <pc:sldMk cId="2988497904" sldId="265"/>
            <ac:picMk id="26" creationId="{8C69BE83-889F-4A22-AAD3-47927349B1ED}"/>
          </ac:picMkLst>
        </pc:picChg>
        <pc:picChg chg="del mod">
          <ac:chgData name="Gareth Cort" userId="70a7ccca9534fe0d" providerId="LiveId" clId="{8DC08EB9-3060-4EEE-8E15-0A69E677A6BF}" dt="2019-10-16T14:39:25.395" v="697" actId="478"/>
          <ac:picMkLst>
            <pc:docMk/>
            <pc:sldMk cId="2988497904" sldId="265"/>
            <ac:picMk id="3075" creationId="{00000000-0000-0000-0000-000000000000}"/>
          </ac:picMkLst>
        </pc:picChg>
      </pc:sldChg>
      <pc:sldChg chg="addSp delSp modSp modNotesTx">
        <pc:chgData name="Gareth Cort" userId="70a7ccca9534fe0d" providerId="LiveId" clId="{8DC08EB9-3060-4EEE-8E15-0A69E677A6BF}" dt="2019-10-16T14:13:37.413" v="551" actId="20577"/>
        <pc:sldMkLst>
          <pc:docMk/>
          <pc:sldMk cId="3574552509" sldId="266"/>
        </pc:sldMkLst>
        <pc:spChg chg="del mod">
          <ac:chgData name="Gareth Cort" userId="70a7ccca9534fe0d" providerId="LiveId" clId="{8DC08EB9-3060-4EEE-8E15-0A69E677A6BF}" dt="2019-10-16T12:53:11.295" v="496" actId="478"/>
          <ac:spMkLst>
            <pc:docMk/>
            <pc:sldMk cId="3574552509" sldId="266"/>
            <ac:spMk id="2" creationId="{8FEDFA58-CFF3-40DE-9016-B24374689731}"/>
          </ac:spMkLst>
        </pc:spChg>
        <pc:spChg chg="add mod">
          <ac:chgData name="Gareth Cort" userId="70a7ccca9534fe0d" providerId="LiveId" clId="{8DC08EB9-3060-4EEE-8E15-0A69E677A6BF}" dt="2019-10-16T14:12:57.529" v="533" actId="1076"/>
          <ac:spMkLst>
            <pc:docMk/>
            <pc:sldMk cId="3574552509" sldId="266"/>
            <ac:spMk id="9" creationId="{1707F4F6-7522-4916-97E5-87B1075090E3}"/>
          </ac:spMkLst>
        </pc:spChg>
        <pc:spChg chg="del mod">
          <ac:chgData name="Gareth Cort" userId="70a7ccca9534fe0d" providerId="LiveId" clId="{8DC08EB9-3060-4EEE-8E15-0A69E677A6BF}" dt="2019-10-16T14:11:43.216" v="506" actId="478"/>
          <ac:spMkLst>
            <pc:docMk/>
            <pc:sldMk cId="3574552509" sldId="266"/>
            <ac:spMk id="14" creationId="{00000000-0000-0000-0000-000000000000}"/>
          </ac:spMkLst>
        </pc:spChg>
        <pc:picChg chg="add mod">
          <ac:chgData name="Gareth Cort" userId="70a7ccca9534fe0d" providerId="LiveId" clId="{8DC08EB9-3060-4EEE-8E15-0A69E677A6BF}" dt="2019-10-16T14:13:00.569" v="534" actId="14100"/>
          <ac:picMkLst>
            <pc:docMk/>
            <pc:sldMk cId="3574552509" sldId="266"/>
            <ac:picMk id="4" creationId="{DF7A1C19-6542-4CC5-BAE6-3E2E0B3856FB}"/>
          </ac:picMkLst>
        </pc:picChg>
        <pc:picChg chg="add mod">
          <ac:chgData name="Gareth Cort" userId="70a7ccca9534fe0d" providerId="LiveId" clId="{8DC08EB9-3060-4EEE-8E15-0A69E677A6BF}" dt="2019-10-16T14:13:17.361" v="545" actId="1076"/>
          <ac:picMkLst>
            <pc:docMk/>
            <pc:sldMk cId="3574552509" sldId="266"/>
            <ac:picMk id="6" creationId="{6C86A1D1-1F1D-4D0E-93D8-8B214066F641}"/>
          </ac:picMkLst>
        </pc:picChg>
        <pc:picChg chg="del mod">
          <ac:chgData name="Gareth Cort" userId="70a7ccca9534fe0d" providerId="LiveId" clId="{8DC08EB9-3060-4EEE-8E15-0A69E677A6BF}" dt="2019-10-16T14:11:41.318" v="505" actId="478"/>
          <ac:picMkLst>
            <pc:docMk/>
            <pc:sldMk cId="3574552509" sldId="266"/>
            <ac:picMk id="8" creationId="{95135471-67F0-4EAF-AFBD-DB9362952ADD}"/>
          </ac:picMkLst>
        </pc:picChg>
        <pc:picChg chg="del mod">
          <ac:chgData name="Gareth Cort" userId="70a7ccca9534fe0d" providerId="LiveId" clId="{8DC08EB9-3060-4EEE-8E15-0A69E677A6BF}" dt="2019-10-16T14:11:41.318" v="505" actId="478"/>
          <ac:picMkLst>
            <pc:docMk/>
            <pc:sldMk cId="3574552509" sldId="266"/>
            <ac:picMk id="10" creationId="{00000000-0000-0000-0000-000000000000}"/>
          </ac:picMkLst>
        </pc:picChg>
        <pc:picChg chg="del mod">
          <ac:chgData name="Gareth Cort" userId="70a7ccca9534fe0d" providerId="LiveId" clId="{8DC08EB9-3060-4EEE-8E15-0A69E677A6BF}" dt="2019-10-16T14:11:41.318" v="505" actId="478"/>
          <ac:picMkLst>
            <pc:docMk/>
            <pc:sldMk cId="3574552509" sldId="266"/>
            <ac:picMk id="11" creationId="{00000000-0000-0000-0000-000000000000}"/>
          </ac:picMkLst>
        </pc:picChg>
        <pc:picChg chg="del mod">
          <ac:chgData name="Gareth Cort" userId="70a7ccca9534fe0d" providerId="LiveId" clId="{8DC08EB9-3060-4EEE-8E15-0A69E677A6BF}" dt="2019-10-16T14:11:41.318" v="505" actId="478"/>
          <ac:picMkLst>
            <pc:docMk/>
            <pc:sldMk cId="3574552509" sldId="266"/>
            <ac:picMk id="12" creationId="{00000000-0000-0000-0000-000000000000}"/>
          </ac:picMkLst>
        </pc:picChg>
        <pc:picChg chg="del mod">
          <ac:chgData name="Gareth Cort" userId="70a7ccca9534fe0d" providerId="LiveId" clId="{8DC08EB9-3060-4EEE-8E15-0A69E677A6BF}" dt="2019-10-16T14:11:41.318" v="505" actId="478"/>
          <ac:picMkLst>
            <pc:docMk/>
            <pc:sldMk cId="3574552509" sldId="266"/>
            <ac:picMk id="13" creationId="{00000000-0000-0000-0000-000000000000}"/>
          </ac:picMkLst>
        </pc:picChg>
        <pc:picChg chg="add mod">
          <ac:chgData name="Gareth Cort" userId="70a7ccca9534fe0d" providerId="LiveId" clId="{8DC08EB9-3060-4EEE-8E15-0A69E677A6BF}" dt="2019-10-16T14:13:29.466" v="550" actId="1076"/>
          <ac:picMkLst>
            <pc:docMk/>
            <pc:sldMk cId="3574552509" sldId="266"/>
            <ac:picMk id="15" creationId="{DAB00060-8ED8-4610-8DB4-658137643E52}"/>
          </ac:picMkLst>
        </pc:picChg>
        <pc:picChg chg="add del mod">
          <ac:chgData name="Gareth Cort" userId="70a7ccca9534fe0d" providerId="LiveId" clId="{8DC08EB9-3060-4EEE-8E15-0A69E677A6BF}" dt="2019-10-16T14:12:37.809" v="522" actId="478"/>
          <ac:picMkLst>
            <pc:docMk/>
            <pc:sldMk cId="3574552509" sldId="266"/>
            <ac:picMk id="17" creationId="{D78E04BA-59EF-4835-8EBA-756B3EDFCE04}"/>
          </ac:picMkLst>
        </pc:picChg>
        <pc:picChg chg="add mod">
          <ac:chgData name="Gareth Cort" userId="70a7ccca9534fe0d" providerId="LiveId" clId="{8DC08EB9-3060-4EEE-8E15-0A69E677A6BF}" dt="2019-10-16T14:13:21.969" v="547" actId="1076"/>
          <ac:picMkLst>
            <pc:docMk/>
            <pc:sldMk cId="3574552509" sldId="266"/>
            <ac:picMk id="19" creationId="{95FE897D-2BA7-4C7B-AD8A-742BDE36B21B}"/>
          </ac:picMkLst>
        </pc:picChg>
        <pc:picChg chg="add mod">
          <ac:chgData name="Gareth Cort" userId="70a7ccca9534fe0d" providerId="LiveId" clId="{8DC08EB9-3060-4EEE-8E15-0A69E677A6BF}" dt="2019-10-16T14:13:09.398" v="542" actId="1036"/>
          <ac:picMkLst>
            <pc:docMk/>
            <pc:sldMk cId="3574552509" sldId="266"/>
            <ac:picMk id="21" creationId="{19798B9C-0F31-41BF-881C-12A8497ECA98}"/>
          </ac:picMkLst>
        </pc:picChg>
      </pc:sldChg>
      <pc:sldChg chg="addSp delSp modSp">
        <pc:chgData name="Gareth Cort" userId="70a7ccca9534fe0d" providerId="LiveId" clId="{8DC08EB9-3060-4EEE-8E15-0A69E677A6BF}" dt="2019-10-16T12:21:23.827" v="161" actId="1076"/>
        <pc:sldMkLst>
          <pc:docMk/>
          <pc:sldMk cId="35087887" sldId="267"/>
        </pc:sldMkLst>
        <pc:spChg chg="del mod topLvl">
          <ac:chgData name="Gareth Cort" userId="70a7ccca9534fe0d" providerId="LiveId" clId="{8DC08EB9-3060-4EEE-8E15-0A69E677A6BF}" dt="2019-10-16T12:18:18.760" v="99" actId="478"/>
          <ac:spMkLst>
            <pc:docMk/>
            <pc:sldMk cId="35087887" sldId="267"/>
            <ac:spMk id="3" creationId="{00000000-0000-0000-0000-000000000000}"/>
          </ac:spMkLst>
        </pc:spChg>
        <pc:spChg chg="mod">
          <ac:chgData name="Gareth Cort" userId="70a7ccca9534fe0d" providerId="LiveId" clId="{8DC08EB9-3060-4EEE-8E15-0A69E677A6BF}" dt="2019-10-16T12:21:23.827" v="161" actId="1076"/>
          <ac:spMkLst>
            <pc:docMk/>
            <pc:sldMk cId="35087887" sldId="267"/>
            <ac:spMk id="4" creationId="{00000000-0000-0000-0000-000000000000}"/>
          </ac:spMkLst>
        </pc:spChg>
        <pc:spChg chg="mod">
          <ac:chgData name="Gareth Cort" userId="70a7ccca9534fe0d" providerId="LiveId" clId="{8DC08EB9-3060-4EEE-8E15-0A69E677A6BF}" dt="2019-10-16T12:21:23.827" v="161" actId="1076"/>
          <ac:spMkLst>
            <pc:docMk/>
            <pc:sldMk cId="35087887" sldId="267"/>
            <ac:spMk id="5" creationId="{00000000-0000-0000-0000-000000000000}"/>
          </ac:spMkLst>
        </pc:spChg>
        <pc:spChg chg="mod">
          <ac:chgData name="Gareth Cort" userId="70a7ccca9534fe0d" providerId="LiveId" clId="{8DC08EB9-3060-4EEE-8E15-0A69E677A6BF}" dt="2019-10-16T12:21:23.827" v="161" actId="1076"/>
          <ac:spMkLst>
            <pc:docMk/>
            <pc:sldMk cId="35087887" sldId="267"/>
            <ac:spMk id="6" creationId="{00000000-0000-0000-0000-000000000000}"/>
          </ac:spMkLst>
        </pc:spChg>
        <pc:spChg chg="mod">
          <ac:chgData name="Gareth Cort" userId="70a7ccca9534fe0d" providerId="LiveId" clId="{8DC08EB9-3060-4EEE-8E15-0A69E677A6BF}" dt="2019-10-16T12:21:23.827" v="161" actId="1076"/>
          <ac:spMkLst>
            <pc:docMk/>
            <pc:sldMk cId="35087887" sldId="267"/>
            <ac:spMk id="7" creationId="{00000000-0000-0000-0000-000000000000}"/>
          </ac:spMkLst>
        </pc:spChg>
        <pc:spChg chg="mod">
          <ac:chgData name="Gareth Cort" userId="70a7ccca9534fe0d" providerId="LiveId" clId="{8DC08EB9-3060-4EEE-8E15-0A69E677A6BF}" dt="2019-10-16T12:21:23.827" v="161" actId="1076"/>
          <ac:spMkLst>
            <pc:docMk/>
            <pc:sldMk cId="35087887" sldId="267"/>
            <ac:spMk id="8" creationId="{00000000-0000-0000-0000-000000000000}"/>
          </ac:spMkLst>
        </pc:spChg>
        <pc:spChg chg="mod">
          <ac:chgData name="Gareth Cort" userId="70a7ccca9534fe0d" providerId="LiveId" clId="{8DC08EB9-3060-4EEE-8E15-0A69E677A6BF}" dt="2019-10-16T12:21:23.827" v="161" actId="1076"/>
          <ac:spMkLst>
            <pc:docMk/>
            <pc:sldMk cId="35087887" sldId="267"/>
            <ac:spMk id="9" creationId="{00000000-0000-0000-0000-000000000000}"/>
          </ac:spMkLst>
        </pc:spChg>
        <pc:spChg chg="mod">
          <ac:chgData name="Gareth Cort" userId="70a7ccca9534fe0d" providerId="LiveId" clId="{8DC08EB9-3060-4EEE-8E15-0A69E677A6BF}" dt="2019-10-16T12:21:23.827" v="161" actId="1076"/>
          <ac:spMkLst>
            <pc:docMk/>
            <pc:sldMk cId="35087887" sldId="267"/>
            <ac:spMk id="10" creationId="{00000000-0000-0000-0000-000000000000}"/>
          </ac:spMkLst>
        </pc:spChg>
        <pc:spChg chg="del mod">
          <ac:chgData name="Gareth Cort" userId="70a7ccca9534fe0d" providerId="LiveId" clId="{8DC08EB9-3060-4EEE-8E15-0A69E677A6BF}" dt="2019-10-16T12:20:38.482" v="153" actId="478"/>
          <ac:spMkLst>
            <pc:docMk/>
            <pc:sldMk cId="35087887" sldId="267"/>
            <ac:spMk id="12" creationId="{00000000-0000-0000-0000-000000000000}"/>
          </ac:spMkLst>
        </pc:spChg>
        <pc:spChg chg="add mod">
          <ac:chgData name="Gareth Cort" userId="70a7ccca9534fe0d" providerId="LiveId" clId="{8DC08EB9-3060-4EEE-8E15-0A69E677A6BF}" dt="2019-10-16T12:18:51.021" v="121" actId="20577"/>
          <ac:spMkLst>
            <pc:docMk/>
            <pc:sldMk cId="35087887" sldId="267"/>
            <ac:spMk id="16" creationId="{3C740019-2C72-4877-B964-FD4DA2AF6A42}"/>
          </ac:spMkLst>
        </pc:spChg>
        <pc:grpChg chg="del mod">
          <ac:chgData name="Gareth Cort" userId="70a7ccca9534fe0d" providerId="LiveId" clId="{8DC08EB9-3060-4EEE-8E15-0A69E677A6BF}" dt="2019-10-16T12:18:18.760" v="99" actId="478"/>
          <ac:grpSpMkLst>
            <pc:docMk/>
            <pc:sldMk cId="35087887" sldId="267"/>
            <ac:grpSpMk id="11" creationId="{00000000-0000-0000-0000-000000000000}"/>
          </ac:grpSpMkLst>
        </pc:grpChg>
        <pc:picChg chg="del mod ord topLvl">
          <ac:chgData name="Gareth Cort" userId="70a7ccca9534fe0d" providerId="LiveId" clId="{8DC08EB9-3060-4EEE-8E15-0A69E677A6BF}" dt="2019-10-16T12:19:34.317" v="133" actId="478"/>
          <ac:picMkLst>
            <pc:docMk/>
            <pc:sldMk cId="35087887" sldId="267"/>
            <ac:picMk id="2" creationId="{00000000-0000-0000-0000-000000000000}"/>
          </ac:picMkLst>
        </pc:picChg>
        <pc:picChg chg="add mod ord">
          <ac:chgData name="Gareth Cort" userId="70a7ccca9534fe0d" providerId="LiveId" clId="{8DC08EB9-3060-4EEE-8E15-0A69E677A6BF}" dt="2019-10-16T12:17:33.980" v="85" actId="167"/>
          <ac:picMkLst>
            <pc:docMk/>
            <pc:sldMk cId="35087887" sldId="267"/>
            <ac:picMk id="14" creationId="{26C94BBA-DBD7-4656-91AF-39EE4352C3C7}"/>
          </ac:picMkLst>
        </pc:picChg>
        <pc:picChg chg="add mod modCrop">
          <ac:chgData name="Gareth Cort" userId="70a7ccca9534fe0d" providerId="LiveId" clId="{8DC08EB9-3060-4EEE-8E15-0A69E677A6BF}" dt="2019-10-16T12:19:43.619" v="138" actId="1076"/>
          <ac:picMkLst>
            <pc:docMk/>
            <pc:sldMk cId="35087887" sldId="267"/>
            <ac:picMk id="17" creationId="{5262523C-F2ED-4CC3-A24D-1B54DE5008AE}"/>
          </ac:picMkLst>
        </pc:picChg>
        <pc:picChg chg="del mod">
          <ac:chgData name="Gareth Cort" userId="70a7ccca9534fe0d" providerId="LiveId" clId="{8DC08EB9-3060-4EEE-8E15-0A69E677A6BF}" dt="2019-10-16T12:20:39.263" v="154" actId="478"/>
          <ac:picMkLst>
            <pc:docMk/>
            <pc:sldMk cId="35087887" sldId="267"/>
            <ac:picMk id="2050" creationId="{00000000-0000-0000-0000-000000000000}"/>
          </ac:picMkLst>
        </pc:picChg>
      </pc:sldChg>
      <pc:sldChg chg="addSp delSp modSp delAnim modAnim modNotesTx">
        <pc:chgData name="Gareth Cort" userId="70a7ccca9534fe0d" providerId="LiveId" clId="{8DC08EB9-3060-4EEE-8E15-0A69E677A6BF}" dt="2019-10-16T12:41:03.971" v="339" actId="20577"/>
        <pc:sldMkLst>
          <pc:docMk/>
          <pc:sldMk cId="2811066634" sldId="268"/>
        </pc:sldMkLst>
        <pc:spChg chg="del mod">
          <ac:chgData name="Gareth Cort" userId="70a7ccca9534fe0d" providerId="LiveId" clId="{8DC08EB9-3060-4EEE-8E15-0A69E677A6BF}" dt="2019-10-16T12:36:44.960" v="301" actId="478"/>
          <ac:spMkLst>
            <pc:docMk/>
            <pc:sldMk cId="2811066634" sldId="268"/>
            <ac:spMk id="2" creationId="{00000000-0000-0000-0000-000000000000}"/>
          </ac:spMkLst>
        </pc:spChg>
        <pc:spChg chg="del mod">
          <ac:chgData name="Gareth Cort" userId="70a7ccca9534fe0d" providerId="LiveId" clId="{8DC08EB9-3060-4EEE-8E15-0A69E677A6BF}" dt="2019-10-16T12:37:15.666" v="311" actId="478"/>
          <ac:spMkLst>
            <pc:docMk/>
            <pc:sldMk cId="2811066634" sldId="268"/>
            <ac:spMk id="4" creationId="{3A2180CF-7201-43F6-9C39-263743FB4744}"/>
          </ac:spMkLst>
        </pc:spChg>
        <pc:spChg chg="add mod">
          <ac:chgData name="Gareth Cort" userId="70a7ccca9534fe0d" providerId="LiveId" clId="{8DC08EB9-3060-4EEE-8E15-0A69E677A6BF}" dt="2019-10-16T12:36:52.748" v="305" actId="1076"/>
          <ac:spMkLst>
            <pc:docMk/>
            <pc:sldMk cId="2811066634" sldId="268"/>
            <ac:spMk id="6" creationId="{A5620A66-58F7-498E-AE08-33A1FDEA0BFE}"/>
          </ac:spMkLst>
        </pc:spChg>
        <pc:spChg chg="add mod">
          <ac:chgData name="Gareth Cort" userId="70a7ccca9534fe0d" providerId="LiveId" clId="{8DC08EB9-3060-4EEE-8E15-0A69E677A6BF}" dt="2019-10-16T12:37:25.659" v="314" actId="1076"/>
          <ac:spMkLst>
            <pc:docMk/>
            <pc:sldMk cId="2811066634" sldId="268"/>
            <ac:spMk id="7" creationId="{243D4F09-E477-46CE-8A98-29489C508120}"/>
          </ac:spMkLst>
        </pc:spChg>
        <pc:picChg chg="mod">
          <ac:chgData name="Gareth Cort" userId="70a7ccca9534fe0d" providerId="LiveId" clId="{8DC08EB9-3060-4EEE-8E15-0A69E677A6BF}" dt="2019-10-16T12:36:03.883" v="288" actId="1076"/>
          <ac:picMkLst>
            <pc:docMk/>
            <pc:sldMk cId="2811066634" sldId="268"/>
            <ac:picMk id="5" creationId="{00000000-0000-0000-0000-000000000000}"/>
          </ac:picMkLst>
        </pc:picChg>
      </pc:sldChg>
      <pc:sldChg chg="addSp delSp modSp">
        <pc:chgData name="Gareth Cort" userId="70a7ccca9534fe0d" providerId="LiveId" clId="{8DC08EB9-3060-4EEE-8E15-0A69E677A6BF}" dt="2019-10-16T12:49:13.753" v="467" actId="207"/>
        <pc:sldMkLst>
          <pc:docMk/>
          <pc:sldMk cId="3140250167" sldId="269"/>
        </pc:sldMkLst>
        <pc:spChg chg="add del mod">
          <ac:chgData name="Gareth Cort" userId="70a7ccca9534fe0d" providerId="LiveId" clId="{8DC08EB9-3060-4EEE-8E15-0A69E677A6BF}" dt="2019-10-16T12:49:06.624" v="464" actId="478"/>
          <ac:spMkLst>
            <pc:docMk/>
            <pc:sldMk cId="3140250167" sldId="269"/>
            <ac:spMk id="2" creationId="{00000000-0000-0000-0000-000000000000}"/>
          </ac:spMkLst>
        </pc:spChg>
        <pc:spChg chg="add mod">
          <ac:chgData name="Gareth Cort" userId="70a7ccca9534fe0d" providerId="LiveId" clId="{8DC08EB9-3060-4EEE-8E15-0A69E677A6BF}" dt="2019-10-16T12:49:13.753" v="467" actId="207"/>
          <ac:spMkLst>
            <pc:docMk/>
            <pc:sldMk cId="3140250167" sldId="269"/>
            <ac:spMk id="4" creationId="{6B21965C-4AC2-4E4D-AB41-3B2391EEA2E9}"/>
          </ac:spMkLst>
        </pc:spChg>
        <pc:picChg chg="mod">
          <ac:chgData name="Gareth Cort" userId="70a7ccca9534fe0d" providerId="LiveId" clId="{8DC08EB9-3060-4EEE-8E15-0A69E677A6BF}" dt="2019-10-16T11:38:51.660" v="0"/>
          <ac:picMkLst>
            <pc:docMk/>
            <pc:sldMk cId="3140250167" sldId="269"/>
            <ac:picMk id="3" creationId="{00000000-0000-0000-0000-000000000000}"/>
          </ac:picMkLst>
        </pc:picChg>
      </pc:sldChg>
      <pc:sldChg chg="addSp delSp modSp delAnim">
        <pc:chgData name="Gareth Cort" userId="70a7ccca9534fe0d" providerId="LiveId" clId="{8DC08EB9-3060-4EEE-8E15-0A69E677A6BF}" dt="2019-10-16T14:23:12.083" v="649" actId="1038"/>
        <pc:sldMkLst>
          <pc:docMk/>
          <pc:sldMk cId="3226109192" sldId="270"/>
        </pc:sldMkLst>
        <pc:spChg chg="del mod">
          <ac:chgData name="Gareth Cort" userId="70a7ccca9534fe0d" providerId="LiveId" clId="{8DC08EB9-3060-4EEE-8E15-0A69E677A6BF}" dt="2019-10-16T14:19:12.506" v="598"/>
          <ac:spMkLst>
            <pc:docMk/>
            <pc:sldMk cId="3226109192" sldId="270"/>
            <ac:spMk id="2" creationId="{A58A1860-6A23-40C2-A1A4-78E66DBB3259}"/>
          </ac:spMkLst>
        </pc:spChg>
        <pc:spChg chg="mod">
          <ac:chgData name="Gareth Cort" userId="70a7ccca9534fe0d" providerId="LiveId" clId="{8DC08EB9-3060-4EEE-8E15-0A69E677A6BF}" dt="2019-10-16T14:13:57.043" v="554" actId="13926"/>
          <ac:spMkLst>
            <pc:docMk/>
            <pc:sldMk cId="3226109192" sldId="270"/>
            <ac:spMk id="3" creationId="{5868CB84-2D05-4792-A938-64D3F9B70C2D}"/>
          </ac:spMkLst>
        </pc:spChg>
        <pc:spChg chg="del mod">
          <ac:chgData name="Gareth Cort" userId="70a7ccca9534fe0d" providerId="LiveId" clId="{8DC08EB9-3060-4EEE-8E15-0A69E677A6BF}" dt="2019-10-16T14:18:25.645" v="583" actId="478"/>
          <ac:spMkLst>
            <pc:docMk/>
            <pc:sldMk cId="3226109192" sldId="270"/>
            <ac:spMk id="5" creationId="{A91B046D-F1A8-47B2-BE3E-D5F4411139B3}"/>
          </ac:spMkLst>
        </pc:spChg>
        <pc:spChg chg="add mod">
          <ac:chgData name="Gareth Cort" userId="70a7ccca9534fe0d" providerId="LiveId" clId="{8DC08EB9-3060-4EEE-8E15-0A69E677A6BF}" dt="2019-10-16T14:23:12.083" v="649" actId="1038"/>
          <ac:spMkLst>
            <pc:docMk/>
            <pc:sldMk cId="3226109192" sldId="270"/>
            <ac:spMk id="6" creationId="{2359A1B6-DE0A-4805-B444-F8BAB7C7C44D}"/>
          </ac:spMkLst>
        </pc:spChg>
        <pc:spChg chg="add mod">
          <ac:chgData name="Gareth Cort" userId="70a7ccca9534fe0d" providerId="LiveId" clId="{8DC08EB9-3060-4EEE-8E15-0A69E677A6BF}" dt="2019-10-16T14:18:33.897" v="586" actId="1076"/>
          <ac:spMkLst>
            <pc:docMk/>
            <pc:sldMk cId="3226109192" sldId="270"/>
            <ac:spMk id="19" creationId="{8E6874C5-0373-4A52-A3EF-0A2FFE81064E}"/>
          </ac:spMkLst>
        </pc:spChg>
        <pc:spChg chg="add mod">
          <ac:chgData name="Gareth Cort" userId="70a7ccca9534fe0d" providerId="LiveId" clId="{8DC08EB9-3060-4EEE-8E15-0A69E677A6BF}" dt="2019-10-16T14:23:04.235" v="640" actId="122"/>
          <ac:spMkLst>
            <pc:docMk/>
            <pc:sldMk cId="3226109192" sldId="270"/>
            <ac:spMk id="21" creationId="{23B19EAA-3BA1-4E14-8902-5C635D102D8D}"/>
          </ac:spMkLst>
        </pc:spChg>
        <pc:grpChg chg="mod">
          <ac:chgData name="Gareth Cort" userId="70a7ccca9534fe0d" providerId="LiveId" clId="{8DC08EB9-3060-4EEE-8E15-0A69E677A6BF}" dt="2019-10-16T14:23:12.083" v="649" actId="1038"/>
          <ac:grpSpMkLst>
            <pc:docMk/>
            <pc:sldMk cId="3226109192" sldId="270"/>
            <ac:grpSpMk id="4" creationId="{A6ED4685-0D91-4B12-BE8D-B834117B6A4B}"/>
          </ac:grpSpMkLst>
        </pc:grpChg>
        <pc:grpChg chg="mod">
          <ac:chgData name="Gareth Cort" userId="70a7ccca9534fe0d" providerId="LiveId" clId="{8DC08EB9-3060-4EEE-8E15-0A69E677A6BF}" dt="2019-10-16T14:18:39.185" v="587" actId="1076"/>
          <ac:grpSpMkLst>
            <pc:docMk/>
            <pc:sldMk cId="3226109192" sldId="270"/>
            <ac:grpSpMk id="16" creationId="{3A235765-4D4C-4A3F-9242-B59F24AAE28A}"/>
          </ac:grpSpMkLst>
        </pc:grpChg>
        <pc:picChg chg="add mod modCrop">
          <ac:chgData name="Gareth Cort" userId="70a7ccca9534fe0d" providerId="LiveId" clId="{8DC08EB9-3060-4EEE-8E15-0A69E677A6BF}" dt="2019-10-16T14:22:21.717" v="625" actId="14861"/>
          <ac:picMkLst>
            <pc:docMk/>
            <pc:sldMk cId="3226109192" sldId="270"/>
            <ac:picMk id="10" creationId="{4A0FB951-DCBC-41CA-8460-6C9F6102B3FE}"/>
          </ac:picMkLst>
        </pc:picChg>
        <pc:picChg chg="add mod">
          <ac:chgData name="Gareth Cort" userId="70a7ccca9534fe0d" providerId="LiveId" clId="{8DC08EB9-3060-4EEE-8E15-0A69E677A6BF}" dt="2019-10-16T14:23:00.023" v="639" actId="1037"/>
          <ac:picMkLst>
            <pc:docMk/>
            <pc:sldMk cId="3226109192" sldId="270"/>
            <ac:picMk id="14" creationId="{6973FD07-F131-4BC3-BFA0-130002541195}"/>
          </ac:picMkLst>
        </pc:picChg>
        <pc:picChg chg="mod">
          <ac:chgData name="Gareth Cort" userId="70a7ccca9534fe0d" providerId="LiveId" clId="{8DC08EB9-3060-4EEE-8E15-0A69E677A6BF}" dt="2019-10-16T11:38:51.660" v="0"/>
          <ac:picMkLst>
            <pc:docMk/>
            <pc:sldMk cId="3226109192" sldId="270"/>
            <ac:picMk id="18" creationId="{478EF35B-93F1-45DC-93BC-FD4A98FBF78C}"/>
          </ac:picMkLst>
        </pc:picChg>
        <pc:picChg chg="del mod">
          <ac:chgData name="Gareth Cort" userId="70a7ccca9534fe0d" providerId="LiveId" clId="{8DC08EB9-3060-4EEE-8E15-0A69E677A6BF}" dt="2019-10-16T14:21:28.266" v="616" actId="478"/>
          <ac:picMkLst>
            <pc:docMk/>
            <pc:sldMk cId="3226109192" sldId="270"/>
            <ac:picMk id="20" creationId="{7B6F4E13-B6F0-41A1-83F5-289A6B38608B}"/>
          </ac:picMkLst>
        </pc:picChg>
        <pc:picChg chg="mod ord">
          <ac:chgData name="Gareth Cort" userId="70a7ccca9534fe0d" providerId="LiveId" clId="{8DC08EB9-3060-4EEE-8E15-0A69E677A6BF}" dt="2019-10-16T14:22:29.833" v="630" actId="1076"/>
          <ac:picMkLst>
            <pc:docMk/>
            <pc:sldMk cId="3226109192" sldId="270"/>
            <ac:picMk id="22" creationId="{6E1A59F0-7720-4F4E-AE1E-F3D859D7E351}"/>
          </ac:picMkLst>
        </pc:picChg>
        <pc:picChg chg="del mod">
          <ac:chgData name="Gareth Cort" userId="70a7ccca9534fe0d" providerId="LiveId" clId="{8DC08EB9-3060-4EEE-8E15-0A69E677A6BF}" dt="2019-10-16T14:15:00.108" v="571" actId="478"/>
          <ac:picMkLst>
            <pc:docMk/>
            <pc:sldMk cId="3226109192" sldId="270"/>
            <ac:picMk id="24" creationId="{2FD06188-DC5C-4743-83CC-9F25383C151C}"/>
          </ac:picMkLst>
        </pc:picChg>
        <pc:cxnChg chg="del mod">
          <ac:chgData name="Gareth Cort" userId="70a7ccca9534fe0d" providerId="LiveId" clId="{8DC08EB9-3060-4EEE-8E15-0A69E677A6BF}" dt="2019-10-16T14:14:39.933" v="563" actId="478"/>
          <ac:cxnSpMkLst>
            <pc:docMk/>
            <pc:sldMk cId="3226109192" sldId="270"/>
            <ac:cxnSpMk id="7" creationId="{2D30300A-3ADF-4AEE-9774-66BF9D1DC1AE}"/>
          </ac:cxnSpMkLst>
        </pc:cxnChg>
      </pc:sldChg>
      <pc:sldChg chg="add">
        <pc:chgData name="Gareth Cort" userId="70a7ccca9534fe0d" providerId="LiveId" clId="{8DC08EB9-3060-4EEE-8E15-0A69E677A6BF}" dt="2019-10-16T14:41:23.131" v="733"/>
        <pc:sldMkLst>
          <pc:docMk/>
          <pc:sldMk cId="2500828044" sldId="274"/>
        </pc:sldMkLst>
      </pc:sldChg>
      <pc:sldMasterChg chg="modSp modSldLayout">
        <pc:chgData name="Gareth Cort" userId="70a7ccca9534fe0d" providerId="LiveId" clId="{8DC08EB9-3060-4EEE-8E15-0A69E677A6BF}" dt="2019-10-16T11:38:51.660" v="0"/>
        <pc:sldMasterMkLst>
          <pc:docMk/>
          <pc:sldMasterMk cId="2284370490" sldId="2147483660"/>
        </pc:sldMasterMkLst>
        <pc:spChg chg="mod">
          <ac:chgData name="Gareth Cort" userId="70a7ccca9534fe0d" providerId="LiveId" clId="{8DC08EB9-3060-4EEE-8E15-0A69E677A6BF}" dt="2019-10-16T11:38:51.660" v="0"/>
          <ac:spMkLst>
            <pc:docMk/>
            <pc:sldMasterMk cId="2284370490" sldId="2147483660"/>
            <ac:spMk id="2" creationId="{00000000-0000-0000-0000-000000000000}"/>
          </ac:spMkLst>
        </pc:spChg>
        <pc:spChg chg="mod">
          <ac:chgData name="Gareth Cort" userId="70a7ccca9534fe0d" providerId="LiveId" clId="{8DC08EB9-3060-4EEE-8E15-0A69E677A6BF}" dt="2019-10-16T11:38:51.660" v="0"/>
          <ac:spMkLst>
            <pc:docMk/>
            <pc:sldMasterMk cId="2284370490" sldId="2147483660"/>
            <ac:spMk id="3" creationId="{00000000-0000-0000-0000-000000000000}"/>
          </ac:spMkLst>
        </pc:spChg>
        <pc:spChg chg="mod">
          <ac:chgData name="Gareth Cort" userId="70a7ccca9534fe0d" providerId="LiveId" clId="{8DC08EB9-3060-4EEE-8E15-0A69E677A6BF}" dt="2019-10-16T11:38:51.660" v="0"/>
          <ac:spMkLst>
            <pc:docMk/>
            <pc:sldMasterMk cId="2284370490" sldId="2147483660"/>
            <ac:spMk id="4" creationId="{00000000-0000-0000-0000-000000000000}"/>
          </ac:spMkLst>
        </pc:spChg>
        <pc:spChg chg="mod">
          <ac:chgData name="Gareth Cort" userId="70a7ccca9534fe0d" providerId="LiveId" clId="{8DC08EB9-3060-4EEE-8E15-0A69E677A6BF}" dt="2019-10-16T11:38:51.660" v="0"/>
          <ac:spMkLst>
            <pc:docMk/>
            <pc:sldMasterMk cId="2284370490" sldId="2147483660"/>
            <ac:spMk id="5" creationId="{00000000-0000-0000-0000-000000000000}"/>
          </ac:spMkLst>
        </pc:spChg>
        <pc:spChg chg="mod">
          <ac:chgData name="Gareth Cort" userId="70a7ccca9534fe0d" providerId="LiveId" clId="{8DC08EB9-3060-4EEE-8E15-0A69E677A6BF}" dt="2019-10-16T11:38:51.660" v="0"/>
          <ac:spMkLst>
            <pc:docMk/>
            <pc:sldMasterMk cId="2284370490" sldId="2147483660"/>
            <ac:spMk id="6" creationId="{00000000-0000-0000-0000-000000000000}"/>
          </ac:spMkLst>
        </pc:spChg>
        <pc:sldLayoutChg chg="modSp">
          <pc:chgData name="Gareth Cort" userId="70a7ccca9534fe0d" providerId="LiveId" clId="{8DC08EB9-3060-4EEE-8E15-0A69E677A6BF}" dt="2019-10-16T11:38:51.660" v="0"/>
          <pc:sldLayoutMkLst>
            <pc:docMk/>
            <pc:sldMasterMk cId="2284370490" sldId="2147483660"/>
            <pc:sldLayoutMk cId="3154476230" sldId="2147483661"/>
          </pc:sldLayoutMkLst>
          <pc:spChg chg="mod">
            <ac:chgData name="Gareth Cort" userId="70a7ccca9534fe0d" providerId="LiveId" clId="{8DC08EB9-3060-4EEE-8E15-0A69E677A6BF}" dt="2019-10-16T11:38:51.660" v="0"/>
            <ac:spMkLst>
              <pc:docMk/>
              <pc:sldMasterMk cId="2284370490" sldId="2147483660"/>
              <pc:sldLayoutMk cId="3154476230" sldId="2147483661"/>
              <ac:spMk id="2" creationId="{00000000-0000-0000-0000-000000000000}"/>
            </ac:spMkLst>
          </pc:spChg>
          <pc:spChg chg="mod">
            <ac:chgData name="Gareth Cort" userId="70a7ccca9534fe0d" providerId="LiveId" clId="{8DC08EB9-3060-4EEE-8E15-0A69E677A6BF}" dt="2019-10-16T11:38:51.660" v="0"/>
            <ac:spMkLst>
              <pc:docMk/>
              <pc:sldMasterMk cId="2284370490" sldId="2147483660"/>
              <pc:sldLayoutMk cId="3154476230" sldId="2147483661"/>
              <ac:spMk id="3" creationId="{00000000-0000-0000-0000-000000000000}"/>
            </ac:spMkLst>
          </pc:spChg>
        </pc:sldLayoutChg>
        <pc:sldLayoutChg chg="modSp">
          <pc:chgData name="Gareth Cort" userId="70a7ccca9534fe0d" providerId="LiveId" clId="{8DC08EB9-3060-4EEE-8E15-0A69E677A6BF}" dt="2019-10-16T11:38:51.660" v="0"/>
          <pc:sldLayoutMkLst>
            <pc:docMk/>
            <pc:sldMasterMk cId="2284370490" sldId="2147483660"/>
            <pc:sldLayoutMk cId="1577371507" sldId="2147483663"/>
          </pc:sldLayoutMkLst>
          <pc:spChg chg="mod">
            <ac:chgData name="Gareth Cort" userId="70a7ccca9534fe0d" providerId="LiveId" clId="{8DC08EB9-3060-4EEE-8E15-0A69E677A6BF}" dt="2019-10-16T11:38:51.660" v="0"/>
            <ac:spMkLst>
              <pc:docMk/>
              <pc:sldMasterMk cId="2284370490" sldId="2147483660"/>
              <pc:sldLayoutMk cId="1577371507" sldId="2147483663"/>
              <ac:spMk id="2" creationId="{00000000-0000-0000-0000-000000000000}"/>
            </ac:spMkLst>
          </pc:spChg>
          <pc:spChg chg="mod">
            <ac:chgData name="Gareth Cort" userId="70a7ccca9534fe0d" providerId="LiveId" clId="{8DC08EB9-3060-4EEE-8E15-0A69E677A6BF}" dt="2019-10-16T11:38:51.660" v="0"/>
            <ac:spMkLst>
              <pc:docMk/>
              <pc:sldMasterMk cId="2284370490" sldId="2147483660"/>
              <pc:sldLayoutMk cId="1577371507" sldId="2147483663"/>
              <ac:spMk id="3" creationId="{00000000-0000-0000-0000-000000000000}"/>
            </ac:spMkLst>
          </pc:spChg>
        </pc:sldLayoutChg>
        <pc:sldLayoutChg chg="modSp">
          <pc:chgData name="Gareth Cort" userId="70a7ccca9534fe0d" providerId="LiveId" clId="{8DC08EB9-3060-4EEE-8E15-0A69E677A6BF}" dt="2019-10-16T11:38:51.660" v="0"/>
          <pc:sldLayoutMkLst>
            <pc:docMk/>
            <pc:sldMasterMk cId="2284370490" sldId="2147483660"/>
            <pc:sldLayoutMk cId="1654430674" sldId="2147483664"/>
          </pc:sldLayoutMkLst>
          <pc:spChg chg="mod">
            <ac:chgData name="Gareth Cort" userId="70a7ccca9534fe0d" providerId="LiveId" clId="{8DC08EB9-3060-4EEE-8E15-0A69E677A6BF}" dt="2019-10-16T11:38:51.660" v="0"/>
            <ac:spMkLst>
              <pc:docMk/>
              <pc:sldMasterMk cId="2284370490" sldId="2147483660"/>
              <pc:sldLayoutMk cId="1654430674" sldId="2147483664"/>
              <ac:spMk id="3" creationId="{00000000-0000-0000-0000-000000000000}"/>
            </ac:spMkLst>
          </pc:spChg>
          <pc:spChg chg="mod">
            <ac:chgData name="Gareth Cort" userId="70a7ccca9534fe0d" providerId="LiveId" clId="{8DC08EB9-3060-4EEE-8E15-0A69E677A6BF}" dt="2019-10-16T11:38:51.660" v="0"/>
            <ac:spMkLst>
              <pc:docMk/>
              <pc:sldMasterMk cId="2284370490" sldId="2147483660"/>
              <pc:sldLayoutMk cId="1654430674" sldId="2147483664"/>
              <ac:spMk id="4" creationId="{00000000-0000-0000-0000-000000000000}"/>
            </ac:spMkLst>
          </pc:spChg>
        </pc:sldLayoutChg>
        <pc:sldLayoutChg chg="modSp">
          <pc:chgData name="Gareth Cort" userId="70a7ccca9534fe0d" providerId="LiveId" clId="{8DC08EB9-3060-4EEE-8E15-0A69E677A6BF}" dt="2019-10-16T11:38:51.660" v="0"/>
          <pc:sldLayoutMkLst>
            <pc:docMk/>
            <pc:sldMasterMk cId="2284370490" sldId="2147483660"/>
            <pc:sldLayoutMk cId="4057859678" sldId="2147483665"/>
          </pc:sldLayoutMkLst>
          <pc:spChg chg="mod">
            <ac:chgData name="Gareth Cort" userId="70a7ccca9534fe0d" providerId="LiveId" clId="{8DC08EB9-3060-4EEE-8E15-0A69E677A6BF}" dt="2019-10-16T11:38:51.660" v="0"/>
            <ac:spMkLst>
              <pc:docMk/>
              <pc:sldMasterMk cId="2284370490" sldId="2147483660"/>
              <pc:sldLayoutMk cId="4057859678" sldId="2147483665"/>
              <ac:spMk id="2" creationId="{00000000-0000-0000-0000-000000000000}"/>
            </ac:spMkLst>
          </pc:spChg>
          <pc:spChg chg="mod">
            <ac:chgData name="Gareth Cort" userId="70a7ccca9534fe0d" providerId="LiveId" clId="{8DC08EB9-3060-4EEE-8E15-0A69E677A6BF}" dt="2019-10-16T11:38:51.660" v="0"/>
            <ac:spMkLst>
              <pc:docMk/>
              <pc:sldMasterMk cId="2284370490" sldId="2147483660"/>
              <pc:sldLayoutMk cId="4057859678" sldId="2147483665"/>
              <ac:spMk id="3" creationId="{00000000-0000-0000-0000-000000000000}"/>
            </ac:spMkLst>
          </pc:spChg>
          <pc:spChg chg="mod">
            <ac:chgData name="Gareth Cort" userId="70a7ccca9534fe0d" providerId="LiveId" clId="{8DC08EB9-3060-4EEE-8E15-0A69E677A6BF}" dt="2019-10-16T11:38:51.660" v="0"/>
            <ac:spMkLst>
              <pc:docMk/>
              <pc:sldMasterMk cId="2284370490" sldId="2147483660"/>
              <pc:sldLayoutMk cId="4057859678" sldId="2147483665"/>
              <ac:spMk id="4" creationId="{00000000-0000-0000-0000-000000000000}"/>
            </ac:spMkLst>
          </pc:spChg>
          <pc:spChg chg="mod">
            <ac:chgData name="Gareth Cort" userId="70a7ccca9534fe0d" providerId="LiveId" clId="{8DC08EB9-3060-4EEE-8E15-0A69E677A6BF}" dt="2019-10-16T11:38:51.660" v="0"/>
            <ac:spMkLst>
              <pc:docMk/>
              <pc:sldMasterMk cId="2284370490" sldId="2147483660"/>
              <pc:sldLayoutMk cId="4057859678" sldId="2147483665"/>
              <ac:spMk id="5" creationId="{00000000-0000-0000-0000-000000000000}"/>
            </ac:spMkLst>
          </pc:spChg>
          <pc:spChg chg="mod">
            <ac:chgData name="Gareth Cort" userId="70a7ccca9534fe0d" providerId="LiveId" clId="{8DC08EB9-3060-4EEE-8E15-0A69E677A6BF}" dt="2019-10-16T11:38:51.660" v="0"/>
            <ac:spMkLst>
              <pc:docMk/>
              <pc:sldMasterMk cId="2284370490" sldId="2147483660"/>
              <pc:sldLayoutMk cId="4057859678" sldId="2147483665"/>
              <ac:spMk id="6" creationId="{00000000-0000-0000-0000-000000000000}"/>
            </ac:spMkLst>
          </pc:spChg>
        </pc:sldLayoutChg>
        <pc:sldLayoutChg chg="modSp">
          <pc:chgData name="Gareth Cort" userId="70a7ccca9534fe0d" providerId="LiveId" clId="{8DC08EB9-3060-4EEE-8E15-0A69E677A6BF}" dt="2019-10-16T11:38:51.660" v="0"/>
          <pc:sldLayoutMkLst>
            <pc:docMk/>
            <pc:sldMasterMk cId="2284370490" sldId="2147483660"/>
            <pc:sldLayoutMk cId="1904337794" sldId="2147483668"/>
          </pc:sldLayoutMkLst>
          <pc:spChg chg="mod">
            <ac:chgData name="Gareth Cort" userId="70a7ccca9534fe0d" providerId="LiveId" clId="{8DC08EB9-3060-4EEE-8E15-0A69E677A6BF}" dt="2019-10-16T11:38:51.660" v="0"/>
            <ac:spMkLst>
              <pc:docMk/>
              <pc:sldMasterMk cId="2284370490" sldId="2147483660"/>
              <pc:sldLayoutMk cId="1904337794" sldId="2147483668"/>
              <ac:spMk id="2" creationId="{00000000-0000-0000-0000-000000000000}"/>
            </ac:spMkLst>
          </pc:spChg>
          <pc:spChg chg="mod">
            <ac:chgData name="Gareth Cort" userId="70a7ccca9534fe0d" providerId="LiveId" clId="{8DC08EB9-3060-4EEE-8E15-0A69E677A6BF}" dt="2019-10-16T11:38:51.660" v="0"/>
            <ac:spMkLst>
              <pc:docMk/>
              <pc:sldMasterMk cId="2284370490" sldId="2147483660"/>
              <pc:sldLayoutMk cId="1904337794" sldId="2147483668"/>
              <ac:spMk id="3" creationId="{00000000-0000-0000-0000-000000000000}"/>
            </ac:spMkLst>
          </pc:spChg>
          <pc:spChg chg="mod">
            <ac:chgData name="Gareth Cort" userId="70a7ccca9534fe0d" providerId="LiveId" clId="{8DC08EB9-3060-4EEE-8E15-0A69E677A6BF}" dt="2019-10-16T11:38:51.660" v="0"/>
            <ac:spMkLst>
              <pc:docMk/>
              <pc:sldMasterMk cId="2284370490" sldId="2147483660"/>
              <pc:sldLayoutMk cId="1904337794" sldId="2147483668"/>
              <ac:spMk id="4" creationId="{00000000-0000-0000-0000-000000000000}"/>
            </ac:spMkLst>
          </pc:spChg>
        </pc:sldLayoutChg>
        <pc:sldLayoutChg chg="modSp">
          <pc:chgData name="Gareth Cort" userId="70a7ccca9534fe0d" providerId="LiveId" clId="{8DC08EB9-3060-4EEE-8E15-0A69E677A6BF}" dt="2019-10-16T11:38:51.660" v="0"/>
          <pc:sldLayoutMkLst>
            <pc:docMk/>
            <pc:sldMasterMk cId="2284370490" sldId="2147483660"/>
            <pc:sldLayoutMk cId="3111136976" sldId="2147483669"/>
          </pc:sldLayoutMkLst>
          <pc:spChg chg="mod">
            <ac:chgData name="Gareth Cort" userId="70a7ccca9534fe0d" providerId="LiveId" clId="{8DC08EB9-3060-4EEE-8E15-0A69E677A6BF}" dt="2019-10-16T11:38:51.660" v="0"/>
            <ac:spMkLst>
              <pc:docMk/>
              <pc:sldMasterMk cId="2284370490" sldId="2147483660"/>
              <pc:sldLayoutMk cId="3111136976" sldId="2147483669"/>
              <ac:spMk id="2" creationId="{00000000-0000-0000-0000-000000000000}"/>
            </ac:spMkLst>
          </pc:spChg>
          <pc:spChg chg="mod">
            <ac:chgData name="Gareth Cort" userId="70a7ccca9534fe0d" providerId="LiveId" clId="{8DC08EB9-3060-4EEE-8E15-0A69E677A6BF}" dt="2019-10-16T11:38:51.660" v="0"/>
            <ac:spMkLst>
              <pc:docMk/>
              <pc:sldMasterMk cId="2284370490" sldId="2147483660"/>
              <pc:sldLayoutMk cId="3111136976" sldId="2147483669"/>
              <ac:spMk id="3" creationId="{00000000-0000-0000-0000-000000000000}"/>
            </ac:spMkLst>
          </pc:spChg>
          <pc:spChg chg="mod">
            <ac:chgData name="Gareth Cort" userId="70a7ccca9534fe0d" providerId="LiveId" clId="{8DC08EB9-3060-4EEE-8E15-0A69E677A6BF}" dt="2019-10-16T11:38:51.660" v="0"/>
            <ac:spMkLst>
              <pc:docMk/>
              <pc:sldMasterMk cId="2284370490" sldId="2147483660"/>
              <pc:sldLayoutMk cId="3111136976" sldId="2147483669"/>
              <ac:spMk id="4" creationId="{00000000-0000-0000-0000-000000000000}"/>
            </ac:spMkLst>
          </pc:spChg>
        </pc:sldLayoutChg>
        <pc:sldLayoutChg chg="modSp">
          <pc:chgData name="Gareth Cort" userId="70a7ccca9534fe0d" providerId="LiveId" clId="{8DC08EB9-3060-4EEE-8E15-0A69E677A6BF}" dt="2019-10-16T11:38:51.660" v="0"/>
          <pc:sldLayoutMkLst>
            <pc:docMk/>
            <pc:sldMasterMk cId="2284370490" sldId="2147483660"/>
            <pc:sldLayoutMk cId="116170518" sldId="2147483671"/>
          </pc:sldLayoutMkLst>
          <pc:spChg chg="mod">
            <ac:chgData name="Gareth Cort" userId="70a7ccca9534fe0d" providerId="LiveId" clId="{8DC08EB9-3060-4EEE-8E15-0A69E677A6BF}" dt="2019-10-16T11:38:51.660" v="0"/>
            <ac:spMkLst>
              <pc:docMk/>
              <pc:sldMasterMk cId="2284370490" sldId="2147483660"/>
              <pc:sldLayoutMk cId="116170518" sldId="2147483671"/>
              <ac:spMk id="2" creationId="{00000000-0000-0000-0000-000000000000}"/>
            </ac:spMkLst>
          </pc:spChg>
          <pc:spChg chg="mod">
            <ac:chgData name="Gareth Cort" userId="70a7ccca9534fe0d" providerId="LiveId" clId="{8DC08EB9-3060-4EEE-8E15-0A69E677A6BF}" dt="2019-10-16T11:38:51.660" v="0"/>
            <ac:spMkLst>
              <pc:docMk/>
              <pc:sldMasterMk cId="2284370490" sldId="2147483660"/>
              <pc:sldLayoutMk cId="116170518" sldId="2147483671"/>
              <ac:spMk id="3" creationId="{00000000-0000-0000-0000-000000000000}"/>
            </ac:spMkLst>
          </pc:spChg>
        </pc:sldLayoutChg>
      </pc:sldMasterChg>
      <pc:sldMasterChg chg="setBg modSldLayout">
        <pc:chgData name="Gareth Cort" userId="70a7ccca9534fe0d" providerId="LiveId" clId="{8DC08EB9-3060-4EEE-8E15-0A69E677A6BF}" dt="2019-10-16T11:39:14.296" v="4"/>
        <pc:sldMasterMkLst>
          <pc:docMk/>
          <pc:sldMasterMk cId="2069900753" sldId="2147483672"/>
        </pc:sldMasterMkLst>
        <pc:sldLayoutChg chg="setBg">
          <pc:chgData name="Gareth Cort" userId="70a7ccca9534fe0d" providerId="LiveId" clId="{8DC08EB9-3060-4EEE-8E15-0A69E677A6BF}" dt="2019-10-16T11:39:14.296" v="4"/>
          <pc:sldLayoutMkLst>
            <pc:docMk/>
            <pc:sldMasterMk cId="2069900753" sldId="2147483672"/>
            <pc:sldLayoutMk cId="2580814894" sldId="2147483673"/>
          </pc:sldLayoutMkLst>
        </pc:sldLayoutChg>
        <pc:sldLayoutChg chg="setBg">
          <pc:chgData name="Gareth Cort" userId="70a7ccca9534fe0d" providerId="LiveId" clId="{8DC08EB9-3060-4EEE-8E15-0A69E677A6BF}" dt="2019-10-16T11:39:14.296" v="4"/>
          <pc:sldLayoutMkLst>
            <pc:docMk/>
            <pc:sldMasterMk cId="2069900753" sldId="2147483672"/>
            <pc:sldLayoutMk cId="499235194" sldId="2147483674"/>
          </pc:sldLayoutMkLst>
        </pc:sldLayoutChg>
        <pc:sldLayoutChg chg="setBg">
          <pc:chgData name="Gareth Cort" userId="70a7ccca9534fe0d" providerId="LiveId" clId="{8DC08EB9-3060-4EEE-8E15-0A69E677A6BF}" dt="2019-10-16T11:39:14.296" v="4"/>
          <pc:sldLayoutMkLst>
            <pc:docMk/>
            <pc:sldMasterMk cId="2069900753" sldId="2147483672"/>
            <pc:sldLayoutMk cId="2104638647" sldId="2147483675"/>
          </pc:sldLayoutMkLst>
        </pc:sldLayoutChg>
        <pc:sldLayoutChg chg="setBg">
          <pc:chgData name="Gareth Cort" userId="70a7ccca9534fe0d" providerId="LiveId" clId="{8DC08EB9-3060-4EEE-8E15-0A69E677A6BF}" dt="2019-10-16T11:39:14.296" v="4"/>
          <pc:sldLayoutMkLst>
            <pc:docMk/>
            <pc:sldMasterMk cId="2069900753" sldId="2147483672"/>
            <pc:sldLayoutMk cId="3241195347" sldId="2147483676"/>
          </pc:sldLayoutMkLst>
        </pc:sldLayoutChg>
        <pc:sldLayoutChg chg="setBg">
          <pc:chgData name="Gareth Cort" userId="70a7ccca9534fe0d" providerId="LiveId" clId="{8DC08EB9-3060-4EEE-8E15-0A69E677A6BF}" dt="2019-10-16T11:39:14.296" v="4"/>
          <pc:sldLayoutMkLst>
            <pc:docMk/>
            <pc:sldMasterMk cId="2069900753" sldId="2147483672"/>
            <pc:sldLayoutMk cId="3576803207" sldId="2147483677"/>
          </pc:sldLayoutMkLst>
        </pc:sldLayoutChg>
        <pc:sldLayoutChg chg="setBg">
          <pc:chgData name="Gareth Cort" userId="70a7ccca9534fe0d" providerId="LiveId" clId="{8DC08EB9-3060-4EEE-8E15-0A69E677A6BF}" dt="2019-10-16T11:39:14.296" v="4"/>
          <pc:sldLayoutMkLst>
            <pc:docMk/>
            <pc:sldMasterMk cId="2069900753" sldId="2147483672"/>
            <pc:sldLayoutMk cId="2932785498" sldId="2147483678"/>
          </pc:sldLayoutMkLst>
        </pc:sldLayoutChg>
        <pc:sldLayoutChg chg="setBg">
          <pc:chgData name="Gareth Cort" userId="70a7ccca9534fe0d" providerId="LiveId" clId="{8DC08EB9-3060-4EEE-8E15-0A69E677A6BF}" dt="2019-10-16T11:39:14.296" v="4"/>
          <pc:sldLayoutMkLst>
            <pc:docMk/>
            <pc:sldMasterMk cId="2069900753" sldId="2147483672"/>
            <pc:sldLayoutMk cId="1230290329" sldId="2147483679"/>
          </pc:sldLayoutMkLst>
        </pc:sldLayoutChg>
        <pc:sldLayoutChg chg="setBg">
          <pc:chgData name="Gareth Cort" userId="70a7ccca9534fe0d" providerId="LiveId" clId="{8DC08EB9-3060-4EEE-8E15-0A69E677A6BF}" dt="2019-10-16T11:39:14.296" v="4"/>
          <pc:sldLayoutMkLst>
            <pc:docMk/>
            <pc:sldMasterMk cId="2069900753" sldId="2147483672"/>
            <pc:sldLayoutMk cId="330134563" sldId="2147483680"/>
          </pc:sldLayoutMkLst>
        </pc:sldLayoutChg>
        <pc:sldLayoutChg chg="setBg">
          <pc:chgData name="Gareth Cort" userId="70a7ccca9534fe0d" providerId="LiveId" clId="{8DC08EB9-3060-4EEE-8E15-0A69E677A6BF}" dt="2019-10-16T11:39:14.296" v="4"/>
          <pc:sldLayoutMkLst>
            <pc:docMk/>
            <pc:sldMasterMk cId="2069900753" sldId="2147483672"/>
            <pc:sldLayoutMk cId="3428734863" sldId="2147483681"/>
          </pc:sldLayoutMkLst>
        </pc:sldLayoutChg>
        <pc:sldLayoutChg chg="setBg">
          <pc:chgData name="Gareth Cort" userId="70a7ccca9534fe0d" providerId="LiveId" clId="{8DC08EB9-3060-4EEE-8E15-0A69E677A6BF}" dt="2019-10-16T11:39:14.296" v="4"/>
          <pc:sldLayoutMkLst>
            <pc:docMk/>
            <pc:sldMasterMk cId="2069900753" sldId="2147483672"/>
            <pc:sldLayoutMk cId="2254722206" sldId="2147483682"/>
          </pc:sldLayoutMkLst>
        </pc:sldLayoutChg>
        <pc:sldLayoutChg chg="setBg">
          <pc:chgData name="Gareth Cort" userId="70a7ccca9534fe0d" providerId="LiveId" clId="{8DC08EB9-3060-4EEE-8E15-0A69E677A6BF}" dt="2019-10-16T11:39:14.296" v="4"/>
          <pc:sldLayoutMkLst>
            <pc:docMk/>
            <pc:sldMasterMk cId="2069900753" sldId="2147483672"/>
            <pc:sldLayoutMk cId="1410711067" sldId="2147483683"/>
          </pc:sldLayoutMkLst>
        </pc:sldLayoutChg>
      </pc:sldMaster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B5ED3AC-1DF0-4AC6-B49A-8A81E854D9E4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B065AF-EC6B-4177-A1CD-2DE7DF03D7F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644131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B065AF-EC6B-4177-A1CD-2DE7DF03D7F5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147047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B065AF-EC6B-4177-A1CD-2DE7DF03D7F5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4306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B065AF-EC6B-4177-A1CD-2DE7DF03D7F5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2302486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B065AF-EC6B-4177-A1CD-2DE7DF03D7F5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2021379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B065AF-EC6B-4177-A1CD-2DE7DF03D7F5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876832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B065AF-EC6B-4177-A1CD-2DE7DF03D7F5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3752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B065AF-EC6B-4177-A1CD-2DE7DF03D7F5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0323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B065AF-EC6B-4177-A1CD-2DE7DF03D7F5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6369508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B065AF-EC6B-4177-A1CD-2DE7DF03D7F5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3897169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4B065AF-EC6B-4177-A1CD-2DE7DF03D7F5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5088387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61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B065AF-EC6B-4177-A1CD-2DE7DF03D7F5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50162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7F1B4-373B-46B1-8DE5-8FE0264135DD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E423-38F1-40DC-9D34-1F21ABD6BD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08148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7F1B4-373B-46B1-8DE5-8FE0264135DD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E423-38F1-40DC-9D34-1F21ABD6BD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547222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7F1B4-373B-46B1-8DE5-8FE0264135DD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E423-38F1-40DC-9D34-1F21ABD6BD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07110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7F1B4-373B-46B1-8DE5-8FE0264135DD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E423-38F1-40DC-9D34-1F21ABD6BD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992351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7F1B4-373B-46B1-8DE5-8FE0264135DD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E423-38F1-40DC-9D34-1F21ABD6BD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46386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7F1B4-373B-46B1-8DE5-8FE0264135DD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E423-38F1-40DC-9D34-1F21ABD6BD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411953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7F1B4-373B-46B1-8DE5-8FE0264135DD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E423-38F1-40DC-9D34-1F21ABD6BD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68032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7F1B4-373B-46B1-8DE5-8FE0264135DD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E423-38F1-40DC-9D34-1F21ABD6BD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327854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7F1B4-373B-46B1-8DE5-8FE0264135DD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E423-38F1-40DC-9D34-1F21ABD6BD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302903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7F1B4-373B-46B1-8DE5-8FE0264135DD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E423-38F1-40DC-9D34-1F21ABD6BD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01345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97F1B4-373B-46B1-8DE5-8FE0264135DD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F54E423-38F1-40DC-9D34-1F21ABD6BD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734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97F1B4-373B-46B1-8DE5-8FE0264135DD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F54E423-38F1-40DC-9D34-1F21ABD6BDB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699007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7" Type="http://schemas.openxmlformats.org/officeDocument/2006/relationships/image" Target="../media/image19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20.jpeg"/><Relationship Id="rId7" Type="http://schemas.openxmlformats.org/officeDocument/2006/relationships/image" Target="../media/image24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11" Type="http://schemas.openxmlformats.org/officeDocument/2006/relationships/image" Target="../media/image28.png"/><Relationship Id="rId5" Type="http://schemas.openxmlformats.org/officeDocument/2006/relationships/image" Target="../media/image22.png"/><Relationship Id="rId10" Type="http://schemas.openxmlformats.org/officeDocument/2006/relationships/image" Target="../media/image27.png"/><Relationship Id="rId4" Type="http://schemas.openxmlformats.org/officeDocument/2006/relationships/image" Target="../media/image21.png"/><Relationship Id="rId9" Type="http://schemas.openxmlformats.org/officeDocument/2006/relationships/image" Target="../media/image26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28.png"/><Relationship Id="rId4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close up of a sign&#10;&#10;Description automatically generated">
            <a:extLst>
              <a:ext uri="{FF2B5EF4-FFF2-40B4-BE49-F238E27FC236}">
                <a16:creationId xmlns:a16="http://schemas.microsoft.com/office/drawing/2014/main" id="{A87E52E2-DBFB-44BC-BF07-42FDBF7AAC7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4186" y="1121188"/>
            <a:ext cx="3443624" cy="176070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05FD3C2-F4BA-43C7-B9BD-270ACE01AF2A}"/>
              </a:ext>
            </a:extLst>
          </p:cNvPr>
          <p:cNvSpPr txBox="1"/>
          <p:nvPr/>
        </p:nvSpPr>
        <p:spPr>
          <a:xfrm>
            <a:off x="3422312" y="3015927"/>
            <a:ext cx="53473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rgbClr val="F39200"/>
                </a:solidFill>
                <a:latin typeface="NettoOT-Bold" panose="02010804010101010104" pitchFamily="50" charset="0"/>
              </a:rPr>
              <a:t>Exploring identity online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BADEC4B-3455-4066-8186-0A45B3739475}"/>
              </a:ext>
            </a:extLst>
          </p:cNvPr>
          <p:cNvSpPr txBox="1"/>
          <p:nvPr/>
        </p:nvSpPr>
        <p:spPr>
          <a:xfrm>
            <a:off x="2384761" y="3943880"/>
            <a:ext cx="74224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rgbClr val="009FE3"/>
                </a:solidFill>
                <a:latin typeface="NettoOT-Bold" panose="02010804010101010104" pitchFamily="50" charset="0"/>
              </a:rPr>
              <a:t>Ages 14-18 - Mini presentation 3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E265B41-8670-4029-98A4-C099AED6F55C}"/>
              </a:ext>
            </a:extLst>
          </p:cNvPr>
          <p:cNvGrpSpPr/>
          <p:nvPr/>
        </p:nvGrpSpPr>
        <p:grpSpPr>
          <a:xfrm>
            <a:off x="2869737" y="5616703"/>
            <a:ext cx="6452518" cy="485429"/>
            <a:chOff x="3660643" y="5639875"/>
            <a:chExt cx="6452518" cy="485429"/>
          </a:xfrm>
        </p:grpSpPr>
        <p:pic>
          <p:nvPicPr>
            <p:cNvPr id="9" name="Picture 8" descr="A picture containing plate, clock, cup, drawing&#10;&#10;Description automatically generated">
              <a:extLst>
                <a:ext uri="{FF2B5EF4-FFF2-40B4-BE49-F238E27FC236}">
                  <a16:creationId xmlns:a16="http://schemas.microsoft.com/office/drawing/2014/main" id="{A8978667-D159-474D-A58F-2A80EA399D1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4372" y="5639875"/>
              <a:ext cx="1603248" cy="439085"/>
            </a:xfrm>
            <a:prstGeom prst="rect">
              <a:avLst/>
            </a:prstGeom>
          </p:spPr>
        </p:pic>
        <p:pic>
          <p:nvPicPr>
            <p:cNvPr id="10" name="Picture 9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F6D5E5ED-CC52-4F98-A111-CFEEB4D3BC31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60643" y="5639875"/>
              <a:ext cx="1097241" cy="439085"/>
            </a:xfrm>
            <a:prstGeom prst="rect">
              <a:avLst/>
            </a:prstGeom>
          </p:spPr>
        </p:pic>
        <p:pic>
          <p:nvPicPr>
            <p:cNvPr id="11" name="Picture 10">
              <a:extLst>
                <a:ext uri="{FF2B5EF4-FFF2-40B4-BE49-F238E27FC236}">
                  <a16:creationId xmlns:a16="http://schemas.microsoft.com/office/drawing/2014/main" id="{B3361190-9119-4F8B-B21B-2557A942D8E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/>
            <a:srcRect t="3605" b="7065"/>
            <a:stretch/>
          </p:blipFill>
          <p:spPr>
            <a:xfrm>
              <a:off x="7290919" y="5639875"/>
              <a:ext cx="2822242" cy="4854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89296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1707F4F6-7522-4916-97E5-87B1075090E3}"/>
              </a:ext>
            </a:extLst>
          </p:cNvPr>
          <p:cNvSpPr/>
          <p:nvPr/>
        </p:nvSpPr>
        <p:spPr>
          <a:xfrm rot="21262465">
            <a:off x="669587" y="851427"/>
            <a:ext cx="3573617" cy="2239767"/>
          </a:xfrm>
          <a:prstGeom prst="roundRect">
            <a:avLst>
              <a:gd name="adj" fmla="val 13111"/>
            </a:avLst>
          </a:prstGeom>
          <a:solidFill>
            <a:srgbClr val="009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4000" dirty="0">
                <a:solidFill>
                  <a:schemeClr val="bg1"/>
                </a:solidFill>
                <a:latin typeface="NettoOT-Bold" panose="02010804010101010104" pitchFamily="50" charset="0"/>
              </a:rPr>
              <a:t>Giving support online to those in need…</a:t>
            </a:r>
          </a:p>
        </p:txBody>
      </p:sp>
      <p:pic>
        <p:nvPicPr>
          <p:cNvPr id="4" name="Picture 3" descr="A close up of a sign&#10;&#10;Description automatically generated">
            <a:extLst>
              <a:ext uri="{FF2B5EF4-FFF2-40B4-BE49-F238E27FC236}">
                <a16:creationId xmlns:a16="http://schemas.microsoft.com/office/drawing/2014/main" id="{DF7A1C19-6542-4CC5-BAE6-3E2E0B3856F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5260" y="593872"/>
            <a:ext cx="2905074" cy="2835128"/>
          </a:xfrm>
          <a:prstGeom prst="rect">
            <a:avLst/>
          </a:prstGeom>
        </p:spPr>
      </p:pic>
      <p:pic>
        <p:nvPicPr>
          <p:cNvPr id="6" name="Picture 5" descr="A screenshot of a cell phone&#10;&#10;Description automatically generated">
            <a:extLst>
              <a:ext uri="{FF2B5EF4-FFF2-40B4-BE49-F238E27FC236}">
                <a16:creationId xmlns:a16="http://schemas.microsoft.com/office/drawing/2014/main" id="{6C86A1D1-1F1D-4D0E-93D8-8B214066F6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1560" y="593872"/>
            <a:ext cx="2903482" cy="2835128"/>
          </a:xfrm>
          <a:prstGeom prst="rect">
            <a:avLst/>
          </a:prstGeom>
        </p:spPr>
      </p:pic>
      <p:pic>
        <p:nvPicPr>
          <p:cNvPr id="15" name="Picture 14" descr="A screenshot of a cell phone&#10;&#10;Description automatically generated">
            <a:extLst>
              <a:ext uri="{FF2B5EF4-FFF2-40B4-BE49-F238E27FC236}">
                <a16:creationId xmlns:a16="http://schemas.microsoft.com/office/drawing/2014/main" id="{DAB00060-8ED8-4610-8DB4-658137643E5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72144" y="3539292"/>
            <a:ext cx="2903482" cy="2835128"/>
          </a:xfrm>
          <a:prstGeom prst="rect">
            <a:avLst/>
          </a:prstGeom>
        </p:spPr>
      </p:pic>
      <p:pic>
        <p:nvPicPr>
          <p:cNvPr id="19" name="Picture 18" descr="A screenshot of a cell phone&#10;&#10;Description automatically generated">
            <a:extLst>
              <a:ext uri="{FF2B5EF4-FFF2-40B4-BE49-F238E27FC236}">
                <a16:creationId xmlns:a16="http://schemas.microsoft.com/office/drawing/2014/main" id="{95FE897D-2BA7-4C7B-AD8A-742BDE36B21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81560" y="3539292"/>
            <a:ext cx="2903482" cy="2835128"/>
          </a:xfrm>
          <a:prstGeom prst="rect">
            <a:avLst/>
          </a:prstGeom>
        </p:spPr>
      </p:pic>
      <p:pic>
        <p:nvPicPr>
          <p:cNvPr id="21" name="Picture 20" descr="A screenshot of a cell phone&#10;&#10;Description automatically generated">
            <a:extLst>
              <a:ext uri="{FF2B5EF4-FFF2-40B4-BE49-F238E27FC236}">
                <a16:creationId xmlns:a16="http://schemas.microsoft.com/office/drawing/2014/main" id="{19798B9C-0F31-41BF-881C-12A8497ECA9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76852" y="3539292"/>
            <a:ext cx="2903482" cy="2835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45525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A6ED4685-0D91-4B12-BE8D-B834117B6A4B}"/>
              </a:ext>
            </a:extLst>
          </p:cNvPr>
          <p:cNvGrpSpPr/>
          <p:nvPr/>
        </p:nvGrpSpPr>
        <p:grpSpPr>
          <a:xfrm>
            <a:off x="7899150" y="535644"/>
            <a:ext cx="3429000" cy="5785425"/>
            <a:chOff x="5372100" y="404399"/>
            <a:chExt cx="3429000" cy="5785425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5868CB84-2D05-4792-A938-64D3F9B70C2D}"/>
                </a:ext>
              </a:extLst>
            </p:cNvPr>
            <p:cNvSpPr txBox="1"/>
            <p:nvPr/>
          </p:nvSpPr>
          <p:spPr>
            <a:xfrm>
              <a:off x="6147955" y="404399"/>
              <a:ext cx="249787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>
                  <a:solidFill>
                    <a:srgbClr val="009FE3"/>
                  </a:solidFill>
                  <a:latin typeface="NettoOT-Bold" panose="02010804010101010104" pitchFamily="50" charset="0"/>
                </a:rPr>
                <a:t>True Vision </a:t>
              </a:r>
            </a:p>
          </p:txBody>
        </p:sp>
        <p:pic>
          <p:nvPicPr>
            <p:cNvPr id="1026" name="Picture 2" descr="Image result for true vision report">
              <a:extLst>
                <a:ext uri="{FF2B5EF4-FFF2-40B4-BE49-F238E27FC236}">
                  <a16:creationId xmlns:a16="http://schemas.microsoft.com/office/drawing/2014/main" id="{502E60EE-8729-4F15-A1B1-BC4F172F653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372100" y="989174"/>
              <a:ext cx="3429000" cy="52006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A235765-4D4C-4A3F-9242-B59F24AAE28A}"/>
              </a:ext>
            </a:extLst>
          </p:cNvPr>
          <p:cNvGrpSpPr/>
          <p:nvPr/>
        </p:nvGrpSpPr>
        <p:grpSpPr>
          <a:xfrm>
            <a:off x="2177551" y="1588633"/>
            <a:ext cx="3303873" cy="1179474"/>
            <a:chOff x="784563" y="964278"/>
            <a:chExt cx="3303873" cy="1179474"/>
          </a:xfrm>
        </p:grpSpPr>
        <p:pic>
          <p:nvPicPr>
            <p:cNvPr id="9" name="Picture 8" descr="A close up of a logo&#10;&#10;Description automatically generated">
              <a:extLst>
                <a:ext uri="{FF2B5EF4-FFF2-40B4-BE49-F238E27FC236}">
                  <a16:creationId xmlns:a16="http://schemas.microsoft.com/office/drawing/2014/main" id="{0944935B-0D71-47F9-A1C6-BBA7D51C3F82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3696" t="14243" r="24596" b="13788"/>
            <a:stretch/>
          </p:blipFill>
          <p:spPr>
            <a:xfrm rot="21076442">
              <a:off x="784563" y="1177275"/>
              <a:ext cx="545467" cy="759201"/>
            </a:xfrm>
            <a:prstGeom prst="rect">
              <a:avLst/>
            </a:prstGeom>
          </p:spPr>
        </p:pic>
        <p:pic>
          <p:nvPicPr>
            <p:cNvPr id="11" name="Picture 10" descr="A close up of a logo&#10;&#10;Description automatically generated">
              <a:extLst>
                <a:ext uri="{FF2B5EF4-FFF2-40B4-BE49-F238E27FC236}">
                  <a16:creationId xmlns:a16="http://schemas.microsoft.com/office/drawing/2014/main" id="{F48CB6E6-BA97-4D04-B7E6-580011D3165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354850">
              <a:off x="1453739" y="1031929"/>
              <a:ext cx="976741" cy="976741"/>
            </a:xfrm>
            <a:prstGeom prst="rect">
              <a:avLst/>
            </a:prstGeom>
          </p:spPr>
        </p:pic>
        <p:pic>
          <p:nvPicPr>
            <p:cNvPr id="13" name="Picture 12" descr="A close up of a logo&#10;&#10;Description automatically generated">
              <a:extLst>
                <a:ext uri="{FF2B5EF4-FFF2-40B4-BE49-F238E27FC236}">
                  <a16:creationId xmlns:a16="http://schemas.microsoft.com/office/drawing/2014/main" id="{8296B955-7D29-41AE-A369-303BBEF72782}"/>
                </a:ext>
              </a:extLst>
            </p:cNvPr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5400000">
              <a:off x="2156003" y="964278"/>
              <a:ext cx="1179474" cy="1179474"/>
            </a:xfrm>
            <a:prstGeom prst="rect">
              <a:avLst/>
            </a:prstGeom>
          </p:spPr>
        </p:pic>
        <p:pic>
          <p:nvPicPr>
            <p:cNvPr id="15" name="Picture 14" descr="A close up of a logo&#10;&#10;Description automatically generated">
              <a:extLst>
                <a:ext uri="{FF2B5EF4-FFF2-40B4-BE49-F238E27FC236}">
                  <a16:creationId xmlns:a16="http://schemas.microsoft.com/office/drawing/2014/main" id="{3E653077-8104-4BF1-893D-34FF68B2B1DA}"/>
                </a:ext>
              </a:extLst>
            </p:cNvPr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 rot="21438974">
              <a:off x="3086992" y="1019577"/>
              <a:ext cx="1001444" cy="1001444"/>
            </a:xfrm>
            <a:prstGeom prst="rect">
              <a:avLst/>
            </a:prstGeom>
          </p:spPr>
        </p:pic>
      </p:grpSp>
      <p:pic>
        <p:nvPicPr>
          <p:cNvPr id="18" name="Picture 17" descr="A screenshot of a cell phone&#10;&#10;Description automatically generated">
            <a:extLst>
              <a:ext uri="{FF2B5EF4-FFF2-40B4-BE49-F238E27FC236}">
                <a16:creationId xmlns:a16="http://schemas.microsoft.com/office/drawing/2014/main" id="{478EF35B-93F1-45DC-93BC-FD4A98FBF78C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6761" y="3987434"/>
            <a:ext cx="2590349" cy="176967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2359A1B6-DE0A-4805-B444-F8BAB7C7C44D}"/>
              </a:ext>
            </a:extLst>
          </p:cNvPr>
          <p:cNvSpPr/>
          <p:nvPr/>
        </p:nvSpPr>
        <p:spPr>
          <a:xfrm>
            <a:off x="7638486" y="505564"/>
            <a:ext cx="3950328" cy="5885612"/>
          </a:xfrm>
          <a:prstGeom prst="roundRect">
            <a:avLst/>
          </a:prstGeom>
          <a:noFill/>
          <a:ln w="76200">
            <a:solidFill>
              <a:srgbClr val="F392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: Rounded Corners 18">
            <a:extLst>
              <a:ext uri="{FF2B5EF4-FFF2-40B4-BE49-F238E27FC236}">
                <a16:creationId xmlns:a16="http://schemas.microsoft.com/office/drawing/2014/main" id="{8E6874C5-0373-4A52-A3EF-0A2FFE81064E}"/>
              </a:ext>
            </a:extLst>
          </p:cNvPr>
          <p:cNvSpPr/>
          <p:nvPr/>
        </p:nvSpPr>
        <p:spPr>
          <a:xfrm>
            <a:off x="632061" y="542656"/>
            <a:ext cx="5628064" cy="1095549"/>
          </a:xfrm>
          <a:prstGeom prst="roundRect">
            <a:avLst>
              <a:gd name="adj" fmla="val 13111"/>
            </a:avLst>
          </a:pr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800" dirty="0">
                <a:latin typeface="NettoOT-Bold" panose="02010804010101010104" pitchFamily="50" charset="0"/>
              </a:rPr>
              <a:t>Look out for these symbols on posts, comments, profiles and stories…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23B19EAA-3BA1-4E14-8902-5C635D102D8D}"/>
              </a:ext>
            </a:extLst>
          </p:cNvPr>
          <p:cNvSpPr/>
          <p:nvPr/>
        </p:nvSpPr>
        <p:spPr>
          <a:xfrm>
            <a:off x="705723" y="2757783"/>
            <a:ext cx="6643224" cy="652207"/>
          </a:xfrm>
          <a:prstGeom prst="roundRect">
            <a:avLst>
              <a:gd name="adj" fmla="val 13111"/>
            </a:avLst>
          </a:prstGeom>
          <a:solidFill>
            <a:srgbClr val="009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800" dirty="0">
                <a:latin typeface="NettoOT-Bold" panose="02010804010101010104" pitchFamily="50" charset="0"/>
              </a:rPr>
              <a:t>Make a report to help yourself and others </a:t>
            </a:r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4A0FB951-DCBC-41CA-8460-6C9F6102B3FE}"/>
              </a:ext>
            </a:extLst>
          </p:cNvPr>
          <p:cNvPicPr>
            <a:picLocks noChangeAspect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526" b="21544"/>
          <a:stretch/>
        </p:blipFill>
        <p:spPr>
          <a:xfrm rot="21407108">
            <a:off x="1473405" y="3563291"/>
            <a:ext cx="1982064" cy="2767628"/>
          </a:xfrm>
          <a:prstGeom prst="rect">
            <a:avLst/>
          </a:prstGeom>
          <a:effectLst>
            <a:outerShdw blurRad="292100" dist="139700" dir="2700000" algn="tl" rotWithShape="0">
              <a:prstClr val="black">
                <a:alpha val="65000"/>
              </a:prstClr>
            </a:outerShdw>
          </a:effectLst>
        </p:spPr>
      </p:pic>
      <p:pic>
        <p:nvPicPr>
          <p:cNvPr id="22" name="Picture 21" descr="A picture containing vector graphics&#10;&#10;Description automatically generated">
            <a:extLst>
              <a:ext uri="{FF2B5EF4-FFF2-40B4-BE49-F238E27FC236}">
                <a16:creationId xmlns:a16="http://schemas.microsoft.com/office/drawing/2014/main" id="{6E1A59F0-7720-4F4E-AE1E-F3D859D7E35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353791">
            <a:off x="3256269" y="5774983"/>
            <a:ext cx="518038" cy="518038"/>
          </a:xfrm>
          <a:prstGeom prst="rect">
            <a:avLst/>
          </a:prstGeom>
        </p:spPr>
      </p:pic>
      <p:pic>
        <p:nvPicPr>
          <p:cNvPr id="14" name="Picture 13" descr="A picture containing drawing&#10;&#10;Description automatically generated">
            <a:extLst>
              <a:ext uri="{FF2B5EF4-FFF2-40B4-BE49-F238E27FC236}">
                <a16:creationId xmlns:a16="http://schemas.microsoft.com/office/drawing/2014/main" id="{6973FD07-F131-4BC3-BFA0-130002541195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3036" y="5400823"/>
            <a:ext cx="536093" cy="5360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261091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13">
            <a:extLst>
              <a:ext uri="{FF2B5EF4-FFF2-40B4-BE49-F238E27FC236}">
                <a16:creationId xmlns:a16="http://schemas.microsoft.com/office/drawing/2014/main" id="{2F6D9AF3-3F53-48FE-889A-418DA94354D7}"/>
              </a:ext>
            </a:extLst>
          </p:cNvPr>
          <p:cNvSpPr/>
          <p:nvPr/>
        </p:nvSpPr>
        <p:spPr>
          <a:xfrm>
            <a:off x="5930329" y="1863174"/>
            <a:ext cx="31559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400" dirty="0">
                <a:latin typeface="NettoOT-Bold" panose="02010804010101010104" pitchFamily="50" charset="0"/>
              </a:rPr>
              <a:t>Stand up and speak out in support of those who need it online. </a:t>
            </a:r>
          </a:p>
        </p:txBody>
      </p:sp>
      <p:pic>
        <p:nvPicPr>
          <p:cNvPr id="24" name="Picture 2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42" b="1445"/>
          <a:stretch/>
        </p:blipFill>
        <p:spPr>
          <a:xfrm rot="338350">
            <a:off x="3502308" y="3231534"/>
            <a:ext cx="3566220" cy="296851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" name="Picture 22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781"/>
          <a:stretch/>
        </p:blipFill>
        <p:spPr>
          <a:xfrm rot="21426759">
            <a:off x="830832" y="685269"/>
            <a:ext cx="4134584" cy="262556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E9DC53B2-1163-49EF-9004-46483A79E714}"/>
              </a:ext>
            </a:extLst>
          </p:cNvPr>
          <p:cNvSpPr/>
          <p:nvPr/>
        </p:nvSpPr>
        <p:spPr>
          <a:xfrm>
            <a:off x="5574194" y="518846"/>
            <a:ext cx="4525528" cy="1225789"/>
          </a:xfrm>
          <a:prstGeom prst="roundRect">
            <a:avLst>
              <a:gd name="adj" fmla="val 13111"/>
            </a:avLst>
          </a:pr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3200" dirty="0">
                <a:solidFill>
                  <a:schemeClr val="bg1"/>
                </a:solidFill>
                <a:latin typeface="NettoOT-Bold" panose="02010804010101010104" pitchFamily="50" charset="0"/>
              </a:rPr>
              <a:t>If it’s not okay offline then it’s not okay online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16BF34E1-F885-40A3-9907-A192E921DC39}"/>
              </a:ext>
            </a:extLst>
          </p:cNvPr>
          <p:cNvSpPr/>
          <p:nvPr/>
        </p:nvSpPr>
        <p:spPr>
          <a:xfrm rot="21262465">
            <a:off x="1187240" y="3729835"/>
            <a:ext cx="2177091" cy="1436954"/>
          </a:xfrm>
          <a:prstGeom prst="roundRect">
            <a:avLst>
              <a:gd name="adj" fmla="val 13111"/>
            </a:avLst>
          </a:prstGeom>
          <a:solidFill>
            <a:srgbClr val="009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2400" dirty="0">
                <a:solidFill>
                  <a:schemeClr val="bg1"/>
                </a:solidFill>
                <a:latin typeface="NettoOT-Bold" panose="02010804010101010104" pitchFamily="50" charset="0"/>
              </a:rPr>
              <a:t>Social media doesn’t allow it…</a:t>
            </a:r>
          </a:p>
        </p:txBody>
      </p:sp>
      <p:pic>
        <p:nvPicPr>
          <p:cNvPr id="26" name="Picture 25" descr="A picture containing drawing&#10;&#10;Description automatically generated">
            <a:extLst>
              <a:ext uri="{FF2B5EF4-FFF2-40B4-BE49-F238E27FC236}">
                <a16:creationId xmlns:a16="http://schemas.microsoft.com/office/drawing/2014/main" id="{8C69BE83-889F-4A22-AAD3-47927349B1E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87070" y="3194246"/>
            <a:ext cx="536093" cy="536093"/>
          </a:xfrm>
          <a:prstGeom prst="rect">
            <a:avLst/>
          </a:prstGeom>
        </p:spPr>
      </p:pic>
      <p:pic>
        <p:nvPicPr>
          <p:cNvPr id="5" name="Picture 4" descr="A picture containing ax&#10;&#10;Description automatically generated">
            <a:extLst>
              <a:ext uri="{FF2B5EF4-FFF2-40B4-BE49-F238E27FC236}">
                <a16:creationId xmlns:a16="http://schemas.microsoft.com/office/drawing/2014/main" id="{3A24E24A-7CC8-43FA-81AD-C109ACB0CAB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51887" y="531813"/>
            <a:ext cx="608091" cy="493770"/>
          </a:xfrm>
          <a:prstGeom prst="rect">
            <a:avLst/>
          </a:prstGeom>
        </p:spPr>
      </p:pic>
      <p:pic>
        <p:nvPicPr>
          <p:cNvPr id="7" name="Picture 6" descr="A picture containing computer&#10;&#10;Description automatically generated">
            <a:extLst>
              <a:ext uri="{FF2B5EF4-FFF2-40B4-BE49-F238E27FC236}">
                <a16:creationId xmlns:a16="http://schemas.microsoft.com/office/drawing/2014/main" id="{D50625F3-EFFA-40A0-B885-ADD8E62D0814}"/>
              </a:ext>
            </a:extLst>
          </p:cNvPr>
          <p:cNvPicPr>
            <a:picLocks noChangeAspect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5425"/>
          <a:stretch/>
        </p:blipFill>
        <p:spPr>
          <a:xfrm>
            <a:off x="8000588" y="1766676"/>
            <a:ext cx="3762285" cy="47344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884979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CE653949-911A-4930-BA65-E08F2BE1FEB0}"/>
              </a:ext>
            </a:extLst>
          </p:cNvPr>
          <p:cNvSpPr txBox="1">
            <a:spLocks/>
          </p:cNvSpPr>
          <p:nvPr/>
        </p:nvSpPr>
        <p:spPr>
          <a:xfrm>
            <a:off x="2199662" y="1313500"/>
            <a:ext cx="7873979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4800" b="1" dirty="0">
                <a:solidFill>
                  <a:srgbClr val="009FE3"/>
                </a:solidFill>
                <a:latin typeface="NettoOT-Bold" panose="02010804010101010104" pitchFamily="50" charset="0"/>
              </a:rPr>
              <a:t>How do we become an ally to those in need online?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B5AA3EA9-B76E-48D2-97FD-617CCC0617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47582" y="212740"/>
            <a:ext cx="4696834" cy="1325563"/>
          </a:xfrm>
        </p:spPr>
        <p:txBody>
          <a:bodyPr/>
          <a:lstStyle/>
          <a:p>
            <a:r>
              <a:rPr lang="en-GB" dirty="0">
                <a:solidFill>
                  <a:srgbClr val="F39200"/>
                </a:solidFill>
                <a:latin typeface="NettoOT-Bold" panose="02010804010101010104" pitchFamily="50" charset="0"/>
              </a:rPr>
              <a:t>Mini presentation 3</a:t>
            </a:r>
          </a:p>
        </p:txBody>
      </p:sp>
      <p:pic>
        <p:nvPicPr>
          <p:cNvPr id="10" name="Picture 9" descr="A picture containing food&#10;&#10;Description automatically generated">
            <a:extLst>
              <a:ext uri="{FF2B5EF4-FFF2-40B4-BE49-F238E27FC236}">
                <a16:creationId xmlns:a16="http://schemas.microsoft.com/office/drawing/2014/main" id="{40A174E4-778B-457C-BBA8-4D81C10ABF2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08191" y="2639063"/>
            <a:ext cx="6575618" cy="38387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2374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66" t="17054" r="17132" b="17675"/>
          <a:stretch/>
        </p:blipFill>
        <p:spPr>
          <a:xfrm rot="156110">
            <a:off x="7194506" y="1316853"/>
            <a:ext cx="1895827" cy="186918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86" t="17519" r="18062" b="18450"/>
          <a:stretch/>
        </p:blipFill>
        <p:spPr>
          <a:xfrm>
            <a:off x="8142419" y="3055226"/>
            <a:ext cx="1720166" cy="1703666"/>
          </a:xfrm>
          <a:prstGeom prst="rect">
            <a:avLst/>
          </a:prstGeom>
        </p:spPr>
      </p:pic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E7400655-CCB5-4AB8-813A-5224C606D8F6}"/>
              </a:ext>
            </a:extLst>
          </p:cNvPr>
          <p:cNvSpPr/>
          <p:nvPr/>
        </p:nvSpPr>
        <p:spPr>
          <a:xfrm rot="21438507">
            <a:off x="1845027" y="1698466"/>
            <a:ext cx="5102718" cy="1630879"/>
          </a:xfrm>
          <a:prstGeom prst="roundRect">
            <a:avLst/>
          </a:pr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NettoOT-Bold" panose="02010804010101010104" pitchFamily="50" charset="0"/>
              </a:rPr>
              <a:t>Who has a harder time online?</a:t>
            </a:r>
            <a:endParaRPr lang="en-GB" sz="4800" dirty="0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6CFFA462-2055-431D-B267-A3B45BC26C1B}"/>
              </a:ext>
            </a:extLst>
          </p:cNvPr>
          <p:cNvSpPr/>
          <p:nvPr/>
        </p:nvSpPr>
        <p:spPr>
          <a:xfrm rot="411146">
            <a:off x="5197978" y="3503000"/>
            <a:ext cx="2558294" cy="1253125"/>
          </a:xfrm>
          <a:prstGeom prst="roundRect">
            <a:avLst/>
          </a:prstGeom>
          <a:solidFill>
            <a:srgbClr val="009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NettoOT-Bold" panose="02010804010101010104" pitchFamily="50" charset="0"/>
              </a:rPr>
              <a:t>Why?</a:t>
            </a:r>
            <a:endParaRPr lang="en-GB" sz="4800" dirty="0"/>
          </a:p>
        </p:txBody>
      </p:sp>
    </p:spTree>
    <p:extLst>
      <p:ext uri="{BB962C8B-B14F-4D97-AF65-F5344CB8AC3E}">
        <p14:creationId xmlns:p14="http://schemas.microsoft.com/office/powerpoint/2010/main" val="9793904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picture containing brick&#10;&#10;Description automatically generated">
            <a:extLst>
              <a:ext uri="{FF2B5EF4-FFF2-40B4-BE49-F238E27FC236}">
                <a16:creationId xmlns:a16="http://schemas.microsoft.com/office/drawing/2014/main" id="{26C94BBA-DBD7-4656-91AF-39EE4352C3C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4889" y="561880"/>
            <a:ext cx="10563638" cy="59420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821174" y="2160205"/>
            <a:ext cx="480343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39200"/>
                </a:solidFill>
                <a:latin typeface="NettoOT-Bold" panose="02010804010101010104" pitchFamily="50" charset="0"/>
              </a:rPr>
              <a:t>Posting a true image of themselves?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4366471" y="2697795"/>
            <a:ext cx="5561138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NettoOT-Bold" panose="02010804010101010104" pitchFamily="50" charset="0"/>
              </a:rPr>
              <a:t>Sharing personal details about themselves</a:t>
            </a:r>
          </a:p>
          <a:p>
            <a:r>
              <a:rPr lang="en-GB" sz="2400" dirty="0">
                <a:latin typeface="NettoOT-Bold" panose="02010804010101010104" pitchFamily="50" charset="0"/>
              </a:rPr>
              <a:t>e.g. sexuality, beliefs, gender?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307527" y="3605148"/>
            <a:ext cx="383951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39200"/>
                </a:solidFill>
                <a:latin typeface="NettoOT-Bold" panose="02010804010101010104" pitchFamily="50" charset="0"/>
              </a:rPr>
              <a:t>Liking content others don’t? 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5391487" y="4142738"/>
            <a:ext cx="393934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NettoOT-Bold" panose="02010804010101010104" pitchFamily="50" charset="0"/>
              </a:rPr>
              <a:t>Sharing relationships online? 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974126" y="4680328"/>
            <a:ext cx="4834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39200"/>
                </a:solidFill>
                <a:latin typeface="NettoOT-Bold" panose="02010804010101010104" pitchFamily="50" charset="0"/>
              </a:rPr>
              <a:t>Being different to those they follow?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5222889" y="5219814"/>
            <a:ext cx="46590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latin typeface="NettoOT-Bold" panose="02010804010101010104" pitchFamily="50" charset="0"/>
              </a:rPr>
              <a:t>Taking a stand against something? 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712631" y="5755508"/>
            <a:ext cx="440697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dirty="0">
                <a:solidFill>
                  <a:srgbClr val="F39200"/>
                </a:solidFill>
                <a:latin typeface="NettoOT-Bold" panose="02010804010101010104" pitchFamily="50" charset="0"/>
              </a:rPr>
              <a:t>Supporting a cause or campaign?</a:t>
            </a:r>
          </a:p>
        </p:txBody>
      </p:sp>
      <p:sp>
        <p:nvSpPr>
          <p:cNvPr id="16" name="Rectangle: Rounded Corners 15">
            <a:extLst>
              <a:ext uri="{FF2B5EF4-FFF2-40B4-BE49-F238E27FC236}">
                <a16:creationId xmlns:a16="http://schemas.microsoft.com/office/drawing/2014/main" id="{3C740019-2C72-4877-B964-FD4DA2AF6A42}"/>
              </a:ext>
            </a:extLst>
          </p:cNvPr>
          <p:cNvSpPr/>
          <p:nvPr/>
        </p:nvSpPr>
        <p:spPr>
          <a:xfrm>
            <a:off x="1262270" y="680411"/>
            <a:ext cx="9394423" cy="1193042"/>
          </a:xfrm>
          <a:prstGeom prst="roundRect">
            <a:avLst>
              <a:gd name="adj" fmla="val 14232"/>
            </a:avLst>
          </a:prstGeom>
          <a:solidFill>
            <a:srgbClr val="009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3200" dirty="0">
                <a:solidFill>
                  <a:schemeClr val="bg1"/>
                </a:solidFill>
                <a:latin typeface="NettoOT-Bold" panose="02010804010101010104" pitchFamily="50" charset="0"/>
              </a:rPr>
              <a:t>         What barriers exist online which could prevent people from…</a:t>
            </a:r>
          </a:p>
        </p:txBody>
      </p:sp>
      <p:pic>
        <p:nvPicPr>
          <p:cNvPr id="17" name="Picture 16" descr="A close up of a sign&#10;&#10;Description automatically generated">
            <a:extLst>
              <a:ext uri="{FF2B5EF4-FFF2-40B4-BE49-F238E27FC236}">
                <a16:creationId xmlns:a16="http://schemas.microsoft.com/office/drawing/2014/main" id="{5262523C-F2ED-4CC3-A24D-1B54DE5008AE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4" t="13333" r="11953" b="13925"/>
          <a:stretch/>
        </p:blipFill>
        <p:spPr>
          <a:xfrm rot="21261320">
            <a:off x="1460728" y="863326"/>
            <a:ext cx="857579" cy="8272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87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5">
            <a:extLst>
              <a:ext uri="{FF2B5EF4-FFF2-40B4-BE49-F238E27FC236}">
                <a16:creationId xmlns:a16="http://schemas.microsoft.com/office/drawing/2014/main" id="{BFD45DBD-B100-4D65-A918-040D84C53713}"/>
              </a:ext>
            </a:extLst>
          </p:cNvPr>
          <p:cNvSpPr txBox="1">
            <a:spLocks/>
          </p:cNvSpPr>
          <p:nvPr/>
        </p:nvSpPr>
        <p:spPr>
          <a:xfrm>
            <a:off x="1280079" y="5518715"/>
            <a:ext cx="9610576" cy="9931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3200" dirty="0">
                <a:latin typeface="NettoOT-Bold" panose="02010804010101010104" pitchFamily="50" charset="0"/>
              </a:rPr>
              <a:t>How likely are these things to happen </a:t>
            </a:r>
            <a:br>
              <a:rPr lang="en-GB" sz="3200" dirty="0">
                <a:latin typeface="NettoOT-Bold" panose="02010804010101010104" pitchFamily="50" charset="0"/>
              </a:rPr>
            </a:br>
            <a:r>
              <a:rPr lang="en-GB" sz="3200" dirty="0">
                <a:latin typeface="NettoOT-Bold" panose="02010804010101010104" pitchFamily="50" charset="0"/>
              </a:rPr>
              <a:t>online and offline?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0556749" y="3273459"/>
            <a:ext cx="667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NettoOT-Bold" panose="02010804010101010104" pitchFamily="50" charset="0"/>
              </a:rPr>
              <a:t>Most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706791" y="2850093"/>
            <a:ext cx="105990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latin typeface="NettoOT-Bold" panose="02010804010101010104" pitchFamily="50" charset="0"/>
              </a:rPr>
              <a:t>Offline</a:t>
            </a:r>
            <a:endParaRPr lang="en-GB" b="1" dirty="0">
              <a:latin typeface="NettoOT-Bold" panose="02010804010101010104" pitchFamily="50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959598" y="3527195"/>
            <a:ext cx="9845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>
                <a:latin typeface="NettoOT-Bold" panose="02010804010101010104" pitchFamily="50" charset="0"/>
              </a:rPr>
              <a:t>Online</a:t>
            </a:r>
            <a:endParaRPr lang="en-GB" b="1" dirty="0">
              <a:latin typeface="NettoOT-Bold" panose="02010804010101010104" pitchFamily="50" charset="0"/>
            </a:endParaRPr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88915DED-A3C3-4D7B-B51A-580A746A9DB4}"/>
              </a:ext>
            </a:extLst>
          </p:cNvPr>
          <p:cNvSpPr/>
          <p:nvPr/>
        </p:nvSpPr>
        <p:spPr>
          <a:xfrm>
            <a:off x="3995757" y="4841614"/>
            <a:ext cx="4179220" cy="675794"/>
          </a:xfrm>
          <a:prstGeom prst="roundRect">
            <a:avLst/>
          </a:pr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NettoOT-Bold" panose="02010804010101010104" pitchFamily="50" charset="0"/>
              </a:rPr>
              <a:t>Online vs offline…</a:t>
            </a:r>
          </a:p>
        </p:txBody>
      </p:sp>
      <p:pic>
        <p:nvPicPr>
          <p:cNvPr id="3" name="Picture 2" descr="A picture containing drawing, mirror, table&#10;&#10;Description automatically generated">
            <a:extLst>
              <a:ext uri="{FF2B5EF4-FFF2-40B4-BE49-F238E27FC236}">
                <a16:creationId xmlns:a16="http://schemas.microsoft.com/office/drawing/2014/main" id="{A7254482-CA3F-4064-A209-7C7BCFE4F4D8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9342" y="2035930"/>
            <a:ext cx="1173041" cy="2673442"/>
          </a:xfrm>
          <a:prstGeom prst="rect">
            <a:avLst/>
          </a:prstGeom>
        </p:spPr>
      </p:pic>
      <p:cxnSp>
        <p:nvCxnSpPr>
          <p:cNvPr id="4" name="Straight Arrow Connector 3"/>
          <p:cNvCxnSpPr>
            <a:cxnSpLocks/>
          </p:cNvCxnSpPr>
          <p:nvPr/>
        </p:nvCxnSpPr>
        <p:spPr>
          <a:xfrm flipH="1">
            <a:off x="1988358" y="3453316"/>
            <a:ext cx="4749502" cy="0"/>
          </a:xfrm>
          <a:prstGeom prst="straightConnector1">
            <a:avLst/>
          </a:prstGeom>
          <a:ln w="127000">
            <a:solidFill>
              <a:srgbClr val="009FE3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>
            <a:cxnSpLocks/>
          </p:cNvCxnSpPr>
          <p:nvPr/>
        </p:nvCxnSpPr>
        <p:spPr>
          <a:xfrm>
            <a:off x="6852383" y="3450090"/>
            <a:ext cx="3677167" cy="0"/>
          </a:xfrm>
          <a:prstGeom prst="straightConnector1">
            <a:avLst/>
          </a:prstGeom>
          <a:ln w="127000">
            <a:solidFill>
              <a:srgbClr val="009FE3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0BC10F2A-21BE-4ED0-A123-AAA2F11B45F1}"/>
              </a:ext>
            </a:extLst>
          </p:cNvPr>
          <p:cNvSpPr txBox="1"/>
          <p:nvPr/>
        </p:nvSpPr>
        <p:spPr>
          <a:xfrm>
            <a:off x="1329936" y="3290999"/>
            <a:ext cx="6678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NettoOT-Bold" panose="02010804010101010104" pitchFamily="50" charset="0"/>
              </a:rPr>
              <a:t>Most</a:t>
            </a:r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796129FF-0A6B-44AF-BBCF-E756F7C1F3C3}"/>
              </a:ext>
            </a:extLst>
          </p:cNvPr>
          <p:cNvSpPr/>
          <p:nvPr/>
        </p:nvSpPr>
        <p:spPr>
          <a:xfrm>
            <a:off x="2694695" y="550586"/>
            <a:ext cx="6802610" cy="1447493"/>
          </a:xfrm>
          <a:prstGeom prst="roundRect">
            <a:avLst/>
          </a:prstGeom>
          <a:solidFill>
            <a:srgbClr val="009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NettoOT-Bold" panose="02010804010101010104" pitchFamily="50" charset="0"/>
              </a:rPr>
              <a:t>Judge someone based on the way they look.</a:t>
            </a:r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84A71A22-C399-4582-9D2B-41E70D187BF6}"/>
              </a:ext>
            </a:extLst>
          </p:cNvPr>
          <p:cNvSpPr/>
          <p:nvPr/>
        </p:nvSpPr>
        <p:spPr>
          <a:xfrm>
            <a:off x="2684062" y="550585"/>
            <a:ext cx="6802610" cy="1447493"/>
          </a:xfrm>
          <a:prstGeom prst="roundRect">
            <a:avLst/>
          </a:prstGeom>
          <a:solidFill>
            <a:srgbClr val="009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NettoOT-Bold" panose="02010804010101010104" pitchFamily="50" charset="0"/>
              </a:rPr>
              <a:t>Comment on an aspect of someone’s identity.</a:t>
            </a:r>
          </a:p>
        </p:txBody>
      </p:sp>
      <p:sp>
        <p:nvSpPr>
          <p:cNvPr id="22" name="Rectangle: Rounded Corners 21">
            <a:extLst>
              <a:ext uri="{FF2B5EF4-FFF2-40B4-BE49-F238E27FC236}">
                <a16:creationId xmlns:a16="http://schemas.microsoft.com/office/drawing/2014/main" id="{72498422-4F8A-47E9-896A-578917C6DE9A}"/>
              </a:ext>
            </a:extLst>
          </p:cNvPr>
          <p:cNvSpPr/>
          <p:nvPr/>
        </p:nvSpPr>
        <p:spPr>
          <a:xfrm>
            <a:off x="2694694" y="550584"/>
            <a:ext cx="6802610" cy="1447493"/>
          </a:xfrm>
          <a:prstGeom prst="roundRect">
            <a:avLst/>
          </a:prstGeom>
          <a:solidFill>
            <a:srgbClr val="009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NettoOT-Bold" panose="02010804010101010104" pitchFamily="50" charset="0"/>
              </a:rPr>
              <a:t>Accidently offend someone.</a:t>
            </a:r>
          </a:p>
        </p:txBody>
      </p:sp>
      <p:sp>
        <p:nvSpPr>
          <p:cNvPr id="23" name="Rectangle: Rounded Corners 22">
            <a:extLst>
              <a:ext uri="{FF2B5EF4-FFF2-40B4-BE49-F238E27FC236}">
                <a16:creationId xmlns:a16="http://schemas.microsoft.com/office/drawing/2014/main" id="{43707D7A-A504-40E9-A93D-DED799CAF33C}"/>
              </a:ext>
            </a:extLst>
          </p:cNvPr>
          <p:cNvSpPr/>
          <p:nvPr/>
        </p:nvSpPr>
        <p:spPr>
          <a:xfrm>
            <a:off x="2165849" y="550582"/>
            <a:ext cx="7839036" cy="1447493"/>
          </a:xfrm>
          <a:prstGeom prst="roundRect">
            <a:avLst/>
          </a:prstGeom>
          <a:solidFill>
            <a:srgbClr val="009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NettoOT-Bold" panose="02010804010101010104" pitchFamily="50" charset="0"/>
              </a:rPr>
              <a:t>Think before sharing something about someone else’s identity.</a:t>
            </a:r>
          </a:p>
        </p:txBody>
      </p:sp>
      <p:sp>
        <p:nvSpPr>
          <p:cNvPr id="24" name="Rectangle: Rounded Corners 23">
            <a:extLst>
              <a:ext uri="{FF2B5EF4-FFF2-40B4-BE49-F238E27FC236}">
                <a16:creationId xmlns:a16="http://schemas.microsoft.com/office/drawing/2014/main" id="{31714C51-1D32-4C3A-B441-72E67AE2A369}"/>
              </a:ext>
            </a:extLst>
          </p:cNvPr>
          <p:cNvSpPr/>
          <p:nvPr/>
        </p:nvSpPr>
        <p:spPr>
          <a:xfrm>
            <a:off x="2694693" y="550583"/>
            <a:ext cx="6802610" cy="1447493"/>
          </a:xfrm>
          <a:prstGeom prst="roundRect">
            <a:avLst/>
          </a:prstGeom>
          <a:solidFill>
            <a:srgbClr val="009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NettoOT-Bold" panose="02010804010101010104" pitchFamily="50" charset="0"/>
              </a:rPr>
              <a:t>See someone being targeted in a negative way.</a:t>
            </a:r>
          </a:p>
        </p:txBody>
      </p:sp>
      <p:sp>
        <p:nvSpPr>
          <p:cNvPr id="25" name="Rectangle: Rounded Corners 24">
            <a:extLst>
              <a:ext uri="{FF2B5EF4-FFF2-40B4-BE49-F238E27FC236}">
                <a16:creationId xmlns:a16="http://schemas.microsoft.com/office/drawing/2014/main" id="{6A7B8C90-5CC8-407D-808E-CFC977C4BF3A}"/>
              </a:ext>
            </a:extLst>
          </p:cNvPr>
          <p:cNvSpPr/>
          <p:nvPr/>
        </p:nvSpPr>
        <p:spPr>
          <a:xfrm>
            <a:off x="2673429" y="549275"/>
            <a:ext cx="6802610" cy="1447493"/>
          </a:xfrm>
          <a:prstGeom prst="roundRect">
            <a:avLst/>
          </a:prstGeom>
          <a:solidFill>
            <a:srgbClr val="009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NettoOT-Bold" panose="02010804010101010104" pitchFamily="50" charset="0"/>
              </a:rPr>
              <a:t>Stand up for someone.</a:t>
            </a:r>
          </a:p>
        </p:txBody>
      </p:sp>
      <p:sp>
        <p:nvSpPr>
          <p:cNvPr id="26" name="Rectangle: Rounded Corners 25">
            <a:extLst>
              <a:ext uri="{FF2B5EF4-FFF2-40B4-BE49-F238E27FC236}">
                <a16:creationId xmlns:a16="http://schemas.microsoft.com/office/drawing/2014/main" id="{6B976F5A-00CF-4D59-B5D3-5E07EB719770}"/>
              </a:ext>
            </a:extLst>
          </p:cNvPr>
          <p:cNvSpPr/>
          <p:nvPr/>
        </p:nvSpPr>
        <p:spPr>
          <a:xfrm>
            <a:off x="2694691" y="549275"/>
            <a:ext cx="6802610" cy="1447493"/>
          </a:xfrm>
          <a:prstGeom prst="roundRect">
            <a:avLst/>
          </a:prstGeom>
          <a:solidFill>
            <a:srgbClr val="009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NettoOT-Bold" panose="02010804010101010104" pitchFamily="50" charset="0"/>
              </a:rPr>
              <a:t>Be challenged about your opinions.</a:t>
            </a:r>
          </a:p>
        </p:txBody>
      </p:sp>
      <p:sp>
        <p:nvSpPr>
          <p:cNvPr id="27" name="Rectangle: Rounded Corners 26">
            <a:extLst>
              <a:ext uri="{FF2B5EF4-FFF2-40B4-BE49-F238E27FC236}">
                <a16:creationId xmlns:a16="http://schemas.microsoft.com/office/drawing/2014/main" id="{A61C9F68-C722-433B-A205-EAF5AD968D7B}"/>
              </a:ext>
            </a:extLst>
          </p:cNvPr>
          <p:cNvSpPr/>
          <p:nvPr/>
        </p:nvSpPr>
        <p:spPr>
          <a:xfrm>
            <a:off x="2694687" y="546478"/>
            <a:ext cx="6802610" cy="1447493"/>
          </a:xfrm>
          <a:prstGeom prst="roundRect">
            <a:avLst/>
          </a:prstGeom>
          <a:solidFill>
            <a:srgbClr val="009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NettoOT-Bold" panose="02010804010101010104" pitchFamily="50" charset="0"/>
              </a:rPr>
              <a:t>Understand who someone is.</a:t>
            </a: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5B8DCCF4-90BF-43E8-9A9C-41EE54B2064E}"/>
              </a:ext>
            </a:extLst>
          </p:cNvPr>
          <p:cNvSpPr/>
          <p:nvPr/>
        </p:nvSpPr>
        <p:spPr>
          <a:xfrm>
            <a:off x="2694679" y="552841"/>
            <a:ext cx="6802610" cy="1447493"/>
          </a:xfrm>
          <a:prstGeom prst="roundRect">
            <a:avLst/>
          </a:prstGeom>
          <a:solidFill>
            <a:srgbClr val="009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NettoOT-Bold" panose="02010804010101010104" pitchFamily="50" charset="0"/>
              </a:rPr>
              <a:t>See things from someone else’s perspective.</a:t>
            </a:r>
          </a:p>
        </p:txBody>
      </p:sp>
    </p:spTree>
    <p:extLst>
      <p:ext uri="{BB962C8B-B14F-4D97-AF65-F5344CB8AC3E}">
        <p14:creationId xmlns:p14="http://schemas.microsoft.com/office/powerpoint/2010/main" val="25645182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1" grpId="0" animBg="1"/>
      <p:bldP spid="22" grpId="0" animBg="1"/>
      <p:bldP spid="23" grpId="0" animBg="1"/>
      <p:bldP spid="23" grpId="1" animBg="1"/>
      <p:bldP spid="24" grpId="0" animBg="1"/>
      <p:bldP spid="25" grpId="0" animBg="1"/>
      <p:bldP spid="26" grpId="0" animBg="1"/>
      <p:bldP spid="27" grpId="0" animBg="1"/>
      <p:bldP spid="2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823" t="16279" r="18371" b="15194"/>
          <a:stretch/>
        </p:blipFill>
        <p:spPr>
          <a:xfrm rot="21327893">
            <a:off x="1511759" y="2001194"/>
            <a:ext cx="2458992" cy="2600177"/>
          </a:xfrm>
          <a:prstGeom prst="rect">
            <a:avLst/>
          </a:prstGeom>
        </p:spPr>
      </p:pic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A5620A66-58F7-498E-AE08-33A1FDEA0BFE}"/>
              </a:ext>
            </a:extLst>
          </p:cNvPr>
          <p:cNvSpPr/>
          <p:nvPr/>
        </p:nvSpPr>
        <p:spPr>
          <a:xfrm rot="21262465">
            <a:off x="4208261" y="1281619"/>
            <a:ext cx="7032867" cy="3172516"/>
          </a:xfrm>
          <a:prstGeom prst="roundRect">
            <a:avLst>
              <a:gd name="adj" fmla="val 13111"/>
            </a:avLst>
          </a:pr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4800" dirty="0">
                <a:solidFill>
                  <a:schemeClr val="bg1"/>
                </a:solidFill>
                <a:latin typeface="NettoOT-Bold" panose="02010804010101010104" pitchFamily="50" charset="0"/>
              </a:rPr>
              <a:t>How do we ensure everyone feels welcome, included and represented online?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243D4F09-E477-46CE-8A98-29489C508120}"/>
              </a:ext>
            </a:extLst>
          </p:cNvPr>
          <p:cNvSpPr/>
          <p:nvPr/>
        </p:nvSpPr>
        <p:spPr>
          <a:xfrm rot="186075">
            <a:off x="2187945" y="5087397"/>
            <a:ext cx="7816108" cy="931930"/>
          </a:xfrm>
          <a:prstGeom prst="roundRect">
            <a:avLst/>
          </a:prstGeom>
          <a:solidFill>
            <a:srgbClr val="009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NettoOT-Bold" panose="02010804010101010104" pitchFamily="50" charset="0"/>
              </a:rPr>
              <a:t>Become an ally to those in need…</a:t>
            </a:r>
          </a:p>
        </p:txBody>
      </p:sp>
    </p:spTree>
    <p:extLst>
      <p:ext uri="{BB962C8B-B14F-4D97-AF65-F5344CB8AC3E}">
        <p14:creationId xmlns:p14="http://schemas.microsoft.com/office/powerpoint/2010/main" val="28110666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5E8E3F50-72CF-40D2-B58E-A40F7DB14959}"/>
              </a:ext>
            </a:extLst>
          </p:cNvPr>
          <p:cNvGrpSpPr/>
          <p:nvPr/>
        </p:nvGrpSpPr>
        <p:grpSpPr>
          <a:xfrm>
            <a:off x="4783411" y="2011094"/>
            <a:ext cx="6803966" cy="4320409"/>
            <a:chOff x="3259410" y="2011094"/>
            <a:chExt cx="6803966" cy="4320409"/>
          </a:xfrm>
        </p:grpSpPr>
        <p:sp>
          <p:nvSpPr>
            <p:cNvPr id="5" name="TextBox 4"/>
            <p:cNvSpPr txBox="1"/>
            <p:nvPr/>
          </p:nvSpPr>
          <p:spPr>
            <a:xfrm>
              <a:off x="7729995" y="4457551"/>
              <a:ext cx="2175596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solidFill>
                    <a:srgbClr val="FF0000"/>
                  </a:solidFill>
                  <a:latin typeface="NettoOT-Bold" panose="02010804010101010104" pitchFamily="50" charset="0"/>
                </a:rPr>
                <a:t>Judgemental </a:t>
              </a:r>
              <a:endParaRPr lang="en-GB" dirty="0">
                <a:solidFill>
                  <a:srgbClr val="FF0000"/>
                </a:solidFill>
                <a:latin typeface="NettoOT-Bold" panose="02010804010101010104" pitchFamily="50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8238838" y="2011094"/>
              <a:ext cx="1824538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solidFill>
                    <a:srgbClr val="FF0000"/>
                  </a:solidFill>
                  <a:latin typeface="NettoOT-Bold" panose="02010804010101010104" pitchFamily="50" charset="0"/>
                </a:rPr>
                <a:t>Dismissive </a:t>
              </a:r>
              <a:endParaRPr lang="en-GB" dirty="0">
                <a:solidFill>
                  <a:srgbClr val="FF0000"/>
                </a:solidFill>
                <a:latin typeface="NettoOT-Bold" panose="02010804010101010104" pitchFamily="50" charset="0"/>
              </a:endParaRPr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92809" y="4061878"/>
              <a:ext cx="151990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solidFill>
                    <a:srgbClr val="FF0000"/>
                  </a:solidFill>
                  <a:latin typeface="NettoOT-Bold" panose="02010804010101010104" pitchFamily="50" charset="0"/>
                </a:rPr>
                <a:t>Ignorant </a:t>
              </a:r>
              <a:endParaRPr lang="en-GB" dirty="0">
                <a:solidFill>
                  <a:srgbClr val="FF0000"/>
                </a:solidFill>
                <a:latin typeface="NettoOT-Bold" panose="02010804010101010104" pitchFamily="50" charset="0"/>
              </a:endParaRPr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3259410" y="5808283"/>
              <a:ext cx="1959191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solidFill>
                    <a:srgbClr val="FF0000"/>
                  </a:solidFill>
                  <a:latin typeface="NettoOT-Bold" panose="02010804010101010104" pitchFamily="50" charset="0"/>
                </a:rPr>
                <a:t>A bystander</a:t>
              </a:r>
              <a:endParaRPr lang="en-GB" dirty="0">
                <a:solidFill>
                  <a:srgbClr val="FF0000"/>
                </a:solidFill>
                <a:latin typeface="NettoOT-Bold" panose="02010804010101010104" pitchFamily="50" charset="0"/>
              </a:endParaRPr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7872247" y="3609517"/>
              <a:ext cx="2056910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solidFill>
                    <a:srgbClr val="FF0000"/>
                  </a:solidFill>
                  <a:latin typeface="NettoOT-Bold" panose="02010804010101010104" pitchFamily="50" charset="0"/>
                </a:rPr>
                <a:t>Just tolerant</a:t>
              </a:r>
              <a:endParaRPr lang="en-GB" dirty="0">
                <a:solidFill>
                  <a:srgbClr val="FF0000"/>
                </a:solidFill>
                <a:latin typeface="NettoOT-Bold" panose="02010804010101010104" pitchFamily="50" charset="0"/>
              </a:endParaRPr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6960005" y="2806988"/>
              <a:ext cx="1768497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solidFill>
                    <a:srgbClr val="FF0000"/>
                  </a:solidFill>
                  <a:latin typeface="NettoOT-Bold" panose="02010804010101010104" pitchFamily="50" charset="0"/>
                </a:rPr>
                <a:t>Unreliable </a:t>
              </a:r>
              <a:endParaRPr lang="en-GB" dirty="0">
                <a:solidFill>
                  <a:srgbClr val="FF0000"/>
                </a:solidFill>
                <a:latin typeface="NettoOT-Bold" panose="02010804010101010104" pitchFamily="50" charset="0"/>
              </a:endParaRP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4273493" y="4996397"/>
              <a:ext cx="2222083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GB" sz="2800" dirty="0">
                  <a:solidFill>
                    <a:srgbClr val="FF0000"/>
                  </a:solidFill>
                  <a:latin typeface="NettoOT-Bold" panose="02010804010101010104" pitchFamily="50" charset="0"/>
                </a:rPr>
                <a:t>Close-minded</a:t>
              </a:r>
              <a:endParaRPr lang="en-GB" dirty="0">
                <a:solidFill>
                  <a:srgbClr val="FF0000"/>
                </a:solidFill>
                <a:latin typeface="NettoOT-Bold" panose="02010804010101010104" pitchFamily="50" charset="0"/>
              </a:endParaRPr>
            </a:p>
          </p:txBody>
        </p:sp>
      </p:grpSp>
      <p:grpSp>
        <p:nvGrpSpPr>
          <p:cNvPr id="2" name="Group 1">
            <a:extLst>
              <a:ext uri="{FF2B5EF4-FFF2-40B4-BE49-F238E27FC236}">
                <a16:creationId xmlns:a16="http://schemas.microsoft.com/office/drawing/2014/main" id="{AE1E229A-1B7E-4CA6-B74D-B210675BA618}"/>
              </a:ext>
            </a:extLst>
          </p:cNvPr>
          <p:cNvGrpSpPr/>
          <p:nvPr/>
        </p:nvGrpSpPr>
        <p:grpSpPr>
          <a:xfrm>
            <a:off x="686925" y="611705"/>
            <a:ext cx="9626875" cy="5665046"/>
            <a:chOff x="-448272" y="563039"/>
            <a:chExt cx="9626875" cy="5665046"/>
          </a:xfrm>
        </p:grpSpPr>
        <p:sp>
          <p:nvSpPr>
            <p:cNvPr id="26" name="TextBox 25"/>
            <p:cNvSpPr txBox="1"/>
            <p:nvPr/>
          </p:nvSpPr>
          <p:spPr>
            <a:xfrm>
              <a:off x="-242189" y="4892024"/>
              <a:ext cx="1216786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>
                  <a:solidFill>
                    <a:srgbClr val="F39200"/>
                  </a:solidFill>
                  <a:latin typeface="NettoOT-Bold" panose="02010804010101010104" pitchFamily="50" charset="0"/>
                </a:rPr>
                <a:t>Active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5358956" y="1595371"/>
              <a:ext cx="198985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>
                  <a:solidFill>
                    <a:srgbClr val="009FE3"/>
                  </a:solidFill>
                  <a:latin typeface="NettoOT-Bold" panose="02010804010101010104" pitchFamily="50" charset="0"/>
                </a:rPr>
                <a:t>Supportive</a:t>
              </a:r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3049561" y="3560851"/>
              <a:ext cx="2469317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>
                  <a:solidFill>
                    <a:srgbClr val="F39200"/>
                  </a:solidFill>
                  <a:latin typeface="NettoOT-Bold" panose="02010804010101010104" pitchFamily="50" charset="0"/>
                </a:rPr>
                <a:t>Open-minded</a:t>
              </a:r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3895193" y="563039"/>
              <a:ext cx="261905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>
                  <a:latin typeface="NettoOT-Bold" panose="02010804010101010104" pitchFamily="50" charset="0"/>
                </a:rPr>
                <a:t>An upstander</a:t>
              </a: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628740" y="1865001"/>
              <a:ext cx="4169252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>
                  <a:solidFill>
                    <a:srgbClr val="F39200"/>
                  </a:solidFill>
                  <a:latin typeface="NettoOT-Bold" panose="02010804010101010104" pitchFamily="50" charset="0"/>
                </a:rPr>
                <a:t>Seen as one by others</a:t>
              </a:r>
            </a:p>
          </p:txBody>
        </p:sp>
        <p:sp>
          <p:nvSpPr>
            <p:cNvPr id="31" name="TextBox 30"/>
            <p:cNvSpPr txBox="1"/>
            <p:nvPr/>
          </p:nvSpPr>
          <p:spPr>
            <a:xfrm>
              <a:off x="7287510" y="719431"/>
              <a:ext cx="189109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>
                  <a:latin typeface="NettoOT-Bold" panose="02010804010101010104" pitchFamily="50" charset="0"/>
                </a:rPr>
                <a:t>Speaks up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-448272" y="2807510"/>
              <a:ext cx="6962515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>
                  <a:latin typeface="NettoOT-Bold" panose="02010804010101010104" pitchFamily="50" charset="0"/>
                </a:rPr>
                <a:t>Calls out discrimination &amp; stigmatisation </a:t>
              </a:r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974597" y="5643310"/>
              <a:ext cx="148171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>
                  <a:latin typeface="NettoOT-Bold" panose="02010804010101010104" pitchFamily="50" charset="0"/>
                </a:rPr>
                <a:t>Listens</a:t>
              </a:r>
              <a:r>
                <a:rPr lang="en-GB" sz="3200" dirty="0"/>
                <a:t> </a:t>
              </a: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1258724" y="4448957"/>
              <a:ext cx="3132601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>
                  <a:latin typeface="NettoOT-Bold" panose="02010804010101010104" pitchFamily="50" charset="0"/>
                </a:rPr>
                <a:t>Celebrates others</a:t>
              </a:r>
            </a:p>
          </p:txBody>
        </p:sp>
        <p:sp>
          <p:nvSpPr>
            <p:cNvPr id="35" name="TextBox 34"/>
            <p:cNvSpPr txBox="1"/>
            <p:nvPr/>
          </p:nvSpPr>
          <p:spPr>
            <a:xfrm>
              <a:off x="-269631" y="3576416"/>
              <a:ext cx="2127480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3200" dirty="0">
                  <a:solidFill>
                    <a:srgbClr val="009FE3"/>
                  </a:solidFill>
                  <a:latin typeface="NettoOT-Bold" panose="02010804010101010104" pitchFamily="50" charset="0"/>
                </a:rPr>
                <a:t>Welcoming</a:t>
              </a:r>
              <a:r>
                <a:rPr lang="en-GB" sz="3200" dirty="0">
                  <a:latin typeface="NettoOT-Bold" panose="02010804010101010104" pitchFamily="50" charset="0"/>
                </a:rPr>
                <a:t> </a:t>
              </a:r>
            </a:p>
          </p:txBody>
        </p:sp>
      </p:grp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66D201FE-34B5-4B68-B8DF-02B7871CC063}"/>
              </a:ext>
            </a:extLst>
          </p:cNvPr>
          <p:cNvSpPr/>
          <p:nvPr/>
        </p:nvSpPr>
        <p:spPr>
          <a:xfrm rot="21438507">
            <a:off x="596367" y="587791"/>
            <a:ext cx="3333430" cy="1007495"/>
          </a:xfrm>
          <a:prstGeom prst="roundRect">
            <a:avLst/>
          </a:prstGeom>
          <a:solidFill>
            <a:srgbClr val="4CB4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NettoOT-Bold" panose="02010804010101010104" pitchFamily="50" charset="0"/>
              </a:rPr>
              <a:t>An ally is…</a:t>
            </a:r>
            <a:endParaRPr lang="en-GB" sz="4800" dirty="0"/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38DBD57E-2813-48BB-9401-3FA8B9076525}"/>
              </a:ext>
            </a:extLst>
          </p:cNvPr>
          <p:cNvSpPr/>
          <p:nvPr/>
        </p:nvSpPr>
        <p:spPr>
          <a:xfrm rot="391695">
            <a:off x="8100466" y="5318982"/>
            <a:ext cx="3446368" cy="909745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chemeClr val="bg1"/>
                </a:solidFill>
                <a:latin typeface="NettoOT-Bold" panose="02010804010101010104" pitchFamily="50" charset="0"/>
              </a:rPr>
              <a:t>An ally isn’t…</a:t>
            </a:r>
            <a:endParaRPr lang="en-GB" sz="4000" dirty="0"/>
          </a:p>
        </p:txBody>
      </p:sp>
    </p:spTree>
    <p:extLst>
      <p:ext uri="{BB962C8B-B14F-4D97-AF65-F5344CB8AC3E}">
        <p14:creationId xmlns:p14="http://schemas.microsoft.com/office/powerpoint/2010/main" val="40270082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155" t="25892" r="30620" b="25426"/>
          <a:stretch/>
        </p:blipFill>
        <p:spPr>
          <a:xfrm rot="21322864">
            <a:off x="2113026" y="2276147"/>
            <a:ext cx="2081453" cy="2583308"/>
          </a:xfrm>
          <a:prstGeom prst="rect">
            <a:avLst/>
          </a:prstGeom>
        </p:spPr>
      </p:pic>
      <p:sp>
        <p:nvSpPr>
          <p:cNvPr id="4" name="Rectangle: Rounded Corners 3">
            <a:extLst>
              <a:ext uri="{FF2B5EF4-FFF2-40B4-BE49-F238E27FC236}">
                <a16:creationId xmlns:a16="http://schemas.microsoft.com/office/drawing/2014/main" id="{6B21965C-4AC2-4E4D-AB41-3B2391EEA2E9}"/>
              </a:ext>
            </a:extLst>
          </p:cNvPr>
          <p:cNvSpPr/>
          <p:nvPr/>
        </p:nvSpPr>
        <p:spPr>
          <a:xfrm rot="21262465">
            <a:off x="4289992" y="1955068"/>
            <a:ext cx="5862885" cy="2404498"/>
          </a:xfrm>
          <a:prstGeom prst="roundRect">
            <a:avLst>
              <a:gd name="adj" fmla="val 13111"/>
            </a:avLst>
          </a:prstGeom>
          <a:solidFill>
            <a:srgbClr val="009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4800" dirty="0">
                <a:solidFill>
                  <a:schemeClr val="bg1"/>
                </a:solidFill>
                <a:latin typeface="NettoOT-Bold" panose="02010804010101010104" pitchFamily="50" charset="0"/>
              </a:rPr>
              <a:t>How do we become an ally to those in need online?</a:t>
            </a:r>
          </a:p>
        </p:txBody>
      </p:sp>
    </p:spTree>
    <p:extLst>
      <p:ext uri="{BB962C8B-B14F-4D97-AF65-F5344CB8AC3E}">
        <p14:creationId xmlns:p14="http://schemas.microsoft.com/office/powerpoint/2010/main" val="31402501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054790" y="1780984"/>
            <a:ext cx="8552251" cy="440883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lnSpc>
                <a:spcPct val="107000"/>
              </a:lnSpc>
              <a:buBlip>
                <a:blip r:embed="rId3"/>
              </a:buBlip>
            </a:pPr>
            <a:r>
              <a:rPr lang="en-GB" sz="2400" dirty="0">
                <a:solidFill>
                  <a:srgbClr val="009FE3"/>
                </a:solidFill>
                <a:latin typeface="NettoOT-Bold" panose="02010804010101010104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Believe that all people, regardless of gender identity and sexual orientation, should be treated with dignity and respect.</a:t>
            </a:r>
          </a:p>
          <a:p>
            <a:pPr marL="342900" indent="-342900">
              <a:lnSpc>
                <a:spcPct val="107000"/>
              </a:lnSpc>
              <a:buBlip>
                <a:blip r:embed="rId3"/>
              </a:buBlip>
            </a:pPr>
            <a:r>
              <a:rPr lang="en-GB" sz="2400" dirty="0">
                <a:latin typeface="NettoOT-Bold" panose="02010804010101010104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Be open-minded and inclusive of others.</a:t>
            </a:r>
          </a:p>
          <a:p>
            <a:pPr marL="342900" indent="-342900">
              <a:lnSpc>
                <a:spcPct val="107000"/>
              </a:lnSpc>
              <a:buBlip>
                <a:blip r:embed="rId3"/>
              </a:buBlip>
            </a:pPr>
            <a:r>
              <a:rPr lang="en-GB" sz="2400" dirty="0">
                <a:solidFill>
                  <a:srgbClr val="009FE3"/>
                </a:solidFill>
                <a:latin typeface="NettoOT-Bold" panose="02010804010101010104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Be willing to talk.</a:t>
            </a:r>
          </a:p>
          <a:p>
            <a:pPr marL="342900" indent="-342900">
              <a:lnSpc>
                <a:spcPct val="107000"/>
              </a:lnSpc>
              <a:buBlip>
                <a:blip r:embed="rId3"/>
              </a:buBlip>
            </a:pPr>
            <a:r>
              <a:rPr lang="en-GB" sz="2400" dirty="0">
                <a:latin typeface="NettoOT-Bold" panose="02010804010101010104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Be mindful of assumptions based on what someone has shared online.</a:t>
            </a:r>
          </a:p>
          <a:p>
            <a:pPr marL="342900" indent="-342900">
              <a:lnSpc>
                <a:spcPct val="107000"/>
              </a:lnSpc>
              <a:buBlip>
                <a:blip r:embed="rId3"/>
              </a:buBlip>
            </a:pPr>
            <a:r>
              <a:rPr lang="en-GB" sz="2400" dirty="0">
                <a:solidFill>
                  <a:srgbClr val="009FE3"/>
                </a:solidFill>
                <a:latin typeface="NettoOT-Bold" panose="02010804010101010104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Be conscious of not sharing comments or jokes which are harmful or offensive.</a:t>
            </a:r>
          </a:p>
          <a:p>
            <a:pPr marL="342900" indent="-342900">
              <a:lnSpc>
                <a:spcPct val="107000"/>
              </a:lnSpc>
              <a:buBlip>
                <a:blip r:embed="rId3"/>
              </a:buBlip>
            </a:pPr>
            <a:r>
              <a:rPr lang="en-GB" sz="2400" dirty="0">
                <a:latin typeface="NettoOT-Bold" panose="02010804010101010104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Say sorry if you get it wrong and be willing to listen. </a:t>
            </a:r>
          </a:p>
          <a:p>
            <a:pPr marL="342900" indent="-342900">
              <a:lnSpc>
                <a:spcPct val="107000"/>
              </a:lnSpc>
              <a:buBlip>
                <a:blip r:embed="rId3"/>
              </a:buBlip>
            </a:pPr>
            <a:r>
              <a:rPr lang="en-GB" sz="2400" dirty="0">
                <a:solidFill>
                  <a:srgbClr val="009FE3"/>
                </a:solidFill>
                <a:latin typeface="NettoOT-Bold" panose="02010804010101010104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Be an upstander and support others online</a:t>
            </a:r>
            <a:r>
              <a:rPr lang="en-GB" sz="2000" dirty="0">
                <a:solidFill>
                  <a:srgbClr val="009FE3"/>
                </a:solidFill>
                <a:latin typeface="NettoOT-Bold" panose="02010804010101010104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342900" indent="-342900">
              <a:lnSpc>
                <a:spcPct val="107000"/>
              </a:lnSpc>
              <a:buBlip>
                <a:blip r:embed="rId3"/>
              </a:buBlip>
            </a:pPr>
            <a:r>
              <a:rPr lang="en-GB" sz="2400" dirty="0">
                <a:latin typeface="NettoOT-Bold" panose="02010804010101010104" pitchFamily="50" charset="0"/>
                <a:ea typeface="Calibri" panose="020F0502020204030204" pitchFamily="34" charset="0"/>
                <a:cs typeface="Times New Roman" panose="02020603050405020304" pitchFamily="18" charset="0"/>
              </a:rPr>
              <a:t>Call out and report discrimination and stigmatisation. </a:t>
            </a:r>
          </a:p>
        </p:txBody>
      </p: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226751CC-BD07-4DB3-83E7-0FAA1129BECB}"/>
              </a:ext>
            </a:extLst>
          </p:cNvPr>
          <p:cNvSpPr/>
          <p:nvPr/>
        </p:nvSpPr>
        <p:spPr>
          <a:xfrm rot="21262465">
            <a:off x="725788" y="555551"/>
            <a:ext cx="2507919" cy="1035137"/>
          </a:xfrm>
          <a:prstGeom prst="roundRect">
            <a:avLst>
              <a:gd name="adj" fmla="val 13111"/>
            </a:avLst>
          </a:prstGeom>
          <a:solidFill>
            <a:srgbClr val="F392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dirty="0">
                <a:solidFill>
                  <a:schemeClr val="bg1"/>
                </a:solidFill>
                <a:latin typeface="NettoOT-Bold" panose="02010804010101010104" pitchFamily="50" charset="0"/>
              </a:rPr>
              <a:t>Top tips</a:t>
            </a:r>
          </a:p>
        </p:txBody>
      </p:sp>
    </p:spTree>
    <p:extLst>
      <p:ext uri="{BB962C8B-B14F-4D97-AF65-F5344CB8AC3E}">
        <p14:creationId xmlns:p14="http://schemas.microsoft.com/office/powerpoint/2010/main" val="300353018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937</TotalTime>
  <Words>410</Words>
  <Application>Microsoft Office PowerPoint</Application>
  <PresentationFormat>Widescreen</PresentationFormat>
  <Paragraphs>79</Paragraphs>
  <Slides>12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7" baseType="lpstr">
      <vt:lpstr>Calibri</vt:lpstr>
      <vt:lpstr>Arial</vt:lpstr>
      <vt:lpstr>NettoOT-Bold</vt:lpstr>
      <vt:lpstr>Calibri Light</vt:lpstr>
      <vt:lpstr>Office Theme</vt:lpstr>
      <vt:lpstr>PowerPoint Presentation</vt:lpstr>
      <vt:lpstr>Mini presentation 3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Safer Internet Day 2020</dc:title>
  <dc:creator>Kate Edwards</dc:creator>
  <cp:lastModifiedBy>Marie Fichardo</cp:lastModifiedBy>
  <cp:revision>64</cp:revision>
  <dcterms:created xsi:type="dcterms:W3CDTF">2019-08-08T09:59:24Z</dcterms:created>
  <dcterms:modified xsi:type="dcterms:W3CDTF">2020-08-07T12:14:50Z</dcterms:modified>
</cp:coreProperties>
</file>