
<file path=[Content_Types].xml><?xml version="1.0" encoding="utf-8"?>
<Types xmlns="http://schemas.openxmlformats.org/package/2006/content-types">
  <Default Extension="fntdata" ContentType="application/x-fontdata"/>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embedTrueTypeFonts="1">
  <p:sldMasterIdLst>
    <p:sldMasterId id="2147483672" r:id="rId1"/>
  </p:sldMasterIdLst>
  <p:notesMasterIdLst>
    <p:notesMasterId r:id="rId20"/>
  </p:notesMasterIdLst>
  <p:sldIdLst>
    <p:sldId id="256" r:id="rId2"/>
    <p:sldId id="258" r:id="rId3"/>
    <p:sldId id="259" r:id="rId4"/>
    <p:sldId id="261" r:id="rId5"/>
    <p:sldId id="260" r:id="rId6"/>
    <p:sldId id="257" r:id="rId7"/>
    <p:sldId id="266" r:id="rId8"/>
    <p:sldId id="267" r:id="rId9"/>
    <p:sldId id="268" r:id="rId10"/>
    <p:sldId id="269" r:id="rId11"/>
    <p:sldId id="270" r:id="rId12"/>
    <p:sldId id="271" r:id="rId13"/>
    <p:sldId id="272" r:id="rId14"/>
    <p:sldId id="273" r:id="rId15"/>
    <p:sldId id="262" r:id="rId16"/>
    <p:sldId id="263" r:id="rId17"/>
    <p:sldId id="264" r:id="rId18"/>
    <p:sldId id="265" r:id="rId19"/>
  </p:sldIdLst>
  <p:sldSz cx="12192000" cy="6858000"/>
  <p:notesSz cx="6858000" cy="9144000"/>
  <p:embeddedFontLst>
    <p:embeddedFont>
      <p:font typeface="Calibri" panose="020F0502020204030204" pitchFamily="34" charset="0"/>
      <p:regular r:id="rId21"/>
      <p:bold r:id="rId22"/>
      <p:italic r:id="rId23"/>
      <p:boldItalic r:id="rId24"/>
    </p:embeddedFont>
    <p:embeddedFont>
      <p:font typeface="Calibri Light" panose="020F0302020204030204" pitchFamily="34" charset="0"/>
      <p:regular r:id="rId25"/>
      <p:italic r:id="rId26"/>
    </p:embeddedFont>
  </p:embeddedFontLst>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Marie Fichardo" initials="MF" lastIdx="2" clrIdx="0">
    <p:extLst>
      <p:ext uri="{19B8F6BF-5375-455C-9EA6-DF929625EA0E}">
        <p15:presenceInfo xmlns:p15="http://schemas.microsoft.com/office/powerpoint/2012/main" userId="S::marie@childnet.com::bb7a97a4-9fd3-4b13-bff9-8a090a603478"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F39200"/>
    <a:srgbClr val="009FE3"/>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CEF177B6-FE5D-4B46-A495-0EB9C4033CC5}" v="2" dt="2020-04-29T09:53:56.650"/>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353" autoAdjust="0"/>
    <p:restoredTop sz="92597" autoAdjust="0"/>
  </p:normalViewPr>
  <p:slideViewPr>
    <p:cSldViewPr snapToGrid="0">
      <p:cViewPr varScale="1">
        <p:scale>
          <a:sx n="105" d="100"/>
          <a:sy n="105" d="100"/>
        </p:scale>
        <p:origin x="756" y="11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font" Target="fonts/font6.fntdata"/><Relationship Id="rId3" Type="http://schemas.openxmlformats.org/officeDocument/2006/relationships/slide" Target="slides/slide2.xml"/><Relationship Id="rId21" Type="http://schemas.openxmlformats.org/officeDocument/2006/relationships/font" Target="fonts/font1.fnt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font" Target="fonts/font5.fntdata"/><Relationship Id="rId33" Type="http://schemas.microsoft.com/office/2015/10/relationships/revisionInfo" Target="revisionInfo.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29"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font" Target="fonts/font4.fntdata"/><Relationship Id="rId32" Type="http://schemas.microsoft.com/office/2016/11/relationships/changesInfo" Target="changesInfos/changesInfo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font" Target="fonts/font3.fntdata"/><Relationship Id="rId28"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font" Target="fonts/font2.fntdata"/><Relationship Id="rId27" Type="http://schemas.openxmlformats.org/officeDocument/2006/relationships/commentAuthors" Target="commentAuthors.xml"/><Relationship Id="rId30" Type="http://schemas.openxmlformats.org/officeDocument/2006/relationships/theme" Target="theme/theme1.xml"/><Relationship Id="rId8" Type="http://schemas.openxmlformats.org/officeDocument/2006/relationships/slide" Target="slides/slide7.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arie Fichardo" userId="bb7a97a4-9fd3-4b13-bff9-8a090a603478" providerId="ADAL" clId="{CEF177B6-FE5D-4B46-A495-0EB9C4033CC5}"/>
    <pc:docChg chg="custSel modSld">
      <pc:chgData name="Marie Fichardo" userId="bb7a97a4-9fd3-4b13-bff9-8a090a603478" providerId="ADAL" clId="{CEF177B6-FE5D-4B46-A495-0EB9C4033CC5}" dt="2020-04-29T09:53:56.649" v="3"/>
      <pc:docMkLst>
        <pc:docMk/>
      </pc:docMkLst>
      <pc:sldChg chg="addCm modCm">
        <pc:chgData name="Marie Fichardo" userId="bb7a97a4-9fd3-4b13-bff9-8a090a603478" providerId="ADAL" clId="{CEF177B6-FE5D-4B46-A495-0EB9C4033CC5}" dt="2020-04-29T09:53:25.210" v="1"/>
        <pc:sldMkLst>
          <pc:docMk/>
          <pc:sldMk cId="4892967" sldId="256"/>
        </pc:sldMkLst>
      </pc:sldChg>
      <pc:sldChg chg="addCm modCm">
        <pc:chgData name="Marie Fichardo" userId="bb7a97a4-9fd3-4b13-bff9-8a090a603478" providerId="ADAL" clId="{CEF177B6-FE5D-4B46-A495-0EB9C4033CC5}" dt="2020-04-29T09:53:56.649" v="3"/>
        <pc:sldMkLst>
          <pc:docMk/>
          <pc:sldMk cId="2500828044" sldId="274"/>
        </pc:sldMkLst>
      </pc:sldChg>
    </pc:docChg>
  </pc:docChgLst>
  <pc:docChgLst>
    <pc:chgData name="Gareth Cort" userId="70a7ccca9534fe0d" providerId="LiveId" clId="{352660A7-E01A-44D5-9E4A-2E1A2F434D16}"/>
    <pc:docChg chg="modSld">
      <pc:chgData name="Gareth Cort" userId="70a7ccca9534fe0d" providerId="LiveId" clId="{352660A7-E01A-44D5-9E4A-2E1A2F434D16}" dt="2019-09-12T20:54:04.527" v="2" actId="1076"/>
      <pc:docMkLst>
        <pc:docMk/>
      </pc:docMkLst>
      <pc:sldChg chg="modSp">
        <pc:chgData name="Gareth Cort" userId="70a7ccca9534fe0d" providerId="LiveId" clId="{352660A7-E01A-44D5-9E4A-2E1A2F434D16}" dt="2019-09-12T20:54:04.527" v="2" actId="1076"/>
        <pc:sldMkLst>
          <pc:docMk/>
          <pc:sldMk cId="857808806" sldId="272"/>
        </pc:sldMkLst>
        <pc:spChg chg="mod">
          <ac:chgData name="Gareth Cort" userId="70a7ccca9534fe0d" providerId="LiveId" clId="{352660A7-E01A-44D5-9E4A-2E1A2F434D16}" dt="2019-09-12T20:54:04.527" v="2" actId="1076"/>
          <ac:spMkLst>
            <pc:docMk/>
            <pc:sldMk cId="857808806" sldId="272"/>
            <ac:spMk id="6" creationId="{D21634C7-DBF4-4ED1-A856-0E19E9765CDE}"/>
          </ac:spMkLst>
        </pc:spChg>
      </pc:sldChg>
    </pc:docChg>
  </pc:docChgLst>
  <pc:docChgLst>
    <pc:chgData name="Gareth Cort" userId="70a7ccca9534fe0d" providerId="LiveId" clId="{E0504827-89D4-451F-9F34-C78856615A24}"/>
    <pc:docChg chg="undo custSel addSld modSld modMainMaster">
      <pc:chgData name="Gareth Cort" userId="70a7ccca9534fe0d" providerId="LiveId" clId="{E0504827-89D4-451F-9F34-C78856615A24}" dt="2019-10-22T11:03:50.709" v="989" actId="1076"/>
      <pc:docMkLst>
        <pc:docMk/>
      </pc:docMkLst>
      <pc:sldChg chg="addSp delSp modSp setBg">
        <pc:chgData name="Gareth Cort" userId="70a7ccca9534fe0d" providerId="LiveId" clId="{E0504827-89D4-451F-9F34-C78856615A24}" dt="2019-10-16T08:11:53.932" v="904" actId="1076"/>
        <pc:sldMkLst>
          <pc:docMk/>
          <pc:sldMk cId="4892967" sldId="256"/>
        </pc:sldMkLst>
        <pc:spChg chg="del mod">
          <ac:chgData name="Gareth Cort" userId="70a7ccca9534fe0d" providerId="LiveId" clId="{E0504827-89D4-451F-9F34-C78856615A24}" dt="2019-10-15T20:22:50.401" v="13" actId="478"/>
          <ac:spMkLst>
            <pc:docMk/>
            <pc:sldMk cId="4892967" sldId="256"/>
            <ac:spMk id="2" creationId="{A068A35A-A488-4360-9A4C-2DE2D63FFA2D}"/>
          </ac:spMkLst>
        </pc:spChg>
        <pc:spChg chg="del mod">
          <ac:chgData name="Gareth Cort" userId="70a7ccca9534fe0d" providerId="LiveId" clId="{E0504827-89D4-451F-9F34-C78856615A24}" dt="2019-10-15T20:22:50.401" v="13" actId="478"/>
          <ac:spMkLst>
            <pc:docMk/>
            <pc:sldMk cId="4892967" sldId="256"/>
            <ac:spMk id="3" creationId="{1F1CB50B-39CF-44D1-BA02-890DC8FAFA4E}"/>
          </ac:spMkLst>
        </pc:spChg>
        <pc:spChg chg="del mod">
          <ac:chgData name="Gareth Cort" userId="70a7ccca9534fe0d" providerId="LiveId" clId="{E0504827-89D4-451F-9F34-C78856615A24}" dt="2019-10-15T20:23:16.316" v="36" actId="478"/>
          <ac:spMkLst>
            <pc:docMk/>
            <pc:sldMk cId="4892967" sldId="256"/>
            <ac:spMk id="5" creationId="{20FC2426-F23B-41DA-9C1D-4521EDE04062}"/>
          </ac:spMkLst>
        </pc:spChg>
        <pc:spChg chg="del mod">
          <ac:chgData name="Gareth Cort" userId="70a7ccca9534fe0d" providerId="LiveId" clId="{E0504827-89D4-451F-9F34-C78856615A24}" dt="2019-10-15T20:23:15.146" v="35" actId="478"/>
          <ac:spMkLst>
            <pc:docMk/>
            <pc:sldMk cId="4892967" sldId="256"/>
            <ac:spMk id="6" creationId="{CDCCFF04-5524-4A44-A634-4105037DFE33}"/>
          </ac:spMkLst>
        </pc:spChg>
        <pc:spChg chg="add del mod">
          <ac:chgData name="Gareth Cort" userId="70a7ccca9534fe0d" providerId="LiveId" clId="{E0504827-89D4-451F-9F34-C78856615A24}" dt="2019-10-15T20:22:53.457" v="14" actId="478"/>
          <ac:spMkLst>
            <pc:docMk/>
            <pc:sldMk cId="4892967" sldId="256"/>
            <ac:spMk id="7" creationId="{B92F3BB5-2F08-4437-AFC6-69C3B87B90A1}"/>
          </ac:spMkLst>
        </pc:spChg>
        <pc:spChg chg="add del mod">
          <ac:chgData name="Gareth Cort" userId="70a7ccca9534fe0d" providerId="LiveId" clId="{E0504827-89D4-451F-9F34-C78856615A24}" dt="2019-10-15T20:22:53.457" v="14" actId="478"/>
          <ac:spMkLst>
            <pc:docMk/>
            <pc:sldMk cId="4892967" sldId="256"/>
            <ac:spMk id="9" creationId="{83F75E39-EB87-46A3-84F9-C1B536CD0210}"/>
          </ac:spMkLst>
        </pc:spChg>
        <pc:spChg chg="add mod">
          <ac:chgData name="Gareth Cort" userId="70a7ccca9534fe0d" providerId="LiveId" clId="{E0504827-89D4-451F-9F34-C78856615A24}" dt="2019-10-15T20:23:53.237" v="39" actId="207"/>
          <ac:spMkLst>
            <pc:docMk/>
            <pc:sldMk cId="4892967" sldId="256"/>
            <ac:spMk id="11" creationId="{BFE09FD0-0D74-4EE9-8500-80AF8D2F6E3E}"/>
          </ac:spMkLst>
        </pc:spChg>
        <pc:spChg chg="add mod">
          <ac:chgData name="Gareth Cort" userId="70a7ccca9534fe0d" providerId="LiveId" clId="{E0504827-89D4-451F-9F34-C78856615A24}" dt="2019-10-16T08:11:53.932" v="904" actId="1076"/>
          <ac:spMkLst>
            <pc:docMk/>
            <pc:sldMk cId="4892967" sldId="256"/>
            <ac:spMk id="12" creationId="{5E7CC3F3-92AF-4C6D-88F9-6B2F3307324F}"/>
          </ac:spMkLst>
        </pc:spChg>
        <pc:picChg chg="add">
          <ac:chgData name="Gareth Cort" userId="70a7ccca9534fe0d" providerId="LiveId" clId="{E0504827-89D4-451F-9F34-C78856615A24}" dt="2019-10-15T20:22:53.927" v="15"/>
          <ac:picMkLst>
            <pc:docMk/>
            <pc:sldMk cId="4892967" sldId="256"/>
            <ac:picMk id="10" creationId="{735C66AD-2462-4CDC-A27C-FFF149F42431}"/>
          </ac:picMkLst>
        </pc:picChg>
        <pc:picChg chg="add">
          <ac:chgData name="Gareth Cort" userId="70a7ccca9534fe0d" providerId="LiveId" clId="{E0504827-89D4-451F-9F34-C78856615A24}" dt="2019-10-15T20:22:53.927" v="15"/>
          <ac:picMkLst>
            <pc:docMk/>
            <pc:sldMk cId="4892967" sldId="256"/>
            <ac:picMk id="13" creationId="{B9A0A39A-274A-41A3-BA03-E734F4D61AA6}"/>
          </ac:picMkLst>
        </pc:picChg>
      </pc:sldChg>
      <pc:sldChg chg="addSp delSp modSp modNotesTx">
        <pc:chgData name="Gareth Cort" userId="70a7ccca9534fe0d" providerId="LiveId" clId="{E0504827-89D4-451F-9F34-C78856615A24}" dt="2019-10-15T21:32:59.908" v="549" actId="1076"/>
        <pc:sldMkLst>
          <pc:docMk/>
          <pc:sldMk cId="3003530187" sldId="257"/>
        </pc:sldMkLst>
        <pc:spChg chg="mod">
          <ac:chgData name="Gareth Cort" userId="70a7ccca9534fe0d" providerId="LiveId" clId="{E0504827-89D4-451F-9F34-C78856615A24}" dt="2019-10-15T20:48:35.133" v="240" actId="14100"/>
          <ac:spMkLst>
            <pc:docMk/>
            <pc:sldMk cId="3003530187" sldId="257"/>
            <ac:spMk id="2" creationId="{4078955F-8CB8-46D7-A907-E30779E76DC7}"/>
          </ac:spMkLst>
        </pc:spChg>
        <pc:spChg chg="del mod">
          <ac:chgData name="Gareth Cort" userId="70a7ccca9534fe0d" providerId="LiveId" clId="{E0504827-89D4-451F-9F34-C78856615A24}" dt="2019-10-15T20:49:21.663" v="252" actId="478"/>
          <ac:spMkLst>
            <pc:docMk/>
            <pc:sldMk cId="3003530187" sldId="257"/>
            <ac:spMk id="4" creationId="{CE653949-911A-4930-BA65-E08F2BE1FEB0}"/>
          </ac:spMkLst>
        </pc:spChg>
        <pc:spChg chg="add mod">
          <ac:chgData name="Gareth Cort" userId="70a7ccca9534fe0d" providerId="LiveId" clId="{E0504827-89D4-451F-9F34-C78856615A24}" dt="2019-10-15T20:49:27.052" v="255" actId="688"/>
          <ac:spMkLst>
            <pc:docMk/>
            <pc:sldMk cId="3003530187" sldId="257"/>
            <ac:spMk id="5" creationId="{B5C5C1B2-F55D-4150-8682-7C21E009B68E}"/>
          </ac:spMkLst>
        </pc:spChg>
        <pc:grpChg chg="add mod">
          <ac:chgData name="Gareth Cort" userId="70a7ccca9534fe0d" providerId="LiveId" clId="{E0504827-89D4-451F-9F34-C78856615A24}" dt="2019-10-15T21:32:59.908" v="549" actId="1076"/>
          <ac:grpSpMkLst>
            <pc:docMk/>
            <pc:sldMk cId="3003530187" sldId="257"/>
            <ac:grpSpMk id="6" creationId="{2BFB164B-EE29-4088-ADB1-17E032A2D3C8}"/>
          </ac:grpSpMkLst>
        </pc:grpChg>
      </pc:sldChg>
      <pc:sldChg chg="addSp delSp modSp modNotesTx">
        <pc:chgData name="Gareth Cort" userId="70a7ccca9534fe0d" providerId="LiveId" clId="{E0504827-89D4-451F-9F34-C78856615A24}" dt="2019-10-15T21:32:49.661" v="545" actId="20577"/>
        <pc:sldMkLst>
          <pc:docMk/>
          <pc:sldMk cId="502374828" sldId="258"/>
        </pc:sldMkLst>
        <pc:spChg chg="mod">
          <ac:chgData name="Gareth Cort" userId="70a7ccca9534fe0d" providerId="LiveId" clId="{E0504827-89D4-451F-9F34-C78856615A24}" dt="2019-10-15T20:23:42.094" v="38" actId="207"/>
          <ac:spMkLst>
            <pc:docMk/>
            <pc:sldMk cId="502374828" sldId="258"/>
            <ac:spMk id="2" creationId="{4078955F-8CB8-46D7-A907-E30779E76DC7}"/>
          </ac:spMkLst>
        </pc:spChg>
        <pc:spChg chg="mod">
          <ac:chgData name="Gareth Cort" userId="70a7ccca9534fe0d" providerId="LiveId" clId="{E0504827-89D4-451F-9F34-C78856615A24}" dt="2019-10-15T20:24:01.539" v="41" actId="207"/>
          <ac:spMkLst>
            <pc:docMk/>
            <pc:sldMk cId="502374828" sldId="258"/>
            <ac:spMk id="4" creationId="{CE653949-911A-4930-BA65-E08F2BE1FEB0}"/>
          </ac:spMkLst>
        </pc:spChg>
        <pc:spChg chg="mod topLvl">
          <ac:chgData name="Gareth Cort" userId="70a7ccca9534fe0d" providerId="LiveId" clId="{E0504827-89D4-451F-9F34-C78856615A24}" dt="2019-10-15T21:32:45.913" v="544" actId="164"/>
          <ac:spMkLst>
            <pc:docMk/>
            <pc:sldMk cId="502374828" sldId="258"/>
            <ac:spMk id="8" creationId="{470E4AA3-E780-4922-AEC5-5C3F2233E9D8}"/>
          </ac:spMkLst>
        </pc:spChg>
        <pc:spChg chg="mod topLvl">
          <ac:chgData name="Gareth Cort" userId="70a7ccca9534fe0d" providerId="LiveId" clId="{E0504827-89D4-451F-9F34-C78856615A24}" dt="2019-10-15T21:32:45.913" v="544" actId="164"/>
          <ac:spMkLst>
            <pc:docMk/>
            <pc:sldMk cId="502374828" sldId="258"/>
            <ac:spMk id="11" creationId="{C91FC500-BE6A-4FDD-B185-4E2C37CA922F}"/>
          </ac:spMkLst>
        </pc:spChg>
        <pc:spChg chg="mod topLvl">
          <ac:chgData name="Gareth Cort" userId="70a7ccca9534fe0d" providerId="LiveId" clId="{E0504827-89D4-451F-9F34-C78856615A24}" dt="2019-10-15T21:32:45.913" v="544" actId="164"/>
          <ac:spMkLst>
            <pc:docMk/>
            <pc:sldMk cId="502374828" sldId="258"/>
            <ac:spMk id="12" creationId="{E28CBCEE-5F52-4067-A7FD-296EC1290EC1}"/>
          </ac:spMkLst>
        </pc:spChg>
        <pc:grpChg chg="del mod topLvl">
          <ac:chgData name="Gareth Cort" userId="70a7ccca9534fe0d" providerId="LiveId" clId="{E0504827-89D4-451F-9F34-C78856615A24}" dt="2019-10-15T20:26:55.145" v="54" actId="165"/>
          <ac:grpSpMkLst>
            <pc:docMk/>
            <pc:sldMk cId="502374828" sldId="258"/>
            <ac:grpSpMk id="9" creationId="{BE241525-04BE-4972-9433-2DCC247A2E09}"/>
          </ac:grpSpMkLst>
        </pc:grpChg>
        <pc:grpChg chg="add mod">
          <ac:chgData name="Gareth Cort" userId="70a7ccca9534fe0d" providerId="LiveId" clId="{E0504827-89D4-451F-9F34-C78856615A24}" dt="2019-10-15T21:32:45.913" v="544" actId="164"/>
          <ac:grpSpMkLst>
            <pc:docMk/>
            <pc:sldMk cId="502374828" sldId="258"/>
            <ac:grpSpMk id="10" creationId="{D89CB052-A59C-48E0-964B-E08785C0C1F4}"/>
          </ac:grpSpMkLst>
        </pc:grpChg>
        <pc:grpChg chg="del mod">
          <ac:chgData name="Gareth Cort" userId="70a7ccca9534fe0d" providerId="LiveId" clId="{E0504827-89D4-451F-9F34-C78856615A24}" dt="2019-10-15T20:24:11.831" v="42" actId="165"/>
          <ac:grpSpMkLst>
            <pc:docMk/>
            <pc:sldMk cId="502374828" sldId="258"/>
            <ac:grpSpMk id="27" creationId="{13721835-2782-4C5A-BAAE-D88F2EAF56C7}"/>
          </ac:grpSpMkLst>
        </pc:grpChg>
        <pc:picChg chg="del mod topLvl">
          <ac:chgData name="Gareth Cort" userId="70a7ccca9534fe0d" providerId="LiveId" clId="{E0504827-89D4-451F-9F34-C78856615A24}" dt="2019-10-15T20:32:00.779" v="69" actId="478"/>
          <ac:picMkLst>
            <pc:docMk/>
            <pc:sldMk cId="502374828" sldId="258"/>
            <ac:picMk id="5" creationId="{DDDA19F8-19B3-4C2E-B74F-FA213D3E2995}"/>
          </ac:picMkLst>
        </pc:picChg>
        <pc:picChg chg="add mod modCrop">
          <ac:chgData name="Gareth Cort" userId="70a7ccca9534fe0d" providerId="LiveId" clId="{E0504827-89D4-451F-9F34-C78856615A24}" dt="2019-10-15T21:32:45.913" v="544" actId="164"/>
          <ac:picMkLst>
            <pc:docMk/>
            <pc:sldMk cId="502374828" sldId="258"/>
            <ac:picMk id="6" creationId="{2179D4A1-A6CE-4029-A2E0-58B1029D253D}"/>
          </ac:picMkLst>
        </pc:picChg>
        <pc:picChg chg="mod topLvl">
          <ac:chgData name="Gareth Cort" userId="70a7ccca9534fe0d" providerId="LiveId" clId="{E0504827-89D4-451F-9F34-C78856615A24}" dt="2019-10-15T21:32:45.913" v="544" actId="164"/>
          <ac:picMkLst>
            <pc:docMk/>
            <pc:sldMk cId="502374828" sldId="258"/>
            <ac:picMk id="14" creationId="{F1F2C7A9-43DD-42B3-94F2-12622F6B38BB}"/>
          </ac:picMkLst>
        </pc:picChg>
        <pc:picChg chg="mod topLvl">
          <ac:chgData name="Gareth Cort" userId="70a7ccca9534fe0d" providerId="LiveId" clId="{E0504827-89D4-451F-9F34-C78856615A24}" dt="2019-10-15T21:32:45.913" v="544" actId="164"/>
          <ac:picMkLst>
            <pc:docMk/>
            <pc:sldMk cId="502374828" sldId="258"/>
            <ac:picMk id="16" creationId="{01C5232F-112B-42D8-A1FA-EF870076F69A}"/>
          </ac:picMkLst>
        </pc:picChg>
        <pc:picChg chg="mod topLvl">
          <ac:chgData name="Gareth Cort" userId="70a7ccca9534fe0d" providerId="LiveId" clId="{E0504827-89D4-451F-9F34-C78856615A24}" dt="2019-10-15T21:32:45.913" v="544" actId="164"/>
          <ac:picMkLst>
            <pc:docMk/>
            <pc:sldMk cId="502374828" sldId="258"/>
            <ac:picMk id="18" creationId="{2EF4E5E9-C939-4E79-A44D-69BD97BE5141}"/>
          </ac:picMkLst>
        </pc:picChg>
        <pc:picChg chg="mod topLvl">
          <ac:chgData name="Gareth Cort" userId="70a7ccca9534fe0d" providerId="LiveId" clId="{E0504827-89D4-451F-9F34-C78856615A24}" dt="2019-10-15T21:32:45.913" v="544" actId="164"/>
          <ac:picMkLst>
            <pc:docMk/>
            <pc:sldMk cId="502374828" sldId="258"/>
            <ac:picMk id="22" creationId="{2DF12811-60F9-4465-9B4E-917FFDCB4581}"/>
          </ac:picMkLst>
        </pc:picChg>
        <pc:picChg chg="mod topLvl">
          <ac:chgData name="Gareth Cort" userId="70a7ccca9534fe0d" providerId="LiveId" clId="{E0504827-89D4-451F-9F34-C78856615A24}" dt="2019-10-15T21:32:45.913" v="544" actId="164"/>
          <ac:picMkLst>
            <pc:docMk/>
            <pc:sldMk cId="502374828" sldId="258"/>
            <ac:picMk id="24" creationId="{7063C395-FBEF-4144-89B6-0323BB5DAC4A}"/>
          </ac:picMkLst>
        </pc:picChg>
        <pc:picChg chg="mod topLvl">
          <ac:chgData name="Gareth Cort" userId="70a7ccca9534fe0d" providerId="LiveId" clId="{E0504827-89D4-451F-9F34-C78856615A24}" dt="2019-10-15T21:32:45.913" v="544" actId="164"/>
          <ac:picMkLst>
            <pc:docMk/>
            <pc:sldMk cId="502374828" sldId="258"/>
            <ac:picMk id="26" creationId="{3869406E-18E6-4094-B89E-1311C331DF3A}"/>
          </ac:picMkLst>
        </pc:picChg>
        <pc:cxnChg chg="mod topLvl">
          <ac:chgData name="Gareth Cort" userId="70a7ccca9534fe0d" providerId="LiveId" clId="{E0504827-89D4-451F-9F34-C78856615A24}" dt="2019-10-15T21:32:45.913" v="544" actId="164"/>
          <ac:cxnSpMkLst>
            <pc:docMk/>
            <pc:sldMk cId="502374828" sldId="258"/>
            <ac:cxnSpMk id="7" creationId="{310C3D49-2822-414C-B465-D3440434F67D}"/>
          </ac:cxnSpMkLst>
        </pc:cxnChg>
      </pc:sldChg>
      <pc:sldChg chg="addSp delSp modSp modAnim modNotesTx">
        <pc:chgData name="Gareth Cort" userId="70a7ccca9534fe0d" providerId="LiveId" clId="{E0504827-89D4-451F-9F34-C78856615A24}" dt="2019-10-15T20:47:53.533" v="233" actId="20577"/>
        <pc:sldMkLst>
          <pc:docMk/>
          <pc:sldMk cId="979390417" sldId="259"/>
        </pc:sldMkLst>
        <pc:spChg chg="add mod">
          <ac:chgData name="Gareth Cort" userId="70a7ccca9534fe0d" providerId="LiveId" clId="{E0504827-89D4-451F-9F34-C78856615A24}" dt="2019-10-15T20:33:46.124" v="111" actId="688"/>
          <ac:spMkLst>
            <pc:docMk/>
            <pc:sldMk cId="979390417" sldId="259"/>
            <ac:spMk id="2" creationId="{3EF79ECE-05BE-4D00-916B-00EE1FDFC43C}"/>
          </ac:spMkLst>
        </pc:spChg>
        <pc:spChg chg="add del mod">
          <ac:chgData name="Gareth Cort" userId="70a7ccca9534fe0d" providerId="LiveId" clId="{E0504827-89D4-451F-9F34-C78856615A24}" dt="2019-10-15T20:33:41.615" v="109" actId="478"/>
          <ac:spMkLst>
            <pc:docMk/>
            <pc:sldMk cId="979390417" sldId="259"/>
            <ac:spMk id="4" creationId="{7BEBEF44-CE81-4F39-9C1E-8AAB83404860}"/>
          </ac:spMkLst>
        </pc:spChg>
        <pc:spChg chg="del mod">
          <ac:chgData name="Gareth Cort" userId="70a7ccca9534fe0d" providerId="LiveId" clId="{E0504827-89D4-451F-9F34-C78856615A24}" dt="2019-10-15T20:33:38.941" v="108" actId="478"/>
          <ac:spMkLst>
            <pc:docMk/>
            <pc:sldMk cId="979390417" sldId="259"/>
            <ac:spMk id="6" creationId="{2668300B-FADF-4842-B6BB-725C847BF6B7}"/>
          </ac:spMkLst>
        </pc:spChg>
        <pc:spChg chg="add mod">
          <ac:chgData name="Gareth Cort" userId="70a7ccca9534fe0d" providerId="LiveId" clId="{E0504827-89D4-451F-9F34-C78856615A24}" dt="2019-10-15T20:35:40.861" v="150" actId="1076"/>
          <ac:spMkLst>
            <pc:docMk/>
            <pc:sldMk cId="979390417" sldId="259"/>
            <ac:spMk id="8" creationId="{A8288746-54FC-4512-9A6D-0E70A21A6D36}"/>
          </ac:spMkLst>
        </pc:spChg>
        <pc:spChg chg="add mod">
          <ac:chgData name="Gareth Cort" userId="70a7ccca9534fe0d" providerId="LiveId" clId="{E0504827-89D4-451F-9F34-C78856615A24}" dt="2019-10-15T20:36:06.573" v="157" actId="1076"/>
          <ac:spMkLst>
            <pc:docMk/>
            <pc:sldMk cId="979390417" sldId="259"/>
            <ac:spMk id="9" creationId="{8E2B1F6B-BE12-427A-9EE2-167081046532}"/>
          </ac:spMkLst>
        </pc:spChg>
        <pc:spChg chg="del mod">
          <ac:chgData name="Gareth Cort" userId="70a7ccca9534fe0d" providerId="LiveId" clId="{E0504827-89D4-451F-9F34-C78856615A24}" dt="2019-10-15T20:35:38.432" v="149" actId="478"/>
          <ac:spMkLst>
            <pc:docMk/>
            <pc:sldMk cId="979390417" sldId="259"/>
            <ac:spMk id="19" creationId="{BD16B8D0-0985-43F1-8339-DA0253AABAC7}"/>
          </ac:spMkLst>
        </pc:spChg>
        <pc:picChg chg="mod">
          <ac:chgData name="Gareth Cort" userId="70a7ccca9534fe0d" providerId="LiveId" clId="{E0504827-89D4-451F-9F34-C78856615A24}" dt="2019-10-15T20:35:11.573" v="142" actId="14100"/>
          <ac:picMkLst>
            <pc:docMk/>
            <pc:sldMk cId="979390417" sldId="259"/>
            <ac:picMk id="1026" creationId="{C682450A-08D0-4777-B2CC-61102085DBD1}"/>
          </ac:picMkLst>
        </pc:picChg>
      </pc:sldChg>
      <pc:sldChg chg="addSp delSp modSp modAnim">
        <pc:chgData name="Gareth Cort" userId="70a7ccca9534fe0d" providerId="LiveId" clId="{E0504827-89D4-451F-9F34-C78856615A24}" dt="2019-10-15T20:49:45.087" v="256" actId="122"/>
        <pc:sldMkLst>
          <pc:docMk/>
          <pc:sldMk cId="4027008261" sldId="260"/>
        </pc:sldMkLst>
        <pc:spChg chg="mod">
          <ac:chgData name="Gareth Cort" userId="70a7ccca9534fe0d" providerId="LiveId" clId="{E0504827-89D4-451F-9F34-C78856615A24}" dt="2019-10-15T20:47:12.357" v="229" actId="1076"/>
          <ac:spMkLst>
            <pc:docMk/>
            <pc:sldMk cId="4027008261" sldId="260"/>
            <ac:spMk id="4" creationId="{AF0256D4-2AA2-4C45-8D77-9ED7A74B062D}"/>
          </ac:spMkLst>
        </pc:spChg>
        <pc:spChg chg="del mod">
          <ac:chgData name="Gareth Cort" userId="70a7ccca9534fe0d" providerId="LiveId" clId="{E0504827-89D4-451F-9F34-C78856615A24}" dt="2019-10-15T20:46:28.975" v="214" actId="478"/>
          <ac:spMkLst>
            <pc:docMk/>
            <pc:sldMk cId="4027008261" sldId="260"/>
            <ac:spMk id="6" creationId="{2668300B-FADF-4842-B6BB-725C847BF6B7}"/>
          </ac:spMkLst>
        </pc:spChg>
        <pc:spChg chg="mod">
          <ac:chgData name="Gareth Cort" userId="70a7ccca9534fe0d" providerId="LiveId" clId="{E0504827-89D4-451F-9F34-C78856615A24}" dt="2019-10-15T20:47:03.021" v="227" actId="1076"/>
          <ac:spMkLst>
            <pc:docMk/>
            <pc:sldMk cId="4027008261" sldId="260"/>
            <ac:spMk id="7" creationId="{EF854039-6043-4E63-A456-70A2B699A840}"/>
          </ac:spMkLst>
        </pc:spChg>
        <pc:spChg chg="add mod">
          <ac:chgData name="Gareth Cort" userId="70a7ccca9534fe0d" providerId="LiveId" clId="{E0504827-89D4-451F-9F34-C78856615A24}" dt="2019-10-15T20:49:45.087" v="256" actId="122"/>
          <ac:spMkLst>
            <pc:docMk/>
            <pc:sldMk cId="4027008261" sldId="260"/>
            <ac:spMk id="11" creationId="{C42719E9-07E9-47CA-98AD-FE9D435378B8}"/>
          </ac:spMkLst>
        </pc:spChg>
        <pc:spChg chg="add del mod">
          <ac:chgData name="Gareth Cort" userId="70a7ccca9534fe0d" providerId="LiveId" clId="{E0504827-89D4-451F-9F34-C78856615A24}" dt="2019-10-15T20:46:30.325" v="215" actId="478"/>
          <ac:spMkLst>
            <pc:docMk/>
            <pc:sldMk cId="4027008261" sldId="260"/>
            <ac:spMk id="13" creationId="{B2E5D08E-3A55-41A2-9816-9C5742CDB781}"/>
          </ac:spMkLst>
        </pc:spChg>
        <pc:grpChg chg="del mod">
          <ac:chgData name="Gareth Cort" userId="70a7ccca9534fe0d" providerId="LiveId" clId="{E0504827-89D4-451F-9F34-C78856615A24}" dt="2019-10-15T20:45:28.846" v="193" actId="478"/>
          <ac:grpSpMkLst>
            <pc:docMk/>
            <pc:sldMk cId="4027008261" sldId="260"/>
            <ac:grpSpMk id="10" creationId="{51AC7BF5-573F-4909-949B-39AEC05AAABF}"/>
          </ac:grpSpMkLst>
        </pc:grpChg>
        <pc:picChg chg="del mod">
          <ac:chgData name="Gareth Cort" userId="70a7ccca9534fe0d" providerId="LiveId" clId="{E0504827-89D4-451F-9F34-C78856615A24}" dt="2019-10-15T20:45:30.026" v="194" actId="478"/>
          <ac:picMkLst>
            <pc:docMk/>
            <pc:sldMk cId="4027008261" sldId="260"/>
            <ac:picMk id="3" creationId="{A2792F28-8EEA-4E03-BB92-DEB907667056}"/>
          </ac:picMkLst>
        </pc:picChg>
        <pc:picChg chg="add mod modCrop">
          <ac:chgData name="Gareth Cort" userId="70a7ccca9534fe0d" providerId="LiveId" clId="{E0504827-89D4-451F-9F34-C78856615A24}" dt="2019-10-15T20:46:58.060" v="226" actId="1076"/>
          <ac:picMkLst>
            <pc:docMk/>
            <pc:sldMk cId="4027008261" sldId="260"/>
            <ac:picMk id="5" creationId="{9C0395E1-7837-4B1A-BA72-FBC1931CCE92}"/>
          </ac:picMkLst>
        </pc:picChg>
      </pc:sldChg>
      <pc:sldChg chg="addSp delSp modSp modAnim">
        <pc:chgData name="Gareth Cort" userId="70a7ccca9534fe0d" providerId="LiveId" clId="{E0504827-89D4-451F-9F34-C78856615A24}" dt="2019-10-15T20:49:49.959" v="257" actId="122"/>
        <pc:sldMkLst>
          <pc:docMk/>
          <pc:sldMk cId="2564518232" sldId="261"/>
        </pc:sldMkLst>
        <pc:spChg chg="del mod">
          <ac:chgData name="Gareth Cort" userId="70a7ccca9534fe0d" providerId="LiveId" clId="{E0504827-89D4-451F-9F34-C78856615A24}" dt="2019-10-15T20:41:54.077" v="186" actId="478"/>
          <ac:spMkLst>
            <pc:docMk/>
            <pc:sldMk cId="2564518232" sldId="261"/>
            <ac:spMk id="5" creationId="{BFD45DBD-B100-4D65-A918-040D84C53713}"/>
          </ac:spMkLst>
        </pc:spChg>
        <pc:spChg chg="add mod">
          <ac:chgData name="Gareth Cort" userId="70a7ccca9534fe0d" providerId="LiveId" clId="{E0504827-89D4-451F-9F34-C78856615A24}" dt="2019-10-15T20:49:49.959" v="257" actId="122"/>
          <ac:spMkLst>
            <pc:docMk/>
            <pc:sldMk cId="2564518232" sldId="261"/>
            <ac:spMk id="6" creationId="{66013BE1-79DD-42EA-9962-695ED8C7E9FF}"/>
          </ac:spMkLst>
        </pc:spChg>
        <pc:picChg chg="add mod modCrop">
          <ac:chgData name="Gareth Cort" userId="70a7ccca9534fe0d" providerId="LiveId" clId="{E0504827-89D4-451F-9F34-C78856615A24}" dt="2019-10-15T20:41:13.661" v="170" actId="1076"/>
          <ac:picMkLst>
            <pc:docMk/>
            <pc:sldMk cId="2564518232" sldId="261"/>
            <ac:picMk id="3" creationId="{AC5015C9-87E7-4D15-8A39-E1E3A3D3FA13}"/>
          </ac:picMkLst>
        </pc:picChg>
        <pc:picChg chg="del mod">
          <ac:chgData name="Gareth Cort" userId="70a7ccca9534fe0d" providerId="LiveId" clId="{E0504827-89D4-451F-9F34-C78856615A24}" dt="2019-10-15T20:41:10.586" v="169" actId="478"/>
          <ac:picMkLst>
            <pc:docMk/>
            <pc:sldMk cId="2564518232" sldId="261"/>
            <ac:picMk id="4" creationId="{0199F9A4-DB92-49B5-AB67-10C01B6F5979}"/>
          </ac:picMkLst>
        </pc:picChg>
      </pc:sldChg>
      <pc:sldChg chg="addSp delSp modSp modAnim modNotesTx">
        <pc:chgData name="Gareth Cort" userId="70a7ccca9534fe0d" providerId="LiveId" clId="{E0504827-89D4-451F-9F34-C78856615A24}" dt="2019-10-22T11:03:50.709" v="989" actId="1076"/>
        <pc:sldMkLst>
          <pc:docMk/>
          <pc:sldMk cId="4126174417" sldId="262"/>
        </pc:sldMkLst>
        <pc:spChg chg="add mod">
          <ac:chgData name="Gareth Cort" userId="70a7ccca9534fe0d" providerId="LiveId" clId="{E0504827-89D4-451F-9F34-C78856615A24}" dt="2019-10-22T10:57:19.402" v="926" actId="688"/>
          <ac:spMkLst>
            <pc:docMk/>
            <pc:sldMk cId="4126174417" sldId="262"/>
            <ac:spMk id="2" creationId="{965EFFD0-BDD4-4956-9908-CE05DAAD39F9}"/>
          </ac:spMkLst>
        </pc:spChg>
        <pc:spChg chg="del mod">
          <ac:chgData name="Gareth Cort" userId="70a7ccca9534fe0d" providerId="LiveId" clId="{E0504827-89D4-451F-9F34-C78856615A24}" dt="2019-10-22T11:02:31.575" v="957" actId="478"/>
          <ac:spMkLst>
            <pc:docMk/>
            <pc:sldMk cId="4126174417" sldId="262"/>
            <ac:spMk id="4" creationId="{F6B988DF-42E0-476D-A107-71269C429B3C}"/>
          </ac:spMkLst>
        </pc:spChg>
        <pc:spChg chg="del mod">
          <ac:chgData name="Gareth Cort" userId="70a7ccca9534fe0d" providerId="LiveId" clId="{E0504827-89D4-451F-9F34-C78856615A24}" dt="2019-10-22T11:02:52.514" v="965" actId="478"/>
          <ac:spMkLst>
            <pc:docMk/>
            <pc:sldMk cId="4126174417" sldId="262"/>
            <ac:spMk id="5" creationId="{49BE4F91-233C-42A5-83CB-C60093ADFDBF}"/>
          </ac:spMkLst>
        </pc:spChg>
        <pc:spChg chg="del mod">
          <ac:chgData name="Gareth Cort" userId="70a7ccca9534fe0d" providerId="LiveId" clId="{E0504827-89D4-451F-9F34-C78856615A24}" dt="2019-10-22T10:57:41.117" v="930" actId="478"/>
          <ac:spMkLst>
            <pc:docMk/>
            <pc:sldMk cId="4126174417" sldId="262"/>
            <ac:spMk id="8" creationId="{F45D6C53-BAF6-44AB-85EA-8D6228506F5A}"/>
          </ac:spMkLst>
        </pc:spChg>
        <pc:spChg chg="del mod">
          <ac:chgData name="Gareth Cort" userId="70a7ccca9534fe0d" providerId="LiveId" clId="{E0504827-89D4-451F-9F34-C78856615A24}" dt="2019-10-22T11:02:04.678" v="950" actId="478"/>
          <ac:spMkLst>
            <pc:docMk/>
            <pc:sldMk cId="4126174417" sldId="262"/>
            <ac:spMk id="9" creationId="{2B39DF89-10B2-4778-B16E-D56A6A3F0832}"/>
          </ac:spMkLst>
        </pc:spChg>
        <pc:spChg chg="del mod">
          <ac:chgData name="Gareth Cort" userId="70a7ccca9534fe0d" providerId="LiveId" clId="{E0504827-89D4-451F-9F34-C78856615A24}" dt="2019-10-22T10:57:11.862" v="923" actId="478"/>
          <ac:spMkLst>
            <pc:docMk/>
            <pc:sldMk cId="4126174417" sldId="262"/>
            <ac:spMk id="10" creationId="{9798A0F3-6461-40EC-B7E6-F676FDDB349B}"/>
          </ac:spMkLst>
        </pc:spChg>
        <pc:spChg chg="del mod">
          <ac:chgData name="Gareth Cort" userId="70a7ccca9534fe0d" providerId="LiveId" clId="{E0504827-89D4-451F-9F34-C78856615A24}" dt="2019-10-22T11:01:45.756" v="941" actId="478"/>
          <ac:spMkLst>
            <pc:docMk/>
            <pc:sldMk cId="4126174417" sldId="262"/>
            <ac:spMk id="11" creationId="{3D5AF62A-D9CF-447E-AA88-61D705E24888}"/>
          </ac:spMkLst>
        </pc:spChg>
        <pc:spChg chg="del mod">
          <ac:chgData name="Gareth Cort" userId="70a7ccca9534fe0d" providerId="LiveId" clId="{E0504827-89D4-451F-9F34-C78856615A24}" dt="2019-10-22T11:03:41.264" v="984" actId="478"/>
          <ac:spMkLst>
            <pc:docMk/>
            <pc:sldMk cId="4126174417" sldId="262"/>
            <ac:spMk id="12" creationId="{6173145D-9752-4EC1-84DC-99BBCF316277}"/>
          </ac:spMkLst>
        </pc:spChg>
        <pc:spChg chg="del mod">
          <ac:chgData name="Gareth Cort" userId="70a7ccca9534fe0d" providerId="LiveId" clId="{E0504827-89D4-451F-9F34-C78856615A24}" dt="2019-10-22T11:03:17.287" v="975" actId="478"/>
          <ac:spMkLst>
            <pc:docMk/>
            <pc:sldMk cId="4126174417" sldId="262"/>
            <ac:spMk id="13" creationId="{BBC130DA-469E-4F72-B1BE-95403E8011DC}"/>
          </ac:spMkLst>
        </pc:spChg>
        <pc:spChg chg="add mod">
          <ac:chgData name="Gareth Cort" userId="70a7ccca9534fe0d" providerId="LiveId" clId="{E0504827-89D4-451F-9F34-C78856615A24}" dt="2019-10-22T11:02:39.117" v="961" actId="1076"/>
          <ac:spMkLst>
            <pc:docMk/>
            <pc:sldMk cId="4126174417" sldId="262"/>
            <ac:spMk id="14" creationId="{47E44DC3-F395-4D8E-AB17-AAB7EEF49095}"/>
          </ac:spMkLst>
        </pc:spChg>
        <pc:spChg chg="del mod">
          <ac:chgData name="Gareth Cort" userId="70a7ccca9534fe0d" providerId="LiveId" clId="{E0504827-89D4-451F-9F34-C78856615A24}" dt="2019-10-15T21:46:55.994" v="642" actId="478"/>
          <ac:spMkLst>
            <pc:docMk/>
            <pc:sldMk cId="4126174417" sldId="262"/>
            <ac:spMk id="14" creationId="{7FDC5996-A4F3-45A2-B396-BC85B586A74D}"/>
          </ac:spMkLst>
        </pc:spChg>
        <pc:spChg chg="del mod">
          <ac:chgData name="Gareth Cort" userId="70a7ccca9534fe0d" providerId="LiveId" clId="{E0504827-89D4-451F-9F34-C78856615A24}" dt="2019-10-15T21:49:38.039" v="678" actId="478"/>
          <ac:spMkLst>
            <pc:docMk/>
            <pc:sldMk cId="4126174417" sldId="262"/>
            <ac:spMk id="15" creationId="{29B9C90A-ED45-4B0F-A952-2E517B2E8725}"/>
          </ac:spMkLst>
        </pc:spChg>
        <pc:spChg chg="add mod">
          <ac:chgData name="Gareth Cort" userId="70a7ccca9534fe0d" providerId="LiveId" clId="{E0504827-89D4-451F-9F34-C78856615A24}" dt="2019-10-22T11:03:00.620" v="969" actId="1076"/>
          <ac:spMkLst>
            <pc:docMk/>
            <pc:sldMk cId="4126174417" sldId="262"/>
            <ac:spMk id="15" creationId="{631B94DB-B541-40B9-9E08-38D5B805BDF5}"/>
          </ac:spMkLst>
        </pc:spChg>
        <pc:spChg chg="del mod">
          <ac:chgData name="Gareth Cort" userId="70a7ccca9534fe0d" providerId="LiveId" clId="{E0504827-89D4-451F-9F34-C78856615A24}" dt="2019-10-15T21:48:23.334" v="653" actId="478"/>
          <ac:spMkLst>
            <pc:docMk/>
            <pc:sldMk cId="4126174417" sldId="262"/>
            <ac:spMk id="16" creationId="{8933E37D-A512-40D4-B925-59F16D25EB3F}"/>
          </ac:spMkLst>
        </pc:spChg>
        <pc:spChg chg="add mod">
          <ac:chgData name="Gareth Cort" userId="70a7ccca9534fe0d" providerId="LiveId" clId="{E0504827-89D4-451F-9F34-C78856615A24}" dt="2019-10-22T11:03:49.573" v="988" actId="1076"/>
          <ac:spMkLst>
            <pc:docMk/>
            <pc:sldMk cId="4126174417" sldId="262"/>
            <ac:spMk id="16" creationId="{FE97BDB5-1960-4A3B-BDC1-37AB90040E86}"/>
          </ac:spMkLst>
        </pc:spChg>
        <pc:spChg chg="add mod">
          <ac:chgData name="Gareth Cort" userId="70a7ccca9534fe0d" providerId="LiveId" clId="{E0504827-89D4-451F-9F34-C78856615A24}" dt="2019-10-15T21:47:02.363" v="644" actId="1076"/>
          <ac:spMkLst>
            <pc:docMk/>
            <pc:sldMk cId="4126174417" sldId="262"/>
            <ac:spMk id="17" creationId="{39ACF20D-6478-487B-A322-5A5F25500C90}"/>
          </ac:spMkLst>
        </pc:spChg>
        <pc:spChg chg="add mod">
          <ac:chgData name="Gareth Cort" userId="70a7ccca9534fe0d" providerId="LiveId" clId="{E0504827-89D4-451F-9F34-C78856615A24}" dt="2019-10-15T21:49:41.404" v="679" actId="1076"/>
          <ac:spMkLst>
            <pc:docMk/>
            <pc:sldMk cId="4126174417" sldId="262"/>
            <ac:spMk id="18" creationId="{FE55F13E-F236-4848-9307-430F37E4E995}"/>
          </ac:spMkLst>
        </pc:spChg>
        <pc:spChg chg="add mod">
          <ac:chgData name="Gareth Cort" userId="70a7ccca9534fe0d" providerId="LiveId" clId="{E0504827-89D4-451F-9F34-C78856615A24}" dt="2019-10-22T11:02:37.621" v="960" actId="1076"/>
          <ac:spMkLst>
            <pc:docMk/>
            <pc:sldMk cId="4126174417" sldId="262"/>
            <ac:spMk id="19" creationId="{364996E5-5C32-4F9B-A3A1-0C62C80A49D5}"/>
          </ac:spMkLst>
        </pc:spChg>
        <pc:spChg chg="add mod">
          <ac:chgData name="Gareth Cort" userId="70a7ccca9534fe0d" providerId="LiveId" clId="{E0504827-89D4-451F-9F34-C78856615A24}" dt="2019-10-22T11:03:20.080" v="977" actId="1076"/>
          <ac:spMkLst>
            <pc:docMk/>
            <pc:sldMk cId="4126174417" sldId="262"/>
            <ac:spMk id="20" creationId="{0E1BD112-686E-48A3-B5C0-E71452D5982F}"/>
          </ac:spMkLst>
        </pc:spChg>
        <pc:spChg chg="add mod">
          <ac:chgData name="Gareth Cort" userId="70a7ccca9534fe0d" providerId="LiveId" clId="{E0504827-89D4-451F-9F34-C78856615A24}" dt="2019-10-22T11:03:48.341" v="987" actId="1076"/>
          <ac:spMkLst>
            <pc:docMk/>
            <pc:sldMk cId="4126174417" sldId="262"/>
            <ac:spMk id="21" creationId="{1CDDE9AA-0A70-437D-890B-A78E9555C3A7}"/>
          </ac:spMkLst>
        </pc:spChg>
        <pc:spChg chg="add mod">
          <ac:chgData name="Gareth Cort" userId="70a7ccca9534fe0d" providerId="LiveId" clId="{E0504827-89D4-451F-9F34-C78856615A24}" dt="2019-10-22T11:03:50.709" v="989" actId="1076"/>
          <ac:spMkLst>
            <pc:docMk/>
            <pc:sldMk cId="4126174417" sldId="262"/>
            <ac:spMk id="22" creationId="{3D3237C5-4ECF-4420-B33E-99FC01F8BD0A}"/>
          </ac:spMkLst>
        </pc:spChg>
      </pc:sldChg>
      <pc:sldChg chg="addSp delSp modSp modNotesTx">
        <pc:chgData name="Gareth Cort" userId="70a7ccca9534fe0d" providerId="LiveId" clId="{E0504827-89D4-451F-9F34-C78856615A24}" dt="2019-10-15T22:06:23.072" v="775" actId="20577"/>
        <pc:sldMkLst>
          <pc:docMk/>
          <pc:sldMk cId="70928249" sldId="263"/>
        </pc:sldMkLst>
        <pc:spChg chg="mod">
          <ac:chgData name="Gareth Cort" userId="70a7ccca9534fe0d" providerId="LiveId" clId="{E0504827-89D4-451F-9F34-C78856615A24}" dt="2019-10-15T21:53:05.308" v="726" actId="1076"/>
          <ac:spMkLst>
            <pc:docMk/>
            <pc:sldMk cId="70928249" sldId="263"/>
            <ac:spMk id="2" creationId="{4078955F-8CB8-46D7-A907-E30779E76DC7}"/>
          </ac:spMkLst>
        </pc:spChg>
        <pc:spChg chg="del mod">
          <ac:chgData name="Gareth Cort" userId="70a7ccca9534fe0d" providerId="LiveId" clId="{E0504827-89D4-451F-9F34-C78856615A24}" dt="2019-10-15T21:53:27.173" v="731" actId="478"/>
          <ac:spMkLst>
            <pc:docMk/>
            <pc:sldMk cId="70928249" sldId="263"/>
            <ac:spMk id="4" creationId="{CE653949-911A-4930-BA65-E08F2BE1FEB0}"/>
          </ac:spMkLst>
        </pc:spChg>
        <pc:spChg chg="add mod">
          <ac:chgData name="Gareth Cort" userId="70a7ccca9534fe0d" providerId="LiveId" clId="{E0504827-89D4-451F-9F34-C78856615A24}" dt="2019-10-15T21:53:30.364" v="732" actId="1076"/>
          <ac:spMkLst>
            <pc:docMk/>
            <pc:sldMk cId="70928249" sldId="263"/>
            <ac:spMk id="6" creationId="{9B803E88-0AD8-43BA-B7B7-6EED9B3EFAA4}"/>
          </ac:spMkLst>
        </pc:spChg>
        <pc:picChg chg="del mod">
          <ac:chgData name="Gareth Cort" userId="70a7ccca9534fe0d" providerId="LiveId" clId="{E0504827-89D4-451F-9F34-C78856615A24}" dt="2019-10-15T22:04:46.503" v="747" actId="478"/>
          <ac:picMkLst>
            <pc:docMk/>
            <pc:sldMk cId="70928249" sldId="263"/>
            <ac:picMk id="5" creationId="{B4C6FC00-DB39-445E-B0A4-61087122EA6E}"/>
          </ac:picMkLst>
        </pc:picChg>
        <pc:picChg chg="add del mod">
          <ac:chgData name="Gareth Cort" userId="70a7ccca9534fe0d" providerId="LiveId" clId="{E0504827-89D4-451F-9F34-C78856615A24}" dt="2019-10-15T22:04:26.536" v="740" actId="478"/>
          <ac:picMkLst>
            <pc:docMk/>
            <pc:sldMk cId="70928249" sldId="263"/>
            <ac:picMk id="7" creationId="{D272FD5E-99F7-42EE-9A8F-55F9225CD540}"/>
          </ac:picMkLst>
        </pc:picChg>
        <pc:picChg chg="add mod">
          <ac:chgData name="Gareth Cort" userId="70a7ccca9534fe0d" providerId="LiveId" clId="{E0504827-89D4-451F-9F34-C78856615A24}" dt="2019-10-15T22:04:50.307" v="749" actId="1076"/>
          <ac:picMkLst>
            <pc:docMk/>
            <pc:sldMk cId="70928249" sldId="263"/>
            <ac:picMk id="9" creationId="{0433B1AC-1B22-407C-BC1F-E1399B5EA11E}"/>
          </ac:picMkLst>
        </pc:picChg>
      </pc:sldChg>
      <pc:sldChg chg="addSp delSp modSp">
        <pc:chgData name="Gareth Cort" userId="70a7ccca9534fe0d" providerId="LiveId" clId="{E0504827-89D4-451F-9F34-C78856615A24}" dt="2019-10-15T22:05:46.596" v="762" actId="207"/>
        <pc:sldMkLst>
          <pc:docMk/>
          <pc:sldMk cId="1687834228" sldId="264"/>
        </pc:sldMkLst>
        <pc:spChg chg="del mod">
          <ac:chgData name="Gareth Cort" userId="70a7ccca9534fe0d" providerId="LiveId" clId="{E0504827-89D4-451F-9F34-C78856615A24}" dt="2019-10-15T22:05:15.072" v="754" actId="478"/>
          <ac:spMkLst>
            <pc:docMk/>
            <pc:sldMk cId="1687834228" sldId="264"/>
            <ac:spMk id="2" creationId="{0AB1AD1E-26BE-47C0-9998-964576DEAA76}"/>
          </ac:spMkLst>
        </pc:spChg>
        <pc:spChg chg="mod">
          <ac:chgData name="Gareth Cort" userId="70a7ccca9534fe0d" providerId="LiveId" clId="{E0504827-89D4-451F-9F34-C78856615A24}" dt="2019-10-15T22:05:46.596" v="762" actId="207"/>
          <ac:spMkLst>
            <pc:docMk/>
            <pc:sldMk cId="1687834228" sldId="264"/>
            <ac:spMk id="3" creationId="{818E31B4-E4CE-4066-B9D9-C13422B5A27B}"/>
          </ac:spMkLst>
        </pc:spChg>
        <pc:spChg chg="add mod">
          <ac:chgData name="Gareth Cort" userId="70a7ccca9534fe0d" providerId="LiveId" clId="{E0504827-89D4-451F-9F34-C78856615A24}" dt="2019-10-15T22:05:19.299" v="756" actId="1076"/>
          <ac:spMkLst>
            <pc:docMk/>
            <pc:sldMk cId="1687834228" sldId="264"/>
            <ac:spMk id="4" creationId="{7BA96CA1-7C52-4A1B-8A2F-0EF6353DE14B}"/>
          </ac:spMkLst>
        </pc:spChg>
        <pc:spChg chg="add del mod">
          <ac:chgData name="Gareth Cort" userId="70a7ccca9534fe0d" providerId="LiveId" clId="{E0504827-89D4-451F-9F34-C78856615A24}" dt="2019-10-15T22:05:16.582" v="755" actId="478"/>
          <ac:spMkLst>
            <pc:docMk/>
            <pc:sldMk cId="1687834228" sldId="264"/>
            <ac:spMk id="6" creationId="{D11C4D71-B413-4C44-BE13-3C3638B664DF}"/>
          </ac:spMkLst>
        </pc:spChg>
      </pc:sldChg>
      <pc:sldChg chg="addSp delSp modSp">
        <pc:chgData name="Gareth Cort" userId="70a7ccca9534fe0d" providerId="LiveId" clId="{E0504827-89D4-451F-9F34-C78856615A24}" dt="2019-10-15T22:16:19.597" v="884" actId="1036"/>
        <pc:sldMkLst>
          <pc:docMk/>
          <pc:sldMk cId="2988497904" sldId="265"/>
        </pc:sldMkLst>
        <pc:spChg chg="add mod">
          <ac:chgData name="Gareth Cort" userId="70a7ccca9534fe0d" providerId="LiveId" clId="{E0504827-89D4-451F-9F34-C78856615A24}" dt="2019-10-15T22:15:28.634" v="882" actId="2711"/>
          <ac:spMkLst>
            <pc:docMk/>
            <pc:sldMk cId="2988497904" sldId="265"/>
            <ac:spMk id="2" creationId="{476BAA93-A293-436F-8949-B8581B3A5027}"/>
          </ac:spMkLst>
        </pc:spChg>
        <pc:spChg chg="add del mod">
          <ac:chgData name="Gareth Cort" userId="70a7ccca9534fe0d" providerId="LiveId" clId="{E0504827-89D4-451F-9F34-C78856615A24}" dt="2019-10-15T22:07:46.318" v="789" actId="478"/>
          <ac:spMkLst>
            <pc:docMk/>
            <pc:sldMk cId="2988497904" sldId="265"/>
            <ac:spMk id="4" creationId="{3255C04E-EB68-40D9-BB73-9CA4F10D5391}"/>
          </ac:spMkLst>
        </pc:spChg>
        <pc:spChg chg="mod">
          <ac:chgData name="Gareth Cort" userId="70a7ccca9534fe0d" providerId="LiveId" clId="{E0504827-89D4-451F-9F34-C78856615A24}" dt="2019-10-15T22:06:43.810" v="779"/>
          <ac:spMkLst>
            <pc:docMk/>
            <pc:sldMk cId="2988497904" sldId="265"/>
            <ac:spMk id="8" creationId="{4E304D74-AB74-4F68-91D8-7E097C3DAA3B}"/>
          </ac:spMkLst>
        </pc:spChg>
        <pc:spChg chg="del mod">
          <ac:chgData name="Gareth Cort" userId="70a7ccca9534fe0d" providerId="LiveId" clId="{E0504827-89D4-451F-9F34-C78856615A24}" dt="2019-10-15T22:07:43.567" v="788" actId="478"/>
          <ac:spMkLst>
            <pc:docMk/>
            <pc:sldMk cId="2988497904" sldId="265"/>
            <ac:spMk id="9" creationId="{B8CCC1A2-ADDF-4D49-AF7E-A67CFB00DE62}"/>
          </ac:spMkLst>
        </pc:spChg>
        <pc:spChg chg="add mod">
          <ac:chgData name="Gareth Cort" userId="70a7ccca9534fe0d" providerId="LiveId" clId="{E0504827-89D4-451F-9F34-C78856615A24}" dt="2019-10-15T22:15:11.592" v="881" actId="1076"/>
          <ac:spMkLst>
            <pc:docMk/>
            <pc:sldMk cId="2988497904" sldId="265"/>
            <ac:spMk id="10" creationId="{2BE855FA-FAE9-4296-A958-E78A9AF49B99}"/>
          </ac:spMkLst>
        </pc:spChg>
        <pc:spChg chg="mod ord">
          <ac:chgData name="Gareth Cort" userId="70a7ccca9534fe0d" providerId="LiveId" clId="{E0504827-89D4-451F-9F34-C78856615A24}" dt="2019-10-15T22:14:42.372" v="873" actId="1076"/>
          <ac:spMkLst>
            <pc:docMk/>
            <pc:sldMk cId="2988497904" sldId="265"/>
            <ac:spMk id="12" creationId="{96F5E7BC-B623-4B55-B4E6-627907CFA9FC}"/>
          </ac:spMkLst>
        </pc:spChg>
        <pc:spChg chg="mod ord">
          <ac:chgData name="Gareth Cort" userId="70a7ccca9534fe0d" providerId="LiveId" clId="{E0504827-89D4-451F-9F34-C78856615A24}" dt="2019-10-15T22:16:19.597" v="884" actId="1036"/>
          <ac:spMkLst>
            <pc:docMk/>
            <pc:sldMk cId="2988497904" sldId="265"/>
            <ac:spMk id="13" creationId="{CEC11A62-0313-431E-9034-2B9379135344}"/>
          </ac:spMkLst>
        </pc:spChg>
        <pc:grpChg chg="add mod ord">
          <ac:chgData name="Gareth Cort" userId="70a7ccca9534fe0d" providerId="LiveId" clId="{E0504827-89D4-451F-9F34-C78856615A24}" dt="2019-10-15T22:14:37.427" v="872" actId="1076"/>
          <ac:grpSpMkLst>
            <pc:docMk/>
            <pc:sldMk cId="2988497904" sldId="265"/>
            <ac:grpSpMk id="5" creationId="{95D9F3EE-D784-42AE-933E-E93C49065EA2}"/>
          </ac:grpSpMkLst>
        </pc:grpChg>
        <pc:picChg chg="add del mod">
          <ac:chgData name="Gareth Cort" userId="70a7ccca9534fe0d" providerId="LiveId" clId="{E0504827-89D4-451F-9F34-C78856615A24}" dt="2019-10-15T22:12:04.030" v="802" actId="478"/>
          <ac:picMkLst>
            <pc:docMk/>
            <pc:sldMk cId="2988497904" sldId="265"/>
            <ac:picMk id="7" creationId="{68CDC806-EA43-4202-81A1-198AD3277849}"/>
          </ac:picMkLst>
        </pc:picChg>
        <pc:picChg chg="del mod">
          <ac:chgData name="Gareth Cort" userId="70a7ccca9534fe0d" providerId="LiveId" clId="{E0504827-89D4-451F-9F34-C78856615A24}" dt="2019-10-15T22:10:37.993" v="797" actId="478"/>
          <ac:picMkLst>
            <pc:docMk/>
            <pc:sldMk cId="2988497904" sldId="265"/>
            <ac:picMk id="11" creationId="{E0F820B9-C047-4019-9D05-57124DA25945}"/>
          </ac:picMkLst>
        </pc:picChg>
        <pc:picChg chg="add mod">
          <ac:chgData name="Gareth Cort" userId="70a7ccca9534fe0d" providerId="LiveId" clId="{E0504827-89D4-451F-9F34-C78856615A24}" dt="2019-10-15T22:07:51.724" v="792" actId="164"/>
          <ac:picMkLst>
            <pc:docMk/>
            <pc:sldMk cId="2988497904" sldId="265"/>
            <ac:picMk id="14" creationId="{97241C9D-0E02-40C5-AF96-9DF61D5CEDCC}"/>
          </ac:picMkLst>
        </pc:picChg>
        <pc:picChg chg="add mod">
          <ac:chgData name="Gareth Cort" userId="70a7ccca9534fe0d" providerId="LiveId" clId="{E0504827-89D4-451F-9F34-C78856615A24}" dt="2019-10-15T22:07:51.724" v="792" actId="164"/>
          <ac:picMkLst>
            <pc:docMk/>
            <pc:sldMk cId="2988497904" sldId="265"/>
            <ac:picMk id="15" creationId="{9C0410C1-FE67-4890-9093-55885EB252C1}"/>
          </ac:picMkLst>
        </pc:picChg>
        <pc:picChg chg="add mod">
          <ac:chgData name="Gareth Cort" userId="70a7ccca9534fe0d" providerId="LiveId" clId="{E0504827-89D4-451F-9F34-C78856615A24}" dt="2019-10-15T22:07:51.724" v="792" actId="164"/>
          <ac:picMkLst>
            <pc:docMk/>
            <pc:sldMk cId="2988497904" sldId="265"/>
            <ac:picMk id="16" creationId="{6D9BE5B6-0046-4663-B21C-05CF43D3543F}"/>
          </ac:picMkLst>
        </pc:picChg>
        <pc:picChg chg="add mod">
          <ac:chgData name="Gareth Cort" userId="70a7ccca9534fe0d" providerId="LiveId" clId="{E0504827-89D4-451F-9F34-C78856615A24}" dt="2019-10-15T22:07:51.724" v="792" actId="164"/>
          <ac:picMkLst>
            <pc:docMk/>
            <pc:sldMk cId="2988497904" sldId="265"/>
            <ac:picMk id="17" creationId="{6F074023-E3BF-4939-9042-A03C2B973510}"/>
          </ac:picMkLst>
        </pc:picChg>
        <pc:picChg chg="add mod modCrop">
          <ac:chgData name="Gareth Cort" userId="70a7ccca9534fe0d" providerId="LiveId" clId="{E0504827-89D4-451F-9F34-C78856615A24}" dt="2019-10-15T22:14:30.628" v="870" actId="732"/>
          <ac:picMkLst>
            <pc:docMk/>
            <pc:sldMk cId="2988497904" sldId="265"/>
            <ac:picMk id="19" creationId="{B0A32F62-0CC3-485A-8184-AC2D5634AAD3}"/>
          </ac:picMkLst>
        </pc:picChg>
      </pc:sldChg>
      <pc:sldChg chg="addSp delSp modSp">
        <pc:chgData name="Gareth Cort" userId="70a7ccca9534fe0d" providerId="LiveId" clId="{E0504827-89D4-451F-9F34-C78856615A24}" dt="2019-10-15T20:51:58.189" v="286" actId="1076"/>
        <pc:sldMkLst>
          <pc:docMk/>
          <pc:sldMk cId="382846745" sldId="266"/>
        </pc:sldMkLst>
        <pc:spChg chg="del mod">
          <ac:chgData name="Gareth Cort" userId="70a7ccca9534fe0d" providerId="LiveId" clId="{E0504827-89D4-451F-9F34-C78856615A24}" dt="2019-10-15T20:51:22.223" v="276" actId="478"/>
          <ac:spMkLst>
            <pc:docMk/>
            <pc:sldMk cId="382846745" sldId="266"/>
            <ac:spMk id="2" creationId="{91B5CB19-D3D6-4CFA-9640-B0416BAD14D2}"/>
          </ac:spMkLst>
        </pc:spChg>
        <pc:spChg chg="mod">
          <ac:chgData name="Gareth Cort" userId="70a7ccca9534fe0d" providerId="LiveId" clId="{E0504827-89D4-451F-9F34-C78856615A24}" dt="2019-10-15T20:51:52.991" v="284" actId="207"/>
          <ac:spMkLst>
            <pc:docMk/>
            <pc:sldMk cId="382846745" sldId="266"/>
            <ac:spMk id="4" creationId="{DC920B84-706B-496A-8690-52A01F6CBE71}"/>
          </ac:spMkLst>
        </pc:spChg>
        <pc:spChg chg="add mod">
          <ac:chgData name="Gareth Cort" userId="70a7ccca9534fe0d" providerId="LiveId" clId="{E0504827-89D4-451F-9F34-C78856615A24}" dt="2019-10-15T20:51:58.189" v="286" actId="1076"/>
          <ac:spMkLst>
            <pc:docMk/>
            <pc:sldMk cId="382846745" sldId="266"/>
            <ac:spMk id="7" creationId="{326ECCB2-0279-4813-8341-7507AB7FFB26}"/>
          </ac:spMkLst>
        </pc:spChg>
        <pc:spChg chg="add del mod">
          <ac:chgData name="Gareth Cort" userId="70a7ccca9534fe0d" providerId="LiveId" clId="{E0504827-89D4-451F-9F34-C78856615A24}" dt="2019-10-15T20:51:24.297" v="277" actId="478"/>
          <ac:spMkLst>
            <pc:docMk/>
            <pc:sldMk cId="382846745" sldId="266"/>
            <ac:spMk id="9" creationId="{78B0A3AB-5D5D-44C6-8CB8-8A6F0D8C4B5A}"/>
          </ac:spMkLst>
        </pc:spChg>
        <pc:picChg chg="add mod modCrop">
          <ac:chgData name="Gareth Cort" userId="70a7ccca9534fe0d" providerId="LiveId" clId="{E0504827-89D4-451F-9F34-C78856615A24}" dt="2019-10-15T20:50:52.365" v="268" actId="1076"/>
          <ac:picMkLst>
            <pc:docMk/>
            <pc:sldMk cId="382846745" sldId="266"/>
            <ac:picMk id="5" creationId="{A7637FD9-F1DE-4BF9-A0A9-3A450EC23AF8}"/>
          </ac:picMkLst>
        </pc:picChg>
        <pc:picChg chg="del mod">
          <ac:chgData name="Gareth Cort" userId="70a7ccca9534fe0d" providerId="LiveId" clId="{E0504827-89D4-451F-9F34-C78856615A24}" dt="2019-10-15T20:50:47.450" v="267" actId="478"/>
          <ac:picMkLst>
            <pc:docMk/>
            <pc:sldMk cId="382846745" sldId="266"/>
            <ac:picMk id="6" creationId="{43ACC565-CEE7-4EBC-9CFA-63CC21A1C6C5}"/>
          </ac:picMkLst>
        </pc:picChg>
      </pc:sldChg>
      <pc:sldChg chg="addSp delSp modSp modAnim modNotesTx">
        <pc:chgData name="Gareth Cort" userId="70a7ccca9534fe0d" providerId="LiveId" clId="{E0504827-89D4-451F-9F34-C78856615A24}" dt="2019-10-15T21:17:37.502" v="344"/>
        <pc:sldMkLst>
          <pc:docMk/>
          <pc:sldMk cId="2633884810" sldId="267"/>
        </pc:sldMkLst>
        <pc:spChg chg="del mod">
          <ac:chgData name="Gareth Cort" userId="70a7ccca9534fe0d" providerId="LiveId" clId="{E0504827-89D4-451F-9F34-C78856615A24}" dt="2019-10-15T20:53:01.601" v="300" actId="478"/>
          <ac:spMkLst>
            <pc:docMk/>
            <pc:sldMk cId="2633884810" sldId="267"/>
            <ac:spMk id="2" creationId="{5E36E5E8-FC33-4498-8FEF-B5AC3CE9463D}"/>
          </ac:spMkLst>
        </pc:spChg>
        <pc:spChg chg="add mod">
          <ac:chgData name="Gareth Cort" userId="70a7ccca9534fe0d" providerId="LiveId" clId="{E0504827-89D4-451F-9F34-C78856615A24}" dt="2019-10-15T21:17:12.276" v="338" actId="14100"/>
          <ac:spMkLst>
            <pc:docMk/>
            <pc:sldMk cId="2633884810" sldId="267"/>
            <ac:spMk id="4" creationId="{B6D93D1C-4391-4464-8304-6A3607BD4B29}"/>
          </ac:spMkLst>
        </pc:spChg>
        <pc:picChg chg="del mod">
          <ac:chgData name="Gareth Cort" userId="70a7ccca9534fe0d" providerId="LiveId" clId="{E0504827-89D4-451F-9F34-C78856615A24}" dt="2019-10-15T21:05:45.309" v="323" actId="478"/>
          <ac:picMkLst>
            <pc:docMk/>
            <pc:sldMk cId="2633884810" sldId="267"/>
            <ac:picMk id="3" creationId="{4726E767-B716-4250-B4C6-B1010974D9C8}"/>
          </ac:picMkLst>
        </pc:picChg>
        <pc:picChg chg="add mod">
          <ac:chgData name="Gareth Cort" userId="70a7ccca9534fe0d" providerId="LiveId" clId="{E0504827-89D4-451F-9F34-C78856615A24}" dt="2019-10-15T21:17:15.660" v="339" actId="1076"/>
          <ac:picMkLst>
            <pc:docMk/>
            <pc:sldMk cId="2633884810" sldId="267"/>
            <ac:picMk id="6" creationId="{EF3E4776-2EAA-4B73-863F-590F067E7C7A}"/>
          </ac:picMkLst>
        </pc:picChg>
        <pc:picChg chg="add mod">
          <ac:chgData name="Gareth Cort" userId="70a7ccca9534fe0d" providerId="LiveId" clId="{E0504827-89D4-451F-9F34-C78856615A24}" dt="2019-10-15T21:17:22.636" v="340" actId="1076"/>
          <ac:picMkLst>
            <pc:docMk/>
            <pc:sldMk cId="2633884810" sldId="267"/>
            <ac:picMk id="8" creationId="{594E0B72-F99A-40E7-AC72-D6A635202338}"/>
          </ac:picMkLst>
        </pc:picChg>
      </pc:sldChg>
      <pc:sldChg chg="addSp delSp modSp modAnim modNotesTx">
        <pc:chgData name="Gareth Cort" userId="70a7ccca9534fe0d" providerId="LiveId" clId="{E0504827-89D4-451F-9F34-C78856615A24}" dt="2019-10-15T21:32:30.830" v="542" actId="20577"/>
        <pc:sldMkLst>
          <pc:docMk/>
          <pc:sldMk cId="306191849" sldId="268"/>
        </pc:sldMkLst>
        <pc:spChg chg="del mod">
          <ac:chgData name="Gareth Cort" userId="70a7ccca9534fe0d" providerId="LiveId" clId="{E0504827-89D4-451F-9F34-C78856615A24}" dt="2019-10-15T21:18:11.275" v="350" actId="478"/>
          <ac:spMkLst>
            <pc:docMk/>
            <pc:sldMk cId="306191849" sldId="268"/>
            <ac:spMk id="2" creationId="{50B5B3D3-E1C6-44AF-9618-4BF1F88F823C}"/>
          </ac:spMkLst>
        </pc:spChg>
        <pc:spChg chg="mod">
          <ac:chgData name="Gareth Cort" userId="70a7ccca9534fe0d" providerId="LiveId" clId="{E0504827-89D4-451F-9F34-C78856615A24}" dt="2019-10-15T21:19:31.199" v="370" actId="207"/>
          <ac:spMkLst>
            <pc:docMk/>
            <pc:sldMk cId="306191849" sldId="268"/>
            <ac:spMk id="3" creationId="{F40EA0FB-6ED8-4B81-A75D-4445713D0A53}"/>
          </ac:spMkLst>
        </pc:spChg>
        <pc:spChg chg="mod">
          <ac:chgData name="Gareth Cort" userId="70a7ccca9534fe0d" providerId="LiveId" clId="{E0504827-89D4-451F-9F34-C78856615A24}" dt="2019-10-15T21:19:17.756" v="368" actId="1076"/>
          <ac:spMkLst>
            <pc:docMk/>
            <pc:sldMk cId="306191849" sldId="268"/>
            <ac:spMk id="4" creationId="{7189EC6B-09CA-41EE-95CC-5600926F8671}"/>
          </ac:spMkLst>
        </pc:spChg>
        <pc:spChg chg="mod">
          <ac:chgData name="Gareth Cort" userId="70a7ccca9534fe0d" providerId="LiveId" clId="{E0504827-89D4-451F-9F34-C78856615A24}" dt="2019-10-15T21:31:13.285" v="528" actId="208"/>
          <ac:spMkLst>
            <pc:docMk/>
            <pc:sldMk cId="306191849" sldId="268"/>
            <ac:spMk id="5" creationId="{5F87343F-C16F-4257-9815-2CE4200E865A}"/>
          </ac:spMkLst>
        </pc:spChg>
        <pc:spChg chg="add mod">
          <ac:chgData name="Gareth Cort" userId="70a7ccca9534fe0d" providerId="LiveId" clId="{E0504827-89D4-451F-9F34-C78856615A24}" dt="2019-10-15T21:20:53.286" v="385" actId="14100"/>
          <ac:spMkLst>
            <pc:docMk/>
            <pc:sldMk cId="306191849" sldId="268"/>
            <ac:spMk id="6" creationId="{FE2C34F5-17A3-4C80-9098-C5EFE8501CF6}"/>
          </ac:spMkLst>
        </pc:spChg>
      </pc:sldChg>
      <pc:sldChg chg="addSp delSp modSp modAnim modNotesTx">
        <pc:chgData name="Gareth Cort" userId="70a7ccca9534fe0d" providerId="LiveId" clId="{E0504827-89D4-451F-9F34-C78856615A24}" dt="2019-10-15T21:36:05.448" v="595"/>
        <pc:sldMkLst>
          <pc:docMk/>
          <pc:sldMk cId="1257475830" sldId="269"/>
        </pc:sldMkLst>
        <pc:spChg chg="del mod">
          <ac:chgData name="Gareth Cort" userId="70a7ccca9534fe0d" providerId="LiveId" clId="{E0504827-89D4-451F-9F34-C78856615A24}" dt="2019-10-15T21:20:43.039" v="381" actId="478"/>
          <ac:spMkLst>
            <pc:docMk/>
            <pc:sldMk cId="1257475830" sldId="269"/>
            <ac:spMk id="2" creationId="{DCDD07E3-4D33-434D-ACD0-30E9BFFB4135}"/>
          </ac:spMkLst>
        </pc:spChg>
        <pc:spChg chg="add mod">
          <ac:chgData name="Gareth Cort" userId="70a7ccca9534fe0d" providerId="LiveId" clId="{E0504827-89D4-451F-9F34-C78856615A24}" dt="2019-10-15T21:23:36.756" v="419" actId="1076"/>
          <ac:spMkLst>
            <pc:docMk/>
            <pc:sldMk cId="1257475830" sldId="269"/>
            <ac:spMk id="3" creationId="{C9F42AA7-7F7B-46E0-A4BE-FE5BDB92A763}"/>
          </ac:spMkLst>
        </pc:spChg>
        <pc:spChg chg="mod">
          <ac:chgData name="Gareth Cort" userId="70a7ccca9534fe0d" providerId="LiveId" clId="{E0504827-89D4-451F-9F34-C78856615A24}" dt="2019-10-15T21:21:31.788" v="391" actId="2711"/>
          <ac:spMkLst>
            <pc:docMk/>
            <pc:sldMk cId="1257475830" sldId="269"/>
            <ac:spMk id="8" creationId="{0E391546-4BA1-4EC5-B20A-34E0317FED9A}"/>
          </ac:spMkLst>
        </pc:spChg>
        <pc:spChg chg="mod">
          <ac:chgData name="Gareth Cort" userId="70a7ccca9534fe0d" providerId="LiveId" clId="{E0504827-89D4-451F-9F34-C78856615A24}" dt="2019-10-15T21:22:38.181" v="404" actId="1076"/>
          <ac:spMkLst>
            <pc:docMk/>
            <pc:sldMk cId="1257475830" sldId="269"/>
            <ac:spMk id="9" creationId="{955A6CFA-183B-4298-B4D6-DC90E390DADE}"/>
          </ac:spMkLst>
        </pc:spChg>
        <pc:spChg chg="mod">
          <ac:chgData name="Gareth Cort" userId="70a7ccca9534fe0d" providerId="LiveId" clId="{E0504827-89D4-451F-9F34-C78856615A24}" dt="2019-10-15T21:22:42.236" v="405" actId="1076"/>
          <ac:spMkLst>
            <pc:docMk/>
            <pc:sldMk cId="1257475830" sldId="269"/>
            <ac:spMk id="10" creationId="{90B52FBA-4F9C-41BB-A8BD-E6E7DF5997EC}"/>
          </ac:spMkLst>
        </pc:spChg>
        <pc:spChg chg="mod">
          <ac:chgData name="Gareth Cort" userId="70a7ccca9534fe0d" providerId="LiveId" clId="{E0504827-89D4-451F-9F34-C78856615A24}" dt="2019-10-15T21:22:31.932" v="402" actId="1076"/>
          <ac:spMkLst>
            <pc:docMk/>
            <pc:sldMk cId="1257475830" sldId="269"/>
            <ac:spMk id="11" creationId="{5088E838-6114-4C1E-973A-70AA8C8B6852}"/>
          </ac:spMkLst>
        </pc:spChg>
        <pc:spChg chg="del mod">
          <ac:chgData name="Gareth Cort" userId="70a7ccca9534fe0d" providerId="LiveId" clId="{E0504827-89D4-451F-9F34-C78856615A24}" dt="2019-10-15T21:26:20.496" v="462" actId="478"/>
          <ac:spMkLst>
            <pc:docMk/>
            <pc:sldMk cId="1257475830" sldId="269"/>
            <ac:spMk id="12" creationId="{CC3BCF88-F61F-453B-A08A-6020A51395A9}"/>
          </ac:spMkLst>
        </pc:spChg>
        <pc:spChg chg="add mod">
          <ac:chgData name="Gareth Cort" userId="70a7ccca9534fe0d" providerId="LiveId" clId="{E0504827-89D4-451F-9F34-C78856615A24}" dt="2019-10-15T21:21:07.461" v="390" actId="1076"/>
          <ac:spMkLst>
            <pc:docMk/>
            <pc:sldMk cId="1257475830" sldId="269"/>
            <ac:spMk id="13" creationId="{1AA42B85-B132-482D-9B2F-C42EB8AB5998}"/>
          </ac:spMkLst>
        </pc:spChg>
        <pc:spChg chg="add mod">
          <ac:chgData name="Gareth Cort" userId="70a7ccca9534fe0d" providerId="LiveId" clId="{E0504827-89D4-451F-9F34-C78856615A24}" dt="2019-10-15T21:23:38.596" v="420" actId="1076"/>
          <ac:spMkLst>
            <pc:docMk/>
            <pc:sldMk cId="1257475830" sldId="269"/>
            <ac:spMk id="14" creationId="{A8E05914-83E1-43F8-B581-A6F5C309CC87}"/>
          </ac:spMkLst>
        </pc:spChg>
        <pc:spChg chg="add mod">
          <ac:chgData name="Gareth Cort" userId="70a7ccca9534fe0d" providerId="LiveId" clId="{E0504827-89D4-451F-9F34-C78856615A24}" dt="2019-10-15T21:23:42.997" v="422" actId="1076"/>
          <ac:spMkLst>
            <pc:docMk/>
            <pc:sldMk cId="1257475830" sldId="269"/>
            <ac:spMk id="15" creationId="{73B69264-E28E-43D8-A900-ACB630C00A8C}"/>
          </ac:spMkLst>
        </pc:spChg>
        <pc:spChg chg="add mod">
          <ac:chgData name="Gareth Cort" userId="70a7ccca9534fe0d" providerId="LiveId" clId="{E0504827-89D4-451F-9F34-C78856615A24}" dt="2019-10-15T21:23:50.056" v="431" actId="1036"/>
          <ac:spMkLst>
            <pc:docMk/>
            <pc:sldMk cId="1257475830" sldId="269"/>
            <ac:spMk id="16" creationId="{D985F0FE-5273-4C62-B35F-7EBA20F32D36}"/>
          </ac:spMkLst>
        </pc:spChg>
        <pc:spChg chg="add mod">
          <ac:chgData name="Gareth Cort" userId="70a7ccca9534fe0d" providerId="LiveId" clId="{E0504827-89D4-451F-9F34-C78856615A24}" dt="2019-10-15T21:26:34.828" v="471" actId="14100"/>
          <ac:spMkLst>
            <pc:docMk/>
            <pc:sldMk cId="1257475830" sldId="269"/>
            <ac:spMk id="17" creationId="{350CC18B-15DB-4516-B812-0C97A2584315}"/>
          </ac:spMkLst>
        </pc:spChg>
        <pc:picChg chg="add mod modCrop">
          <ac:chgData name="Gareth Cort" userId="70a7ccca9534fe0d" providerId="LiveId" clId="{E0504827-89D4-451F-9F34-C78856615A24}" dt="2019-10-15T21:25:09.523" v="446" actId="1038"/>
          <ac:picMkLst>
            <pc:docMk/>
            <pc:sldMk cId="1257475830" sldId="269"/>
            <ac:picMk id="5" creationId="{E9956573-3E69-4DC9-9AC3-12A819B91210}"/>
          </ac:picMkLst>
        </pc:picChg>
      </pc:sldChg>
      <pc:sldChg chg="addSp delSp modSp modAnim modNotesTx">
        <pc:chgData name="Gareth Cort" userId="70a7ccca9534fe0d" providerId="LiveId" clId="{E0504827-89D4-451F-9F34-C78856615A24}" dt="2019-10-15T21:32:25.819" v="540" actId="20577"/>
        <pc:sldMkLst>
          <pc:docMk/>
          <pc:sldMk cId="2356921048" sldId="270"/>
        </pc:sldMkLst>
        <pc:spChg chg="del mod">
          <ac:chgData name="Gareth Cort" userId="70a7ccca9534fe0d" providerId="LiveId" clId="{E0504827-89D4-451F-9F34-C78856615A24}" dt="2019-10-15T21:27:57.722" v="483" actId="478"/>
          <ac:spMkLst>
            <pc:docMk/>
            <pc:sldMk cId="2356921048" sldId="270"/>
            <ac:spMk id="2" creationId="{050A20E1-FD1C-4DA1-92CB-7A7BC2DBF2BD}"/>
          </ac:spMkLst>
        </pc:spChg>
        <pc:spChg chg="mod">
          <ac:chgData name="Gareth Cort" userId="70a7ccca9534fe0d" providerId="LiveId" clId="{E0504827-89D4-451F-9F34-C78856615A24}" dt="2019-10-15T21:28:32.176" v="493" actId="12"/>
          <ac:spMkLst>
            <pc:docMk/>
            <pc:sldMk cId="2356921048" sldId="270"/>
            <ac:spMk id="5" creationId="{EF0EC8CB-CF79-476D-B24A-B2758257CF1A}"/>
          </ac:spMkLst>
        </pc:spChg>
        <pc:spChg chg="del mod">
          <ac:chgData name="Gareth Cort" userId="70a7ccca9534fe0d" providerId="LiveId" clId="{E0504827-89D4-451F-9F34-C78856615A24}" dt="2019-10-15T21:29:02.938" v="500" actId="478"/>
          <ac:spMkLst>
            <pc:docMk/>
            <pc:sldMk cId="2356921048" sldId="270"/>
            <ac:spMk id="6" creationId="{19B48593-9128-47C1-AABB-1A058FE8DB3C}"/>
          </ac:spMkLst>
        </pc:spChg>
        <pc:spChg chg="add mod">
          <ac:chgData name="Gareth Cort" userId="70a7ccca9534fe0d" providerId="LiveId" clId="{E0504827-89D4-451F-9F34-C78856615A24}" dt="2019-10-15T21:28:20.156" v="490" actId="1076"/>
          <ac:spMkLst>
            <pc:docMk/>
            <pc:sldMk cId="2356921048" sldId="270"/>
            <ac:spMk id="7" creationId="{D4B87DC5-72A1-4E4E-9DCE-6EA43696BBF4}"/>
          </ac:spMkLst>
        </pc:spChg>
        <pc:spChg chg="add mod">
          <ac:chgData name="Gareth Cort" userId="70a7ccca9534fe0d" providerId="LiveId" clId="{E0504827-89D4-451F-9F34-C78856615A24}" dt="2019-10-15T21:29:19.972" v="504" actId="1076"/>
          <ac:spMkLst>
            <pc:docMk/>
            <pc:sldMk cId="2356921048" sldId="270"/>
            <ac:spMk id="8" creationId="{22A7C637-8659-4CB1-99C4-D0414DCE4451}"/>
          </ac:spMkLst>
        </pc:spChg>
      </pc:sldChg>
      <pc:sldChg chg="addSp delSp modSp modAnim modNotesTx">
        <pc:chgData name="Gareth Cort" userId="70a7ccca9534fe0d" providerId="LiveId" clId="{E0504827-89D4-451F-9F34-C78856615A24}" dt="2019-10-22T10:53:43.572" v="911"/>
        <pc:sldMkLst>
          <pc:docMk/>
          <pc:sldMk cId="775302780" sldId="271"/>
        </pc:sldMkLst>
        <pc:spChg chg="del mod">
          <ac:chgData name="Gareth Cort" userId="70a7ccca9534fe0d" providerId="LiveId" clId="{E0504827-89D4-451F-9F34-C78856615A24}" dt="2019-10-15T21:30:15.474" v="512" actId="478"/>
          <ac:spMkLst>
            <pc:docMk/>
            <pc:sldMk cId="775302780" sldId="271"/>
            <ac:spMk id="2" creationId="{E424DA55-F1C6-4252-B994-8ADBB772D9B2}"/>
          </ac:spMkLst>
        </pc:spChg>
        <pc:spChg chg="mod">
          <ac:chgData name="Gareth Cort" userId="70a7ccca9534fe0d" providerId="LiveId" clId="{E0504827-89D4-451F-9F34-C78856615A24}" dt="2019-10-15T21:31:02.099" v="527" actId="207"/>
          <ac:spMkLst>
            <pc:docMk/>
            <pc:sldMk cId="775302780" sldId="271"/>
            <ac:spMk id="3" creationId="{66584EF6-13B6-4209-A707-7F69E5F2AAFD}"/>
          </ac:spMkLst>
        </pc:spChg>
        <pc:spChg chg="mod">
          <ac:chgData name="Gareth Cort" userId="70a7ccca9534fe0d" providerId="LiveId" clId="{E0504827-89D4-451F-9F34-C78856615A24}" dt="2019-10-22T10:53:38.261" v="908" actId="164"/>
          <ac:spMkLst>
            <pc:docMk/>
            <pc:sldMk cId="775302780" sldId="271"/>
            <ac:spMk id="4" creationId="{53249124-68FC-4A8D-BFB8-473DAA72F0FD}"/>
          </ac:spMkLst>
        </pc:spChg>
        <pc:spChg chg="mod">
          <ac:chgData name="Gareth Cort" userId="70a7ccca9534fe0d" providerId="LiveId" clId="{E0504827-89D4-451F-9F34-C78856615A24}" dt="2019-10-22T10:53:38.261" v="908" actId="164"/>
          <ac:spMkLst>
            <pc:docMk/>
            <pc:sldMk cId="775302780" sldId="271"/>
            <ac:spMk id="5" creationId="{CAEE2377-A63B-4B15-802D-31C45170834D}"/>
          </ac:spMkLst>
        </pc:spChg>
        <pc:spChg chg="add mod">
          <ac:chgData name="Gareth Cort" userId="70a7ccca9534fe0d" providerId="LiveId" clId="{E0504827-89D4-451F-9F34-C78856615A24}" dt="2019-10-15T21:30:56.300" v="526" actId="1076"/>
          <ac:spMkLst>
            <pc:docMk/>
            <pc:sldMk cId="775302780" sldId="271"/>
            <ac:spMk id="6" creationId="{95AF0CB8-2EA0-4A3B-ABE5-9429C159DEE4}"/>
          </ac:spMkLst>
        </pc:spChg>
        <pc:grpChg chg="add mod">
          <ac:chgData name="Gareth Cort" userId="70a7ccca9534fe0d" providerId="LiveId" clId="{E0504827-89D4-451F-9F34-C78856615A24}" dt="2019-10-22T10:53:38.261" v="908" actId="164"/>
          <ac:grpSpMkLst>
            <pc:docMk/>
            <pc:sldMk cId="775302780" sldId="271"/>
            <ac:grpSpMk id="2" creationId="{F1FF5FB7-01B9-464A-91C3-78938A968285}"/>
          </ac:grpSpMkLst>
        </pc:grpChg>
      </pc:sldChg>
      <pc:sldChg chg="addSp delSp modSp modAnim modNotesTx">
        <pc:chgData name="Gareth Cort" userId="70a7ccca9534fe0d" providerId="LiveId" clId="{E0504827-89D4-451F-9F34-C78856615A24}" dt="2019-10-15T21:37:02.073" v="607"/>
        <pc:sldMkLst>
          <pc:docMk/>
          <pc:sldMk cId="857808806" sldId="272"/>
        </pc:sldMkLst>
        <pc:spChg chg="del mod">
          <ac:chgData name="Gareth Cort" userId="70a7ccca9534fe0d" providerId="LiveId" clId="{E0504827-89D4-451F-9F34-C78856615A24}" dt="2019-10-15T21:33:28.955" v="554" actId="478"/>
          <ac:spMkLst>
            <pc:docMk/>
            <pc:sldMk cId="857808806" sldId="272"/>
            <ac:spMk id="2" creationId="{81101326-48B9-4B59-B55A-D6734A9318D9}"/>
          </ac:spMkLst>
        </pc:spChg>
        <pc:spChg chg="mod">
          <ac:chgData name="Gareth Cort" userId="70a7ccca9534fe0d" providerId="LiveId" clId="{E0504827-89D4-451F-9F34-C78856615A24}" dt="2019-10-15T21:35:00.721" v="584" actId="1076"/>
          <ac:spMkLst>
            <pc:docMk/>
            <pc:sldMk cId="857808806" sldId="272"/>
            <ac:spMk id="5" creationId="{34A27F71-7136-48B7-A4BD-DF10A4B77858}"/>
          </ac:spMkLst>
        </pc:spChg>
        <pc:spChg chg="del mod">
          <ac:chgData name="Gareth Cort" userId="70a7ccca9534fe0d" providerId="LiveId" clId="{E0504827-89D4-451F-9F34-C78856615A24}" dt="2019-10-15T21:36:22.947" v="599" actId="478"/>
          <ac:spMkLst>
            <pc:docMk/>
            <pc:sldMk cId="857808806" sldId="272"/>
            <ac:spMk id="6" creationId="{D21634C7-DBF4-4ED1-A856-0E19E9765CDE}"/>
          </ac:spMkLst>
        </pc:spChg>
        <pc:spChg chg="add mod">
          <ac:chgData name="Gareth Cort" userId="70a7ccca9534fe0d" providerId="LiveId" clId="{E0504827-89D4-451F-9F34-C78856615A24}" dt="2019-10-15T21:33:56.219" v="559" actId="14100"/>
          <ac:spMkLst>
            <pc:docMk/>
            <pc:sldMk cId="857808806" sldId="272"/>
            <ac:spMk id="7" creationId="{80A17081-72A8-4085-9309-BDD2C92104EF}"/>
          </ac:spMkLst>
        </pc:spChg>
        <pc:spChg chg="add mod">
          <ac:chgData name="Gareth Cort" userId="70a7ccca9534fe0d" providerId="LiveId" clId="{E0504827-89D4-451F-9F34-C78856615A24}" dt="2019-10-15T21:34:38.948" v="573" actId="1076"/>
          <ac:spMkLst>
            <pc:docMk/>
            <pc:sldMk cId="857808806" sldId="272"/>
            <ac:spMk id="8" creationId="{10BC1798-219F-428A-A998-D059104DD207}"/>
          </ac:spMkLst>
        </pc:spChg>
        <pc:spChg chg="add mod">
          <ac:chgData name="Gareth Cort" userId="70a7ccca9534fe0d" providerId="LiveId" clId="{E0504827-89D4-451F-9F34-C78856615A24}" dt="2019-10-15T21:34:50.326" v="579" actId="1036"/>
          <ac:spMkLst>
            <pc:docMk/>
            <pc:sldMk cId="857808806" sldId="272"/>
            <ac:spMk id="10" creationId="{FB4C19DC-68C4-4806-8631-6BAD644B6AC4}"/>
          </ac:spMkLst>
        </pc:spChg>
        <pc:spChg chg="add mod">
          <ac:chgData name="Gareth Cort" userId="70a7ccca9534fe0d" providerId="LiveId" clId="{E0504827-89D4-451F-9F34-C78856615A24}" dt="2019-10-15T21:34:55.772" v="581" actId="1076"/>
          <ac:spMkLst>
            <pc:docMk/>
            <pc:sldMk cId="857808806" sldId="272"/>
            <ac:spMk id="12" creationId="{1CD28296-A54E-4A9F-AB8A-35252B210A2D}"/>
          </ac:spMkLst>
        </pc:spChg>
        <pc:spChg chg="add mod">
          <ac:chgData name="Gareth Cort" userId="70a7ccca9534fe0d" providerId="LiveId" clId="{E0504827-89D4-451F-9F34-C78856615A24}" dt="2019-10-15T21:35:09.854" v="585" actId="1076"/>
          <ac:spMkLst>
            <pc:docMk/>
            <pc:sldMk cId="857808806" sldId="272"/>
            <ac:spMk id="14" creationId="{F023662C-C73C-4319-8E0F-D93D6A653D14}"/>
          </ac:spMkLst>
        </pc:spChg>
        <pc:spChg chg="add mod">
          <ac:chgData name="Gareth Cort" userId="70a7ccca9534fe0d" providerId="LiveId" clId="{E0504827-89D4-451F-9F34-C78856615A24}" dt="2019-10-15T21:35:21.347" v="587" actId="1076"/>
          <ac:spMkLst>
            <pc:docMk/>
            <pc:sldMk cId="857808806" sldId="272"/>
            <ac:spMk id="16" creationId="{90BD78CD-F695-4C02-83F3-F5DA7BE1C981}"/>
          </ac:spMkLst>
        </pc:spChg>
        <pc:spChg chg="add mod">
          <ac:chgData name="Gareth Cort" userId="70a7ccca9534fe0d" providerId="LiveId" clId="{E0504827-89D4-451F-9F34-C78856615A24}" dt="2019-10-15T21:36:44.109" v="606" actId="1076"/>
          <ac:spMkLst>
            <pc:docMk/>
            <pc:sldMk cId="857808806" sldId="272"/>
            <ac:spMk id="18" creationId="{9B3F9AED-8874-40BC-931A-54A818F6E6C2}"/>
          </ac:spMkLst>
        </pc:spChg>
        <pc:picChg chg="add mod">
          <ac:chgData name="Gareth Cort" userId="70a7ccca9534fe0d" providerId="LiveId" clId="{E0504827-89D4-451F-9F34-C78856615A24}" dt="2019-10-15T21:34:38.948" v="573" actId="1076"/>
          <ac:picMkLst>
            <pc:docMk/>
            <pc:sldMk cId="857808806" sldId="272"/>
            <ac:picMk id="9" creationId="{0F6BEC0D-1365-4F86-A3B4-49EB1CA5E79F}"/>
          </ac:picMkLst>
        </pc:picChg>
        <pc:picChg chg="add mod">
          <ac:chgData name="Gareth Cort" userId="70a7ccca9534fe0d" providerId="LiveId" clId="{E0504827-89D4-451F-9F34-C78856615A24}" dt="2019-10-15T21:34:50.326" v="579" actId="1036"/>
          <ac:picMkLst>
            <pc:docMk/>
            <pc:sldMk cId="857808806" sldId="272"/>
            <ac:picMk id="11" creationId="{7AB4439A-3241-485A-AC49-ED31214BC77C}"/>
          </ac:picMkLst>
        </pc:picChg>
        <pc:picChg chg="add mod">
          <ac:chgData name="Gareth Cort" userId="70a7ccca9534fe0d" providerId="LiveId" clId="{E0504827-89D4-451F-9F34-C78856615A24}" dt="2019-10-15T21:34:55.772" v="581" actId="1076"/>
          <ac:picMkLst>
            <pc:docMk/>
            <pc:sldMk cId="857808806" sldId="272"/>
            <ac:picMk id="13" creationId="{E9B1BDDA-B03F-4BCA-816C-00F8B73F35F7}"/>
          </ac:picMkLst>
        </pc:picChg>
        <pc:picChg chg="add mod">
          <ac:chgData name="Gareth Cort" userId="70a7ccca9534fe0d" providerId="LiveId" clId="{E0504827-89D4-451F-9F34-C78856615A24}" dt="2019-10-15T21:35:09.854" v="585" actId="1076"/>
          <ac:picMkLst>
            <pc:docMk/>
            <pc:sldMk cId="857808806" sldId="272"/>
            <ac:picMk id="15" creationId="{323C7AE3-0011-455F-A81E-F008C872CD7A}"/>
          </ac:picMkLst>
        </pc:picChg>
        <pc:picChg chg="add mod">
          <ac:chgData name="Gareth Cort" userId="70a7ccca9534fe0d" providerId="LiveId" clId="{E0504827-89D4-451F-9F34-C78856615A24}" dt="2019-10-15T21:35:21.347" v="587" actId="1076"/>
          <ac:picMkLst>
            <pc:docMk/>
            <pc:sldMk cId="857808806" sldId="272"/>
            <ac:picMk id="17" creationId="{B652A5BD-1ED1-4A73-A9EC-6141B21DBC30}"/>
          </ac:picMkLst>
        </pc:picChg>
      </pc:sldChg>
      <pc:sldChg chg="addSp delSp modSp">
        <pc:chgData name="Gareth Cort" userId="70a7ccca9534fe0d" providerId="LiveId" clId="{E0504827-89D4-451F-9F34-C78856615A24}" dt="2019-10-15T21:41:13.340" v="635" actId="1076"/>
        <pc:sldMkLst>
          <pc:docMk/>
          <pc:sldMk cId="2606399914" sldId="273"/>
        </pc:sldMkLst>
        <pc:spChg chg="del mod">
          <ac:chgData name="Gareth Cort" userId="70a7ccca9534fe0d" providerId="LiveId" clId="{E0504827-89D4-451F-9F34-C78856615A24}" dt="2019-10-15T21:40:33.168" v="623" actId="478"/>
          <ac:spMkLst>
            <pc:docMk/>
            <pc:sldMk cId="2606399914" sldId="273"/>
            <ac:spMk id="2" creationId="{F9E5A787-4B9E-400B-8CCB-F7FE205FA8B7}"/>
          </ac:spMkLst>
        </pc:spChg>
        <pc:spChg chg="add mod">
          <ac:chgData name="Gareth Cort" userId="70a7ccca9534fe0d" providerId="LiveId" clId="{E0504827-89D4-451F-9F34-C78856615A24}" dt="2019-10-15T21:41:13.340" v="635" actId="1076"/>
          <ac:spMkLst>
            <pc:docMk/>
            <pc:sldMk cId="2606399914" sldId="273"/>
            <ac:spMk id="6" creationId="{33D441F1-52D5-49B8-96B9-EE51097CA660}"/>
          </ac:spMkLst>
        </pc:spChg>
        <pc:picChg chg="del mod">
          <ac:chgData name="Gareth Cort" userId="70a7ccca9534fe0d" providerId="LiveId" clId="{E0504827-89D4-451F-9F34-C78856615A24}" dt="2019-10-15T21:40:06.329" v="618" actId="478"/>
          <ac:picMkLst>
            <pc:docMk/>
            <pc:sldMk cId="2606399914" sldId="273"/>
            <ac:picMk id="4" creationId="{73012C78-E7B3-4094-BCF1-1594C68A731C}"/>
          </ac:picMkLst>
        </pc:picChg>
        <pc:picChg chg="add mod modCrop">
          <ac:chgData name="Gareth Cort" userId="70a7ccca9534fe0d" providerId="LiveId" clId="{E0504827-89D4-451F-9F34-C78856615A24}" dt="2019-10-15T21:41:09.892" v="634" actId="1076"/>
          <ac:picMkLst>
            <pc:docMk/>
            <pc:sldMk cId="2606399914" sldId="273"/>
            <ac:picMk id="5" creationId="{930DE711-7354-4442-9951-67524D57A235}"/>
          </ac:picMkLst>
        </pc:picChg>
      </pc:sldChg>
      <pc:sldChg chg="addSp delSp add">
        <pc:chgData name="Gareth Cort" userId="70a7ccca9534fe0d" providerId="LiveId" clId="{E0504827-89D4-451F-9F34-C78856615A24}" dt="2019-10-15T20:25:57.018" v="53"/>
        <pc:sldMkLst>
          <pc:docMk/>
          <pc:sldMk cId="2500828044" sldId="274"/>
        </pc:sldMkLst>
        <pc:spChg chg="del">
          <ac:chgData name="Gareth Cort" userId="70a7ccca9534fe0d" providerId="LiveId" clId="{E0504827-89D4-451F-9F34-C78856615A24}" dt="2019-10-15T20:25:56.480" v="52" actId="478"/>
          <ac:spMkLst>
            <pc:docMk/>
            <pc:sldMk cId="2500828044" sldId="274"/>
            <ac:spMk id="2" creationId="{323AEEA0-188A-410B-842E-A1F189C0EA18}"/>
          </ac:spMkLst>
        </pc:spChg>
        <pc:spChg chg="del">
          <ac:chgData name="Gareth Cort" userId="70a7ccca9534fe0d" providerId="LiveId" clId="{E0504827-89D4-451F-9F34-C78856615A24}" dt="2019-10-15T20:25:56.480" v="52" actId="478"/>
          <ac:spMkLst>
            <pc:docMk/>
            <pc:sldMk cId="2500828044" sldId="274"/>
            <ac:spMk id="3" creationId="{537997F1-1775-4C4E-822B-23C8BFF53DE9}"/>
          </ac:spMkLst>
        </pc:spChg>
        <pc:picChg chg="add">
          <ac:chgData name="Gareth Cort" userId="70a7ccca9534fe0d" providerId="LiveId" clId="{E0504827-89D4-451F-9F34-C78856615A24}" dt="2019-10-15T20:25:57.018" v="53"/>
          <ac:picMkLst>
            <pc:docMk/>
            <pc:sldMk cId="2500828044" sldId="274"/>
            <ac:picMk id="4" creationId="{301B23B7-C9F2-4FF2-A21E-749F09F32729}"/>
          </ac:picMkLst>
        </pc:picChg>
      </pc:sldChg>
      <pc:sldMasterChg chg="modSp modSldLayout">
        <pc:chgData name="Gareth Cort" userId="70a7ccca9534fe0d" providerId="LiveId" clId="{E0504827-89D4-451F-9F34-C78856615A24}" dt="2019-10-15T20:21:36.104" v="0"/>
        <pc:sldMasterMkLst>
          <pc:docMk/>
          <pc:sldMasterMk cId="2284370490" sldId="2147483660"/>
        </pc:sldMasterMkLst>
        <pc:spChg chg="mod">
          <ac:chgData name="Gareth Cort" userId="70a7ccca9534fe0d" providerId="LiveId" clId="{E0504827-89D4-451F-9F34-C78856615A24}" dt="2019-10-15T20:21:36.104" v="0"/>
          <ac:spMkLst>
            <pc:docMk/>
            <pc:sldMasterMk cId="2284370490" sldId="2147483660"/>
            <ac:spMk id="2" creationId="{00000000-0000-0000-0000-000000000000}"/>
          </ac:spMkLst>
        </pc:spChg>
        <pc:spChg chg="mod">
          <ac:chgData name="Gareth Cort" userId="70a7ccca9534fe0d" providerId="LiveId" clId="{E0504827-89D4-451F-9F34-C78856615A24}" dt="2019-10-15T20:21:36.104" v="0"/>
          <ac:spMkLst>
            <pc:docMk/>
            <pc:sldMasterMk cId="2284370490" sldId="2147483660"/>
            <ac:spMk id="3" creationId="{00000000-0000-0000-0000-000000000000}"/>
          </ac:spMkLst>
        </pc:spChg>
        <pc:spChg chg="mod">
          <ac:chgData name="Gareth Cort" userId="70a7ccca9534fe0d" providerId="LiveId" clId="{E0504827-89D4-451F-9F34-C78856615A24}" dt="2019-10-15T20:21:36.104" v="0"/>
          <ac:spMkLst>
            <pc:docMk/>
            <pc:sldMasterMk cId="2284370490" sldId="2147483660"/>
            <ac:spMk id="4" creationId="{00000000-0000-0000-0000-000000000000}"/>
          </ac:spMkLst>
        </pc:spChg>
        <pc:spChg chg="mod">
          <ac:chgData name="Gareth Cort" userId="70a7ccca9534fe0d" providerId="LiveId" clId="{E0504827-89D4-451F-9F34-C78856615A24}" dt="2019-10-15T20:21:36.104" v="0"/>
          <ac:spMkLst>
            <pc:docMk/>
            <pc:sldMasterMk cId="2284370490" sldId="2147483660"/>
            <ac:spMk id="5" creationId="{00000000-0000-0000-0000-000000000000}"/>
          </ac:spMkLst>
        </pc:spChg>
        <pc:spChg chg="mod">
          <ac:chgData name="Gareth Cort" userId="70a7ccca9534fe0d" providerId="LiveId" clId="{E0504827-89D4-451F-9F34-C78856615A24}" dt="2019-10-15T20:21:36.104" v="0"/>
          <ac:spMkLst>
            <pc:docMk/>
            <pc:sldMasterMk cId="2284370490" sldId="2147483660"/>
            <ac:spMk id="6" creationId="{00000000-0000-0000-0000-000000000000}"/>
          </ac:spMkLst>
        </pc:spChg>
        <pc:sldLayoutChg chg="modSp">
          <pc:chgData name="Gareth Cort" userId="70a7ccca9534fe0d" providerId="LiveId" clId="{E0504827-89D4-451F-9F34-C78856615A24}" dt="2019-10-15T20:21:36.104" v="0"/>
          <pc:sldLayoutMkLst>
            <pc:docMk/>
            <pc:sldMasterMk cId="2284370490" sldId="2147483660"/>
            <pc:sldLayoutMk cId="3154476230" sldId="2147483661"/>
          </pc:sldLayoutMkLst>
          <pc:spChg chg="mod">
            <ac:chgData name="Gareth Cort" userId="70a7ccca9534fe0d" providerId="LiveId" clId="{E0504827-89D4-451F-9F34-C78856615A24}" dt="2019-10-15T20:21:36.104" v="0"/>
            <ac:spMkLst>
              <pc:docMk/>
              <pc:sldMasterMk cId="2284370490" sldId="2147483660"/>
              <pc:sldLayoutMk cId="3154476230" sldId="2147483661"/>
              <ac:spMk id="2" creationId="{00000000-0000-0000-0000-000000000000}"/>
            </ac:spMkLst>
          </pc:spChg>
          <pc:spChg chg="mod">
            <ac:chgData name="Gareth Cort" userId="70a7ccca9534fe0d" providerId="LiveId" clId="{E0504827-89D4-451F-9F34-C78856615A24}" dt="2019-10-15T20:21:36.104" v="0"/>
            <ac:spMkLst>
              <pc:docMk/>
              <pc:sldMasterMk cId="2284370490" sldId="2147483660"/>
              <pc:sldLayoutMk cId="3154476230" sldId="2147483661"/>
              <ac:spMk id="3" creationId="{00000000-0000-0000-0000-000000000000}"/>
            </ac:spMkLst>
          </pc:spChg>
        </pc:sldLayoutChg>
        <pc:sldLayoutChg chg="modSp">
          <pc:chgData name="Gareth Cort" userId="70a7ccca9534fe0d" providerId="LiveId" clId="{E0504827-89D4-451F-9F34-C78856615A24}" dt="2019-10-15T20:21:36.104" v="0"/>
          <pc:sldLayoutMkLst>
            <pc:docMk/>
            <pc:sldMasterMk cId="2284370490" sldId="2147483660"/>
            <pc:sldLayoutMk cId="1577371507" sldId="2147483663"/>
          </pc:sldLayoutMkLst>
          <pc:spChg chg="mod">
            <ac:chgData name="Gareth Cort" userId="70a7ccca9534fe0d" providerId="LiveId" clId="{E0504827-89D4-451F-9F34-C78856615A24}" dt="2019-10-15T20:21:36.104" v="0"/>
            <ac:spMkLst>
              <pc:docMk/>
              <pc:sldMasterMk cId="2284370490" sldId="2147483660"/>
              <pc:sldLayoutMk cId="1577371507" sldId="2147483663"/>
              <ac:spMk id="2" creationId="{00000000-0000-0000-0000-000000000000}"/>
            </ac:spMkLst>
          </pc:spChg>
          <pc:spChg chg="mod">
            <ac:chgData name="Gareth Cort" userId="70a7ccca9534fe0d" providerId="LiveId" clId="{E0504827-89D4-451F-9F34-C78856615A24}" dt="2019-10-15T20:21:36.104" v="0"/>
            <ac:spMkLst>
              <pc:docMk/>
              <pc:sldMasterMk cId="2284370490" sldId="2147483660"/>
              <pc:sldLayoutMk cId="1577371507" sldId="2147483663"/>
              <ac:spMk id="3" creationId="{00000000-0000-0000-0000-000000000000}"/>
            </ac:spMkLst>
          </pc:spChg>
        </pc:sldLayoutChg>
        <pc:sldLayoutChg chg="modSp">
          <pc:chgData name="Gareth Cort" userId="70a7ccca9534fe0d" providerId="LiveId" clId="{E0504827-89D4-451F-9F34-C78856615A24}" dt="2019-10-15T20:21:36.104" v="0"/>
          <pc:sldLayoutMkLst>
            <pc:docMk/>
            <pc:sldMasterMk cId="2284370490" sldId="2147483660"/>
            <pc:sldLayoutMk cId="1654430674" sldId="2147483664"/>
          </pc:sldLayoutMkLst>
          <pc:spChg chg="mod">
            <ac:chgData name="Gareth Cort" userId="70a7ccca9534fe0d" providerId="LiveId" clId="{E0504827-89D4-451F-9F34-C78856615A24}" dt="2019-10-15T20:21:36.104" v="0"/>
            <ac:spMkLst>
              <pc:docMk/>
              <pc:sldMasterMk cId="2284370490" sldId="2147483660"/>
              <pc:sldLayoutMk cId="1654430674" sldId="2147483664"/>
              <ac:spMk id="3" creationId="{00000000-0000-0000-0000-000000000000}"/>
            </ac:spMkLst>
          </pc:spChg>
          <pc:spChg chg="mod">
            <ac:chgData name="Gareth Cort" userId="70a7ccca9534fe0d" providerId="LiveId" clId="{E0504827-89D4-451F-9F34-C78856615A24}" dt="2019-10-15T20:21:36.104" v="0"/>
            <ac:spMkLst>
              <pc:docMk/>
              <pc:sldMasterMk cId="2284370490" sldId="2147483660"/>
              <pc:sldLayoutMk cId="1654430674" sldId="2147483664"/>
              <ac:spMk id="4" creationId="{00000000-0000-0000-0000-000000000000}"/>
            </ac:spMkLst>
          </pc:spChg>
        </pc:sldLayoutChg>
        <pc:sldLayoutChg chg="modSp">
          <pc:chgData name="Gareth Cort" userId="70a7ccca9534fe0d" providerId="LiveId" clId="{E0504827-89D4-451F-9F34-C78856615A24}" dt="2019-10-15T20:21:36.104" v="0"/>
          <pc:sldLayoutMkLst>
            <pc:docMk/>
            <pc:sldMasterMk cId="2284370490" sldId="2147483660"/>
            <pc:sldLayoutMk cId="4057859678" sldId="2147483665"/>
          </pc:sldLayoutMkLst>
          <pc:spChg chg="mod">
            <ac:chgData name="Gareth Cort" userId="70a7ccca9534fe0d" providerId="LiveId" clId="{E0504827-89D4-451F-9F34-C78856615A24}" dt="2019-10-15T20:21:36.104" v="0"/>
            <ac:spMkLst>
              <pc:docMk/>
              <pc:sldMasterMk cId="2284370490" sldId="2147483660"/>
              <pc:sldLayoutMk cId="4057859678" sldId="2147483665"/>
              <ac:spMk id="2" creationId="{00000000-0000-0000-0000-000000000000}"/>
            </ac:spMkLst>
          </pc:spChg>
          <pc:spChg chg="mod">
            <ac:chgData name="Gareth Cort" userId="70a7ccca9534fe0d" providerId="LiveId" clId="{E0504827-89D4-451F-9F34-C78856615A24}" dt="2019-10-15T20:21:36.104" v="0"/>
            <ac:spMkLst>
              <pc:docMk/>
              <pc:sldMasterMk cId="2284370490" sldId="2147483660"/>
              <pc:sldLayoutMk cId="4057859678" sldId="2147483665"/>
              <ac:spMk id="3" creationId="{00000000-0000-0000-0000-000000000000}"/>
            </ac:spMkLst>
          </pc:spChg>
          <pc:spChg chg="mod">
            <ac:chgData name="Gareth Cort" userId="70a7ccca9534fe0d" providerId="LiveId" clId="{E0504827-89D4-451F-9F34-C78856615A24}" dt="2019-10-15T20:21:36.104" v="0"/>
            <ac:spMkLst>
              <pc:docMk/>
              <pc:sldMasterMk cId="2284370490" sldId="2147483660"/>
              <pc:sldLayoutMk cId="4057859678" sldId="2147483665"/>
              <ac:spMk id="4" creationId="{00000000-0000-0000-0000-000000000000}"/>
            </ac:spMkLst>
          </pc:spChg>
          <pc:spChg chg="mod">
            <ac:chgData name="Gareth Cort" userId="70a7ccca9534fe0d" providerId="LiveId" clId="{E0504827-89D4-451F-9F34-C78856615A24}" dt="2019-10-15T20:21:36.104" v="0"/>
            <ac:spMkLst>
              <pc:docMk/>
              <pc:sldMasterMk cId="2284370490" sldId="2147483660"/>
              <pc:sldLayoutMk cId="4057859678" sldId="2147483665"/>
              <ac:spMk id="5" creationId="{00000000-0000-0000-0000-000000000000}"/>
            </ac:spMkLst>
          </pc:spChg>
          <pc:spChg chg="mod">
            <ac:chgData name="Gareth Cort" userId="70a7ccca9534fe0d" providerId="LiveId" clId="{E0504827-89D4-451F-9F34-C78856615A24}" dt="2019-10-15T20:21:36.104" v="0"/>
            <ac:spMkLst>
              <pc:docMk/>
              <pc:sldMasterMk cId="2284370490" sldId="2147483660"/>
              <pc:sldLayoutMk cId="4057859678" sldId="2147483665"/>
              <ac:spMk id="6" creationId="{00000000-0000-0000-0000-000000000000}"/>
            </ac:spMkLst>
          </pc:spChg>
        </pc:sldLayoutChg>
        <pc:sldLayoutChg chg="modSp">
          <pc:chgData name="Gareth Cort" userId="70a7ccca9534fe0d" providerId="LiveId" clId="{E0504827-89D4-451F-9F34-C78856615A24}" dt="2019-10-15T20:21:36.104" v="0"/>
          <pc:sldLayoutMkLst>
            <pc:docMk/>
            <pc:sldMasterMk cId="2284370490" sldId="2147483660"/>
            <pc:sldLayoutMk cId="1904337794" sldId="2147483668"/>
          </pc:sldLayoutMkLst>
          <pc:spChg chg="mod">
            <ac:chgData name="Gareth Cort" userId="70a7ccca9534fe0d" providerId="LiveId" clId="{E0504827-89D4-451F-9F34-C78856615A24}" dt="2019-10-15T20:21:36.104" v="0"/>
            <ac:spMkLst>
              <pc:docMk/>
              <pc:sldMasterMk cId="2284370490" sldId="2147483660"/>
              <pc:sldLayoutMk cId="1904337794" sldId="2147483668"/>
              <ac:spMk id="2" creationId="{00000000-0000-0000-0000-000000000000}"/>
            </ac:spMkLst>
          </pc:spChg>
          <pc:spChg chg="mod">
            <ac:chgData name="Gareth Cort" userId="70a7ccca9534fe0d" providerId="LiveId" clId="{E0504827-89D4-451F-9F34-C78856615A24}" dt="2019-10-15T20:21:36.104" v="0"/>
            <ac:spMkLst>
              <pc:docMk/>
              <pc:sldMasterMk cId="2284370490" sldId="2147483660"/>
              <pc:sldLayoutMk cId="1904337794" sldId="2147483668"/>
              <ac:spMk id="3" creationId="{00000000-0000-0000-0000-000000000000}"/>
            </ac:spMkLst>
          </pc:spChg>
          <pc:spChg chg="mod">
            <ac:chgData name="Gareth Cort" userId="70a7ccca9534fe0d" providerId="LiveId" clId="{E0504827-89D4-451F-9F34-C78856615A24}" dt="2019-10-15T20:21:36.104" v="0"/>
            <ac:spMkLst>
              <pc:docMk/>
              <pc:sldMasterMk cId="2284370490" sldId="2147483660"/>
              <pc:sldLayoutMk cId="1904337794" sldId="2147483668"/>
              <ac:spMk id="4" creationId="{00000000-0000-0000-0000-000000000000}"/>
            </ac:spMkLst>
          </pc:spChg>
        </pc:sldLayoutChg>
        <pc:sldLayoutChg chg="modSp">
          <pc:chgData name="Gareth Cort" userId="70a7ccca9534fe0d" providerId="LiveId" clId="{E0504827-89D4-451F-9F34-C78856615A24}" dt="2019-10-15T20:21:36.104" v="0"/>
          <pc:sldLayoutMkLst>
            <pc:docMk/>
            <pc:sldMasterMk cId="2284370490" sldId="2147483660"/>
            <pc:sldLayoutMk cId="3111136976" sldId="2147483669"/>
          </pc:sldLayoutMkLst>
          <pc:spChg chg="mod">
            <ac:chgData name="Gareth Cort" userId="70a7ccca9534fe0d" providerId="LiveId" clId="{E0504827-89D4-451F-9F34-C78856615A24}" dt="2019-10-15T20:21:36.104" v="0"/>
            <ac:spMkLst>
              <pc:docMk/>
              <pc:sldMasterMk cId="2284370490" sldId="2147483660"/>
              <pc:sldLayoutMk cId="3111136976" sldId="2147483669"/>
              <ac:spMk id="2" creationId="{00000000-0000-0000-0000-000000000000}"/>
            </ac:spMkLst>
          </pc:spChg>
          <pc:spChg chg="mod">
            <ac:chgData name="Gareth Cort" userId="70a7ccca9534fe0d" providerId="LiveId" clId="{E0504827-89D4-451F-9F34-C78856615A24}" dt="2019-10-15T20:21:36.104" v="0"/>
            <ac:spMkLst>
              <pc:docMk/>
              <pc:sldMasterMk cId="2284370490" sldId="2147483660"/>
              <pc:sldLayoutMk cId="3111136976" sldId="2147483669"/>
              <ac:spMk id="3" creationId="{00000000-0000-0000-0000-000000000000}"/>
            </ac:spMkLst>
          </pc:spChg>
          <pc:spChg chg="mod">
            <ac:chgData name="Gareth Cort" userId="70a7ccca9534fe0d" providerId="LiveId" clId="{E0504827-89D4-451F-9F34-C78856615A24}" dt="2019-10-15T20:21:36.104" v="0"/>
            <ac:spMkLst>
              <pc:docMk/>
              <pc:sldMasterMk cId="2284370490" sldId="2147483660"/>
              <pc:sldLayoutMk cId="3111136976" sldId="2147483669"/>
              <ac:spMk id="4" creationId="{00000000-0000-0000-0000-000000000000}"/>
            </ac:spMkLst>
          </pc:spChg>
        </pc:sldLayoutChg>
        <pc:sldLayoutChg chg="modSp">
          <pc:chgData name="Gareth Cort" userId="70a7ccca9534fe0d" providerId="LiveId" clId="{E0504827-89D4-451F-9F34-C78856615A24}" dt="2019-10-15T20:21:36.104" v="0"/>
          <pc:sldLayoutMkLst>
            <pc:docMk/>
            <pc:sldMasterMk cId="2284370490" sldId="2147483660"/>
            <pc:sldLayoutMk cId="116170518" sldId="2147483671"/>
          </pc:sldLayoutMkLst>
          <pc:spChg chg="mod">
            <ac:chgData name="Gareth Cort" userId="70a7ccca9534fe0d" providerId="LiveId" clId="{E0504827-89D4-451F-9F34-C78856615A24}" dt="2019-10-15T20:21:36.104" v="0"/>
            <ac:spMkLst>
              <pc:docMk/>
              <pc:sldMasterMk cId="2284370490" sldId="2147483660"/>
              <pc:sldLayoutMk cId="116170518" sldId="2147483671"/>
              <ac:spMk id="2" creationId="{00000000-0000-0000-0000-000000000000}"/>
            </ac:spMkLst>
          </pc:spChg>
          <pc:spChg chg="mod">
            <ac:chgData name="Gareth Cort" userId="70a7ccca9534fe0d" providerId="LiveId" clId="{E0504827-89D4-451F-9F34-C78856615A24}" dt="2019-10-15T20:21:36.104" v="0"/>
            <ac:spMkLst>
              <pc:docMk/>
              <pc:sldMasterMk cId="2284370490" sldId="2147483660"/>
              <pc:sldLayoutMk cId="116170518" sldId="2147483671"/>
              <ac:spMk id="3" creationId="{00000000-0000-0000-0000-000000000000}"/>
            </ac:spMkLst>
          </pc:spChg>
        </pc:sldLayoutChg>
      </pc:sldMasterChg>
      <pc:sldMasterChg chg="setBg modSldLayout">
        <pc:chgData name="Gareth Cort" userId="70a7ccca9534fe0d" providerId="LiveId" clId="{E0504827-89D4-451F-9F34-C78856615A24}" dt="2019-10-15T20:22:11.397" v="4"/>
        <pc:sldMasterMkLst>
          <pc:docMk/>
          <pc:sldMasterMk cId="592778603" sldId="2147483672"/>
        </pc:sldMasterMkLst>
        <pc:sldLayoutChg chg="setBg">
          <pc:chgData name="Gareth Cort" userId="70a7ccca9534fe0d" providerId="LiveId" clId="{E0504827-89D4-451F-9F34-C78856615A24}" dt="2019-10-15T20:22:11.397" v="4"/>
          <pc:sldLayoutMkLst>
            <pc:docMk/>
            <pc:sldMasterMk cId="592778603" sldId="2147483672"/>
            <pc:sldLayoutMk cId="1826431516" sldId="2147483673"/>
          </pc:sldLayoutMkLst>
        </pc:sldLayoutChg>
        <pc:sldLayoutChg chg="setBg">
          <pc:chgData name="Gareth Cort" userId="70a7ccca9534fe0d" providerId="LiveId" clId="{E0504827-89D4-451F-9F34-C78856615A24}" dt="2019-10-15T20:22:11.397" v="4"/>
          <pc:sldLayoutMkLst>
            <pc:docMk/>
            <pc:sldMasterMk cId="592778603" sldId="2147483672"/>
            <pc:sldLayoutMk cId="1849045670" sldId="2147483674"/>
          </pc:sldLayoutMkLst>
        </pc:sldLayoutChg>
        <pc:sldLayoutChg chg="setBg">
          <pc:chgData name="Gareth Cort" userId="70a7ccca9534fe0d" providerId="LiveId" clId="{E0504827-89D4-451F-9F34-C78856615A24}" dt="2019-10-15T20:22:11.397" v="4"/>
          <pc:sldLayoutMkLst>
            <pc:docMk/>
            <pc:sldMasterMk cId="592778603" sldId="2147483672"/>
            <pc:sldLayoutMk cId="3417842271" sldId="2147483675"/>
          </pc:sldLayoutMkLst>
        </pc:sldLayoutChg>
        <pc:sldLayoutChg chg="setBg">
          <pc:chgData name="Gareth Cort" userId="70a7ccca9534fe0d" providerId="LiveId" clId="{E0504827-89D4-451F-9F34-C78856615A24}" dt="2019-10-15T20:22:11.397" v="4"/>
          <pc:sldLayoutMkLst>
            <pc:docMk/>
            <pc:sldMasterMk cId="592778603" sldId="2147483672"/>
            <pc:sldLayoutMk cId="2432447271" sldId="2147483676"/>
          </pc:sldLayoutMkLst>
        </pc:sldLayoutChg>
        <pc:sldLayoutChg chg="setBg">
          <pc:chgData name="Gareth Cort" userId="70a7ccca9534fe0d" providerId="LiveId" clId="{E0504827-89D4-451F-9F34-C78856615A24}" dt="2019-10-15T20:22:11.397" v="4"/>
          <pc:sldLayoutMkLst>
            <pc:docMk/>
            <pc:sldMasterMk cId="592778603" sldId="2147483672"/>
            <pc:sldLayoutMk cId="3639930359" sldId="2147483677"/>
          </pc:sldLayoutMkLst>
        </pc:sldLayoutChg>
        <pc:sldLayoutChg chg="setBg">
          <pc:chgData name="Gareth Cort" userId="70a7ccca9534fe0d" providerId="LiveId" clId="{E0504827-89D4-451F-9F34-C78856615A24}" dt="2019-10-15T20:22:11.397" v="4"/>
          <pc:sldLayoutMkLst>
            <pc:docMk/>
            <pc:sldMasterMk cId="592778603" sldId="2147483672"/>
            <pc:sldLayoutMk cId="1453922928" sldId="2147483678"/>
          </pc:sldLayoutMkLst>
        </pc:sldLayoutChg>
        <pc:sldLayoutChg chg="setBg">
          <pc:chgData name="Gareth Cort" userId="70a7ccca9534fe0d" providerId="LiveId" clId="{E0504827-89D4-451F-9F34-C78856615A24}" dt="2019-10-15T20:22:11.397" v="4"/>
          <pc:sldLayoutMkLst>
            <pc:docMk/>
            <pc:sldMasterMk cId="592778603" sldId="2147483672"/>
            <pc:sldLayoutMk cId="3004089533" sldId="2147483679"/>
          </pc:sldLayoutMkLst>
        </pc:sldLayoutChg>
        <pc:sldLayoutChg chg="setBg">
          <pc:chgData name="Gareth Cort" userId="70a7ccca9534fe0d" providerId="LiveId" clId="{E0504827-89D4-451F-9F34-C78856615A24}" dt="2019-10-15T20:22:11.397" v="4"/>
          <pc:sldLayoutMkLst>
            <pc:docMk/>
            <pc:sldMasterMk cId="592778603" sldId="2147483672"/>
            <pc:sldLayoutMk cId="1245865394" sldId="2147483680"/>
          </pc:sldLayoutMkLst>
        </pc:sldLayoutChg>
        <pc:sldLayoutChg chg="setBg">
          <pc:chgData name="Gareth Cort" userId="70a7ccca9534fe0d" providerId="LiveId" clId="{E0504827-89D4-451F-9F34-C78856615A24}" dt="2019-10-15T20:22:11.397" v="4"/>
          <pc:sldLayoutMkLst>
            <pc:docMk/>
            <pc:sldMasterMk cId="592778603" sldId="2147483672"/>
            <pc:sldLayoutMk cId="1803488084" sldId="2147483681"/>
          </pc:sldLayoutMkLst>
        </pc:sldLayoutChg>
        <pc:sldLayoutChg chg="setBg">
          <pc:chgData name="Gareth Cort" userId="70a7ccca9534fe0d" providerId="LiveId" clId="{E0504827-89D4-451F-9F34-C78856615A24}" dt="2019-10-15T20:22:11.397" v="4"/>
          <pc:sldLayoutMkLst>
            <pc:docMk/>
            <pc:sldMasterMk cId="592778603" sldId="2147483672"/>
            <pc:sldLayoutMk cId="1079173480" sldId="2147483682"/>
          </pc:sldLayoutMkLst>
        </pc:sldLayoutChg>
        <pc:sldLayoutChg chg="setBg">
          <pc:chgData name="Gareth Cort" userId="70a7ccca9534fe0d" providerId="LiveId" clId="{E0504827-89D4-451F-9F34-C78856615A24}" dt="2019-10-15T20:22:11.397" v="4"/>
          <pc:sldLayoutMkLst>
            <pc:docMk/>
            <pc:sldMasterMk cId="592778603" sldId="2147483672"/>
            <pc:sldLayoutMk cId="2605561208" sldId="2147483683"/>
          </pc:sldLayoutMkLst>
        </pc:sldLayoutChg>
      </pc:sldMaster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B5ED3AC-1DF0-4AC6-B49A-8A81E854D9E4}" type="datetimeFigureOut">
              <a:rPr lang="en-GB" smtClean="0"/>
              <a:t>07/08/2020</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4B065AF-EC6B-4177-A1CD-2DE7DF03D7F5}" type="slidenum">
              <a:rPr lang="en-GB" smtClean="0"/>
              <a:t>‹#›</a:t>
            </a:fld>
            <a:endParaRPr lang="en-GB"/>
          </a:p>
        </p:txBody>
      </p:sp>
    </p:spTree>
    <p:extLst>
      <p:ext uri="{BB962C8B-B14F-4D97-AF65-F5344CB8AC3E}">
        <p14:creationId xmlns:p14="http://schemas.microsoft.com/office/powerpoint/2010/main" val="216441317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3" Type="http://schemas.openxmlformats.org/officeDocument/2006/relationships/hyperlink" Target="https://www.statista.com/chart/14900/two-worlds_-languages-irl-and-online/" TargetMode="External"/><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A4B065AF-EC6B-4177-A1CD-2DE7DF03D7F5}" type="slidenum">
              <a:rPr lang="en-GB" smtClean="0"/>
              <a:t>2</a:t>
            </a:fld>
            <a:endParaRPr lang="en-GB"/>
          </a:p>
        </p:txBody>
      </p:sp>
    </p:spTree>
    <p:extLst>
      <p:ext uri="{BB962C8B-B14F-4D97-AF65-F5344CB8AC3E}">
        <p14:creationId xmlns:p14="http://schemas.microsoft.com/office/powerpoint/2010/main" val="211470477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A4B065AF-EC6B-4177-A1CD-2DE7DF03D7F5}" type="slidenum">
              <a:rPr lang="en-GB" smtClean="0"/>
              <a:t>13</a:t>
            </a:fld>
            <a:endParaRPr lang="en-GB"/>
          </a:p>
        </p:txBody>
      </p:sp>
    </p:spTree>
    <p:extLst>
      <p:ext uri="{BB962C8B-B14F-4D97-AF65-F5344CB8AC3E}">
        <p14:creationId xmlns:p14="http://schemas.microsoft.com/office/powerpoint/2010/main" val="180266430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A4B065AF-EC6B-4177-A1CD-2DE7DF03D7F5}" type="slidenum">
              <a:rPr lang="en-GB" smtClean="0"/>
              <a:t>15</a:t>
            </a:fld>
            <a:endParaRPr lang="en-GB"/>
          </a:p>
        </p:txBody>
      </p:sp>
    </p:spTree>
    <p:extLst>
      <p:ext uri="{BB962C8B-B14F-4D97-AF65-F5344CB8AC3E}">
        <p14:creationId xmlns:p14="http://schemas.microsoft.com/office/powerpoint/2010/main" val="417603733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A4B065AF-EC6B-4177-A1CD-2DE7DF03D7F5}" type="slidenum">
              <a:rPr lang="en-GB" smtClean="0"/>
              <a:t>16</a:t>
            </a:fld>
            <a:endParaRPr lang="en-GB"/>
          </a:p>
        </p:txBody>
      </p:sp>
    </p:spTree>
    <p:extLst>
      <p:ext uri="{BB962C8B-B14F-4D97-AF65-F5344CB8AC3E}">
        <p14:creationId xmlns:p14="http://schemas.microsoft.com/office/powerpoint/2010/main" val="67391716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A4B065AF-EC6B-4177-A1CD-2DE7DF03D7F5}" type="slidenum">
              <a:rPr lang="en-GB" smtClean="0"/>
              <a:t>3</a:t>
            </a:fld>
            <a:endParaRPr lang="en-GB"/>
          </a:p>
        </p:txBody>
      </p:sp>
    </p:spTree>
    <p:extLst>
      <p:ext uri="{BB962C8B-B14F-4D97-AF65-F5344CB8AC3E}">
        <p14:creationId xmlns:p14="http://schemas.microsoft.com/office/powerpoint/2010/main" val="2620213794"/>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A4B065AF-EC6B-4177-A1CD-2DE7DF03D7F5}" type="slidenum">
              <a:rPr lang="en-GB" smtClean="0"/>
              <a:t>5</a:t>
            </a:fld>
            <a:endParaRPr lang="en-GB"/>
          </a:p>
        </p:txBody>
      </p:sp>
    </p:spTree>
    <p:extLst>
      <p:ext uri="{BB962C8B-B14F-4D97-AF65-F5344CB8AC3E}">
        <p14:creationId xmlns:p14="http://schemas.microsoft.com/office/powerpoint/2010/main" val="316369508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A4B065AF-EC6B-4177-A1CD-2DE7DF03D7F5}" type="slidenum">
              <a:rPr lang="en-GB" smtClean="0"/>
              <a:t>6</a:t>
            </a:fld>
            <a:endParaRPr lang="en-GB"/>
          </a:p>
        </p:txBody>
      </p:sp>
    </p:spTree>
    <p:extLst>
      <p:ext uri="{BB962C8B-B14F-4D97-AF65-F5344CB8AC3E}">
        <p14:creationId xmlns:p14="http://schemas.microsoft.com/office/powerpoint/2010/main" val="45088387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GB" sz="1200" b="0" kern="1200" dirty="0">
                <a:solidFill>
                  <a:schemeClr val="tx1"/>
                </a:solidFill>
                <a:effectLst/>
                <a:latin typeface="+mn-lt"/>
                <a:ea typeface="+mn-ea"/>
                <a:cs typeface="+mn-cs"/>
              </a:rPr>
              <a:t>Source: </a:t>
            </a:r>
            <a:r>
              <a:rPr lang="en-GB" dirty="0">
                <a:hlinkClick r:id="rId3"/>
              </a:rPr>
              <a:t>https://www.statista.com/chart/14900/two-worlds_-languages-irl-and-online/</a:t>
            </a:r>
            <a:endParaRPr lang="en-GB" dirty="0"/>
          </a:p>
        </p:txBody>
      </p:sp>
      <p:sp>
        <p:nvSpPr>
          <p:cNvPr id="4" name="Slide Number Placeholder 3"/>
          <p:cNvSpPr>
            <a:spLocks noGrp="1"/>
          </p:cNvSpPr>
          <p:nvPr>
            <p:ph type="sldNum" sz="quarter" idx="5"/>
          </p:nvPr>
        </p:nvSpPr>
        <p:spPr/>
        <p:txBody>
          <a:bodyPr/>
          <a:lstStyle/>
          <a:p>
            <a:fld id="{A4B065AF-EC6B-4177-A1CD-2DE7DF03D7F5}" type="slidenum">
              <a:rPr lang="en-GB" smtClean="0"/>
              <a:t>8</a:t>
            </a:fld>
            <a:endParaRPr lang="en-GB"/>
          </a:p>
        </p:txBody>
      </p:sp>
    </p:spTree>
    <p:extLst>
      <p:ext uri="{BB962C8B-B14F-4D97-AF65-F5344CB8AC3E}">
        <p14:creationId xmlns:p14="http://schemas.microsoft.com/office/powerpoint/2010/main" val="24621716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A4B065AF-EC6B-4177-A1CD-2DE7DF03D7F5}" type="slidenum">
              <a:rPr lang="en-GB" smtClean="0"/>
              <a:t>9</a:t>
            </a:fld>
            <a:endParaRPr lang="en-GB"/>
          </a:p>
        </p:txBody>
      </p:sp>
    </p:spTree>
    <p:extLst>
      <p:ext uri="{BB962C8B-B14F-4D97-AF65-F5344CB8AC3E}">
        <p14:creationId xmlns:p14="http://schemas.microsoft.com/office/powerpoint/2010/main" val="73619111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A4B065AF-EC6B-4177-A1CD-2DE7DF03D7F5}" type="slidenum">
              <a:rPr lang="en-GB" smtClean="0"/>
              <a:t>10</a:t>
            </a:fld>
            <a:endParaRPr lang="en-GB"/>
          </a:p>
        </p:txBody>
      </p:sp>
    </p:spTree>
    <p:extLst>
      <p:ext uri="{BB962C8B-B14F-4D97-AF65-F5344CB8AC3E}">
        <p14:creationId xmlns:p14="http://schemas.microsoft.com/office/powerpoint/2010/main" val="34309453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A4B065AF-EC6B-4177-A1CD-2DE7DF03D7F5}" type="slidenum">
              <a:rPr lang="en-GB" smtClean="0"/>
              <a:t>11</a:t>
            </a:fld>
            <a:endParaRPr lang="en-GB"/>
          </a:p>
        </p:txBody>
      </p:sp>
    </p:spTree>
    <p:extLst>
      <p:ext uri="{BB962C8B-B14F-4D97-AF65-F5344CB8AC3E}">
        <p14:creationId xmlns:p14="http://schemas.microsoft.com/office/powerpoint/2010/main" val="291615698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A4B065AF-EC6B-4177-A1CD-2DE7DF03D7F5}" type="slidenum">
              <a:rPr lang="en-GB" smtClean="0"/>
              <a:t>12</a:t>
            </a:fld>
            <a:endParaRPr lang="en-GB"/>
          </a:p>
        </p:txBody>
      </p:sp>
    </p:spTree>
    <p:extLst>
      <p:ext uri="{BB962C8B-B14F-4D97-AF65-F5344CB8AC3E}">
        <p14:creationId xmlns:p14="http://schemas.microsoft.com/office/powerpoint/2010/main" val="262838985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5497F1B4-373B-46B1-8DE5-8FE0264135DD}" type="datetimeFigureOut">
              <a:rPr lang="en-GB" smtClean="0"/>
              <a:t>07/08/2020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F54E423-38F1-40DC-9D34-1F21ABD6BDBA}" type="slidenum">
              <a:rPr lang="en-GB" smtClean="0"/>
              <a:t>‹#›</a:t>
            </a:fld>
            <a:endParaRPr lang="en-GB"/>
          </a:p>
        </p:txBody>
      </p:sp>
    </p:spTree>
    <p:extLst>
      <p:ext uri="{BB962C8B-B14F-4D97-AF65-F5344CB8AC3E}">
        <p14:creationId xmlns:p14="http://schemas.microsoft.com/office/powerpoint/2010/main" val="182643151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497F1B4-373B-46B1-8DE5-8FE0264135DD}" type="datetimeFigureOut">
              <a:rPr lang="en-GB" smtClean="0"/>
              <a:t>07/08/2020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F54E423-38F1-40DC-9D34-1F21ABD6BDBA}" type="slidenum">
              <a:rPr lang="en-GB" smtClean="0"/>
              <a:t>‹#›</a:t>
            </a:fld>
            <a:endParaRPr lang="en-GB"/>
          </a:p>
        </p:txBody>
      </p:sp>
    </p:spTree>
    <p:extLst>
      <p:ext uri="{BB962C8B-B14F-4D97-AF65-F5344CB8AC3E}">
        <p14:creationId xmlns:p14="http://schemas.microsoft.com/office/powerpoint/2010/main" val="107917348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497F1B4-373B-46B1-8DE5-8FE0264135DD}" type="datetimeFigureOut">
              <a:rPr lang="en-GB" smtClean="0"/>
              <a:t>07/08/2020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F54E423-38F1-40DC-9D34-1F21ABD6BDBA}" type="slidenum">
              <a:rPr lang="en-GB" smtClean="0"/>
              <a:t>‹#›</a:t>
            </a:fld>
            <a:endParaRPr lang="en-GB"/>
          </a:p>
        </p:txBody>
      </p:sp>
    </p:spTree>
    <p:extLst>
      <p:ext uri="{BB962C8B-B14F-4D97-AF65-F5344CB8AC3E}">
        <p14:creationId xmlns:p14="http://schemas.microsoft.com/office/powerpoint/2010/main" val="260556120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497F1B4-373B-46B1-8DE5-8FE0264135DD}" type="datetimeFigureOut">
              <a:rPr lang="en-GB" smtClean="0"/>
              <a:t>07/08/2020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F54E423-38F1-40DC-9D34-1F21ABD6BDBA}" type="slidenum">
              <a:rPr lang="en-GB" smtClean="0"/>
              <a:t>‹#›</a:t>
            </a:fld>
            <a:endParaRPr lang="en-GB"/>
          </a:p>
        </p:txBody>
      </p:sp>
    </p:spTree>
    <p:extLst>
      <p:ext uri="{BB962C8B-B14F-4D97-AF65-F5344CB8AC3E}">
        <p14:creationId xmlns:p14="http://schemas.microsoft.com/office/powerpoint/2010/main" val="184904567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5497F1B4-373B-46B1-8DE5-8FE0264135DD}" type="datetimeFigureOut">
              <a:rPr lang="en-GB" smtClean="0"/>
              <a:t>07/08/2020</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DF54E423-38F1-40DC-9D34-1F21ABD6BDBA}" type="slidenum">
              <a:rPr lang="en-GB" smtClean="0"/>
              <a:t>‹#›</a:t>
            </a:fld>
            <a:endParaRPr lang="en-GB"/>
          </a:p>
        </p:txBody>
      </p:sp>
    </p:spTree>
    <p:extLst>
      <p:ext uri="{BB962C8B-B14F-4D97-AF65-F5344CB8AC3E}">
        <p14:creationId xmlns:p14="http://schemas.microsoft.com/office/powerpoint/2010/main" val="341784227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5497F1B4-373B-46B1-8DE5-8FE0264135DD}" type="datetimeFigureOut">
              <a:rPr lang="en-GB" smtClean="0"/>
              <a:t>07/08/2020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F54E423-38F1-40DC-9D34-1F21ABD6BDBA}" type="slidenum">
              <a:rPr lang="en-GB" smtClean="0"/>
              <a:t>‹#›</a:t>
            </a:fld>
            <a:endParaRPr lang="en-GB"/>
          </a:p>
        </p:txBody>
      </p:sp>
    </p:spTree>
    <p:extLst>
      <p:ext uri="{BB962C8B-B14F-4D97-AF65-F5344CB8AC3E}">
        <p14:creationId xmlns:p14="http://schemas.microsoft.com/office/powerpoint/2010/main" val="243244727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5497F1B4-373B-46B1-8DE5-8FE0264135DD}" type="datetimeFigureOut">
              <a:rPr lang="en-GB" smtClean="0"/>
              <a:t>07/08/2020</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DF54E423-38F1-40DC-9D34-1F21ABD6BDBA}" type="slidenum">
              <a:rPr lang="en-GB" smtClean="0"/>
              <a:t>‹#›</a:t>
            </a:fld>
            <a:endParaRPr lang="en-GB"/>
          </a:p>
        </p:txBody>
      </p:sp>
    </p:spTree>
    <p:extLst>
      <p:ext uri="{BB962C8B-B14F-4D97-AF65-F5344CB8AC3E}">
        <p14:creationId xmlns:p14="http://schemas.microsoft.com/office/powerpoint/2010/main" val="363993035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5497F1B4-373B-46B1-8DE5-8FE0264135DD}" type="datetimeFigureOut">
              <a:rPr lang="en-GB" smtClean="0"/>
              <a:t>07/08/2020</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DF54E423-38F1-40DC-9D34-1F21ABD6BDBA}" type="slidenum">
              <a:rPr lang="en-GB" smtClean="0"/>
              <a:t>‹#›</a:t>
            </a:fld>
            <a:endParaRPr lang="en-GB"/>
          </a:p>
        </p:txBody>
      </p:sp>
    </p:spTree>
    <p:extLst>
      <p:ext uri="{BB962C8B-B14F-4D97-AF65-F5344CB8AC3E}">
        <p14:creationId xmlns:p14="http://schemas.microsoft.com/office/powerpoint/2010/main" val="145392292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5497F1B4-373B-46B1-8DE5-8FE0264135DD}" type="datetimeFigureOut">
              <a:rPr lang="en-GB" smtClean="0"/>
              <a:t>07/08/2020</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DF54E423-38F1-40DC-9D34-1F21ABD6BDBA}" type="slidenum">
              <a:rPr lang="en-GB" smtClean="0"/>
              <a:t>‹#›</a:t>
            </a:fld>
            <a:endParaRPr lang="en-GB"/>
          </a:p>
        </p:txBody>
      </p:sp>
    </p:spTree>
    <p:extLst>
      <p:ext uri="{BB962C8B-B14F-4D97-AF65-F5344CB8AC3E}">
        <p14:creationId xmlns:p14="http://schemas.microsoft.com/office/powerpoint/2010/main" val="300408953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5497F1B4-373B-46B1-8DE5-8FE0264135DD}" type="datetimeFigureOut">
              <a:rPr lang="en-GB" smtClean="0"/>
              <a:t>07/08/2020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F54E423-38F1-40DC-9D34-1F21ABD6BDBA}" type="slidenum">
              <a:rPr lang="en-GB" smtClean="0"/>
              <a:t>‹#›</a:t>
            </a:fld>
            <a:endParaRPr lang="en-GB"/>
          </a:p>
        </p:txBody>
      </p:sp>
    </p:spTree>
    <p:extLst>
      <p:ext uri="{BB962C8B-B14F-4D97-AF65-F5344CB8AC3E}">
        <p14:creationId xmlns:p14="http://schemas.microsoft.com/office/powerpoint/2010/main" val="124586539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5497F1B4-373B-46B1-8DE5-8FE0264135DD}" type="datetimeFigureOut">
              <a:rPr lang="en-GB" smtClean="0"/>
              <a:t>07/08/2020</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DF54E423-38F1-40DC-9D34-1F21ABD6BDBA}" type="slidenum">
              <a:rPr lang="en-GB" smtClean="0"/>
              <a:t>‹#›</a:t>
            </a:fld>
            <a:endParaRPr lang="en-GB"/>
          </a:p>
        </p:txBody>
      </p:sp>
    </p:spTree>
    <p:extLst>
      <p:ext uri="{BB962C8B-B14F-4D97-AF65-F5344CB8AC3E}">
        <p14:creationId xmlns:p14="http://schemas.microsoft.com/office/powerpoint/2010/main" val="180348808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lum/>
          </a:blip>
          <a:srcRect/>
          <a:stretch>
            <a:fillRect/>
          </a:stretch>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497F1B4-373B-46B1-8DE5-8FE0264135DD}" type="datetimeFigureOut">
              <a:rPr lang="en-GB" smtClean="0"/>
              <a:t>07/08/2020</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F54E423-38F1-40DC-9D34-1F21ABD6BDBA}" type="slidenum">
              <a:rPr lang="en-GB" smtClean="0"/>
              <a:t>‹#›</a:t>
            </a:fld>
            <a:endParaRPr lang="en-GB"/>
          </a:p>
        </p:txBody>
      </p:sp>
    </p:spTree>
    <p:extLst>
      <p:ext uri="{BB962C8B-B14F-4D97-AF65-F5344CB8AC3E}">
        <p14:creationId xmlns:p14="http://schemas.microsoft.com/office/powerpoint/2010/main" val="592778603"/>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1.xml"/><Relationship Id="rId5" Type="http://schemas.openxmlformats.org/officeDocument/2006/relationships/image" Target="../media/image5.png"/><Relationship Id="rId4" Type="http://schemas.openxmlformats.org/officeDocument/2006/relationships/image" Target="../media/image4.jpg"/></Relationships>
</file>

<file path=ppt/slides/_rels/slide10.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image" Target="../media/image22.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image" Target="../media/image6.png"/><Relationship Id="rId7" Type="http://schemas.openxmlformats.org/officeDocument/2006/relationships/image" Target="../media/image10.png"/><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 Id="rId9" Type="http://schemas.openxmlformats.org/officeDocument/2006/relationships/image" Target="../media/image12.png"/></Relationships>
</file>

<file path=ppt/slides/_rels/slide3.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image" Target="../media/image6.png"/><Relationship Id="rId7" Type="http://schemas.openxmlformats.org/officeDocument/2006/relationships/image" Target="../media/image10.pn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9.png"/><Relationship Id="rId5" Type="http://schemas.openxmlformats.org/officeDocument/2006/relationships/image" Target="../media/image8.png"/><Relationship Id="rId4" Type="http://schemas.openxmlformats.org/officeDocument/2006/relationships/image" Target="../media/image7.png"/><Relationship Id="rId9" Type="http://schemas.openxmlformats.org/officeDocument/2006/relationships/image" Target="../media/image12.png"/></Relationships>
</file>

<file path=ppt/slides/_rels/slide7.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5.xml"/><Relationship Id="rId1" Type="http://schemas.openxmlformats.org/officeDocument/2006/relationships/slideLayout" Target="../slideLayouts/slideLayout7.xml"/><Relationship Id="rId4" Type="http://schemas.openxmlformats.org/officeDocument/2006/relationships/image" Target="../media/image18.pn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extBox 10">
            <a:extLst>
              <a:ext uri="{FF2B5EF4-FFF2-40B4-BE49-F238E27FC236}">
                <a16:creationId xmlns:a16="http://schemas.microsoft.com/office/drawing/2014/main" id="{BFE09FD0-0D74-4EE9-8500-80AF8D2F6E3E}"/>
              </a:ext>
            </a:extLst>
          </p:cNvPr>
          <p:cNvSpPr txBox="1"/>
          <p:nvPr/>
        </p:nvSpPr>
        <p:spPr>
          <a:xfrm>
            <a:off x="3422312" y="3015927"/>
            <a:ext cx="5347371" cy="707886"/>
          </a:xfrm>
          <a:prstGeom prst="rect">
            <a:avLst/>
          </a:prstGeom>
          <a:noFill/>
        </p:spPr>
        <p:txBody>
          <a:bodyPr wrap="square" rtlCol="0">
            <a:spAutoFit/>
          </a:bodyPr>
          <a:lstStyle/>
          <a:p>
            <a:pPr algn="ctr"/>
            <a:r>
              <a:rPr lang="en-GB" sz="4000" dirty="0">
                <a:solidFill>
                  <a:srgbClr val="F39200"/>
                </a:solidFill>
                <a:latin typeface="NettoOT-Bold" panose="02010804010101010104" pitchFamily="50" charset="0"/>
              </a:rPr>
              <a:t>Exploring identity online</a:t>
            </a:r>
          </a:p>
        </p:txBody>
      </p:sp>
      <p:sp>
        <p:nvSpPr>
          <p:cNvPr id="12" name="TextBox 11">
            <a:extLst>
              <a:ext uri="{FF2B5EF4-FFF2-40B4-BE49-F238E27FC236}">
                <a16:creationId xmlns:a16="http://schemas.microsoft.com/office/drawing/2014/main" id="{5E7CC3F3-92AF-4C6D-88F9-6B2F3307324F}"/>
              </a:ext>
            </a:extLst>
          </p:cNvPr>
          <p:cNvSpPr txBox="1"/>
          <p:nvPr/>
        </p:nvSpPr>
        <p:spPr>
          <a:xfrm>
            <a:off x="2384761" y="3943880"/>
            <a:ext cx="7422471" cy="707886"/>
          </a:xfrm>
          <a:prstGeom prst="rect">
            <a:avLst/>
          </a:prstGeom>
          <a:noFill/>
        </p:spPr>
        <p:txBody>
          <a:bodyPr wrap="square" rtlCol="0">
            <a:spAutoFit/>
          </a:bodyPr>
          <a:lstStyle/>
          <a:p>
            <a:pPr algn="ctr"/>
            <a:r>
              <a:rPr lang="en-GB" sz="4000" dirty="0">
                <a:solidFill>
                  <a:srgbClr val="009FE3"/>
                </a:solidFill>
                <a:latin typeface="NettoOT-Bold" panose="02010804010101010104" pitchFamily="50" charset="0"/>
              </a:rPr>
              <a:t>Ages 14-18 - Mini presentation 1</a:t>
            </a:r>
          </a:p>
        </p:txBody>
      </p:sp>
      <p:pic>
        <p:nvPicPr>
          <p:cNvPr id="13" name="Picture 12" descr="A close up of a sign&#10;&#10;Description automatically generated">
            <a:extLst>
              <a:ext uri="{FF2B5EF4-FFF2-40B4-BE49-F238E27FC236}">
                <a16:creationId xmlns:a16="http://schemas.microsoft.com/office/drawing/2014/main" id="{B9A0A39A-274A-41A3-BA03-E734F4D61AA6}"/>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374186" y="998582"/>
            <a:ext cx="3443624" cy="1760702"/>
          </a:xfrm>
          <a:prstGeom prst="rect">
            <a:avLst/>
          </a:prstGeom>
          <a:effectLst>
            <a:outerShdw blurRad="50800" dist="38100" dir="2700000" algn="tl" rotWithShape="0">
              <a:prstClr val="black">
                <a:alpha val="40000"/>
              </a:prstClr>
            </a:outerShdw>
          </a:effectLst>
        </p:spPr>
      </p:pic>
      <p:grpSp>
        <p:nvGrpSpPr>
          <p:cNvPr id="7" name="Group 6">
            <a:extLst>
              <a:ext uri="{FF2B5EF4-FFF2-40B4-BE49-F238E27FC236}">
                <a16:creationId xmlns:a16="http://schemas.microsoft.com/office/drawing/2014/main" id="{867E2A90-B4F7-46E0-8D68-CA33A80A63AE}"/>
              </a:ext>
            </a:extLst>
          </p:cNvPr>
          <p:cNvGrpSpPr/>
          <p:nvPr/>
        </p:nvGrpSpPr>
        <p:grpSpPr>
          <a:xfrm>
            <a:off x="2869737" y="5616703"/>
            <a:ext cx="6452518" cy="485429"/>
            <a:chOff x="3660643" y="5639875"/>
            <a:chExt cx="6452518" cy="485429"/>
          </a:xfrm>
        </p:grpSpPr>
        <p:pic>
          <p:nvPicPr>
            <p:cNvPr id="3" name="Picture 2" descr="A picture containing plate, clock, cup, drawing&#10;&#10;Description automatically generated">
              <a:extLst>
                <a:ext uri="{FF2B5EF4-FFF2-40B4-BE49-F238E27FC236}">
                  <a16:creationId xmlns:a16="http://schemas.microsoft.com/office/drawing/2014/main" id="{673EF5CF-E435-4BE5-ACD7-B37D7A10981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294372" y="5639875"/>
              <a:ext cx="1603248" cy="439085"/>
            </a:xfrm>
            <a:prstGeom prst="rect">
              <a:avLst/>
            </a:prstGeom>
          </p:spPr>
        </p:pic>
        <p:pic>
          <p:nvPicPr>
            <p:cNvPr id="5" name="Picture 4" descr="A picture containing drawing&#10;&#10;Description automatically generated">
              <a:extLst>
                <a:ext uri="{FF2B5EF4-FFF2-40B4-BE49-F238E27FC236}">
                  <a16:creationId xmlns:a16="http://schemas.microsoft.com/office/drawing/2014/main" id="{63658D0D-5938-4284-8D05-43E8337B21CC}"/>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660643" y="5639875"/>
              <a:ext cx="1097241" cy="439085"/>
            </a:xfrm>
            <a:prstGeom prst="rect">
              <a:avLst/>
            </a:prstGeom>
          </p:spPr>
        </p:pic>
        <p:pic>
          <p:nvPicPr>
            <p:cNvPr id="6" name="Picture 5">
              <a:extLst>
                <a:ext uri="{FF2B5EF4-FFF2-40B4-BE49-F238E27FC236}">
                  <a16:creationId xmlns:a16="http://schemas.microsoft.com/office/drawing/2014/main" id="{BC4C03BC-4D56-4787-8CDC-32C61A5184C0}"/>
                </a:ext>
              </a:extLst>
            </p:cNvPr>
            <p:cNvPicPr>
              <a:picLocks noChangeAspect="1"/>
            </p:cNvPicPr>
            <p:nvPr/>
          </p:nvPicPr>
          <p:blipFill rotWithShape="1">
            <a:blip r:embed="rId5"/>
            <a:srcRect t="3605" b="7065"/>
            <a:stretch/>
          </p:blipFill>
          <p:spPr>
            <a:xfrm>
              <a:off x="7290919" y="5639875"/>
              <a:ext cx="2822242" cy="485429"/>
            </a:xfrm>
            <a:prstGeom prst="rect">
              <a:avLst/>
            </a:prstGeom>
          </p:spPr>
        </p:pic>
      </p:grpSp>
    </p:spTree>
    <p:extLst>
      <p:ext uri="{BB962C8B-B14F-4D97-AF65-F5344CB8AC3E}">
        <p14:creationId xmlns:p14="http://schemas.microsoft.com/office/powerpoint/2010/main" val="489296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extBox 7">
            <a:extLst>
              <a:ext uri="{FF2B5EF4-FFF2-40B4-BE49-F238E27FC236}">
                <a16:creationId xmlns:a16="http://schemas.microsoft.com/office/drawing/2014/main" id="{0E391546-4BA1-4EC5-B20A-34E0317FED9A}"/>
              </a:ext>
            </a:extLst>
          </p:cNvPr>
          <p:cNvSpPr txBox="1"/>
          <p:nvPr/>
        </p:nvSpPr>
        <p:spPr>
          <a:xfrm>
            <a:off x="2571750" y="1600201"/>
            <a:ext cx="7353300" cy="830997"/>
          </a:xfrm>
          <a:prstGeom prst="rect">
            <a:avLst/>
          </a:prstGeom>
          <a:noFill/>
        </p:spPr>
        <p:txBody>
          <a:bodyPr wrap="square" rtlCol="0">
            <a:spAutoFit/>
          </a:bodyPr>
          <a:lstStyle/>
          <a:p>
            <a:r>
              <a:rPr lang="en-GB" sz="2400" dirty="0">
                <a:latin typeface="NettoOT-Bold" panose="02010804010101010104" pitchFamily="50" charset="0"/>
              </a:rPr>
              <a:t>Seeing only people from a certain background or culture commenting on things which relate to them.</a:t>
            </a:r>
          </a:p>
        </p:txBody>
      </p:sp>
      <p:sp>
        <p:nvSpPr>
          <p:cNvPr id="9" name="TextBox 8">
            <a:extLst>
              <a:ext uri="{FF2B5EF4-FFF2-40B4-BE49-F238E27FC236}">
                <a16:creationId xmlns:a16="http://schemas.microsoft.com/office/drawing/2014/main" id="{955A6CFA-183B-4298-B4D6-DC90E390DADE}"/>
              </a:ext>
            </a:extLst>
          </p:cNvPr>
          <p:cNvSpPr txBox="1"/>
          <p:nvPr/>
        </p:nvSpPr>
        <p:spPr>
          <a:xfrm>
            <a:off x="2571750" y="2677983"/>
            <a:ext cx="7353300" cy="1200329"/>
          </a:xfrm>
          <a:prstGeom prst="rect">
            <a:avLst/>
          </a:prstGeom>
          <a:noFill/>
        </p:spPr>
        <p:txBody>
          <a:bodyPr wrap="square" rtlCol="0">
            <a:spAutoFit/>
          </a:bodyPr>
          <a:lstStyle/>
          <a:p>
            <a:r>
              <a:rPr lang="en-GB" sz="2400" b="1" dirty="0">
                <a:latin typeface="NettoOT-Bold" panose="02010804010101010104" pitchFamily="50" charset="0"/>
              </a:rPr>
              <a:t>Seeing a variety of different backgrounds, mindsets and identities shown online through posts, adverts, accounts, comments etc. </a:t>
            </a:r>
          </a:p>
        </p:txBody>
      </p:sp>
      <p:sp>
        <p:nvSpPr>
          <p:cNvPr id="10" name="TextBox 9">
            <a:extLst>
              <a:ext uri="{FF2B5EF4-FFF2-40B4-BE49-F238E27FC236}">
                <a16:creationId xmlns:a16="http://schemas.microsoft.com/office/drawing/2014/main" id="{90B52FBA-4F9C-41BB-A8BD-E6E7DF5997EC}"/>
              </a:ext>
            </a:extLst>
          </p:cNvPr>
          <p:cNvSpPr txBox="1"/>
          <p:nvPr/>
        </p:nvSpPr>
        <p:spPr>
          <a:xfrm>
            <a:off x="2571750" y="4152557"/>
            <a:ext cx="7353300" cy="830997"/>
          </a:xfrm>
          <a:prstGeom prst="rect">
            <a:avLst/>
          </a:prstGeom>
          <a:noFill/>
        </p:spPr>
        <p:txBody>
          <a:bodyPr wrap="square" rtlCol="0">
            <a:spAutoFit/>
          </a:bodyPr>
          <a:lstStyle/>
          <a:p>
            <a:r>
              <a:rPr lang="en-GB" sz="2400" dirty="0">
                <a:latin typeface="NettoOT-Bold" panose="02010804010101010104" pitchFamily="50" charset="0"/>
              </a:rPr>
              <a:t>Making sure that everyone has their own separate space to be themselves online away from others. </a:t>
            </a:r>
          </a:p>
        </p:txBody>
      </p:sp>
      <p:sp>
        <p:nvSpPr>
          <p:cNvPr id="11" name="TextBox 10">
            <a:extLst>
              <a:ext uri="{FF2B5EF4-FFF2-40B4-BE49-F238E27FC236}">
                <a16:creationId xmlns:a16="http://schemas.microsoft.com/office/drawing/2014/main" id="{5088E838-6114-4C1E-973A-70AA8C8B6852}"/>
              </a:ext>
            </a:extLst>
          </p:cNvPr>
          <p:cNvSpPr txBox="1"/>
          <p:nvPr/>
        </p:nvSpPr>
        <p:spPr>
          <a:xfrm>
            <a:off x="2571750" y="5257799"/>
            <a:ext cx="7353300" cy="830997"/>
          </a:xfrm>
          <a:prstGeom prst="rect">
            <a:avLst/>
          </a:prstGeom>
          <a:noFill/>
        </p:spPr>
        <p:txBody>
          <a:bodyPr wrap="square" rtlCol="0">
            <a:spAutoFit/>
          </a:bodyPr>
          <a:lstStyle/>
          <a:p>
            <a:r>
              <a:rPr lang="en-GB" sz="2400" dirty="0">
                <a:latin typeface="NettoOT-Bold" panose="02010804010101010104" pitchFamily="50" charset="0"/>
              </a:rPr>
              <a:t>Not allowing people to discuss things which don’t relate directly to them. </a:t>
            </a:r>
          </a:p>
        </p:txBody>
      </p:sp>
      <p:sp>
        <p:nvSpPr>
          <p:cNvPr id="13" name="Rectangle: Rounded Corners 12">
            <a:extLst>
              <a:ext uri="{FF2B5EF4-FFF2-40B4-BE49-F238E27FC236}">
                <a16:creationId xmlns:a16="http://schemas.microsoft.com/office/drawing/2014/main" id="{1AA42B85-B132-482D-9B2F-C42EB8AB5998}"/>
              </a:ext>
            </a:extLst>
          </p:cNvPr>
          <p:cNvSpPr/>
          <p:nvPr/>
        </p:nvSpPr>
        <p:spPr>
          <a:xfrm>
            <a:off x="1686247" y="606871"/>
            <a:ext cx="8819505" cy="746545"/>
          </a:xfrm>
          <a:prstGeom prst="roundRect">
            <a:avLst/>
          </a:prstGeom>
          <a:solidFill>
            <a:srgbClr val="F392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600" dirty="0">
                <a:solidFill>
                  <a:schemeClr val="bg1"/>
                </a:solidFill>
                <a:latin typeface="NettoOT-Bold" panose="02010804010101010104" pitchFamily="50" charset="0"/>
              </a:rPr>
              <a:t>What does it mean to see diversity online?</a:t>
            </a:r>
          </a:p>
        </p:txBody>
      </p:sp>
      <p:sp>
        <p:nvSpPr>
          <p:cNvPr id="3" name="Oval 2">
            <a:extLst>
              <a:ext uri="{FF2B5EF4-FFF2-40B4-BE49-F238E27FC236}">
                <a16:creationId xmlns:a16="http://schemas.microsoft.com/office/drawing/2014/main" id="{C9F42AA7-7F7B-46E0-A4BE-FE5BDB92A763}"/>
              </a:ext>
            </a:extLst>
          </p:cNvPr>
          <p:cNvSpPr/>
          <p:nvPr/>
        </p:nvSpPr>
        <p:spPr>
          <a:xfrm>
            <a:off x="1838849" y="1630718"/>
            <a:ext cx="542609" cy="542609"/>
          </a:xfrm>
          <a:prstGeom prst="ellipse">
            <a:avLst/>
          </a:prstGeom>
          <a:noFill/>
          <a:ln w="76200">
            <a:solidFill>
              <a:srgbClr val="009FE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 name="Oval 13">
            <a:extLst>
              <a:ext uri="{FF2B5EF4-FFF2-40B4-BE49-F238E27FC236}">
                <a16:creationId xmlns:a16="http://schemas.microsoft.com/office/drawing/2014/main" id="{A8E05914-83E1-43F8-B581-A6F5C309CC87}"/>
              </a:ext>
            </a:extLst>
          </p:cNvPr>
          <p:cNvSpPr/>
          <p:nvPr/>
        </p:nvSpPr>
        <p:spPr>
          <a:xfrm>
            <a:off x="1838848" y="2677983"/>
            <a:ext cx="542609" cy="542609"/>
          </a:xfrm>
          <a:prstGeom prst="ellipse">
            <a:avLst/>
          </a:prstGeom>
          <a:noFill/>
          <a:ln w="76200">
            <a:solidFill>
              <a:srgbClr val="009FE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 name="Oval 14">
            <a:extLst>
              <a:ext uri="{FF2B5EF4-FFF2-40B4-BE49-F238E27FC236}">
                <a16:creationId xmlns:a16="http://schemas.microsoft.com/office/drawing/2014/main" id="{73B69264-E28E-43D8-A900-ACB630C00A8C}"/>
              </a:ext>
            </a:extLst>
          </p:cNvPr>
          <p:cNvSpPr/>
          <p:nvPr/>
        </p:nvSpPr>
        <p:spPr>
          <a:xfrm>
            <a:off x="1838848" y="4142065"/>
            <a:ext cx="542609" cy="542609"/>
          </a:xfrm>
          <a:prstGeom prst="ellipse">
            <a:avLst/>
          </a:prstGeom>
          <a:noFill/>
          <a:ln w="76200">
            <a:solidFill>
              <a:srgbClr val="009FE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 name="Oval 15">
            <a:extLst>
              <a:ext uri="{FF2B5EF4-FFF2-40B4-BE49-F238E27FC236}">
                <a16:creationId xmlns:a16="http://schemas.microsoft.com/office/drawing/2014/main" id="{D985F0FE-5273-4C62-B35F-7EBA20F32D36}"/>
              </a:ext>
            </a:extLst>
          </p:cNvPr>
          <p:cNvSpPr/>
          <p:nvPr/>
        </p:nvSpPr>
        <p:spPr>
          <a:xfrm>
            <a:off x="1838847" y="5262545"/>
            <a:ext cx="542609" cy="542609"/>
          </a:xfrm>
          <a:prstGeom prst="ellipse">
            <a:avLst/>
          </a:prstGeom>
          <a:noFill/>
          <a:ln w="76200">
            <a:solidFill>
              <a:srgbClr val="009FE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5" name="Picture 4" descr="A close up of a logo&#10;&#10;Description automatically generated">
            <a:extLst>
              <a:ext uri="{FF2B5EF4-FFF2-40B4-BE49-F238E27FC236}">
                <a16:creationId xmlns:a16="http://schemas.microsoft.com/office/drawing/2014/main" id="{E9956573-3E69-4DC9-9AC3-12A819B91210}"/>
              </a:ext>
            </a:extLst>
          </p:cNvPr>
          <p:cNvPicPr>
            <a:picLocks noChangeAspect="1"/>
          </p:cNvPicPr>
          <p:nvPr/>
        </p:nvPicPr>
        <p:blipFill rotWithShape="1">
          <a:blip r:embed="rId3">
            <a:extLst>
              <a:ext uri="{28A0092B-C50C-407E-A947-70E740481C1C}">
                <a14:useLocalDpi xmlns:a14="http://schemas.microsoft.com/office/drawing/2010/main" val="0"/>
              </a:ext>
            </a:extLst>
          </a:blip>
          <a:srcRect l="17668" t="14374" r="18010" b="15352"/>
          <a:stretch/>
        </p:blipFill>
        <p:spPr>
          <a:xfrm>
            <a:off x="1943408" y="2532184"/>
            <a:ext cx="563339" cy="615463"/>
          </a:xfrm>
          <a:prstGeom prst="rect">
            <a:avLst/>
          </a:prstGeom>
        </p:spPr>
      </p:pic>
      <p:sp>
        <p:nvSpPr>
          <p:cNvPr id="17" name="Rectangle: Rounded Corners 16">
            <a:extLst>
              <a:ext uri="{FF2B5EF4-FFF2-40B4-BE49-F238E27FC236}">
                <a16:creationId xmlns:a16="http://schemas.microsoft.com/office/drawing/2014/main" id="{350CC18B-15DB-4516-B812-0C97A2584315}"/>
              </a:ext>
            </a:extLst>
          </p:cNvPr>
          <p:cNvSpPr/>
          <p:nvPr/>
        </p:nvSpPr>
        <p:spPr>
          <a:xfrm>
            <a:off x="2591846" y="2532184"/>
            <a:ext cx="8819505" cy="1285839"/>
          </a:xfrm>
          <a:prstGeom prst="roundRect">
            <a:avLst/>
          </a:prstGeom>
          <a:solidFill>
            <a:srgbClr val="F392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000" dirty="0">
                <a:solidFill>
                  <a:schemeClr val="bg1"/>
                </a:solidFill>
                <a:latin typeface="NettoOT-Bold" panose="02010804010101010104" pitchFamily="50" charset="0"/>
              </a:rPr>
              <a:t>True diversity online should mean that we have online spaces where everyone feels welcome, included, represented and fairly treated. Nobody should expect to be excluded from something based on who they are.</a:t>
            </a:r>
          </a:p>
        </p:txBody>
      </p:sp>
    </p:spTree>
    <p:extLst>
      <p:ext uri="{BB962C8B-B14F-4D97-AF65-F5344CB8AC3E}">
        <p14:creationId xmlns:p14="http://schemas.microsoft.com/office/powerpoint/2010/main" val="12574758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p:cTn id="7" dur="500" fill="hold"/>
                                        <p:tgtEl>
                                          <p:spTgt spid="5"/>
                                        </p:tgtEl>
                                        <p:attrNameLst>
                                          <p:attrName>ppt_w</p:attrName>
                                        </p:attrNameLst>
                                      </p:cBhvr>
                                      <p:tavLst>
                                        <p:tav tm="0">
                                          <p:val>
                                            <p:fltVal val="0"/>
                                          </p:val>
                                        </p:tav>
                                        <p:tav tm="100000">
                                          <p:val>
                                            <p:strVal val="#ppt_w"/>
                                          </p:val>
                                        </p:tav>
                                      </p:tavLst>
                                    </p:anim>
                                    <p:anim calcmode="lin" valueType="num">
                                      <p:cBhvr>
                                        <p:cTn id="8" dur="500" fill="hold"/>
                                        <p:tgtEl>
                                          <p:spTgt spid="5"/>
                                        </p:tgtEl>
                                        <p:attrNameLst>
                                          <p:attrName>ppt_h</p:attrName>
                                        </p:attrNameLst>
                                      </p:cBhvr>
                                      <p:tavLst>
                                        <p:tav tm="0">
                                          <p:val>
                                            <p:fltVal val="0"/>
                                          </p:val>
                                        </p:tav>
                                        <p:tav tm="100000">
                                          <p:val>
                                            <p:strVal val="#ppt_h"/>
                                          </p:val>
                                        </p:tav>
                                      </p:tavLst>
                                    </p:anim>
                                    <p:animEffect transition="in" filter="fade">
                                      <p:cBhvr>
                                        <p:cTn id="9" dur="500"/>
                                        <p:tgtEl>
                                          <p:spTgt spid="5"/>
                                        </p:tgtEl>
                                      </p:cBhvr>
                                    </p:animEffect>
                                  </p:childTnLst>
                                </p:cTn>
                              </p:par>
                            </p:childTnLst>
                          </p:cTn>
                        </p:par>
                        <p:par>
                          <p:cTn id="10" fill="hold">
                            <p:stCondLst>
                              <p:cond delay="500"/>
                            </p:stCondLst>
                            <p:childTnLst>
                              <p:par>
                                <p:cTn id="11" presetID="2" presetClass="entr" presetSubtype="2" fill="hold" grpId="0" nodeType="afterEffect">
                                  <p:stCondLst>
                                    <p:cond delay="0"/>
                                  </p:stCondLst>
                                  <p:childTnLst>
                                    <p:set>
                                      <p:cBhvr>
                                        <p:cTn id="12" dur="1" fill="hold">
                                          <p:stCondLst>
                                            <p:cond delay="0"/>
                                          </p:stCondLst>
                                        </p:cTn>
                                        <p:tgtEl>
                                          <p:spTgt spid="17"/>
                                        </p:tgtEl>
                                        <p:attrNameLst>
                                          <p:attrName>style.visibility</p:attrName>
                                        </p:attrNameLst>
                                      </p:cBhvr>
                                      <p:to>
                                        <p:strVal val="visible"/>
                                      </p:to>
                                    </p:set>
                                    <p:anim calcmode="lin" valueType="num">
                                      <p:cBhvr additive="base">
                                        <p:cTn id="13" dur="500" fill="hold"/>
                                        <p:tgtEl>
                                          <p:spTgt spid="17"/>
                                        </p:tgtEl>
                                        <p:attrNameLst>
                                          <p:attrName>ppt_x</p:attrName>
                                        </p:attrNameLst>
                                      </p:cBhvr>
                                      <p:tavLst>
                                        <p:tav tm="0">
                                          <p:val>
                                            <p:strVal val="1+#ppt_w/2"/>
                                          </p:val>
                                        </p:tav>
                                        <p:tav tm="100000">
                                          <p:val>
                                            <p:strVal val="#ppt_x"/>
                                          </p:val>
                                        </p:tav>
                                      </p:tavLst>
                                    </p:anim>
                                    <p:anim calcmode="lin" valueType="num">
                                      <p:cBhvr additive="base">
                                        <p:cTn id="14" dur="500" fill="hold"/>
                                        <p:tgtEl>
                                          <p:spTgt spid="1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EF0EC8CB-CF79-476D-B24A-B2758257CF1A}"/>
              </a:ext>
            </a:extLst>
          </p:cNvPr>
          <p:cNvSpPr txBox="1"/>
          <p:nvPr/>
        </p:nvSpPr>
        <p:spPr>
          <a:xfrm>
            <a:off x="2342863" y="2463388"/>
            <a:ext cx="4910127" cy="3970318"/>
          </a:xfrm>
          <a:prstGeom prst="rect">
            <a:avLst/>
          </a:prstGeom>
          <a:noFill/>
        </p:spPr>
        <p:txBody>
          <a:bodyPr wrap="none" rtlCol="0">
            <a:spAutoFit/>
          </a:bodyPr>
          <a:lstStyle/>
          <a:p>
            <a:pPr marL="457200" indent="-457200">
              <a:buFont typeface="Arial" panose="020B0604020202020204" pitchFamily="34" charset="0"/>
              <a:buChar char="•"/>
            </a:pPr>
            <a:r>
              <a:rPr lang="en-GB" sz="2800" dirty="0">
                <a:latin typeface="NettoOT-Bold" panose="02010804010101010104" pitchFamily="50" charset="0"/>
              </a:rPr>
              <a:t>Disability </a:t>
            </a:r>
          </a:p>
          <a:p>
            <a:pPr marL="457200" indent="-457200">
              <a:buFont typeface="Arial" panose="020B0604020202020204" pitchFamily="34" charset="0"/>
              <a:buChar char="•"/>
            </a:pPr>
            <a:r>
              <a:rPr lang="en-GB" sz="2800" dirty="0">
                <a:latin typeface="NettoOT-Bold" panose="02010804010101010104" pitchFamily="50" charset="0"/>
              </a:rPr>
              <a:t>Age</a:t>
            </a:r>
          </a:p>
          <a:p>
            <a:pPr marL="457200" indent="-457200">
              <a:buFont typeface="Arial" panose="020B0604020202020204" pitchFamily="34" charset="0"/>
              <a:buChar char="•"/>
            </a:pPr>
            <a:r>
              <a:rPr lang="en-GB" sz="2800" dirty="0">
                <a:latin typeface="NettoOT-Bold" panose="02010804010101010104" pitchFamily="50" charset="0"/>
              </a:rPr>
              <a:t>Gender reassignment </a:t>
            </a:r>
          </a:p>
          <a:p>
            <a:pPr marL="457200" indent="-457200">
              <a:buFont typeface="Arial" panose="020B0604020202020204" pitchFamily="34" charset="0"/>
              <a:buChar char="•"/>
            </a:pPr>
            <a:r>
              <a:rPr lang="en-GB" sz="2800" dirty="0">
                <a:latin typeface="NettoOT-Bold" panose="02010804010101010104" pitchFamily="50" charset="0"/>
              </a:rPr>
              <a:t>Race</a:t>
            </a:r>
          </a:p>
          <a:p>
            <a:pPr marL="457200" indent="-457200">
              <a:buFont typeface="Arial" panose="020B0604020202020204" pitchFamily="34" charset="0"/>
              <a:buChar char="•"/>
            </a:pPr>
            <a:r>
              <a:rPr lang="en-GB" sz="2800" dirty="0">
                <a:latin typeface="NettoOT-Bold" panose="02010804010101010104" pitchFamily="50" charset="0"/>
              </a:rPr>
              <a:t>Sex</a:t>
            </a:r>
          </a:p>
          <a:p>
            <a:pPr marL="457200" indent="-457200">
              <a:buFont typeface="Arial" panose="020B0604020202020204" pitchFamily="34" charset="0"/>
              <a:buChar char="•"/>
            </a:pPr>
            <a:r>
              <a:rPr lang="en-GB" sz="2800" dirty="0">
                <a:latin typeface="NettoOT-Bold" panose="02010804010101010104" pitchFamily="50" charset="0"/>
              </a:rPr>
              <a:t>Religion or belief</a:t>
            </a:r>
          </a:p>
          <a:p>
            <a:pPr marL="457200" indent="-457200">
              <a:buFont typeface="Arial" panose="020B0604020202020204" pitchFamily="34" charset="0"/>
              <a:buChar char="•"/>
            </a:pPr>
            <a:r>
              <a:rPr lang="en-GB" sz="2800" dirty="0">
                <a:latin typeface="NettoOT-Bold" panose="02010804010101010104" pitchFamily="50" charset="0"/>
              </a:rPr>
              <a:t>Sexual orientation </a:t>
            </a:r>
          </a:p>
          <a:p>
            <a:pPr marL="457200" indent="-457200">
              <a:buFont typeface="Arial" panose="020B0604020202020204" pitchFamily="34" charset="0"/>
              <a:buChar char="•"/>
            </a:pPr>
            <a:r>
              <a:rPr lang="en-GB" sz="2800" dirty="0">
                <a:latin typeface="NettoOT-Bold" panose="02010804010101010104" pitchFamily="50" charset="0"/>
              </a:rPr>
              <a:t>Pregnancy or maternity </a:t>
            </a:r>
          </a:p>
          <a:p>
            <a:pPr marL="457200" indent="-457200">
              <a:buFont typeface="Arial" panose="020B0604020202020204" pitchFamily="34" charset="0"/>
              <a:buChar char="•"/>
            </a:pPr>
            <a:r>
              <a:rPr lang="en-GB" sz="2800" dirty="0">
                <a:latin typeface="NettoOT-Bold" panose="02010804010101010104" pitchFamily="50" charset="0"/>
              </a:rPr>
              <a:t>Marriage or civil partnership </a:t>
            </a:r>
          </a:p>
        </p:txBody>
      </p:sp>
      <p:sp>
        <p:nvSpPr>
          <p:cNvPr id="7" name="Rectangle: Rounded Corners 6">
            <a:extLst>
              <a:ext uri="{FF2B5EF4-FFF2-40B4-BE49-F238E27FC236}">
                <a16:creationId xmlns:a16="http://schemas.microsoft.com/office/drawing/2014/main" id="{D4B87DC5-72A1-4E4E-9DCE-6EA43696BBF4}"/>
              </a:ext>
            </a:extLst>
          </p:cNvPr>
          <p:cNvSpPr/>
          <p:nvPr/>
        </p:nvSpPr>
        <p:spPr>
          <a:xfrm>
            <a:off x="694078" y="577768"/>
            <a:ext cx="8608522" cy="1831686"/>
          </a:xfrm>
          <a:prstGeom prst="roundRect">
            <a:avLst/>
          </a:prstGeom>
          <a:solidFill>
            <a:srgbClr val="009FE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solidFill>
                  <a:schemeClr val="bg1"/>
                </a:solidFill>
                <a:latin typeface="NettoOT-Bold" panose="02010804010101010104" pitchFamily="50" charset="0"/>
              </a:rPr>
              <a:t>Which of these would be considered ‘protected characteristics’ by the Equality Act 2010 and therefore unlawful to discriminate against?</a:t>
            </a:r>
          </a:p>
        </p:txBody>
      </p:sp>
      <p:sp>
        <p:nvSpPr>
          <p:cNvPr id="8" name="Rectangle: Rounded Corners 7">
            <a:extLst>
              <a:ext uri="{FF2B5EF4-FFF2-40B4-BE49-F238E27FC236}">
                <a16:creationId xmlns:a16="http://schemas.microsoft.com/office/drawing/2014/main" id="{22A7C637-8659-4CB1-99C4-D0414DCE4451}"/>
              </a:ext>
            </a:extLst>
          </p:cNvPr>
          <p:cNvSpPr/>
          <p:nvPr/>
        </p:nvSpPr>
        <p:spPr>
          <a:xfrm>
            <a:off x="7311237" y="3429000"/>
            <a:ext cx="3982726" cy="1662466"/>
          </a:xfrm>
          <a:prstGeom prst="roundRect">
            <a:avLst/>
          </a:prstGeom>
          <a:solidFill>
            <a:srgbClr val="F392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400" dirty="0">
                <a:solidFill>
                  <a:schemeClr val="bg1"/>
                </a:solidFill>
                <a:latin typeface="NettoOT-Bold" panose="02010804010101010104" pitchFamily="50" charset="0"/>
              </a:rPr>
              <a:t>All 9 of these are protected characteristics under the Equality Act 2010. </a:t>
            </a:r>
          </a:p>
        </p:txBody>
      </p:sp>
    </p:spTree>
    <p:extLst>
      <p:ext uri="{BB962C8B-B14F-4D97-AF65-F5344CB8AC3E}">
        <p14:creationId xmlns:p14="http://schemas.microsoft.com/office/powerpoint/2010/main" val="23569210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1+#ppt_w/2"/>
                                          </p:val>
                                        </p:tav>
                                        <p:tav tm="100000">
                                          <p:val>
                                            <p:strVal val="#ppt_x"/>
                                          </p:val>
                                        </p:tav>
                                      </p:tavLst>
                                    </p:anim>
                                    <p:anim calcmode="lin" valueType="num">
                                      <p:cBhvr additive="base">
                                        <p:cTn id="8" dur="500" fill="hold"/>
                                        <p:tgtEl>
                                          <p:spTgt spid="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66584EF6-13B6-4209-A707-7F69E5F2AAFD}"/>
              </a:ext>
            </a:extLst>
          </p:cNvPr>
          <p:cNvSpPr txBox="1"/>
          <p:nvPr/>
        </p:nvSpPr>
        <p:spPr>
          <a:xfrm>
            <a:off x="2814332" y="2009957"/>
            <a:ext cx="3281668" cy="3662541"/>
          </a:xfrm>
          <a:prstGeom prst="rect">
            <a:avLst/>
          </a:prstGeom>
          <a:noFill/>
        </p:spPr>
        <p:txBody>
          <a:bodyPr wrap="none" rtlCol="0">
            <a:spAutoFit/>
          </a:bodyPr>
          <a:lstStyle/>
          <a:p>
            <a:r>
              <a:rPr lang="en-GB" sz="4800" dirty="0">
                <a:solidFill>
                  <a:srgbClr val="009FE3"/>
                </a:solidFill>
                <a:latin typeface="NettoOT-Bold" panose="02010804010101010104" pitchFamily="50" charset="0"/>
              </a:rPr>
              <a:t>Yes? </a:t>
            </a:r>
          </a:p>
          <a:p>
            <a:endParaRPr lang="en-GB" sz="4400" dirty="0">
              <a:solidFill>
                <a:srgbClr val="009FE3"/>
              </a:solidFill>
              <a:latin typeface="NettoOT-Bold" panose="02010804010101010104" pitchFamily="50" charset="0"/>
            </a:endParaRPr>
          </a:p>
          <a:p>
            <a:r>
              <a:rPr lang="en-GB" sz="4800" dirty="0">
                <a:solidFill>
                  <a:srgbClr val="009FE3"/>
                </a:solidFill>
                <a:latin typeface="NettoOT-Bold" panose="02010804010101010104" pitchFamily="50" charset="0"/>
              </a:rPr>
              <a:t>No?</a:t>
            </a:r>
          </a:p>
          <a:p>
            <a:endParaRPr lang="en-GB" sz="4400" dirty="0">
              <a:solidFill>
                <a:srgbClr val="009FE3"/>
              </a:solidFill>
              <a:latin typeface="NettoOT-Bold" panose="02010804010101010104" pitchFamily="50" charset="0"/>
            </a:endParaRPr>
          </a:p>
          <a:p>
            <a:r>
              <a:rPr lang="en-GB" sz="4800" dirty="0">
                <a:solidFill>
                  <a:srgbClr val="009FE3"/>
                </a:solidFill>
                <a:latin typeface="NettoOT-Bold" panose="02010804010101010104" pitchFamily="50" charset="0"/>
              </a:rPr>
              <a:t>It depends? </a:t>
            </a:r>
          </a:p>
        </p:txBody>
      </p:sp>
      <p:grpSp>
        <p:nvGrpSpPr>
          <p:cNvPr id="2" name="Group 1">
            <a:extLst>
              <a:ext uri="{FF2B5EF4-FFF2-40B4-BE49-F238E27FC236}">
                <a16:creationId xmlns:a16="http://schemas.microsoft.com/office/drawing/2014/main" id="{F1FF5FB7-01B9-464A-91C3-78938A968285}"/>
              </a:ext>
            </a:extLst>
          </p:cNvPr>
          <p:cNvGrpSpPr/>
          <p:nvPr/>
        </p:nvGrpSpPr>
        <p:grpSpPr>
          <a:xfrm>
            <a:off x="2719385" y="4280596"/>
            <a:ext cx="8112738" cy="2041909"/>
            <a:chOff x="2719385" y="4280596"/>
            <a:chExt cx="8112738" cy="2041909"/>
          </a:xfrm>
        </p:grpSpPr>
        <p:sp>
          <p:nvSpPr>
            <p:cNvPr id="4" name="Rectangle 3">
              <a:extLst>
                <a:ext uri="{FF2B5EF4-FFF2-40B4-BE49-F238E27FC236}">
                  <a16:creationId xmlns:a16="http://schemas.microsoft.com/office/drawing/2014/main" id="{53249124-68FC-4A8D-BFB8-473DAA72F0FD}"/>
                </a:ext>
              </a:extLst>
            </p:cNvPr>
            <p:cNvSpPr/>
            <p:nvPr/>
          </p:nvSpPr>
          <p:spPr>
            <a:xfrm>
              <a:off x="6470886" y="4422130"/>
              <a:ext cx="4270802" cy="1754326"/>
            </a:xfrm>
            <a:prstGeom prst="rect">
              <a:avLst/>
            </a:prstGeom>
          </p:spPr>
          <p:txBody>
            <a:bodyPr wrap="square">
              <a:spAutoFit/>
            </a:bodyPr>
            <a:lstStyle/>
            <a:p>
              <a:r>
                <a:rPr lang="en-GB" dirty="0">
                  <a:latin typeface="NettoOT-Bold" panose="02010804010101010104" pitchFamily="50" charset="0"/>
                  <a:ea typeface="Calibri" panose="020F0502020204030204" pitchFamily="34" charset="0"/>
                  <a:cs typeface="Times New Roman" panose="02020603050405020304" pitchFamily="18" charset="0"/>
                </a:rPr>
                <a:t>It depends. </a:t>
              </a:r>
            </a:p>
            <a:p>
              <a:r>
                <a:rPr lang="en-GB" dirty="0">
                  <a:latin typeface="NettoOT-Bold" panose="02010804010101010104" pitchFamily="50" charset="0"/>
                  <a:cs typeface="Times New Roman" panose="02020603050405020304" pitchFamily="18" charset="0"/>
                </a:rPr>
                <a:t>Some people are very open online with their identity, sometimes sharing things to educate others. However, not everyone will feel comfortable doing this or discussing personal things about themselves. </a:t>
              </a:r>
              <a:endParaRPr lang="en-GB" dirty="0">
                <a:latin typeface="NettoOT-Bold" panose="02010804010101010104" pitchFamily="50" charset="0"/>
              </a:endParaRPr>
            </a:p>
          </p:txBody>
        </p:sp>
        <p:sp>
          <p:nvSpPr>
            <p:cNvPr id="5" name="Rectangle 4">
              <a:extLst>
                <a:ext uri="{FF2B5EF4-FFF2-40B4-BE49-F238E27FC236}">
                  <a16:creationId xmlns:a16="http://schemas.microsoft.com/office/drawing/2014/main" id="{CAEE2377-A63B-4B15-802D-31C45170834D}"/>
                </a:ext>
              </a:extLst>
            </p:cNvPr>
            <p:cNvSpPr/>
            <p:nvPr/>
          </p:nvSpPr>
          <p:spPr>
            <a:xfrm>
              <a:off x="2719385" y="4280596"/>
              <a:ext cx="8112738" cy="2041909"/>
            </a:xfrm>
            <a:prstGeom prst="rect">
              <a:avLst/>
            </a:prstGeom>
            <a:noFill/>
            <a:ln w="76200">
              <a:solidFill>
                <a:srgbClr val="F392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sp>
        <p:nvSpPr>
          <p:cNvPr id="6" name="Rectangle: Rounded Corners 5">
            <a:extLst>
              <a:ext uri="{FF2B5EF4-FFF2-40B4-BE49-F238E27FC236}">
                <a16:creationId xmlns:a16="http://schemas.microsoft.com/office/drawing/2014/main" id="{95AF0CB8-2EA0-4A3B-ABE5-9429C159DEE4}"/>
              </a:ext>
            </a:extLst>
          </p:cNvPr>
          <p:cNvSpPr/>
          <p:nvPr/>
        </p:nvSpPr>
        <p:spPr>
          <a:xfrm>
            <a:off x="1660520" y="625695"/>
            <a:ext cx="8870959" cy="1293307"/>
          </a:xfrm>
          <a:prstGeom prst="roundRect">
            <a:avLst/>
          </a:prstGeom>
          <a:solidFill>
            <a:srgbClr val="F392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600" dirty="0">
                <a:solidFill>
                  <a:schemeClr val="bg1"/>
                </a:solidFill>
                <a:latin typeface="NettoOT-Bold" panose="02010804010101010104" pitchFamily="50" charset="0"/>
              </a:rPr>
              <a:t>Is it ok to ask someone about a protected characteristic or part of their identity online?</a:t>
            </a:r>
          </a:p>
        </p:txBody>
      </p:sp>
    </p:spTree>
    <p:extLst>
      <p:ext uri="{BB962C8B-B14F-4D97-AF65-F5344CB8AC3E}">
        <p14:creationId xmlns:p14="http://schemas.microsoft.com/office/powerpoint/2010/main" val="7753027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1+#ppt_w/2"/>
                                          </p:val>
                                        </p:tav>
                                        <p:tav tm="100000">
                                          <p:val>
                                            <p:strVal val="#ppt_x"/>
                                          </p:val>
                                        </p:tav>
                                      </p:tavLst>
                                    </p:anim>
                                    <p:anim calcmode="lin" valueType="num">
                                      <p:cBhvr additive="base">
                                        <p:cTn id="8" dur="500" fill="hold"/>
                                        <p:tgtEl>
                                          <p:spTgt spid="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34A27F71-7136-48B7-A4BD-DF10A4B77858}"/>
              </a:ext>
            </a:extLst>
          </p:cNvPr>
          <p:cNvSpPr txBox="1"/>
          <p:nvPr/>
        </p:nvSpPr>
        <p:spPr>
          <a:xfrm>
            <a:off x="2133601" y="1906697"/>
            <a:ext cx="8096250" cy="4401205"/>
          </a:xfrm>
          <a:prstGeom prst="rect">
            <a:avLst/>
          </a:prstGeom>
          <a:noFill/>
        </p:spPr>
        <p:txBody>
          <a:bodyPr wrap="square" rtlCol="0">
            <a:spAutoFit/>
          </a:bodyPr>
          <a:lstStyle/>
          <a:p>
            <a:r>
              <a:rPr lang="en-GB" sz="2800" dirty="0">
                <a:latin typeface="NettoOT-Bold" panose="02010804010101010104" pitchFamily="50" charset="0"/>
              </a:rPr>
              <a:t>Treating someone less favourably because they have a protected characteristic.</a:t>
            </a:r>
          </a:p>
          <a:p>
            <a:r>
              <a:rPr lang="en-GB" sz="2800" dirty="0">
                <a:latin typeface="NettoOT-Bold" panose="02010804010101010104" pitchFamily="50" charset="0"/>
              </a:rPr>
              <a:t>Making assumptions about someone based on protected characteristics.</a:t>
            </a:r>
          </a:p>
          <a:p>
            <a:r>
              <a:rPr lang="en-GB" sz="2800" dirty="0">
                <a:latin typeface="NettoOT-Bold" panose="02010804010101010104" pitchFamily="50" charset="0"/>
              </a:rPr>
              <a:t>Excluding someone because of who they are friends with. </a:t>
            </a:r>
          </a:p>
          <a:p>
            <a:r>
              <a:rPr lang="en-GB" sz="2800" dirty="0">
                <a:latin typeface="NettoOT-Bold" panose="02010804010101010104" pitchFamily="50" charset="0"/>
              </a:rPr>
              <a:t>Being hateful towards someone because they show support for others. </a:t>
            </a:r>
          </a:p>
          <a:p>
            <a:r>
              <a:rPr lang="en-GB" sz="2800" dirty="0">
                <a:latin typeface="NettoOT-Bold" panose="02010804010101010104" pitchFamily="50" charset="0"/>
              </a:rPr>
              <a:t>Certain groups having an advantage compared to others online. </a:t>
            </a:r>
          </a:p>
        </p:txBody>
      </p:sp>
      <p:sp>
        <p:nvSpPr>
          <p:cNvPr id="7" name="Rectangle: Rounded Corners 6">
            <a:extLst>
              <a:ext uri="{FF2B5EF4-FFF2-40B4-BE49-F238E27FC236}">
                <a16:creationId xmlns:a16="http://schemas.microsoft.com/office/drawing/2014/main" id="{80A17081-72A8-4085-9309-BDD2C92104EF}"/>
              </a:ext>
            </a:extLst>
          </p:cNvPr>
          <p:cNvSpPr/>
          <p:nvPr/>
        </p:nvSpPr>
        <p:spPr>
          <a:xfrm>
            <a:off x="714837" y="550098"/>
            <a:ext cx="8810999" cy="1228460"/>
          </a:xfrm>
          <a:prstGeom prst="roundRect">
            <a:avLst/>
          </a:prstGeom>
          <a:solidFill>
            <a:srgbClr val="009FE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600" dirty="0">
                <a:solidFill>
                  <a:schemeClr val="bg1"/>
                </a:solidFill>
                <a:latin typeface="NettoOT-Bold" panose="02010804010101010104" pitchFamily="50" charset="0"/>
              </a:rPr>
              <a:t>Which of these would be unfair treatment of someone else online?</a:t>
            </a:r>
          </a:p>
        </p:txBody>
      </p:sp>
      <p:sp>
        <p:nvSpPr>
          <p:cNvPr id="8" name="Oval 7">
            <a:extLst>
              <a:ext uri="{FF2B5EF4-FFF2-40B4-BE49-F238E27FC236}">
                <a16:creationId xmlns:a16="http://schemas.microsoft.com/office/drawing/2014/main" id="{10BC1798-219F-428A-A998-D059104DD207}"/>
              </a:ext>
            </a:extLst>
          </p:cNvPr>
          <p:cNvSpPr/>
          <p:nvPr/>
        </p:nvSpPr>
        <p:spPr>
          <a:xfrm>
            <a:off x="1701472" y="2024788"/>
            <a:ext cx="366668" cy="366668"/>
          </a:xfrm>
          <a:prstGeom prst="ellipse">
            <a:avLst/>
          </a:prstGeom>
          <a:noFill/>
          <a:ln w="76200">
            <a:solidFill>
              <a:srgbClr val="009FE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9" name="Picture 8" descr="A close up of a logo&#10;&#10;Description automatically generated">
            <a:extLst>
              <a:ext uri="{FF2B5EF4-FFF2-40B4-BE49-F238E27FC236}">
                <a16:creationId xmlns:a16="http://schemas.microsoft.com/office/drawing/2014/main" id="{0F6BEC0D-1365-4F86-A3B4-49EB1CA5E79F}"/>
              </a:ext>
            </a:extLst>
          </p:cNvPr>
          <p:cNvPicPr>
            <a:picLocks noChangeAspect="1"/>
          </p:cNvPicPr>
          <p:nvPr/>
        </p:nvPicPr>
        <p:blipFill rotWithShape="1">
          <a:blip r:embed="rId3">
            <a:extLst>
              <a:ext uri="{28A0092B-C50C-407E-A947-70E740481C1C}">
                <a14:useLocalDpi xmlns:a14="http://schemas.microsoft.com/office/drawing/2010/main" val="0"/>
              </a:ext>
            </a:extLst>
          </a:blip>
          <a:srcRect l="17668" t="14374" r="18010" b="15352"/>
          <a:stretch/>
        </p:blipFill>
        <p:spPr>
          <a:xfrm>
            <a:off x="1775742" y="1906697"/>
            <a:ext cx="380676" cy="415899"/>
          </a:xfrm>
          <a:prstGeom prst="rect">
            <a:avLst/>
          </a:prstGeom>
        </p:spPr>
      </p:pic>
      <p:sp>
        <p:nvSpPr>
          <p:cNvPr id="10" name="Oval 9">
            <a:extLst>
              <a:ext uri="{FF2B5EF4-FFF2-40B4-BE49-F238E27FC236}">
                <a16:creationId xmlns:a16="http://schemas.microsoft.com/office/drawing/2014/main" id="{FB4C19DC-68C4-4806-8631-6BAD644B6AC4}"/>
              </a:ext>
            </a:extLst>
          </p:cNvPr>
          <p:cNvSpPr/>
          <p:nvPr/>
        </p:nvSpPr>
        <p:spPr>
          <a:xfrm>
            <a:off x="1701472" y="2867942"/>
            <a:ext cx="366668" cy="366668"/>
          </a:xfrm>
          <a:prstGeom prst="ellipse">
            <a:avLst/>
          </a:prstGeom>
          <a:noFill/>
          <a:ln w="76200">
            <a:solidFill>
              <a:srgbClr val="009FE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1" name="Picture 10" descr="A close up of a logo&#10;&#10;Description automatically generated">
            <a:extLst>
              <a:ext uri="{FF2B5EF4-FFF2-40B4-BE49-F238E27FC236}">
                <a16:creationId xmlns:a16="http://schemas.microsoft.com/office/drawing/2014/main" id="{7AB4439A-3241-485A-AC49-ED31214BC77C}"/>
              </a:ext>
            </a:extLst>
          </p:cNvPr>
          <p:cNvPicPr>
            <a:picLocks noChangeAspect="1"/>
          </p:cNvPicPr>
          <p:nvPr/>
        </p:nvPicPr>
        <p:blipFill rotWithShape="1">
          <a:blip r:embed="rId3">
            <a:extLst>
              <a:ext uri="{28A0092B-C50C-407E-A947-70E740481C1C}">
                <a14:useLocalDpi xmlns:a14="http://schemas.microsoft.com/office/drawing/2010/main" val="0"/>
              </a:ext>
            </a:extLst>
          </a:blip>
          <a:srcRect l="17668" t="14374" r="18010" b="15352"/>
          <a:stretch/>
        </p:blipFill>
        <p:spPr>
          <a:xfrm>
            <a:off x="1775742" y="2749851"/>
            <a:ext cx="380676" cy="415899"/>
          </a:xfrm>
          <a:prstGeom prst="rect">
            <a:avLst/>
          </a:prstGeom>
        </p:spPr>
      </p:pic>
      <p:sp>
        <p:nvSpPr>
          <p:cNvPr id="12" name="Oval 11">
            <a:extLst>
              <a:ext uri="{FF2B5EF4-FFF2-40B4-BE49-F238E27FC236}">
                <a16:creationId xmlns:a16="http://schemas.microsoft.com/office/drawing/2014/main" id="{1CD28296-A54E-4A9F-AB8A-35252B210A2D}"/>
              </a:ext>
            </a:extLst>
          </p:cNvPr>
          <p:cNvSpPr/>
          <p:nvPr/>
        </p:nvSpPr>
        <p:spPr>
          <a:xfrm>
            <a:off x="1701472" y="3692251"/>
            <a:ext cx="366668" cy="366668"/>
          </a:xfrm>
          <a:prstGeom prst="ellipse">
            <a:avLst/>
          </a:prstGeom>
          <a:noFill/>
          <a:ln w="76200">
            <a:solidFill>
              <a:srgbClr val="009FE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3" name="Picture 12" descr="A close up of a logo&#10;&#10;Description automatically generated">
            <a:extLst>
              <a:ext uri="{FF2B5EF4-FFF2-40B4-BE49-F238E27FC236}">
                <a16:creationId xmlns:a16="http://schemas.microsoft.com/office/drawing/2014/main" id="{E9B1BDDA-B03F-4BCA-816C-00F8B73F35F7}"/>
              </a:ext>
            </a:extLst>
          </p:cNvPr>
          <p:cNvPicPr>
            <a:picLocks noChangeAspect="1"/>
          </p:cNvPicPr>
          <p:nvPr/>
        </p:nvPicPr>
        <p:blipFill rotWithShape="1">
          <a:blip r:embed="rId3">
            <a:extLst>
              <a:ext uri="{28A0092B-C50C-407E-A947-70E740481C1C}">
                <a14:useLocalDpi xmlns:a14="http://schemas.microsoft.com/office/drawing/2010/main" val="0"/>
              </a:ext>
            </a:extLst>
          </a:blip>
          <a:srcRect l="17668" t="14374" r="18010" b="15352"/>
          <a:stretch/>
        </p:blipFill>
        <p:spPr>
          <a:xfrm>
            <a:off x="1775742" y="3574160"/>
            <a:ext cx="380676" cy="415899"/>
          </a:xfrm>
          <a:prstGeom prst="rect">
            <a:avLst/>
          </a:prstGeom>
        </p:spPr>
      </p:pic>
      <p:sp>
        <p:nvSpPr>
          <p:cNvPr id="14" name="Oval 13">
            <a:extLst>
              <a:ext uri="{FF2B5EF4-FFF2-40B4-BE49-F238E27FC236}">
                <a16:creationId xmlns:a16="http://schemas.microsoft.com/office/drawing/2014/main" id="{F023662C-C73C-4319-8E0F-D93D6A653D14}"/>
              </a:ext>
            </a:extLst>
          </p:cNvPr>
          <p:cNvSpPr/>
          <p:nvPr/>
        </p:nvSpPr>
        <p:spPr>
          <a:xfrm>
            <a:off x="1701472" y="4539933"/>
            <a:ext cx="366668" cy="366668"/>
          </a:xfrm>
          <a:prstGeom prst="ellipse">
            <a:avLst/>
          </a:prstGeom>
          <a:noFill/>
          <a:ln w="76200">
            <a:solidFill>
              <a:srgbClr val="009FE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5" name="Picture 14" descr="A close up of a logo&#10;&#10;Description automatically generated">
            <a:extLst>
              <a:ext uri="{FF2B5EF4-FFF2-40B4-BE49-F238E27FC236}">
                <a16:creationId xmlns:a16="http://schemas.microsoft.com/office/drawing/2014/main" id="{323C7AE3-0011-455F-A81E-F008C872CD7A}"/>
              </a:ext>
            </a:extLst>
          </p:cNvPr>
          <p:cNvPicPr>
            <a:picLocks noChangeAspect="1"/>
          </p:cNvPicPr>
          <p:nvPr/>
        </p:nvPicPr>
        <p:blipFill rotWithShape="1">
          <a:blip r:embed="rId3">
            <a:extLst>
              <a:ext uri="{28A0092B-C50C-407E-A947-70E740481C1C}">
                <a14:useLocalDpi xmlns:a14="http://schemas.microsoft.com/office/drawing/2010/main" val="0"/>
              </a:ext>
            </a:extLst>
          </a:blip>
          <a:srcRect l="17668" t="14374" r="18010" b="15352"/>
          <a:stretch/>
        </p:blipFill>
        <p:spPr>
          <a:xfrm>
            <a:off x="1775742" y="4421842"/>
            <a:ext cx="380676" cy="415899"/>
          </a:xfrm>
          <a:prstGeom prst="rect">
            <a:avLst/>
          </a:prstGeom>
        </p:spPr>
      </p:pic>
      <p:sp>
        <p:nvSpPr>
          <p:cNvPr id="16" name="Oval 15">
            <a:extLst>
              <a:ext uri="{FF2B5EF4-FFF2-40B4-BE49-F238E27FC236}">
                <a16:creationId xmlns:a16="http://schemas.microsoft.com/office/drawing/2014/main" id="{90BD78CD-F695-4C02-83F3-F5DA7BE1C981}"/>
              </a:ext>
            </a:extLst>
          </p:cNvPr>
          <p:cNvSpPr/>
          <p:nvPr/>
        </p:nvSpPr>
        <p:spPr>
          <a:xfrm>
            <a:off x="1701472" y="5387615"/>
            <a:ext cx="366668" cy="366668"/>
          </a:xfrm>
          <a:prstGeom prst="ellipse">
            <a:avLst/>
          </a:prstGeom>
          <a:noFill/>
          <a:ln w="76200">
            <a:solidFill>
              <a:srgbClr val="009FE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7" name="Picture 16" descr="A close up of a logo&#10;&#10;Description automatically generated">
            <a:extLst>
              <a:ext uri="{FF2B5EF4-FFF2-40B4-BE49-F238E27FC236}">
                <a16:creationId xmlns:a16="http://schemas.microsoft.com/office/drawing/2014/main" id="{B652A5BD-1ED1-4A73-A9EC-6141B21DBC30}"/>
              </a:ext>
            </a:extLst>
          </p:cNvPr>
          <p:cNvPicPr>
            <a:picLocks noChangeAspect="1"/>
          </p:cNvPicPr>
          <p:nvPr/>
        </p:nvPicPr>
        <p:blipFill rotWithShape="1">
          <a:blip r:embed="rId3">
            <a:extLst>
              <a:ext uri="{28A0092B-C50C-407E-A947-70E740481C1C}">
                <a14:useLocalDpi xmlns:a14="http://schemas.microsoft.com/office/drawing/2010/main" val="0"/>
              </a:ext>
            </a:extLst>
          </a:blip>
          <a:srcRect l="17668" t="14374" r="18010" b="15352"/>
          <a:stretch/>
        </p:blipFill>
        <p:spPr>
          <a:xfrm>
            <a:off x="1775742" y="5269524"/>
            <a:ext cx="380676" cy="415899"/>
          </a:xfrm>
          <a:prstGeom prst="rect">
            <a:avLst/>
          </a:prstGeom>
        </p:spPr>
      </p:pic>
      <p:sp>
        <p:nvSpPr>
          <p:cNvPr id="18" name="Rectangle: Rounded Corners 17">
            <a:extLst>
              <a:ext uri="{FF2B5EF4-FFF2-40B4-BE49-F238E27FC236}">
                <a16:creationId xmlns:a16="http://schemas.microsoft.com/office/drawing/2014/main" id="{9B3F9AED-8874-40BC-931A-54A818F6E6C2}"/>
              </a:ext>
            </a:extLst>
          </p:cNvPr>
          <p:cNvSpPr/>
          <p:nvPr/>
        </p:nvSpPr>
        <p:spPr>
          <a:xfrm rot="21278053">
            <a:off x="2386638" y="2799702"/>
            <a:ext cx="8819505" cy="1883096"/>
          </a:xfrm>
          <a:prstGeom prst="roundRect">
            <a:avLst/>
          </a:prstGeom>
          <a:solidFill>
            <a:srgbClr val="F392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2400" dirty="0">
                <a:solidFill>
                  <a:schemeClr val="bg1"/>
                </a:solidFill>
                <a:latin typeface="NettoOT-Bold" panose="02010804010101010104" pitchFamily="50" charset="0"/>
              </a:rPr>
              <a:t>All of these would be unfair treatment of someone online and may even be unlawful or against a service’s terms and conditions if they show prejudice or discrimination based on protected characteristics. </a:t>
            </a:r>
          </a:p>
        </p:txBody>
      </p:sp>
    </p:spTree>
    <p:extLst>
      <p:ext uri="{BB962C8B-B14F-4D97-AF65-F5344CB8AC3E}">
        <p14:creationId xmlns:p14="http://schemas.microsoft.com/office/powerpoint/2010/main" val="8578088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p:cTn id="7" dur="500" fill="hold"/>
                                        <p:tgtEl>
                                          <p:spTgt spid="9"/>
                                        </p:tgtEl>
                                        <p:attrNameLst>
                                          <p:attrName>ppt_w</p:attrName>
                                        </p:attrNameLst>
                                      </p:cBhvr>
                                      <p:tavLst>
                                        <p:tav tm="0">
                                          <p:val>
                                            <p:fltVal val="0"/>
                                          </p:val>
                                        </p:tav>
                                        <p:tav tm="100000">
                                          <p:val>
                                            <p:strVal val="#ppt_w"/>
                                          </p:val>
                                        </p:tav>
                                      </p:tavLst>
                                    </p:anim>
                                    <p:anim calcmode="lin" valueType="num">
                                      <p:cBhvr>
                                        <p:cTn id="8" dur="500" fill="hold"/>
                                        <p:tgtEl>
                                          <p:spTgt spid="9"/>
                                        </p:tgtEl>
                                        <p:attrNameLst>
                                          <p:attrName>ppt_h</p:attrName>
                                        </p:attrNameLst>
                                      </p:cBhvr>
                                      <p:tavLst>
                                        <p:tav tm="0">
                                          <p:val>
                                            <p:fltVal val="0"/>
                                          </p:val>
                                        </p:tav>
                                        <p:tav tm="100000">
                                          <p:val>
                                            <p:strVal val="#ppt_h"/>
                                          </p:val>
                                        </p:tav>
                                      </p:tavLst>
                                    </p:anim>
                                    <p:animEffect transition="in" filter="fade">
                                      <p:cBhvr>
                                        <p:cTn id="9" dur="500"/>
                                        <p:tgtEl>
                                          <p:spTgt spid="9"/>
                                        </p:tgtEl>
                                      </p:cBhvr>
                                    </p:animEffect>
                                  </p:childTnLst>
                                </p:cTn>
                              </p:par>
                              <p:par>
                                <p:cTn id="10" presetID="53" presetClass="entr" presetSubtype="16" fill="hold" nodeType="withEffect">
                                  <p:stCondLst>
                                    <p:cond delay="0"/>
                                  </p:stCondLst>
                                  <p:childTnLst>
                                    <p:set>
                                      <p:cBhvr>
                                        <p:cTn id="11" dur="1" fill="hold">
                                          <p:stCondLst>
                                            <p:cond delay="0"/>
                                          </p:stCondLst>
                                        </p:cTn>
                                        <p:tgtEl>
                                          <p:spTgt spid="11"/>
                                        </p:tgtEl>
                                        <p:attrNameLst>
                                          <p:attrName>style.visibility</p:attrName>
                                        </p:attrNameLst>
                                      </p:cBhvr>
                                      <p:to>
                                        <p:strVal val="visible"/>
                                      </p:to>
                                    </p:set>
                                    <p:anim calcmode="lin" valueType="num">
                                      <p:cBhvr>
                                        <p:cTn id="12" dur="500" fill="hold"/>
                                        <p:tgtEl>
                                          <p:spTgt spid="11"/>
                                        </p:tgtEl>
                                        <p:attrNameLst>
                                          <p:attrName>ppt_w</p:attrName>
                                        </p:attrNameLst>
                                      </p:cBhvr>
                                      <p:tavLst>
                                        <p:tav tm="0">
                                          <p:val>
                                            <p:fltVal val="0"/>
                                          </p:val>
                                        </p:tav>
                                        <p:tav tm="100000">
                                          <p:val>
                                            <p:strVal val="#ppt_w"/>
                                          </p:val>
                                        </p:tav>
                                      </p:tavLst>
                                    </p:anim>
                                    <p:anim calcmode="lin" valueType="num">
                                      <p:cBhvr>
                                        <p:cTn id="13" dur="500" fill="hold"/>
                                        <p:tgtEl>
                                          <p:spTgt spid="11"/>
                                        </p:tgtEl>
                                        <p:attrNameLst>
                                          <p:attrName>ppt_h</p:attrName>
                                        </p:attrNameLst>
                                      </p:cBhvr>
                                      <p:tavLst>
                                        <p:tav tm="0">
                                          <p:val>
                                            <p:fltVal val="0"/>
                                          </p:val>
                                        </p:tav>
                                        <p:tav tm="100000">
                                          <p:val>
                                            <p:strVal val="#ppt_h"/>
                                          </p:val>
                                        </p:tav>
                                      </p:tavLst>
                                    </p:anim>
                                    <p:animEffect transition="in" filter="fade">
                                      <p:cBhvr>
                                        <p:cTn id="14" dur="500"/>
                                        <p:tgtEl>
                                          <p:spTgt spid="11"/>
                                        </p:tgtEl>
                                      </p:cBhvr>
                                    </p:animEffect>
                                  </p:childTnLst>
                                </p:cTn>
                              </p:par>
                              <p:par>
                                <p:cTn id="15" presetID="53" presetClass="entr" presetSubtype="16" fill="hold" nodeType="withEffect">
                                  <p:stCondLst>
                                    <p:cond delay="0"/>
                                  </p:stCondLst>
                                  <p:childTnLst>
                                    <p:set>
                                      <p:cBhvr>
                                        <p:cTn id="16" dur="1" fill="hold">
                                          <p:stCondLst>
                                            <p:cond delay="0"/>
                                          </p:stCondLst>
                                        </p:cTn>
                                        <p:tgtEl>
                                          <p:spTgt spid="13"/>
                                        </p:tgtEl>
                                        <p:attrNameLst>
                                          <p:attrName>style.visibility</p:attrName>
                                        </p:attrNameLst>
                                      </p:cBhvr>
                                      <p:to>
                                        <p:strVal val="visible"/>
                                      </p:to>
                                    </p:set>
                                    <p:anim calcmode="lin" valueType="num">
                                      <p:cBhvr>
                                        <p:cTn id="17" dur="500" fill="hold"/>
                                        <p:tgtEl>
                                          <p:spTgt spid="13"/>
                                        </p:tgtEl>
                                        <p:attrNameLst>
                                          <p:attrName>ppt_w</p:attrName>
                                        </p:attrNameLst>
                                      </p:cBhvr>
                                      <p:tavLst>
                                        <p:tav tm="0">
                                          <p:val>
                                            <p:fltVal val="0"/>
                                          </p:val>
                                        </p:tav>
                                        <p:tav tm="100000">
                                          <p:val>
                                            <p:strVal val="#ppt_w"/>
                                          </p:val>
                                        </p:tav>
                                      </p:tavLst>
                                    </p:anim>
                                    <p:anim calcmode="lin" valueType="num">
                                      <p:cBhvr>
                                        <p:cTn id="18" dur="500" fill="hold"/>
                                        <p:tgtEl>
                                          <p:spTgt spid="13"/>
                                        </p:tgtEl>
                                        <p:attrNameLst>
                                          <p:attrName>ppt_h</p:attrName>
                                        </p:attrNameLst>
                                      </p:cBhvr>
                                      <p:tavLst>
                                        <p:tav tm="0">
                                          <p:val>
                                            <p:fltVal val="0"/>
                                          </p:val>
                                        </p:tav>
                                        <p:tav tm="100000">
                                          <p:val>
                                            <p:strVal val="#ppt_h"/>
                                          </p:val>
                                        </p:tav>
                                      </p:tavLst>
                                    </p:anim>
                                    <p:animEffect transition="in" filter="fade">
                                      <p:cBhvr>
                                        <p:cTn id="19" dur="500"/>
                                        <p:tgtEl>
                                          <p:spTgt spid="13"/>
                                        </p:tgtEl>
                                      </p:cBhvr>
                                    </p:animEffect>
                                  </p:childTnLst>
                                </p:cTn>
                              </p:par>
                              <p:par>
                                <p:cTn id="20" presetID="53" presetClass="entr" presetSubtype="16" fill="hold" nodeType="withEffect">
                                  <p:stCondLst>
                                    <p:cond delay="0"/>
                                  </p:stCondLst>
                                  <p:childTnLst>
                                    <p:set>
                                      <p:cBhvr>
                                        <p:cTn id="21" dur="1" fill="hold">
                                          <p:stCondLst>
                                            <p:cond delay="0"/>
                                          </p:stCondLst>
                                        </p:cTn>
                                        <p:tgtEl>
                                          <p:spTgt spid="15"/>
                                        </p:tgtEl>
                                        <p:attrNameLst>
                                          <p:attrName>style.visibility</p:attrName>
                                        </p:attrNameLst>
                                      </p:cBhvr>
                                      <p:to>
                                        <p:strVal val="visible"/>
                                      </p:to>
                                    </p:set>
                                    <p:anim calcmode="lin" valueType="num">
                                      <p:cBhvr>
                                        <p:cTn id="22" dur="500" fill="hold"/>
                                        <p:tgtEl>
                                          <p:spTgt spid="15"/>
                                        </p:tgtEl>
                                        <p:attrNameLst>
                                          <p:attrName>ppt_w</p:attrName>
                                        </p:attrNameLst>
                                      </p:cBhvr>
                                      <p:tavLst>
                                        <p:tav tm="0">
                                          <p:val>
                                            <p:fltVal val="0"/>
                                          </p:val>
                                        </p:tav>
                                        <p:tav tm="100000">
                                          <p:val>
                                            <p:strVal val="#ppt_w"/>
                                          </p:val>
                                        </p:tav>
                                      </p:tavLst>
                                    </p:anim>
                                    <p:anim calcmode="lin" valueType="num">
                                      <p:cBhvr>
                                        <p:cTn id="23" dur="500" fill="hold"/>
                                        <p:tgtEl>
                                          <p:spTgt spid="15"/>
                                        </p:tgtEl>
                                        <p:attrNameLst>
                                          <p:attrName>ppt_h</p:attrName>
                                        </p:attrNameLst>
                                      </p:cBhvr>
                                      <p:tavLst>
                                        <p:tav tm="0">
                                          <p:val>
                                            <p:fltVal val="0"/>
                                          </p:val>
                                        </p:tav>
                                        <p:tav tm="100000">
                                          <p:val>
                                            <p:strVal val="#ppt_h"/>
                                          </p:val>
                                        </p:tav>
                                      </p:tavLst>
                                    </p:anim>
                                    <p:animEffect transition="in" filter="fade">
                                      <p:cBhvr>
                                        <p:cTn id="24" dur="500"/>
                                        <p:tgtEl>
                                          <p:spTgt spid="15"/>
                                        </p:tgtEl>
                                      </p:cBhvr>
                                    </p:animEffect>
                                  </p:childTnLst>
                                </p:cTn>
                              </p:par>
                              <p:par>
                                <p:cTn id="25" presetID="53" presetClass="entr" presetSubtype="16" fill="hold" nodeType="withEffect">
                                  <p:stCondLst>
                                    <p:cond delay="0"/>
                                  </p:stCondLst>
                                  <p:childTnLst>
                                    <p:set>
                                      <p:cBhvr>
                                        <p:cTn id="26" dur="1" fill="hold">
                                          <p:stCondLst>
                                            <p:cond delay="0"/>
                                          </p:stCondLst>
                                        </p:cTn>
                                        <p:tgtEl>
                                          <p:spTgt spid="17"/>
                                        </p:tgtEl>
                                        <p:attrNameLst>
                                          <p:attrName>style.visibility</p:attrName>
                                        </p:attrNameLst>
                                      </p:cBhvr>
                                      <p:to>
                                        <p:strVal val="visible"/>
                                      </p:to>
                                    </p:set>
                                    <p:anim calcmode="lin" valueType="num">
                                      <p:cBhvr>
                                        <p:cTn id="27" dur="500" fill="hold"/>
                                        <p:tgtEl>
                                          <p:spTgt spid="17"/>
                                        </p:tgtEl>
                                        <p:attrNameLst>
                                          <p:attrName>ppt_w</p:attrName>
                                        </p:attrNameLst>
                                      </p:cBhvr>
                                      <p:tavLst>
                                        <p:tav tm="0">
                                          <p:val>
                                            <p:fltVal val="0"/>
                                          </p:val>
                                        </p:tav>
                                        <p:tav tm="100000">
                                          <p:val>
                                            <p:strVal val="#ppt_w"/>
                                          </p:val>
                                        </p:tav>
                                      </p:tavLst>
                                    </p:anim>
                                    <p:anim calcmode="lin" valueType="num">
                                      <p:cBhvr>
                                        <p:cTn id="28" dur="500" fill="hold"/>
                                        <p:tgtEl>
                                          <p:spTgt spid="17"/>
                                        </p:tgtEl>
                                        <p:attrNameLst>
                                          <p:attrName>ppt_h</p:attrName>
                                        </p:attrNameLst>
                                      </p:cBhvr>
                                      <p:tavLst>
                                        <p:tav tm="0">
                                          <p:val>
                                            <p:fltVal val="0"/>
                                          </p:val>
                                        </p:tav>
                                        <p:tav tm="100000">
                                          <p:val>
                                            <p:strVal val="#ppt_h"/>
                                          </p:val>
                                        </p:tav>
                                      </p:tavLst>
                                    </p:anim>
                                    <p:animEffect transition="in" filter="fade">
                                      <p:cBhvr>
                                        <p:cTn id="29" dur="500"/>
                                        <p:tgtEl>
                                          <p:spTgt spid="17"/>
                                        </p:tgtEl>
                                      </p:cBhvr>
                                    </p:animEffect>
                                  </p:childTnLst>
                                </p:cTn>
                              </p:par>
                            </p:childTnLst>
                          </p:cTn>
                        </p:par>
                        <p:par>
                          <p:cTn id="30" fill="hold">
                            <p:stCondLst>
                              <p:cond delay="500"/>
                            </p:stCondLst>
                            <p:childTnLst>
                              <p:par>
                                <p:cTn id="31" presetID="2" presetClass="entr" presetSubtype="3" fill="hold" grpId="0" nodeType="afterEffect">
                                  <p:stCondLst>
                                    <p:cond delay="0"/>
                                  </p:stCondLst>
                                  <p:childTnLst>
                                    <p:set>
                                      <p:cBhvr>
                                        <p:cTn id="32" dur="1" fill="hold">
                                          <p:stCondLst>
                                            <p:cond delay="0"/>
                                          </p:stCondLst>
                                        </p:cTn>
                                        <p:tgtEl>
                                          <p:spTgt spid="18"/>
                                        </p:tgtEl>
                                        <p:attrNameLst>
                                          <p:attrName>style.visibility</p:attrName>
                                        </p:attrNameLst>
                                      </p:cBhvr>
                                      <p:to>
                                        <p:strVal val="visible"/>
                                      </p:to>
                                    </p:set>
                                    <p:anim calcmode="lin" valueType="num">
                                      <p:cBhvr additive="base">
                                        <p:cTn id="33" dur="500" fill="hold"/>
                                        <p:tgtEl>
                                          <p:spTgt spid="18"/>
                                        </p:tgtEl>
                                        <p:attrNameLst>
                                          <p:attrName>ppt_x</p:attrName>
                                        </p:attrNameLst>
                                      </p:cBhvr>
                                      <p:tavLst>
                                        <p:tav tm="0">
                                          <p:val>
                                            <p:strVal val="1+#ppt_w/2"/>
                                          </p:val>
                                        </p:tav>
                                        <p:tav tm="100000">
                                          <p:val>
                                            <p:strVal val="#ppt_x"/>
                                          </p:val>
                                        </p:tav>
                                      </p:tavLst>
                                    </p:anim>
                                    <p:anim calcmode="lin" valueType="num">
                                      <p:cBhvr additive="base">
                                        <p:cTn id="34" dur="500" fill="hold"/>
                                        <p:tgtEl>
                                          <p:spTgt spid="18"/>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A picture containing drawing&#10;&#10;Description automatically generated">
            <a:extLst>
              <a:ext uri="{FF2B5EF4-FFF2-40B4-BE49-F238E27FC236}">
                <a16:creationId xmlns:a16="http://schemas.microsoft.com/office/drawing/2014/main" id="{930DE711-7354-4442-9951-67524D57A235}"/>
              </a:ext>
            </a:extLst>
          </p:cNvPr>
          <p:cNvPicPr>
            <a:picLocks noChangeAspect="1"/>
          </p:cNvPicPr>
          <p:nvPr/>
        </p:nvPicPr>
        <p:blipFill rotWithShape="1">
          <a:blip r:embed="rId2">
            <a:extLst>
              <a:ext uri="{28A0092B-C50C-407E-A947-70E740481C1C}">
                <a14:useLocalDpi xmlns:a14="http://schemas.microsoft.com/office/drawing/2010/main" val="0"/>
              </a:ext>
            </a:extLst>
          </a:blip>
          <a:srcRect l="22650" t="21831" r="22551" b="21319"/>
          <a:stretch/>
        </p:blipFill>
        <p:spPr>
          <a:xfrm>
            <a:off x="865663" y="2100678"/>
            <a:ext cx="2560785" cy="2656644"/>
          </a:xfrm>
          <a:prstGeom prst="rect">
            <a:avLst/>
          </a:prstGeom>
        </p:spPr>
      </p:pic>
      <p:sp>
        <p:nvSpPr>
          <p:cNvPr id="6" name="Rectangle: Rounded Corners 5">
            <a:extLst>
              <a:ext uri="{FF2B5EF4-FFF2-40B4-BE49-F238E27FC236}">
                <a16:creationId xmlns:a16="http://schemas.microsoft.com/office/drawing/2014/main" id="{33D441F1-52D5-49B8-96B9-EE51097CA660}"/>
              </a:ext>
            </a:extLst>
          </p:cNvPr>
          <p:cNvSpPr/>
          <p:nvPr/>
        </p:nvSpPr>
        <p:spPr>
          <a:xfrm rot="264389">
            <a:off x="3464567" y="2893277"/>
            <a:ext cx="7825124" cy="1293307"/>
          </a:xfrm>
          <a:prstGeom prst="roundRect">
            <a:avLst/>
          </a:prstGeom>
          <a:solidFill>
            <a:srgbClr val="F392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600" dirty="0">
                <a:solidFill>
                  <a:schemeClr val="bg1"/>
                </a:solidFill>
                <a:latin typeface="NettoOT-Bold" panose="02010804010101010104" pitchFamily="50" charset="0"/>
              </a:rPr>
              <a:t>Does society have a problem with how identity is represented online?</a:t>
            </a:r>
          </a:p>
        </p:txBody>
      </p:sp>
    </p:spTree>
    <p:extLst>
      <p:ext uri="{BB962C8B-B14F-4D97-AF65-F5344CB8AC3E}">
        <p14:creationId xmlns:p14="http://schemas.microsoft.com/office/powerpoint/2010/main" val="260639991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 name="Rectangle: Rounded Corners 16">
            <a:extLst>
              <a:ext uri="{FF2B5EF4-FFF2-40B4-BE49-F238E27FC236}">
                <a16:creationId xmlns:a16="http://schemas.microsoft.com/office/drawing/2014/main" id="{39ACF20D-6478-487B-A322-5A5F25500C90}"/>
              </a:ext>
            </a:extLst>
          </p:cNvPr>
          <p:cNvSpPr/>
          <p:nvPr/>
        </p:nvSpPr>
        <p:spPr>
          <a:xfrm rot="21178038">
            <a:off x="654598" y="587365"/>
            <a:ext cx="2484804" cy="620104"/>
          </a:xfrm>
          <a:prstGeom prst="roundRect">
            <a:avLst/>
          </a:prstGeom>
          <a:solidFill>
            <a:srgbClr val="F392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600" dirty="0">
                <a:solidFill>
                  <a:schemeClr val="bg1"/>
                </a:solidFill>
                <a:latin typeface="NettoOT-Bold" panose="02010804010101010104" pitchFamily="50" charset="0"/>
              </a:rPr>
              <a:t>#trending…</a:t>
            </a:r>
          </a:p>
        </p:txBody>
      </p:sp>
      <p:sp>
        <p:nvSpPr>
          <p:cNvPr id="18" name="Rectangle: Rounded Corners 17">
            <a:extLst>
              <a:ext uri="{FF2B5EF4-FFF2-40B4-BE49-F238E27FC236}">
                <a16:creationId xmlns:a16="http://schemas.microsoft.com/office/drawing/2014/main" id="{FE55F13E-F236-4848-9307-430F37E4E995}"/>
              </a:ext>
            </a:extLst>
          </p:cNvPr>
          <p:cNvSpPr/>
          <p:nvPr/>
        </p:nvSpPr>
        <p:spPr>
          <a:xfrm>
            <a:off x="7514665" y="808201"/>
            <a:ext cx="4051352" cy="5328189"/>
          </a:xfrm>
          <a:prstGeom prst="roundRect">
            <a:avLst>
              <a:gd name="adj" fmla="val 7920"/>
            </a:avLst>
          </a:prstGeom>
          <a:solidFill>
            <a:srgbClr val="009FE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285750" indent="-285750">
              <a:buFont typeface="Arial" panose="020B0604020202020204" pitchFamily="34" charset="0"/>
              <a:buChar char="•"/>
            </a:pPr>
            <a:r>
              <a:rPr lang="en-GB" sz="2800" dirty="0">
                <a:solidFill>
                  <a:schemeClr val="bg1"/>
                </a:solidFill>
                <a:latin typeface="NettoOT-Bold" panose="02010804010101010104" pitchFamily="50" charset="0"/>
              </a:rPr>
              <a:t>Why does representation matter?</a:t>
            </a:r>
          </a:p>
          <a:p>
            <a:pPr marL="285750" indent="-285750">
              <a:buFont typeface="Arial" panose="020B0604020202020204" pitchFamily="34" charset="0"/>
              <a:buChar char="•"/>
            </a:pPr>
            <a:r>
              <a:rPr lang="en-GB" sz="2800" dirty="0">
                <a:solidFill>
                  <a:schemeClr val="bg1"/>
                </a:solidFill>
                <a:latin typeface="NettoOT-Bold" panose="02010804010101010104" pitchFamily="50" charset="0"/>
              </a:rPr>
              <a:t>What impact does proper representation have now and in the future? </a:t>
            </a:r>
          </a:p>
          <a:p>
            <a:pPr marL="285750" indent="-285750">
              <a:buFont typeface="Arial" panose="020B0604020202020204" pitchFamily="34" charset="0"/>
              <a:buChar char="•"/>
            </a:pPr>
            <a:r>
              <a:rPr lang="en-GB" sz="2800" dirty="0">
                <a:solidFill>
                  <a:schemeClr val="bg1"/>
                </a:solidFill>
                <a:latin typeface="NettoOT-Bold" panose="02010804010101010104" pitchFamily="50" charset="0"/>
              </a:rPr>
              <a:t>Why does misrepresentation happen online?</a:t>
            </a:r>
          </a:p>
          <a:p>
            <a:pPr marL="285750" indent="-285750">
              <a:buFont typeface="Arial" panose="020B0604020202020204" pitchFamily="34" charset="0"/>
              <a:buChar char="•"/>
            </a:pPr>
            <a:r>
              <a:rPr lang="en-GB" sz="2800" dirty="0">
                <a:solidFill>
                  <a:schemeClr val="bg1"/>
                </a:solidFill>
                <a:latin typeface="NettoOT-Bold" panose="02010804010101010104" pitchFamily="50" charset="0"/>
              </a:rPr>
              <a:t>Does it only happen online?</a:t>
            </a:r>
          </a:p>
        </p:txBody>
      </p:sp>
      <p:sp>
        <p:nvSpPr>
          <p:cNvPr id="2" name="Rectangle 1">
            <a:extLst>
              <a:ext uri="{FF2B5EF4-FFF2-40B4-BE49-F238E27FC236}">
                <a16:creationId xmlns:a16="http://schemas.microsoft.com/office/drawing/2014/main" id="{965EFFD0-BDD4-4956-9908-CE05DAAD39F9}"/>
              </a:ext>
            </a:extLst>
          </p:cNvPr>
          <p:cNvSpPr/>
          <p:nvPr/>
        </p:nvSpPr>
        <p:spPr>
          <a:xfrm rot="21427412">
            <a:off x="3350162" y="645177"/>
            <a:ext cx="4059383" cy="786968"/>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a:solidFill>
                  <a:schemeClr val="bg1"/>
                </a:solidFill>
                <a:latin typeface="Arial" panose="020B0604020202020204" pitchFamily="34" charset="0"/>
                <a:cs typeface="Arial" panose="020B0604020202020204" pitchFamily="34" charset="0"/>
              </a:rPr>
              <a:t>Dove's new photo project is changing the way women are seen in the media</a:t>
            </a:r>
          </a:p>
        </p:txBody>
      </p:sp>
      <p:sp>
        <p:nvSpPr>
          <p:cNvPr id="14" name="Rectangle 13">
            <a:extLst>
              <a:ext uri="{FF2B5EF4-FFF2-40B4-BE49-F238E27FC236}">
                <a16:creationId xmlns:a16="http://schemas.microsoft.com/office/drawing/2014/main" id="{47E44DC3-F395-4D8E-AB17-AAB7EEF49095}"/>
              </a:ext>
            </a:extLst>
          </p:cNvPr>
          <p:cNvSpPr/>
          <p:nvPr/>
        </p:nvSpPr>
        <p:spPr>
          <a:xfrm rot="189044">
            <a:off x="3740917" y="2151734"/>
            <a:ext cx="3710960" cy="786968"/>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a:solidFill>
                  <a:schemeClr val="bg1"/>
                </a:solidFill>
                <a:latin typeface="Arial" panose="020B0604020202020204" pitchFamily="34" charset="0"/>
                <a:cs typeface="Arial" panose="020B0604020202020204" pitchFamily="34" charset="0"/>
              </a:rPr>
              <a:t>Artificial Intelligence Has a Problem With Gender and Racial Bias.</a:t>
            </a:r>
          </a:p>
        </p:txBody>
      </p:sp>
      <p:sp>
        <p:nvSpPr>
          <p:cNvPr id="15" name="Rectangle 14">
            <a:extLst>
              <a:ext uri="{FF2B5EF4-FFF2-40B4-BE49-F238E27FC236}">
                <a16:creationId xmlns:a16="http://schemas.microsoft.com/office/drawing/2014/main" id="{631B94DB-B541-40B9-9E08-38D5B805BDF5}"/>
              </a:ext>
            </a:extLst>
          </p:cNvPr>
          <p:cNvSpPr/>
          <p:nvPr/>
        </p:nvSpPr>
        <p:spPr>
          <a:xfrm rot="189044">
            <a:off x="4082162" y="3418812"/>
            <a:ext cx="3311829" cy="786968"/>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a:solidFill>
                  <a:schemeClr val="bg1"/>
                </a:solidFill>
                <a:latin typeface="Arial" panose="020B0604020202020204" pitchFamily="34" charset="0"/>
                <a:cs typeface="Arial" panose="020B0604020202020204" pitchFamily="34" charset="0"/>
              </a:rPr>
              <a:t>'#</a:t>
            </a:r>
            <a:r>
              <a:rPr lang="en-GB" sz="1600" b="1" dirty="0" err="1">
                <a:solidFill>
                  <a:schemeClr val="bg1"/>
                </a:solidFill>
                <a:latin typeface="Arial" panose="020B0604020202020204" pitchFamily="34" charset="0"/>
                <a:cs typeface="Arial" panose="020B0604020202020204" pitchFamily="34" charset="0"/>
              </a:rPr>
              <a:t>IAmHere</a:t>
            </a:r>
            <a:r>
              <a:rPr lang="en-GB" sz="1600" b="1" dirty="0">
                <a:solidFill>
                  <a:schemeClr val="bg1"/>
                </a:solidFill>
                <a:latin typeface="Arial" panose="020B0604020202020204" pitchFamily="34" charset="0"/>
                <a:cs typeface="Arial" panose="020B0604020202020204" pitchFamily="34" charset="0"/>
              </a:rPr>
              <a:t>': The people trying to make Facebook a nicer place</a:t>
            </a:r>
          </a:p>
        </p:txBody>
      </p:sp>
      <p:sp>
        <p:nvSpPr>
          <p:cNvPr id="16" name="Rectangle 15">
            <a:extLst>
              <a:ext uri="{FF2B5EF4-FFF2-40B4-BE49-F238E27FC236}">
                <a16:creationId xmlns:a16="http://schemas.microsoft.com/office/drawing/2014/main" id="{FE97BDB5-1960-4A3B-BDC1-37AB90040E86}"/>
              </a:ext>
            </a:extLst>
          </p:cNvPr>
          <p:cNvSpPr/>
          <p:nvPr/>
        </p:nvSpPr>
        <p:spPr>
          <a:xfrm>
            <a:off x="2478205" y="5032088"/>
            <a:ext cx="4899539" cy="396625"/>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a:solidFill>
                  <a:schemeClr val="bg1"/>
                </a:solidFill>
                <a:latin typeface="Arial" panose="020B0604020202020204" pitchFamily="34" charset="0"/>
                <a:cs typeface="Arial" panose="020B0604020202020204" pitchFamily="34" charset="0"/>
              </a:rPr>
              <a:t>'Harmful' gender stereotypes in adverts banned </a:t>
            </a:r>
          </a:p>
        </p:txBody>
      </p:sp>
      <p:sp>
        <p:nvSpPr>
          <p:cNvPr id="19" name="Rectangle 18">
            <a:extLst>
              <a:ext uri="{FF2B5EF4-FFF2-40B4-BE49-F238E27FC236}">
                <a16:creationId xmlns:a16="http://schemas.microsoft.com/office/drawing/2014/main" id="{364996E5-5C32-4F9B-A3A1-0C62C80A49D5}"/>
              </a:ext>
            </a:extLst>
          </p:cNvPr>
          <p:cNvSpPr/>
          <p:nvPr/>
        </p:nvSpPr>
        <p:spPr>
          <a:xfrm>
            <a:off x="730256" y="1488316"/>
            <a:ext cx="3093747" cy="786968"/>
          </a:xfrm>
          <a:prstGeom prst="rect">
            <a:avLst/>
          </a:prstGeom>
          <a:solidFill>
            <a:srgbClr val="009FE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a:solidFill>
                  <a:schemeClr val="bg1"/>
                </a:solidFill>
                <a:latin typeface="Arial" panose="020B0604020202020204" pitchFamily="34" charset="0"/>
                <a:cs typeface="Arial" panose="020B0604020202020204" pitchFamily="34" charset="0"/>
              </a:rPr>
              <a:t>‘Racist’ cartoon turns woman black when she is cursed</a:t>
            </a:r>
          </a:p>
        </p:txBody>
      </p:sp>
      <p:sp>
        <p:nvSpPr>
          <p:cNvPr id="20" name="Rectangle 19">
            <a:extLst>
              <a:ext uri="{FF2B5EF4-FFF2-40B4-BE49-F238E27FC236}">
                <a16:creationId xmlns:a16="http://schemas.microsoft.com/office/drawing/2014/main" id="{0E1BD112-686E-48A3-B5C0-E71452D5982F}"/>
              </a:ext>
            </a:extLst>
          </p:cNvPr>
          <p:cNvSpPr/>
          <p:nvPr/>
        </p:nvSpPr>
        <p:spPr>
          <a:xfrm rot="21341101">
            <a:off x="842520" y="2980260"/>
            <a:ext cx="3093747" cy="786968"/>
          </a:xfrm>
          <a:prstGeom prst="rect">
            <a:avLst/>
          </a:prstGeom>
          <a:solidFill>
            <a:srgbClr val="F392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a:solidFill>
                  <a:schemeClr val="bg1"/>
                </a:solidFill>
                <a:latin typeface="Arial" panose="020B0604020202020204" pitchFamily="34" charset="0"/>
                <a:cs typeface="Arial" panose="020B0604020202020204" pitchFamily="34" charset="0"/>
              </a:rPr>
              <a:t>Women Are Seen More than Heard in Online Newspapers</a:t>
            </a:r>
          </a:p>
        </p:txBody>
      </p:sp>
      <p:sp>
        <p:nvSpPr>
          <p:cNvPr id="21" name="Rectangle 20">
            <a:extLst>
              <a:ext uri="{FF2B5EF4-FFF2-40B4-BE49-F238E27FC236}">
                <a16:creationId xmlns:a16="http://schemas.microsoft.com/office/drawing/2014/main" id="{1CDDE9AA-0A70-437D-890B-A78E9555C3A7}"/>
              </a:ext>
            </a:extLst>
          </p:cNvPr>
          <p:cNvSpPr/>
          <p:nvPr/>
        </p:nvSpPr>
        <p:spPr>
          <a:xfrm rot="226429">
            <a:off x="741583" y="4102312"/>
            <a:ext cx="4834157" cy="786968"/>
          </a:xfrm>
          <a:prstGeom prst="rect">
            <a:avLst/>
          </a:prstGeom>
          <a:solidFill>
            <a:srgbClr val="009FE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a:solidFill>
                  <a:schemeClr val="bg1"/>
                </a:solidFill>
                <a:latin typeface="Arial" panose="020B0604020202020204" pitchFamily="34" charset="0"/>
                <a:cs typeface="Arial" panose="020B0604020202020204" pitchFamily="34" charset="0"/>
              </a:rPr>
              <a:t>Fair and accurate media coverage really could improve the lives of transgender people like me</a:t>
            </a:r>
          </a:p>
        </p:txBody>
      </p:sp>
      <p:sp>
        <p:nvSpPr>
          <p:cNvPr id="22" name="Rectangle 21">
            <a:extLst>
              <a:ext uri="{FF2B5EF4-FFF2-40B4-BE49-F238E27FC236}">
                <a16:creationId xmlns:a16="http://schemas.microsoft.com/office/drawing/2014/main" id="{3D3237C5-4ECF-4420-B33E-99FC01F8BD0A}"/>
              </a:ext>
            </a:extLst>
          </p:cNvPr>
          <p:cNvSpPr/>
          <p:nvPr/>
        </p:nvSpPr>
        <p:spPr>
          <a:xfrm rot="190842">
            <a:off x="916442" y="5498406"/>
            <a:ext cx="4661713" cy="786968"/>
          </a:xfrm>
          <a:prstGeom prst="rect">
            <a:avLst/>
          </a:prstGeom>
          <a:solidFill>
            <a:srgbClr val="F392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1600" b="1" dirty="0">
                <a:solidFill>
                  <a:schemeClr val="bg1"/>
                </a:solidFill>
                <a:latin typeface="Arial" panose="020B0604020202020204" pitchFamily="34" charset="0"/>
                <a:cs typeface="Arial" panose="020B0604020202020204" pitchFamily="34" charset="0"/>
              </a:rPr>
              <a:t>Disabled people must be front and centre on TV – representation matters</a:t>
            </a:r>
          </a:p>
        </p:txBody>
      </p:sp>
    </p:spTree>
    <p:extLst>
      <p:ext uri="{BB962C8B-B14F-4D97-AF65-F5344CB8AC3E}">
        <p14:creationId xmlns:p14="http://schemas.microsoft.com/office/powerpoint/2010/main" val="41261744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anim calcmode="lin" valueType="num">
                                      <p:cBhvr>
                                        <p:cTn id="7" dur="1000" fill="hold"/>
                                        <p:tgtEl>
                                          <p:spTgt spid="18"/>
                                        </p:tgtEl>
                                        <p:attrNameLst>
                                          <p:attrName>ppt_w</p:attrName>
                                        </p:attrNameLst>
                                      </p:cBhvr>
                                      <p:tavLst>
                                        <p:tav tm="0">
                                          <p:val>
                                            <p:fltVal val="0"/>
                                          </p:val>
                                        </p:tav>
                                        <p:tav tm="100000">
                                          <p:val>
                                            <p:strVal val="#ppt_w"/>
                                          </p:val>
                                        </p:tav>
                                      </p:tavLst>
                                    </p:anim>
                                    <p:anim calcmode="lin" valueType="num">
                                      <p:cBhvr>
                                        <p:cTn id="8" dur="1000" fill="hold"/>
                                        <p:tgtEl>
                                          <p:spTgt spid="18"/>
                                        </p:tgtEl>
                                        <p:attrNameLst>
                                          <p:attrName>ppt_h</p:attrName>
                                        </p:attrNameLst>
                                      </p:cBhvr>
                                      <p:tavLst>
                                        <p:tav tm="0">
                                          <p:val>
                                            <p:fltVal val="0"/>
                                          </p:val>
                                        </p:tav>
                                        <p:tav tm="100000">
                                          <p:val>
                                            <p:strVal val="#ppt_h"/>
                                          </p:val>
                                        </p:tav>
                                      </p:tavLst>
                                    </p:anim>
                                    <p:anim calcmode="lin" valueType="num">
                                      <p:cBhvr>
                                        <p:cTn id="9" dur="1000" fill="hold"/>
                                        <p:tgtEl>
                                          <p:spTgt spid="18"/>
                                        </p:tgtEl>
                                        <p:attrNameLst>
                                          <p:attrName>style.rotation</p:attrName>
                                        </p:attrNameLst>
                                      </p:cBhvr>
                                      <p:tavLst>
                                        <p:tav tm="0">
                                          <p:val>
                                            <p:fltVal val="90"/>
                                          </p:val>
                                        </p:tav>
                                        <p:tav tm="100000">
                                          <p:val>
                                            <p:fltVal val="0"/>
                                          </p:val>
                                        </p:tav>
                                      </p:tavLst>
                                    </p:anim>
                                    <p:animEffect transition="in" filter="fade">
                                      <p:cBhvr>
                                        <p:cTn id="10" dur="10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78955F-8CB8-46D7-A907-E30779E76DC7}"/>
              </a:ext>
            </a:extLst>
          </p:cNvPr>
          <p:cNvSpPr>
            <a:spLocks noGrp="1"/>
          </p:cNvSpPr>
          <p:nvPr>
            <p:ph type="title"/>
          </p:nvPr>
        </p:nvSpPr>
        <p:spPr>
          <a:xfrm>
            <a:off x="663092" y="323255"/>
            <a:ext cx="1386771" cy="1325563"/>
          </a:xfrm>
        </p:spPr>
        <p:txBody>
          <a:bodyPr/>
          <a:lstStyle/>
          <a:p>
            <a:r>
              <a:rPr lang="en-GB" dirty="0">
                <a:latin typeface="NettoOT-Bold" panose="02010804010101010104" pitchFamily="50" charset="0"/>
              </a:rPr>
              <a:t>So…</a:t>
            </a:r>
          </a:p>
        </p:txBody>
      </p:sp>
      <p:sp>
        <p:nvSpPr>
          <p:cNvPr id="6" name="Rectangle: Rounded Corners 5">
            <a:extLst>
              <a:ext uri="{FF2B5EF4-FFF2-40B4-BE49-F238E27FC236}">
                <a16:creationId xmlns:a16="http://schemas.microsoft.com/office/drawing/2014/main" id="{9B803E88-0AD8-43BA-B7B7-6EED9B3EFAA4}"/>
              </a:ext>
            </a:extLst>
          </p:cNvPr>
          <p:cNvSpPr/>
          <p:nvPr/>
        </p:nvSpPr>
        <p:spPr>
          <a:xfrm>
            <a:off x="1904836" y="545230"/>
            <a:ext cx="6114257" cy="1228460"/>
          </a:xfrm>
          <a:prstGeom prst="roundRect">
            <a:avLst/>
          </a:prstGeom>
          <a:solidFill>
            <a:srgbClr val="009FE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600" dirty="0">
                <a:solidFill>
                  <a:schemeClr val="bg1"/>
                </a:solidFill>
                <a:latin typeface="NettoOT-Bold" panose="02010804010101010104" pitchFamily="50" charset="0"/>
              </a:rPr>
              <a:t>How can we challenge misrepresentation online?</a:t>
            </a:r>
          </a:p>
        </p:txBody>
      </p:sp>
      <p:pic>
        <p:nvPicPr>
          <p:cNvPr id="9" name="Picture 8" descr="A screenshot of a cell phone&#10;&#10;Description automatically generated">
            <a:extLst>
              <a:ext uri="{FF2B5EF4-FFF2-40B4-BE49-F238E27FC236}">
                <a16:creationId xmlns:a16="http://schemas.microsoft.com/office/drawing/2014/main" id="{0433B1AC-1B22-407C-BC1F-E1399B5EA11E}"/>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534023" y="1870793"/>
            <a:ext cx="9123954" cy="4404977"/>
          </a:xfrm>
          <a:prstGeom prst="rect">
            <a:avLst/>
          </a:prstGeom>
        </p:spPr>
      </p:pic>
    </p:spTree>
    <p:extLst>
      <p:ext uri="{BB962C8B-B14F-4D97-AF65-F5344CB8AC3E}">
        <p14:creationId xmlns:p14="http://schemas.microsoft.com/office/powerpoint/2010/main" val="7092824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818E31B4-E4CE-4066-B9D9-C13422B5A27B}"/>
              </a:ext>
            </a:extLst>
          </p:cNvPr>
          <p:cNvSpPr>
            <a:spLocks noGrp="1"/>
          </p:cNvSpPr>
          <p:nvPr>
            <p:ph idx="1"/>
          </p:nvPr>
        </p:nvSpPr>
        <p:spPr>
          <a:xfrm>
            <a:off x="2138135" y="2275568"/>
            <a:ext cx="9196405" cy="4351338"/>
          </a:xfrm>
        </p:spPr>
        <p:txBody>
          <a:bodyPr>
            <a:normAutofit/>
          </a:bodyPr>
          <a:lstStyle/>
          <a:p>
            <a:r>
              <a:rPr lang="en-GB" dirty="0">
                <a:solidFill>
                  <a:srgbClr val="009FE3"/>
                </a:solidFill>
                <a:latin typeface="NettoOT-Bold" panose="02010804010101010104" pitchFamily="50" charset="0"/>
              </a:rPr>
              <a:t>Look out for positive representation or people trying to challenge negative representation and give it a ‘like.’ </a:t>
            </a:r>
          </a:p>
          <a:p>
            <a:pPr lvl="0"/>
            <a:r>
              <a:rPr lang="en-GB" dirty="0">
                <a:latin typeface="NettoOT-Bold" panose="02010804010101010104" pitchFamily="50" charset="0"/>
              </a:rPr>
              <a:t>Make sure you follow a range of accounts to see and hear from others.</a:t>
            </a:r>
          </a:p>
          <a:p>
            <a:pPr lvl="0"/>
            <a:r>
              <a:rPr lang="en-GB" dirty="0">
                <a:solidFill>
                  <a:srgbClr val="009FE3"/>
                </a:solidFill>
                <a:latin typeface="NettoOT-Bold" panose="02010804010101010104" pitchFamily="50" charset="0"/>
              </a:rPr>
              <a:t>Think about what you share and how it might portray others.</a:t>
            </a:r>
          </a:p>
          <a:p>
            <a:pPr lvl="0"/>
            <a:r>
              <a:rPr lang="en-GB" dirty="0">
                <a:latin typeface="NettoOT-Bold" panose="02010804010101010104" pitchFamily="50" charset="0"/>
              </a:rPr>
              <a:t>Report negative comments/ posts. </a:t>
            </a:r>
          </a:p>
          <a:p>
            <a:r>
              <a:rPr lang="en-GB" dirty="0">
                <a:solidFill>
                  <a:srgbClr val="009FE3"/>
                </a:solidFill>
                <a:latin typeface="NettoOT-Bold" panose="02010804010101010104" pitchFamily="50" charset="0"/>
              </a:rPr>
              <a:t>Make use of campaign hashtags and graphics to raise awareness and support for others.</a:t>
            </a:r>
          </a:p>
        </p:txBody>
      </p:sp>
      <p:sp>
        <p:nvSpPr>
          <p:cNvPr id="4" name="Rectangle: Rounded Corners 3">
            <a:extLst>
              <a:ext uri="{FF2B5EF4-FFF2-40B4-BE49-F238E27FC236}">
                <a16:creationId xmlns:a16="http://schemas.microsoft.com/office/drawing/2014/main" id="{7BA96CA1-7C52-4A1B-8A2F-0EF6353DE14B}"/>
              </a:ext>
            </a:extLst>
          </p:cNvPr>
          <p:cNvSpPr/>
          <p:nvPr/>
        </p:nvSpPr>
        <p:spPr>
          <a:xfrm rot="21288876">
            <a:off x="728162" y="744487"/>
            <a:ext cx="5320281" cy="1293307"/>
          </a:xfrm>
          <a:prstGeom prst="roundRect">
            <a:avLst/>
          </a:prstGeom>
          <a:solidFill>
            <a:srgbClr val="F392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600" dirty="0">
                <a:solidFill>
                  <a:schemeClr val="bg1"/>
                </a:solidFill>
                <a:latin typeface="NettoOT-Bold" panose="02010804010101010104" pitchFamily="50" charset="0"/>
              </a:rPr>
              <a:t>Top tips for tackling misrepresentation online </a:t>
            </a:r>
          </a:p>
        </p:txBody>
      </p:sp>
    </p:spTree>
    <p:extLst>
      <p:ext uri="{BB962C8B-B14F-4D97-AF65-F5344CB8AC3E}">
        <p14:creationId xmlns:p14="http://schemas.microsoft.com/office/powerpoint/2010/main" val="168783422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a:extLst>
              <a:ext uri="{FF2B5EF4-FFF2-40B4-BE49-F238E27FC236}">
                <a16:creationId xmlns:a16="http://schemas.microsoft.com/office/drawing/2014/main" id="{4E304D74-AB74-4F68-91D8-7E097C3DAA3B}"/>
              </a:ext>
            </a:extLst>
          </p:cNvPr>
          <p:cNvSpPr>
            <a:spLocks noGrp="1"/>
          </p:cNvSpPr>
          <p:nvPr>
            <p:ph type="ctrTitle"/>
          </p:nvPr>
        </p:nvSpPr>
        <p:spPr>
          <a:xfrm>
            <a:off x="1981200" y="1840674"/>
            <a:ext cx="8083296" cy="621172"/>
          </a:xfrm>
        </p:spPr>
        <p:txBody>
          <a:bodyPr>
            <a:normAutofit fontScale="90000"/>
          </a:bodyPr>
          <a:lstStyle/>
          <a:p>
            <a:pPr algn="l"/>
            <a:br>
              <a:rPr lang="en-GB" sz="4900" dirty="0"/>
            </a:br>
            <a:br>
              <a:rPr lang="en-GB" sz="4900" dirty="0"/>
            </a:br>
            <a:br>
              <a:rPr lang="en-GB" dirty="0"/>
            </a:br>
            <a:endParaRPr lang="en-GB" dirty="0"/>
          </a:p>
        </p:txBody>
      </p:sp>
      <p:sp>
        <p:nvSpPr>
          <p:cNvPr id="2" name="Rectangle 1">
            <a:extLst>
              <a:ext uri="{FF2B5EF4-FFF2-40B4-BE49-F238E27FC236}">
                <a16:creationId xmlns:a16="http://schemas.microsoft.com/office/drawing/2014/main" id="{476BAA93-A293-436F-8949-B8581B3A5027}"/>
              </a:ext>
            </a:extLst>
          </p:cNvPr>
          <p:cNvSpPr/>
          <p:nvPr/>
        </p:nvSpPr>
        <p:spPr>
          <a:xfrm>
            <a:off x="856580" y="620952"/>
            <a:ext cx="4278078" cy="1323439"/>
          </a:xfrm>
          <a:prstGeom prst="rect">
            <a:avLst/>
          </a:prstGeom>
        </p:spPr>
        <p:txBody>
          <a:bodyPr wrap="square">
            <a:spAutoFit/>
          </a:bodyPr>
          <a:lstStyle/>
          <a:p>
            <a:r>
              <a:rPr lang="en-GB" sz="4000" dirty="0">
                <a:latin typeface="NettoOT" panose="02010504010101010104" pitchFamily="50" charset="0"/>
              </a:rPr>
              <a:t>A place where everybody feels…</a:t>
            </a:r>
          </a:p>
        </p:txBody>
      </p:sp>
      <p:sp>
        <p:nvSpPr>
          <p:cNvPr id="10" name="Rectangle: Rounded Corners 9">
            <a:extLst>
              <a:ext uri="{FF2B5EF4-FFF2-40B4-BE49-F238E27FC236}">
                <a16:creationId xmlns:a16="http://schemas.microsoft.com/office/drawing/2014/main" id="{2BE855FA-FAE9-4296-A958-E78A9AF49B99}"/>
              </a:ext>
            </a:extLst>
          </p:cNvPr>
          <p:cNvSpPr/>
          <p:nvPr/>
        </p:nvSpPr>
        <p:spPr>
          <a:xfrm rot="236224">
            <a:off x="4793929" y="838206"/>
            <a:ext cx="6726698" cy="841443"/>
          </a:xfrm>
          <a:prstGeom prst="roundRect">
            <a:avLst/>
          </a:prstGeom>
          <a:solidFill>
            <a:srgbClr val="009FE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600" dirty="0">
                <a:solidFill>
                  <a:schemeClr val="bg1"/>
                </a:solidFill>
                <a:latin typeface="NettoOT-Bold" panose="02010804010101010104" pitchFamily="50" charset="0"/>
              </a:rPr>
              <a:t>Let’s make the online world FREE</a:t>
            </a:r>
          </a:p>
        </p:txBody>
      </p:sp>
      <p:pic>
        <p:nvPicPr>
          <p:cNvPr id="19" name="Picture 18" descr="A picture containing computer&#10;&#10;Description automatically generated">
            <a:extLst>
              <a:ext uri="{FF2B5EF4-FFF2-40B4-BE49-F238E27FC236}">
                <a16:creationId xmlns:a16="http://schemas.microsoft.com/office/drawing/2014/main" id="{B0A32F62-0CC3-485A-8184-AC2D5634AAD3}"/>
              </a:ext>
            </a:extLst>
          </p:cNvPr>
          <p:cNvPicPr>
            <a:picLocks noChangeAspect="1"/>
          </p:cNvPicPr>
          <p:nvPr/>
        </p:nvPicPr>
        <p:blipFill rotWithShape="1">
          <a:blip r:embed="rId2">
            <a:extLst>
              <a:ext uri="{28A0092B-C50C-407E-A947-70E740481C1C}">
                <a14:useLocalDpi xmlns:a14="http://schemas.microsoft.com/office/drawing/2010/main" val="0"/>
              </a:ext>
            </a:extLst>
          </a:blip>
          <a:srcRect b="36793"/>
          <a:stretch/>
        </p:blipFill>
        <p:spPr>
          <a:xfrm>
            <a:off x="695807" y="1983071"/>
            <a:ext cx="7322777" cy="4518214"/>
          </a:xfrm>
          <a:prstGeom prst="rect">
            <a:avLst/>
          </a:prstGeom>
        </p:spPr>
      </p:pic>
      <p:grpSp>
        <p:nvGrpSpPr>
          <p:cNvPr id="5" name="Group 4">
            <a:extLst>
              <a:ext uri="{FF2B5EF4-FFF2-40B4-BE49-F238E27FC236}">
                <a16:creationId xmlns:a16="http://schemas.microsoft.com/office/drawing/2014/main" id="{95D9F3EE-D784-42AE-933E-E93C49065EA2}"/>
              </a:ext>
            </a:extLst>
          </p:cNvPr>
          <p:cNvGrpSpPr/>
          <p:nvPr/>
        </p:nvGrpSpPr>
        <p:grpSpPr>
          <a:xfrm>
            <a:off x="1981200" y="2500526"/>
            <a:ext cx="4822383" cy="3147003"/>
            <a:chOff x="2815096" y="1238400"/>
            <a:chExt cx="7249401" cy="4730832"/>
          </a:xfrm>
        </p:grpSpPr>
        <p:pic>
          <p:nvPicPr>
            <p:cNvPr id="14" name="Picture 13" descr="A close up of a sign&#10;&#10;Description automatically generated">
              <a:extLst>
                <a:ext uri="{FF2B5EF4-FFF2-40B4-BE49-F238E27FC236}">
                  <a16:creationId xmlns:a16="http://schemas.microsoft.com/office/drawing/2014/main" id="{97241C9D-0E02-40C5-AF96-9DF61D5CEDCC}"/>
                </a:ext>
              </a:extLst>
            </p:cNvPr>
            <p:cNvPicPr>
              <a:picLocks noChangeAspect="1"/>
            </p:cNvPicPr>
            <p:nvPr/>
          </p:nvPicPr>
          <p:blipFill rotWithShape="1">
            <a:blip r:embed="rId3">
              <a:extLst>
                <a:ext uri="{28A0092B-C50C-407E-A947-70E740481C1C}">
                  <a14:useLocalDpi xmlns:a14="http://schemas.microsoft.com/office/drawing/2010/main" val="0"/>
                </a:ext>
              </a:extLst>
            </a:blip>
            <a:srcRect l="25407" t="13197" r="44129" b="67619"/>
            <a:stretch/>
          </p:blipFill>
          <p:spPr>
            <a:xfrm>
              <a:off x="2815096" y="1238400"/>
              <a:ext cx="4196831" cy="1486530"/>
            </a:xfrm>
            <a:prstGeom prst="rect">
              <a:avLst/>
            </a:prstGeom>
          </p:spPr>
        </p:pic>
        <p:pic>
          <p:nvPicPr>
            <p:cNvPr id="15" name="Picture 14" descr="A close up of a sign&#10;&#10;Description automatically generated">
              <a:extLst>
                <a:ext uri="{FF2B5EF4-FFF2-40B4-BE49-F238E27FC236}">
                  <a16:creationId xmlns:a16="http://schemas.microsoft.com/office/drawing/2014/main" id="{9C0410C1-FE67-4890-9093-55885EB252C1}"/>
                </a:ext>
              </a:extLst>
            </p:cNvPr>
            <p:cNvPicPr>
              <a:picLocks noChangeAspect="1"/>
            </p:cNvPicPr>
            <p:nvPr/>
          </p:nvPicPr>
          <p:blipFill rotWithShape="1">
            <a:blip r:embed="rId3">
              <a:extLst>
                <a:ext uri="{28A0092B-C50C-407E-A947-70E740481C1C}">
                  <a14:useLocalDpi xmlns:a14="http://schemas.microsoft.com/office/drawing/2010/main" val="0"/>
                </a:ext>
              </a:extLst>
            </a:blip>
            <a:srcRect l="25407" t="32079" r="44129" b="49540"/>
            <a:stretch/>
          </p:blipFill>
          <p:spPr>
            <a:xfrm>
              <a:off x="3297177" y="2313034"/>
              <a:ext cx="4196831" cy="1424265"/>
            </a:xfrm>
            <a:prstGeom prst="rect">
              <a:avLst/>
            </a:prstGeom>
          </p:spPr>
        </p:pic>
        <p:pic>
          <p:nvPicPr>
            <p:cNvPr id="16" name="Picture 15" descr="A close up of a sign&#10;&#10;Description automatically generated">
              <a:extLst>
                <a:ext uri="{FF2B5EF4-FFF2-40B4-BE49-F238E27FC236}">
                  <a16:creationId xmlns:a16="http://schemas.microsoft.com/office/drawing/2014/main" id="{6D9BE5B6-0046-4663-B21C-05CF43D3543F}"/>
                </a:ext>
              </a:extLst>
            </p:cNvPr>
            <p:cNvPicPr>
              <a:picLocks noChangeAspect="1"/>
            </p:cNvPicPr>
            <p:nvPr/>
          </p:nvPicPr>
          <p:blipFill rotWithShape="1">
            <a:blip r:embed="rId3">
              <a:extLst>
                <a:ext uri="{28A0092B-C50C-407E-A947-70E740481C1C}">
                  <a14:useLocalDpi xmlns:a14="http://schemas.microsoft.com/office/drawing/2010/main" val="0"/>
                </a:ext>
              </a:extLst>
            </a:blip>
            <a:srcRect l="25407" t="50415" r="44129" b="31205"/>
            <a:stretch/>
          </p:blipFill>
          <p:spPr>
            <a:xfrm>
              <a:off x="4855108" y="3429000"/>
              <a:ext cx="4196831" cy="1424265"/>
            </a:xfrm>
            <a:prstGeom prst="rect">
              <a:avLst/>
            </a:prstGeom>
          </p:spPr>
        </p:pic>
        <p:pic>
          <p:nvPicPr>
            <p:cNvPr id="17" name="Picture 16" descr="A close up of a sign&#10;&#10;Description automatically generated">
              <a:extLst>
                <a:ext uri="{FF2B5EF4-FFF2-40B4-BE49-F238E27FC236}">
                  <a16:creationId xmlns:a16="http://schemas.microsoft.com/office/drawing/2014/main" id="{6F074023-E3BF-4939-9042-A03C2B973510}"/>
                </a:ext>
              </a:extLst>
            </p:cNvPr>
            <p:cNvPicPr>
              <a:picLocks noChangeAspect="1"/>
            </p:cNvPicPr>
            <p:nvPr/>
          </p:nvPicPr>
          <p:blipFill rotWithShape="1">
            <a:blip r:embed="rId3">
              <a:extLst>
                <a:ext uri="{28A0092B-C50C-407E-A947-70E740481C1C}">
                  <a14:useLocalDpi xmlns:a14="http://schemas.microsoft.com/office/drawing/2010/main" val="0"/>
                </a:ext>
              </a:extLst>
            </a:blip>
            <a:srcRect l="27855" t="68142" r="44129" b="13478"/>
            <a:stretch/>
          </p:blipFill>
          <p:spPr>
            <a:xfrm>
              <a:off x="6204857" y="4544966"/>
              <a:ext cx="3859640" cy="1424266"/>
            </a:xfrm>
            <a:prstGeom prst="rect">
              <a:avLst/>
            </a:prstGeom>
          </p:spPr>
        </p:pic>
      </p:grpSp>
      <p:sp>
        <p:nvSpPr>
          <p:cNvPr id="12" name="Rectangle: Rounded Corners 11">
            <a:extLst>
              <a:ext uri="{FF2B5EF4-FFF2-40B4-BE49-F238E27FC236}">
                <a16:creationId xmlns:a16="http://schemas.microsoft.com/office/drawing/2014/main" id="{96F5E7BC-B623-4B55-B4E6-627907CFA9FC}"/>
              </a:ext>
            </a:extLst>
          </p:cNvPr>
          <p:cNvSpPr/>
          <p:nvPr/>
        </p:nvSpPr>
        <p:spPr>
          <a:xfrm>
            <a:off x="5605743" y="2434419"/>
            <a:ext cx="980513" cy="398604"/>
          </a:xfrm>
          <a:prstGeom prst="roundRect">
            <a:avLst/>
          </a:prstGeom>
          <a:solidFill>
            <a:srgbClr val="FF0000"/>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lang="en-GB" dirty="0"/>
              <a:t>SHARE</a:t>
            </a:r>
          </a:p>
        </p:txBody>
      </p:sp>
      <p:sp>
        <p:nvSpPr>
          <p:cNvPr id="13" name="Speech Bubble: Rectangle with Corners Rounded 12">
            <a:extLst>
              <a:ext uri="{FF2B5EF4-FFF2-40B4-BE49-F238E27FC236}">
                <a16:creationId xmlns:a16="http://schemas.microsoft.com/office/drawing/2014/main" id="{CEC11A62-0313-431E-9034-2B9379135344}"/>
              </a:ext>
            </a:extLst>
          </p:cNvPr>
          <p:cNvSpPr/>
          <p:nvPr/>
        </p:nvSpPr>
        <p:spPr>
          <a:xfrm>
            <a:off x="8018583" y="2286356"/>
            <a:ext cx="3462425" cy="2413735"/>
          </a:xfrm>
          <a:prstGeom prst="wedgeRoundRectCallout">
            <a:avLst>
              <a:gd name="adj1" fmla="val -94568"/>
              <a:gd name="adj2" fmla="val -35368"/>
              <a:gd name="adj3" fmla="val 16667"/>
            </a:avLst>
          </a:prstGeom>
          <a:solidFill>
            <a:srgbClr val="F39200"/>
          </a:solidFill>
          <a:ln>
            <a:noFill/>
          </a:ln>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en-GB" sz="2800" dirty="0">
                <a:latin typeface="NettoOT-Bold" panose="02010804010101010104" pitchFamily="50" charset="0"/>
              </a:rPr>
              <a:t>How will you make the online world a more equal place?</a:t>
            </a:r>
          </a:p>
        </p:txBody>
      </p:sp>
    </p:spTree>
    <p:extLst>
      <p:ext uri="{BB962C8B-B14F-4D97-AF65-F5344CB8AC3E}">
        <p14:creationId xmlns:p14="http://schemas.microsoft.com/office/powerpoint/2010/main" val="298849790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78955F-8CB8-46D7-A907-E30779E76DC7}"/>
              </a:ext>
            </a:extLst>
          </p:cNvPr>
          <p:cNvSpPr>
            <a:spLocks noGrp="1"/>
          </p:cNvSpPr>
          <p:nvPr>
            <p:ph type="title"/>
          </p:nvPr>
        </p:nvSpPr>
        <p:spPr>
          <a:xfrm>
            <a:off x="3747583" y="413596"/>
            <a:ext cx="4696834" cy="1325563"/>
          </a:xfrm>
        </p:spPr>
        <p:txBody>
          <a:bodyPr/>
          <a:lstStyle/>
          <a:p>
            <a:r>
              <a:rPr lang="en-GB" dirty="0">
                <a:solidFill>
                  <a:srgbClr val="009FE3"/>
                </a:solidFill>
                <a:latin typeface="NettoOT-Bold" panose="02010804010101010104" pitchFamily="50" charset="0"/>
              </a:rPr>
              <a:t>Mini presentation 1</a:t>
            </a:r>
          </a:p>
        </p:txBody>
      </p:sp>
      <p:sp>
        <p:nvSpPr>
          <p:cNvPr id="4" name="Title 1">
            <a:extLst>
              <a:ext uri="{FF2B5EF4-FFF2-40B4-BE49-F238E27FC236}">
                <a16:creationId xmlns:a16="http://schemas.microsoft.com/office/drawing/2014/main" id="{CE653949-911A-4930-BA65-E08F2BE1FEB0}"/>
              </a:ext>
            </a:extLst>
          </p:cNvPr>
          <p:cNvSpPr txBox="1">
            <a:spLocks/>
          </p:cNvSpPr>
          <p:nvPr/>
        </p:nvSpPr>
        <p:spPr>
          <a:xfrm>
            <a:off x="2471431" y="1337224"/>
            <a:ext cx="78867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4800" b="1" dirty="0">
                <a:solidFill>
                  <a:srgbClr val="F39200"/>
                </a:solidFill>
                <a:latin typeface="NettoOT-Bold" panose="02010804010101010104" pitchFamily="50" charset="0"/>
              </a:rPr>
              <a:t>Are all identities equal online?</a:t>
            </a:r>
          </a:p>
        </p:txBody>
      </p:sp>
      <p:grpSp>
        <p:nvGrpSpPr>
          <p:cNvPr id="10" name="Group 9">
            <a:extLst>
              <a:ext uri="{FF2B5EF4-FFF2-40B4-BE49-F238E27FC236}">
                <a16:creationId xmlns:a16="http://schemas.microsoft.com/office/drawing/2014/main" id="{D89CB052-A59C-48E0-964B-E08785C0C1F4}"/>
              </a:ext>
            </a:extLst>
          </p:cNvPr>
          <p:cNvGrpSpPr/>
          <p:nvPr/>
        </p:nvGrpSpPr>
        <p:grpSpPr>
          <a:xfrm>
            <a:off x="2812473" y="2707269"/>
            <a:ext cx="6567055" cy="3190877"/>
            <a:chOff x="2812473" y="2707269"/>
            <a:chExt cx="6567055" cy="3190877"/>
          </a:xfrm>
        </p:grpSpPr>
        <p:cxnSp>
          <p:nvCxnSpPr>
            <p:cNvPr id="7" name="Straight Connector 6">
              <a:extLst>
                <a:ext uri="{FF2B5EF4-FFF2-40B4-BE49-F238E27FC236}">
                  <a16:creationId xmlns:a16="http://schemas.microsoft.com/office/drawing/2014/main" id="{310C3D49-2822-414C-B465-D3440434F67D}"/>
                </a:ext>
              </a:extLst>
            </p:cNvPr>
            <p:cNvCxnSpPr>
              <a:cxnSpLocks/>
            </p:cNvCxnSpPr>
            <p:nvPr/>
          </p:nvCxnSpPr>
          <p:spPr>
            <a:xfrm flipV="1">
              <a:off x="3412837" y="3323986"/>
              <a:ext cx="5366327" cy="791690"/>
            </a:xfrm>
            <a:prstGeom prst="line">
              <a:avLst/>
            </a:prstGeom>
            <a:ln w="76200">
              <a:solidFill>
                <a:srgbClr val="009FE3"/>
              </a:solidFill>
            </a:ln>
          </p:spPr>
          <p:style>
            <a:lnRef idx="1">
              <a:schemeClr val="dk1"/>
            </a:lnRef>
            <a:fillRef idx="0">
              <a:schemeClr val="dk1"/>
            </a:fillRef>
            <a:effectRef idx="0">
              <a:schemeClr val="dk1"/>
            </a:effectRef>
            <a:fontRef idx="minor">
              <a:schemeClr val="tx1"/>
            </a:fontRef>
          </p:style>
        </p:cxnSp>
        <p:sp>
          <p:nvSpPr>
            <p:cNvPr id="8" name="Rectangle: Rounded Corners 7">
              <a:extLst>
                <a:ext uri="{FF2B5EF4-FFF2-40B4-BE49-F238E27FC236}">
                  <a16:creationId xmlns:a16="http://schemas.microsoft.com/office/drawing/2014/main" id="{470E4AA3-E780-4922-AEC5-5C3F2233E9D8}"/>
                </a:ext>
              </a:extLst>
            </p:cNvPr>
            <p:cNvSpPr/>
            <p:nvPr/>
          </p:nvSpPr>
          <p:spPr>
            <a:xfrm>
              <a:off x="5318615" y="3036250"/>
              <a:ext cx="1825477" cy="2802177"/>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 name="Isosceles Triangle 10">
              <a:extLst>
                <a:ext uri="{FF2B5EF4-FFF2-40B4-BE49-F238E27FC236}">
                  <a16:creationId xmlns:a16="http://schemas.microsoft.com/office/drawing/2014/main" id="{C91FC500-BE6A-4FDD-B185-4E2C37CA922F}"/>
                </a:ext>
              </a:extLst>
            </p:cNvPr>
            <p:cNvSpPr/>
            <p:nvPr/>
          </p:nvSpPr>
          <p:spPr>
            <a:xfrm>
              <a:off x="2812473" y="4094490"/>
              <a:ext cx="1403928" cy="1579418"/>
            </a:xfrm>
            <a:prstGeom prst="triangle">
              <a:avLst/>
            </a:prstGeom>
            <a:solidFill>
              <a:srgbClr val="009FE3"/>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a:p>
          </p:txBody>
        </p:sp>
        <p:sp>
          <p:nvSpPr>
            <p:cNvPr id="12" name="Isosceles Triangle 11">
              <a:extLst>
                <a:ext uri="{FF2B5EF4-FFF2-40B4-BE49-F238E27FC236}">
                  <a16:creationId xmlns:a16="http://schemas.microsoft.com/office/drawing/2014/main" id="{E28CBCEE-5F52-4067-A7FD-296EC1290EC1}"/>
                </a:ext>
              </a:extLst>
            </p:cNvPr>
            <p:cNvSpPr/>
            <p:nvPr/>
          </p:nvSpPr>
          <p:spPr>
            <a:xfrm>
              <a:off x="7975600" y="3327931"/>
              <a:ext cx="1403928" cy="1579418"/>
            </a:xfrm>
            <a:prstGeom prst="triangle">
              <a:avLst/>
            </a:prstGeom>
            <a:solidFill>
              <a:srgbClr val="009FE3"/>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a:p>
          </p:txBody>
        </p:sp>
        <p:pic>
          <p:nvPicPr>
            <p:cNvPr id="14" name="Picture 13" descr="A picture containing paper clip&#10;&#10;Description automatically generated">
              <a:extLst>
                <a:ext uri="{FF2B5EF4-FFF2-40B4-BE49-F238E27FC236}">
                  <a16:creationId xmlns:a16="http://schemas.microsoft.com/office/drawing/2014/main" id="{F1F2C7A9-43DD-42B3-94F2-12622F6B38BB}"/>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13502" t="23434" r="15757" b="21751"/>
            <a:stretch/>
          </p:blipFill>
          <p:spPr>
            <a:xfrm rot="21194281">
              <a:off x="8224917" y="4476243"/>
              <a:ext cx="475881" cy="368740"/>
            </a:xfrm>
            <a:prstGeom prst="rect">
              <a:avLst/>
            </a:prstGeom>
          </p:spPr>
        </p:pic>
        <p:pic>
          <p:nvPicPr>
            <p:cNvPr id="16" name="Picture 15">
              <a:extLst>
                <a:ext uri="{FF2B5EF4-FFF2-40B4-BE49-F238E27FC236}">
                  <a16:creationId xmlns:a16="http://schemas.microsoft.com/office/drawing/2014/main" id="{01C5232F-112B-42D8-A1FA-EF870076F69A}"/>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18754" t="22222" r="23872" b="19498"/>
            <a:stretch/>
          </p:blipFill>
          <p:spPr>
            <a:xfrm>
              <a:off x="8438304" y="3850045"/>
              <a:ext cx="491426" cy="499180"/>
            </a:xfrm>
            <a:prstGeom prst="rect">
              <a:avLst/>
            </a:prstGeom>
          </p:spPr>
        </p:pic>
        <p:pic>
          <p:nvPicPr>
            <p:cNvPr id="18" name="Picture 17" descr="A picture containing object&#10;&#10;Description automatically generated">
              <a:extLst>
                <a:ext uri="{FF2B5EF4-FFF2-40B4-BE49-F238E27FC236}">
                  <a16:creationId xmlns:a16="http://schemas.microsoft.com/office/drawing/2014/main" id="{2EF4E5E9-C939-4E79-A44D-69BD97BE5141}"/>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l="21179" t="20875" r="15856" b="19499"/>
            <a:stretch/>
          </p:blipFill>
          <p:spPr>
            <a:xfrm rot="319819">
              <a:off x="8762341" y="4436236"/>
              <a:ext cx="389390" cy="368740"/>
            </a:xfrm>
            <a:prstGeom prst="rect">
              <a:avLst/>
            </a:prstGeom>
          </p:spPr>
        </p:pic>
        <p:pic>
          <p:nvPicPr>
            <p:cNvPr id="22" name="Picture 21" descr="A close up of a sign&#10;&#10;Description automatically generated">
              <a:extLst>
                <a:ext uri="{FF2B5EF4-FFF2-40B4-BE49-F238E27FC236}">
                  <a16:creationId xmlns:a16="http://schemas.microsoft.com/office/drawing/2014/main" id="{2DF12811-60F9-4465-9B4E-917FFDCB4581}"/>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l="20640" t="16562" r="20640" b="14343"/>
            <a:stretch/>
          </p:blipFill>
          <p:spPr>
            <a:xfrm>
              <a:off x="3583581" y="5076831"/>
              <a:ext cx="424872" cy="499932"/>
            </a:xfrm>
            <a:prstGeom prst="rect">
              <a:avLst/>
            </a:prstGeom>
          </p:spPr>
        </p:pic>
        <p:pic>
          <p:nvPicPr>
            <p:cNvPr id="24" name="Picture 23" descr="A close up of a logo&#10;&#10;Description automatically generated">
              <a:extLst>
                <a:ext uri="{FF2B5EF4-FFF2-40B4-BE49-F238E27FC236}">
                  <a16:creationId xmlns:a16="http://schemas.microsoft.com/office/drawing/2014/main" id="{7063C395-FBEF-4144-89B6-0323BB5DAC4A}"/>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l="17539" t="18962" r="18281" b="19498"/>
            <a:stretch/>
          </p:blipFill>
          <p:spPr>
            <a:xfrm rot="469493">
              <a:off x="3301872" y="4680380"/>
              <a:ext cx="425130" cy="407638"/>
            </a:xfrm>
            <a:prstGeom prst="rect">
              <a:avLst/>
            </a:prstGeom>
          </p:spPr>
        </p:pic>
        <p:pic>
          <p:nvPicPr>
            <p:cNvPr id="26" name="Picture 25" descr="A close up of a sign&#10;&#10;Description automatically generated">
              <a:extLst>
                <a:ext uri="{FF2B5EF4-FFF2-40B4-BE49-F238E27FC236}">
                  <a16:creationId xmlns:a16="http://schemas.microsoft.com/office/drawing/2014/main" id="{3869406E-18E6-4094-B89E-1311C331DF3A}"/>
                </a:ext>
              </a:extLst>
            </p:cNvPr>
            <p:cNvPicPr>
              <a:picLocks noChangeAspect="1"/>
            </p:cNvPicPr>
            <p:nvPr/>
          </p:nvPicPr>
          <p:blipFill rotWithShape="1">
            <a:blip r:embed="rId8" cstate="print">
              <a:extLst>
                <a:ext uri="{28A0092B-C50C-407E-A947-70E740481C1C}">
                  <a14:useLocalDpi xmlns:a14="http://schemas.microsoft.com/office/drawing/2010/main" val="0"/>
                </a:ext>
              </a:extLst>
            </a:blip>
            <a:srcRect l="15336" t="17913" r="17392" b="17980"/>
            <a:stretch/>
          </p:blipFill>
          <p:spPr>
            <a:xfrm rot="21294824">
              <a:off x="3096637" y="5144162"/>
              <a:ext cx="424872" cy="404893"/>
            </a:xfrm>
            <a:prstGeom prst="rect">
              <a:avLst/>
            </a:prstGeom>
          </p:spPr>
        </p:pic>
        <p:pic>
          <p:nvPicPr>
            <p:cNvPr id="6" name="Picture 5" descr="A close up of a logo&#10;&#10;Description automatically generated">
              <a:extLst>
                <a:ext uri="{FF2B5EF4-FFF2-40B4-BE49-F238E27FC236}">
                  <a16:creationId xmlns:a16="http://schemas.microsoft.com/office/drawing/2014/main" id="{2179D4A1-A6CE-4029-A2E0-58B1029D253D}"/>
                </a:ext>
              </a:extLst>
            </p:cNvPr>
            <p:cNvPicPr>
              <a:picLocks noChangeAspect="1"/>
            </p:cNvPicPr>
            <p:nvPr/>
          </p:nvPicPr>
          <p:blipFill rotWithShape="1">
            <a:blip r:embed="rId9">
              <a:extLst>
                <a:ext uri="{28A0092B-C50C-407E-A947-70E740481C1C}">
                  <a14:useLocalDpi xmlns:a14="http://schemas.microsoft.com/office/drawing/2010/main" val="0"/>
                </a:ext>
              </a:extLst>
            </a:blip>
            <a:srcRect l="27076" t="14868" r="28004" b="14866"/>
            <a:stretch/>
          </p:blipFill>
          <p:spPr>
            <a:xfrm>
              <a:off x="5187821" y="2707269"/>
              <a:ext cx="2039878" cy="3190877"/>
            </a:xfrm>
            <a:prstGeom prst="rect">
              <a:avLst/>
            </a:prstGeom>
          </p:spPr>
        </p:pic>
      </p:grpSp>
    </p:spTree>
    <p:extLst>
      <p:ext uri="{BB962C8B-B14F-4D97-AF65-F5344CB8AC3E}">
        <p14:creationId xmlns:p14="http://schemas.microsoft.com/office/powerpoint/2010/main" val="50237482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Image result for identity">
            <a:extLst>
              <a:ext uri="{FF2B5EF4-FFF2-40B4-BE49-F238E27FC236}">
                <a16:creationId xmlns:a16="http://schemas.microsoft.com/office/drawing/2014/main" id="{C682450A-08D0-4777-B2CC-61102085DBD1}"/>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rot="321241">
            <a:off x="7918263" y="637789"/>
            <a:ext cx="3331863" cy="3325213"/>
          </a:xfrm>
          <a:prstGeom prst="rect">
            <a:avLst/>
          </a:prstGeom>
          <a:noFill/>
          <a:extLst>
            <a:ext uri="{909E8E84-426E-40DD-AFC4-6F175D3DCCD1}">
              <a14:hiddenFill xmlns:a14="http://schemas.microsoft.com/office/drawing/2010/main">
                <a:solidFill>
                  <a:srgbClr val="FFFFFF"/>
                </a:solidFill>
              </a14:hiddenFill>
            </a:ext>
          </a:extLst>
        </p:spPr>
      </p:pic>
      <p:sp>
        <p:nvSpPr>
          <p:cNvPr id="2" name="Rectangle: Rounded Corners 1">
            <a:extLst>
              <a:ext uri="{FF2B5EF4-FFF2-40B4-BE49-F238E27FC236}">
                <a16:creationId xmlns:a16="http://schemas.microsoft.com/office/drawing/2014/main" id="{3EF79ECE-05BE-4D00-916B-00EE1FDFC43C}"/>
              </a:ext>
            </a:extLst>
          </p:cNvPr>
          <p:cNvSpPr/>
          <p:nvPr/>
        </p:nvSpPr>
        <p:spPr>
          <a:xfrm rot="21438507">
            <a:off x="1054359" y="760558"/>
            <a:ext cx="5141168" cy="877078"/>
          </a:xfrm>
          <a:prstGeom prst="roundRect">
            <a:avLst/>
          </a:prstGeom>
          <a:solidFill>
            <a:srgbClr val="F392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4400" dirty="0">
                <a:solidFill>
                  <a:schemeClr val="bg1"/>
                </a:solidFill>
                <a:highlight>
                  <a:srgbClr val="F39200"/>
                </a:highlight>
                <a:latin typeface="NettoOT-Bold" panose="02010804010101010104" pitchFamily="50" charset="0"/>
              </a:rPr>
              <a:t>What is an identity?</a:t>
            </a:r>
            <a:endParaRPr lang="en-GB" sz="4400" dirty="0"/>
          </a:p>
        </p:txBody>
      </p:sp>
      <p:sp>
        <p:nvSpPr>
          <p:cNvPr id="8" name="Rectangle: Rounded Corners 7">
            <a:extLst>
              <a:ext uri="{FF2B5EF4-FFF2-40B4-BE49-F238E27FC236}">
                <a16:creationId xmlns:a16="http://schemas.microsoft.com/office/drawing/2014/main" id="{A8288746-54FC-4512-9A6D-0E70A21A6D36}"/>
              </a:ext>
            </a:extLst>
          </p:cNvPr>
          <p:cNvSpPr/>
          <p:nvPr/>
        </p:nvSpPr>
        <p:spPr>
          <a:xfrm rot="314450">
            <a:off x="1182023" y="3618447"/>
            <a:ext cx="7733321" cy="811665"/>
          </a:xfrm>
          <a:prstGeom prst="roundRect">
            <a:avLst/>
          </a:prstGeom>
          <a:solidFill>
            <a:srgbClr val="009FE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2200" dirty="0">
                <a:solidFill>
                  <a:schemeClr val="bg1"/>
                </a:solidFill>
                <a:latin typeface="NettoOT-Bold" panose="02010804010101010104" pitchFamily="50" charset="0"/>
              </a:rPr>
              <a:t>From our gender, ethnicity and age to our experiences and behaviour, every aspect of our life can form part of our identity. </a:t>
            </a:r>
          </a:p>
        </p:txBody>
      </p:sp>
      <p:sp>
        <p:nvSpPr>
          <p:cNvPr id="9" name="Rectangle: Rounded Corners 8">
            <a:extLst>
              <a:ext uri="{FF2B5EF4-FFF2-40B4-BE49-F238E27FC236}">
                <a16:creationId xmlns:a16="http://schemas.microsoft.com/office/drawing/2014/main" id="{8E2B1F6B-BE12-427A-9EE2-167081046532}"/>
              </a:ext>
            </a:extLst>
          </p:cNvPr>
          <p:cNvSpPr/>
          <p:nvPr/>
        </p:nvSpPr>
        <p:spPr>
          <a:xfrm rot="316588">
            <a:off x="3261919" y="4732951"/>
            <a:ext cx="7733321" cy="1131533"/>
          </a:xfrm>
          <a:prstGeom prst="roundRect">
            <a:avLst/>
          </a:prstGeom>
          <a:solidFill>
            <a:srgbClr val="009FE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2200" dirty="0">
                <a:solidFill>
                  <a:schemeClr val="bg1"/>
                </a:solidFill>
                <a:latin typeface="NettoOT-Bold" panose="02010804010101010104" pitchFamily="50" charset="0"/>
              </a:rPr>
              <a:t>We can have many different identities which come together to form who we are, and we can create, adapt and change our identity when we choose. </a:t>
            </a:r>
          </a:p>
        </p:txBody>
      </p:sp>
    </p:spTree>
    <p:extLst>
      <p:ext uri="{BB962C8B-B14F-4D97-AF65-F5344CB8AC3E}">
        <p14:creationId xmlns:p14="http://schemas.microsoft.com/office/powerpoint/2010/main" val="97939041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500" fill="hold"/>
                                        <p:tgtEl>
                                          <p:spTgt spid="9"/>
                                        </p:tgtEl>
                                        <p:attrNameLst>
                                          <p:attrName>ppt_x</p:attrName>
                                        </p:attrNameLst>
                                      </p:cBhvr>
                                      <p:tavLst>
                                        <p:tav tm="0">
                                          <p:val>
                                            <p:strVal val="#ppt_x"/>
                                          </p:val>
                                        </p:tav>
                                        <p:tav tm="100000">
                                          <p:val>
                                            <p:strVal val="#ppt_x"/>
                                          </p:val>
                                        </p:tav>
                                      </p:tavLst>
                                    </p:anim>
                                    <p:anim calcmode="lin" valueType="num">
                                      <p:cBhvr additive="base">
                                        <p:cTn id="12"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A picture containing outdoor, orange, background, sitting&#10;&#10;Description automatically generated">
            <a:extLst>
              <a:ext uri="{FF2B5EF4-FFF2-40B4-BE49-F238E27FC236}">
                <a16:creationId xmlns:a16="http://schemas.microsoft.com/office/drawing/2014/main" id="{AC5015C9-87E7-4D15-8A39-E1E3A3D3FA13}"/>
              </a:ext>
            </a:extLst>
          </p:cNvPr>
          <p:cNvPicPr>
            <a:picLocks noChangeAspect="1"/>
          </p:cNvPicPr>
          <p:nvPr/>
        </p:nvPicPr>
        <p:blipFill rotWithShape="1">
          <a:blip r:embed="rId2">
            <a:extLst>
              <a:ext uri="{28A0092B-C50C-407E-A947-70E740481C1C}">
                <a14:useLocalDpi xmlns:a14="http://schemas.microsoft.com/office/drawing/2010/main" val="0"/>
              </a:ext>
            </a:extLst>
          </a:blip>
          <a:srcRect l="17778" t="14165" r="18056" b="15001"/>
          <a:stretch/>
        </p:blipFill>
        <p:spPr>
          <a:xfrm>
            <a:off x="2257792" y="2354730"/>
            <a:ext cx="1742177" cy="1923182"/>
          </a:xfrm>
          <a:prstGeom prst="rect">
            <a:avLst/>
          </a:prstGeom>
        </p:spPr>
      </p:pic>
      <p:sp>
        <p:nvSpPr>
          <p:cNvPr id="6" name="Rectangle: Rounded Corners 5">
            <a:extLst>
              <a:ext uri="{FF2B5EF4-FFF2-40B4-BE49-F238E27FC236}">
                <a16:creationId xmlns:a16="http://schemas.microsoft.com/office/drawing/2014/main" id="{66013BE1-79DD-42EA-9962-695ED8C7E9FF}"/>
              </a:ext>
            </a:extLst>
          </p:cNvPr>
          <p:cNvSpPr/>
          <p:nvPr/>
        </p:nvSpPr>
        <p:spPr>
          <a:xfrm rot="21432793">
            <a:off x="4152223" y="2263545"/>
            <a:ext cx="6283353" cy="1775423"/>
          </a:xfrm>
          <a:prstGeom prst="roundRect">
            <a:avLst/>
          </a:prstGeom>
          <a:solidFill>
            <a:srgbClr val="F392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3600" dirty="0">
                <a:solidFill>
                  <a:schemeClr val="bg1"/>
                </a:solidFill>
                <a:latin typeface="NettoOT-Bold" panose="02010804010101010104" pitchFamily="50" charset="0"/>
              </a:rPr>
              <a:t>How many </a:t>
            </a:r>
            <a:r>
              <a:rPr lang="en-GB" sz="3600" u="sng" dirty="0">
                <a:solidFill>
                  <a:schemeClr val="bg1"/>
                </a:solidFill>
                <a:latin typeface="NettoOT-Bold" panose="02010804010101010104" pitchFamily="50" charset="0"/>
              </a:rPr>
              <a:t>identity characteristics </a:t>
            </a:r>
            <a:r>
              <a:rPr lang="en-GB" sz="3600" dirty="0">
                <a:solidFill>
                  <a:schemeClr val="bg1"/>
                </a:solidFill>
                <a:latin typeface="NettoOT-Bold" panose="02010804010101010104" pitchFamily="50" charset="0"/>
              </a:rPr>
              <a:t>can you name in one minute? </a:t>
            </a:r>
          </a:p>
        </p:txBody>
      </p:sp>
    </p:spTree>
    <p:extLst>
      <p:ext uri="{BB962C8B-B14F-4D97-AF65-F5344CB8AC3E}">
        <p14:creationId xmlns:p14="http://schemas.microsoft.com/office/powerpoint/2010/main" val="256451823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AF0256D4-2AA2-4C45-8D77-9ED7A74B062D}"/>
              </a:ext>
            </a:extLst>
          </p:cNvPr>
          <p:cNvSpPr txBox="1"/>
          <p:nvPr/>
        </p:nvSpPr>
        <p:spPr>
          <a:xfrm>
            <a:off x="6932645" y="555306"/>
            <a:ext cx="4540285" cy="523220"/>
          </a:xfrm>
          <a:prstGeom prst="rect">
            <a:avLst/>
          </a:prstGeom>
          <a:noFill/>
        </p:spPr>
        <p:txBody>
          <a:bodyPr wrap="square" rtlCol="0">
            <a:spAutoFit/>
          </a:bodyPr>
          <a:lstStyle/>
          <a:p>
            <a:pPr algn="r"/>
            <a:r>
              <a:rPr lang="en-GB" sz="2800" dirty="0">
                <a:solidFill>
                  <a:srgbClr val="009FE3"/>
                </a:solidFill>
                <a:latin typeface="NettoOT-Bold" panose="02010804010101010104" pitchFamily="50" charset="0"/>
              </a:rPr>
              <a:t>Represented positively online</a:t>
            </a:r>
          </a:p>
        </p:txBody>
      </p:sp>
      <p:sp>
        <p:nvSpPr>
          <p:cNvPr id="7" name="TextBox 6">
            <a:extLst>
              <a:ext uri="{FF2B5EF4-FFF2-40B4-BE49-F238E27FC236}">
                <a16:creationId xmlns:a16="http://schemas.microsoft.com/office/drawing/2014/main" id="{EF854039-6043-4E63-A456-70A2B699A840}"/>
              </a:ext>
            </a:extLst>
          </p:cNvPr>
          <p:cNvSpPr txBox="1"/>
          <p:nvPr/>
        </p:nvSpPr>
        <p:spPr>
          <a:xfrm>
            <a:off x="3493503" y="5910300"/>
            <a:ext cx="4876056" cy="523220"/>
          </a:xfrm>
          <a:prstGeom prst="rect">
            <a:avLst/>
          </a:prstGeom>
          <a:noFill/>
        </p:spPr>
        <p:txBody>
          <a:bodyPr wrap="square" rtlCol="0">
            <a:spAutoFit/>
          </a:bodyPr>
          <a:lstStyle/>
          <a:p>
            <a:r>
              <a:rPr lang="en-GB" sz="2800" dirty="0">
                <a:solidFill>
                  <a:srgbClr val="009FE3"/>
                </a:solidFill>
                <a:latin typeface="NettoOT-Bold" panose="02010804010101010104" pitchFamily="50" charset="0"/>
              </a:rPr>
              <a:t>Represented negatively online</a:t>
            </a:r>
          </a:p>
        </p:txBody>
      </p:sp>
      <p:pic>
        <p:nvPicPr>
          <p:cNvPr id="5" name="Picture 4" descr="A close up of a logo&#10;&#10;Description automatically generated">
            <a:extLst>
              <a:ext uri="{FF2B5EF4-FFF2-40B4-BE49-F238E27FC236}">
                <a16:creationId xmlns:a16="http://schemas.microsoft.com/office/drawing/2014/main" id="{9C0395E1-7837-4B1A-BA72-FBC1931CCE92}"/>
              </a:ext>
            </a:extLst>
          </p:cNvPr>
          <p:cNvPicPr>
            <a:picLocks noChangeAspect="1"/>
          </p:cNvPicPr>
          <p:nvPr/>
        </p:nvPicPr>
        <p:blipFill rotWithShape="1">
          <a:blip r:embed="rId3">
            <a:extLst>
              <a:ext uri="{28A0092B-C50C-407E-A947-70E740481C1C}">
                <a14:useLocalDpi xmlns:a14="http://schemas.microsoft.com/office/drawing/2010/main" val="0"/>
              </a:ext>
            </a:extLst>
          </a:blip>
          <a:srcRect r="37501" b="3777"/>
          <a:stretch/>
        </p:blipFill>
        <p:spPr>
          <a:xfrm>
            <a:off x="6096000" y="1114521"/>
            <a:ext cx="4210482" cy="4926563"/>
          </a:xfrm>
          <a:prstGeom prst="rect">
            <a:avLst/>
          </a:prstGeom>
        </p:spPr>
      </p:pic>
      <p:sp>
        <p:nvSpPr>
          <p:cNvPr id="11" name="Rectangle: Rounded Corners 10">
            <a:extLst>
              <a:ext uri="{FF2B5EF4-FFF2-40B4-BE49-F238E27FC236}">
                <a16:creationId xmlns:a16="http://schemas.microsoft.com/office/drawing/2014/main" id="{C42719E9-07E9-47CA-98AD-FE9D435378B8}"/>
              </a:ext>
            </a:extLst>
          </p:cNvPr>
          <p:cNvSpPr/>
          <p:nvPr/>
        </p:nvSpPr>
        <p:spPr>
          <a:xfrm rot="174549">
            <a:off x="909659" y="1594407"/>
            <a:ext cx="4250658" cy="3075530"/>
          </a:xfrm>
          <a:prstGeom prst="roundRect">
            <a:avLst/>
          </a:prstGeom>
          <a:solidFill>
            <a:srgbClr val="F392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GB" sz="3600" dirty="0">
                <a:solidFill>
                  <a:schemeClr val="bg1"/>
                </a:solidFill>
                <a:latin typeface="NettoOT-Bold" panose="02010804010101010104" pitchFamily="50" charset="0"/>
              </a:rPr>
              <a:t>Which identities do you think are always represented positively online and which are not?</a:t>
            </a:r>
          </a:p>
        </p:txBody>
      </p:sp>
    </p:spTree>
    <p:extLst>
      <p:ext uri="{BB962C8B-B14F-4D97-AF65-F5344CB8AC3E}">
        <p14:creationId xmlns:p14="http://schemas.microsoft.com/office/powerpoint/2010/main" val="402700826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078955F-8CB8-46D7-A907-E30779E76DC7}"/>
              </a:ext>
            </a:extLst>
          </p:cNvPr>
          <p:cNvSpPr>
            <a:spLocks noGrp="1"/>
          </p:cNvSpPr>
          <p:nvPr>
            <p:ph type="title"/>
          </p:nvPr>
        </p:nvSpPr>
        <p:spPr>
          <a:xfrm>
            <a:off x="2471431" y="2062320"/>
            <a:ext cx="1703528" cy="1325563"/>
          </a:xfrm>
        </p:spPr>
        <p:txBody>
          <a:bodyPr/>
          <a:lstStyle/>
          <a:p>
            <a:r>
              <a:rPr lang="en-GB" dirty="0">
                <a:latin typeface="NettoOT-Bold" panose="02010804010101010104" pitchFamily="50" charset="0"/>
              </a:rPr>
              <a:t>So…</a:t>
            </a:r>
          </a:p>
        </p:txBody>
      </p:sp>
      <p:sp>
        <p:nvSpPr>
          <p:cNvPr id="5" name="Rectangle: Rounded Corners 4">
            <a:extLst>
              <a:ext uri="{FF2B5EF4-FFF2-40B4-BE49-F238E27FC236}">
                <a16:creationId xmlns:a16="http://schemas.microsoft.com/office/drawing/2014/main" id="{B5C5C1B2-F55D-4150-8682-7C21E009B68E}"/>
              </a:ext>
            </a:extLst>
          </p:cNvPr>
          <p:cNvSpPr/>
          <p:nvPr/>
        </p:nvSpPr>
        <p:spPr>
          <a:xfrm rot="21324064">
            <a:off x="2390937" y="3026262"/>
            <a:ext cx="7410125" cy="887711"/>
          </a:xfrm>
          <a:prstGeom prst="roundRect">
            <a:avLst/>
          </a:prstGeom>
          <a:solidFill>
            <a:srgbClr val="009FE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4400" dirty="0">
                <a:solidFill>
                  <a:schemeClr val="bg1"/>
                </a:solidFill>
                <a:latin typeface="NettoOT-Bold" panose="02010804010101010104" pitchFamily="50" charset="0"/>
              </a:rPr>
              <a:t>Are all identities equal online?</a:t>
            </a:r>
          </a:p>
        </p:txBody>
      </p:sp>
      <p:grpSp>
        <p:nvGrpSpPr>
          <p:cNvPr id="6" name="Group 5">
            <a:extLst>
              <a:ext uri="{FF2B5EF4-FFF2-40B4-BE49-F238E27FC236}">
                <a16:creationId xmlns:a16="http://schemas.microsoft.com/office/drawing/2014/main" id="{2BFB164B-EE29-4088-ADB1-17E032A2D3C8}"/>
              </a:ext>
            </a:extLst>
          </p:cNvPr>
          <p:cNvGrpSpPr/>
          <p:nvPr/>
        </p:nvGrpSpPr>
        <p:grpSpPr>
          <a:xfrm>
            <a:off x="7233747" y="4209618"/>
            <a:ext cx="4189315" cy="2035553"/>
            <a:chOff x="2812473" y="2707269"/>
            <a:chExt cx="6567055" cy="3190877"/>
          </a:xfrm>
        </p:grpSpPr>
        <p:cxnSp>
          <p:nvCxnSpPr>
            <p:cNvPr id="7" name="Straight Connector 6">
              <a:extLst>
                <a:ext uri="{FF2B5EF4-FFF2-40B4-BE49-F238E27FC236}">
                  <a16:creationId xmlns:a16="http://schemas.microsoft.com/office/drawing/2014/main" id="{CDFDD330-4537-4914-B398-0B856EC9AD7A}"/>
                </a:ext>
              </a:extLst>
            </p:cNvPr>
            <p:cNvCxnSpPr>
              <a:cxnSpLocks/>
            </p:cNvCxnSpPr>
            <p:nvPr/>
          </p:nvCxnSpPr>
          <p:spPr>
            <a:xfrm flipV="1">
              <a:off x="3412837" y="3323986"/>
              <a:ext cx="5366327" cy="791690"/>
            </a:xfrm>
            <a:prstGeom prst="line">
              <a:avLst/>
            </a:prstGeom>
            <a:ln w="76200">
              <a:solidFill>
                <a:srgbClr val="009FE3"/>
              </a:solidFill>
            </a:ln>
          </p:spPr>
          <p:style>
            <a:lnRef idx="1">
              <a:schemeClr val="dk1"/>
            </a:lnRef>
            <a:fillRef idx="0">
              <a:schemeClr val="dk1"/>
            </a:fillRef>
            <a:effectRef idx="0">
              <a:schemeClr val="dk1"/>
            </a:effectRef>
            <a:fontRef idx="minor">
              <a:schemeClr val="tx1"/>
            </a:fontRef>
          </p:style>
        </p:cxnSp>
        <p:sp>
          <p:nvSpPr>
            <p:cNvPr id="8" name="Rectangle: Rounded Corners 7">
              <a:extLst>
                <a:ext uri="{FF2B5EF4-FFF2-40B4-BE49-F238E27FC236}">
                  <a16:creationId xmlns:a16="http://schemas.microsoft.com/office/drawing/2014/main" id="{EA13B471-115C-464E-9539-D1BD2B4F02D4}"/>
                </a:ext>
              </a:extLst>
            </p:cNvPr>
            <p:cNvSpPr/>
            <p:nvPr/>
          </p:nvSpPr>
          <p:spPr>
            <a:xfrm>
              <a:off x="5318615" y="3036250"/>
              <a:ext cx="1825477" cy="2802177"/>
            </a:xfrm>
            <a:prstGeom prst="round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 name="Isosceles Triangle 8">
              <a:extLst>
                <a:ext uri="{FF2B5EF4-FFF2-40B4-BE49-F238E27FC236}">
                  <a16:creationId xmlns:a16="http://schemas.microsoft.com/office/drawing/2014/main" id="{009A5526-4EC2-431D-9DB5-779590EE24A8}"/>
                </a:ext>
              </a:extLst>
            </p:cNvPr>
            <p:cNvSpPr/>
            <p:nvPr/>
          </p:nvSpPr>
          <p:spPr>
            <a:xfrm>
              <a:off x="2812473" y="4094490"/>
              <a:ext cx="1403928" cy="1579418"/>
            </a:xfrm>
            <a:prstGeom prst="triangle">
              <a:avLst/>
            </a:prstGeom>
            <a:solidFill>
              <a:srgbClr val="009FE3"/>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a:p>
          </p:txBody>
        </p:sp>
        <p:sp>
          <p:nvSpPr>
            <p:cNvPr id="10" name="Isosceles Triangle 9">
              <a:extLst>
                <a:ext uri="{FF2B5EF4-FFF2-40B4-BE49-F238E27FC236}">
                  <a16:creationId xmlns:a16="http://schemas.microsoft.com/office/drawing/2014/main" id="{E1E9FC32-B300-4D56-8946-68EE18F82EB7}"/>
                </a:ext>
              </a:extLst>
            </p:cNvPr>
            <p:cNvSpPr/>
            <p:nvPr/>
          </p:nvSpPr>
          <p:spPr>
            <a:xfrm>
              <a:off x="7975600" y="3327931"/>
              <a:ext cx="1403928" cy="1579418"/>
            </a:xfrm>
            <a:prstGeom prst="triangle">
              <a:avLst/>
            </a:prstGeom>
            <a:solidFill>
              <a:srgbClr val="009FE3"/>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lang="en-GB"/>
            </a:p>
          </p:txBody>
        </p:sp>
        <p:pic>
          <p:nvPicPr>
            <p:cNvPr id="11" name="Picture 10" descr="A picture containing paper clip&#10;&#10;Description automatically generated">
              <a:extLst>
                <a:ext uri="{FF2B5EF4-FFF2-40B4-BE49-F238E27FC236}">
                  <a16:creationId xmlns:a16="http://schemas.microsoft.com/office/drawing/2014/main" id="{39D9D1FE-E9B8-4D18-BECF-55F4CC65EB76}"/>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13502" t="23434" r="15757" b="21751"/>
            <a:stretch/>
          </p:blipFill>
          <p:spPr>
            <a:xfrm rot="21194281">
              <a:off x="8224917" y="4476243"/>
              <a:ext cx="475881" cy="368740"/>
            </a:xfrm>
            <a:prstGeom prst="rect">
              <a:avLst/>
            </a:prstGeom>
          </p:spPr>
        </p:pic>
        <p:pic>
          <p:nvPicPr>
            <p:cNvPr id="12" name="Picture 11">
              <a:extLst>
                <a:ext uri="{FF2B5EF4-FFF2-40B4-BE49-F238E27FC236}">
                  <a16:creationId xmlns:a16="http://schemas.microsoft.com/office/drawing/2014/main" id="{CDF82535-488E-452C-87FF-0E12AE0575C6}"/>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18754" t="22222" r="23872" b="19498"/>
            <a:stretch/>
          </p:blipFill>
          <p:spPr>
            <a:xfrm>
              <a:off x="8438304" y="3850045"/>
              <a:ext cx="491426" cy="499180"/>
            </a:xfrm>
            <a:prstGeom prst="rect">
              <a:avLst/>
            </a:prstGeom>
          </p:spPr>
        </p:pic>
        <p:pic>
          <p:nvPicPr>
            <p:cNvPr id="13" name="Picture 12" descr="A picture containing object&#10;&#10;Description automatically generated">
              <a:extLst>
                <a:ext uri="{FF2B5EF4-FFF2-40B4-BE49-F238E27FC236}">
                  <a16:creationId xmlns:a16="http://schemas.microsoft.com/office/drawing/2014/main" id="{6B13B65B-801D-4441-A488-F8C1D2DDEB8C}"/>
                </a:ext>
              </a:extLst>
            </p:cNvPr>
            <p:cNvPicPr>
              <a:picLocks noChangeAspect="1"/>
            </p:cNvPicPr>
            <p:nvPr/>
          </p:nvPicPr>
          <p:blipFill rotWithShape="1">
            <a:blip r:embed="rId5" cstate="print">
              <a:extLst>
                <a:ext uri="{28A0092B-C50C-407E-A947-70E740481C1C}">
                  <a14:useLocalDpi xmlns:a14="http://schemas.microsoft.com/office/drawing/2010/main" val="0"/>
                </a:ext>
              </a:extLst>
            </a:blip>
            <a:srcRect l="21179" t="20875" r="15856" b="19499"/>
            <a:stretch/>
          </p:blipFill>
          <p:spPr>
            <a:xfrm rot="319819">
              <a:off x="8762341" y="4436236"/>
              <a:ext cx="389390" cy="368740"/>
            </a:xfrm>
            <a:prstGeom prst="rect">
              <a:avLst/>
            </a:prstGeom>
          </p:spPr>
        </p:pic>
        <p:pic>
          <p:nvPicPr>
            <p:cNvPr id="14" name="Picture 13" descr="A close up of a sign&#10;&#10;Description automatically generated">
              <a:extLst>
                <a:ext uri="{FF2B5EF4-FFF2-40B4-BE49-F238E27FC236}">
                  <a16:creationId xmlns:a16="http://schemas.microsoft.com/office/drawing/2014/main" id="{68F02576-339F-4E31-8B5E-D699AEB9E2B2}"/>
                </a:ext>
              </a:extLst>
            </p:cNvPr>
            <p:cNvPicPr>
              <a:picLocks noChangeAspect="1"/>
            </p:cNvPicPr>
            <p:nvPr/>
          </p:nvPicPr>
          <p:blipFill rotWithShape="1">
            <a:blip r:embed="rId6" cstate="print">
              <a:extLst>
                <a:ext uri="{28A0092B-C50C-407E-A947-70E740481C1C}">
                  <a14:useLocalDpi xmlns:a14="http://schemas.microsoft.com/office/drawing/2010/main" val="0"/>
                </a:ext>
              </a:extLst>
            </a:blip>
            <a:srcRect l="20640" t="16562" r="20640" b="14343"/>
            <a:stretch/>
          </p:blipFill>
          <p:spPr>
            <a:xfrm>
              <a:off x="3583581" y="5076831"/>
              <a:ext cx="424872" cy="499932"/>
            </a:xfrm>
            <a:prstGeom prst="rect">
              <a:avLst/>
            </a:prstGeom>
          </p:spPr>
        </p:pic>
        <p:pic>
          <p:nvPicPr>
            <p:cNvPr id="15" name="Picture 14" descr="A close up of a logo&#10;&#10;Description automatically generated">
              <a:extLst>
                <a:ext uri="{FF2B5EF4-FFF2-40B4-BE49-F238E27FC236}">
                  <a16:creationId xmlns:a16="http://schemas.microsoft.com/office/drawing/2014/main" id="{EBF8EE7C-EEEC-430F-8B4B-1485DC561CC5}"/>
                </a:ext>
              </a:extLst>
            </p:cNvPr>
            <p:cNvPicPr>
              <a:picLocks noChangeAspect="1"/>
            </p:cNvPicPr>
            <p:nvPr/>
          </p:nvPicPr>
          <p:blipFill rotWithShape="1">
            <a:blip r:embed="rId7" cstate="print">
              <a:extLst>
                <a:ext uri="{28A0092B-C50C-407E-A947-70E740481C1C}">
                  <a14:useLocalDpi xmlns:a14="http://schemas.microsoft.com/office/drawing/2010/main" val="0"/>
                </a:ext>
              </a:extLst>
            </a:blip>
            <a:srcRect l="17539" t="18962" r="18281" b="19498"/>
            <a:stretch/>
          </p:blipFill>
          <p:spPr>
            <a:xfrm rot="469493">
              <a:off x="3301872" y="4680380"/>
              <a:ext cx="425130" cy="407638"/>
            </a:xfrm>
            <a:prstGeom prst="rect">
              <a:avLst/>
            </a:prstGeom>
          </p:spPr>
        </p:pic>
        <p:pic>
          <p:nvPicPr>
            <p:cNvPr id="16" name="Picture 15" descr="A close up of a sign&#10;&#10;Description automatically generated">
              <a:extLst>
                <a:ext uri="{FF2B5EF4-FFF2-40B4-BE49-F238E27FC236}">
                  <a16:creationId xmlns:a16="http://schemas.microsoft.com/office/drawing/2014/main" id="{EB06942B-A0FF-4473-96D9-76CAA283DBDF}"/>
                </a:ext>
              </a:extLst>
            </p:cNvPr>
            <p:cNvPicPr>
              <a:picLocks noChangeAspect="1"/>
            </p:cNvPicPr>
            <p:nvPr/>
          </p:nvPicPr>
          <p:blipFill rotWithShape="1">
            <a:blip r:embed="rId8" cstate="print">
              <a:extLst>
                <a:ext uri="{28A0092B-C50C-407E-A947-70E740481C1C}">
                  <a14:useLocalDpi xmlns:a14="http://schemas.microsoft.com/office/drawing/2010/main" val="0"/>
                </a:ext>
              </a:extLst>
            </a:blip>
            <a:srcRect l="15336" t="17913" r="17392" b="17980"/>
            <a:stretch/>
          </p:blipFill>
          <p:spPr>
            <a:xfrm rot="21294824">
              <a:off x="3096637" y="5144162"/>
              <a:ext cx="424872" cy="404893"/>
            </a:xfrm>
            <a:prstGeom prst="rect">
              <a:avLst/>
            </a:prstGeom>
          </p:spPr>
        </p:pic>
        <p:pic>
          <p:nvPicPr>
            <p:cNvPr id="17" name="Picture 16" descr="A close up of a logo&#10;&#10;Description automatically generated">
              <a:extLst>
                <a:ext uri="{FF2B5EF4-FFF2-40B4-BE49-F238E27FC236}">
                  <a16:creationId xmlns:a16="http://schemas.microsoft.com/office/drawing/2014/main" id="{3DAC9415-D76E-4147-8C68-8E9017E1A868}"/>
                </a:ext>
              </a:extLst>
            </p:cNvPr>
            <p:cNvPicPr>
              <a:picLocks noChangeAspect="1"/>
            </p:cNvPicPr>
            <p:nvPr/>
          </p:nvPicPr>
          <p:blipFill rotWithShape="1">
            <a:blip r:embed="rId9">
              <a:extLst>
                <a:ext uri="{28A0092B-C50C-407E-A947-70E740481C1C}">
                  <a14:useLocalDpi xmlns:a14="http://schemas.microsoft.com/office/drawing/2010/main" val="0"/>
                </a:ext>
              </a:extLst>
            </a:blip>
            <a:srcRect l="27076" t="14868" r="28004" b="14866"/>
            <a:stretch/>
          </p:blipFill>
          <p:spPr>
            <a:xfrm>
              <a:off x="5187821" y="2707269"/>
              <a:ext cx="2039878" cy="3190877"/>
            </a:xfrm>
            <a:prstGeom prst="rect">
              <a:avLst/>
            </a:prstGeom>
          </p:spPr>
        </p:pic>
      </p:grpSp>
    </p:spTree>
    <p:extLst>
      <p:ext uri="{BB962C8B-B14F-4D97-AF65-F5344CB8AC3E}">
        <p14:creationId xmlns:p14="http://schemas.microsoft.com/office/powerpoint/2010/main" val="300353018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DC920B84-706B-496A-8690-52A01F6CBE71}"/>
              </a:ext>
            </a:extLst>
          </p:cNvPr>
          <p:cNvSpPr txBox="1"/>
          <p:nvPr/>
        </p:nvSpPr>
        <p:spPr>
          <a:xfrm>
            <a:off x="2703094" y="3851991"/>
            <a:ext cx="7515225" cy="1446550"/>
          </a:xfrm>
          <a:prstGeom prst="rect">
            <a:avLst/>
          </a:prstGeom>
          <a:noFill/>
        </p:spPr>
        <p:txBody>
          <a:bodyPr wrap="square" rtlCol="0">
            <a:spAutoFit/>
          </a:bodyPr>
          <a:lstStyle/>
          <a:p>
            <a:r>
              <a:rPr lang="en-GB" sz="4400" dirty="0">
                <a:solidFill>
                  <a:srgbClr val="F39200"/>
                </a:solidFill>
                <a:latin typeface="NettoOT-Bold" panose="02010804010101010104" pitchFamily="50" charset="0"/>
              </a:rPr>
              <a:t>How well do you know ‘equality’ and ‘diversity’ online?</a:t>
            </a:r>
          </a:p>
        </p:txBody>
      </p:sp>
      <p:pic>
        <p:nvPicPr>
          <p:cNvPr id="5" name="Picture 4" descr="A close up of a sign&#10;&#10;Description automatically generated">
            <a:extLst>
              <a:ext uri="{FF2B5EF4-FFF2-40B4-BE49-F238E27FC236}">
                <a16:creationId xmlns:a16="http://schemas.microsoft.com/office/drawing/2014/main" id="{A7637FD9-F1DE-4BF9-A0A9-3A450EC23AF8}"/>
              </a:ext>
            </a:extLst>
          </p:cNvPr>
          <p:cNvPicPr>
            <a:picLocks noChangeAspect="1"/>
          </p:cNvPicPr>
          <p:nvPr/>
        </p:nvPicPr>
        <p:blipFill rotWithShape="1">
          <a:blip r:embed="rId2">
            <a:extLst>
              <a:ext uri="{28A0092B-C50C-407E-A947-70E740481C1C}">
                <a14:useLocalDpi xmlns:a14="http://schemas.microsoft.com/office/drawing/2010/main" val="0"/>
              </a:ext>
            </a:extLst>
          </a:blip>
          <a:srcRect l="16374" t="27720" r="17165" b="30526"/>
          <a:stretch/>
        </p:blipFill>
        <p:spPr>
          <a:xfrm>
            <a:off x="1409320" y="1559459"/>
            <a:ext cx="2587549" cy="1625638"/>
          </a:xfrm>
          <a:prstGeom prst="rect">
            <a:avLst/>
          </a:prstGeom>
        </p:spPr>
      </p:pic>
      <p:sp>
        <p:nvSpPr>
          <p:cNvPr id="7" name="Rectangle: Rounded Corners 6">
            <a:extLst>
              <a:ext uri="{FF2B5EF4-FFF2-40B4-BE49-F238E27FC236}">
                <a16:creationId xmlns:a16="http://schemas.microsoft.com/office/drawing/2014/main" id="{326ECCB2-0279-4813-8341-7507AB7FFB26}"/>
              </a:ext>
            </a:extLst>
          </p:cNvPr>
          <p:cNvSpPr/>
          <p:nvPr/>
        </p:nvSpPr>
        <p:spPr>
          <a:xfrm>
            <a:off x="4162569" y="1928422"/>
            <a:ext cx="5811346" cy="887711"/>
          </a:xfrm>
          <a:prstGeom prst="roundRect">
            <a:avLst/>
          </a:prstGeom>
          <a:solidFill>
            <a:srgbClr val="009FE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4400" dirty="0">
                <a:solidFill>
                  <a:schemeClr val="bg1"/>
                </a:solidFill>
                <a:latin typeface="NettoOT-Bold" panose="02010804010101010104" pitchFamily="50" charset="0"/>
              </a:rPr>
              <a:t>The online identity quiz </a:t>
            </a:r>
          </a:p>
        </p:txBody>
      </p:sp>
    </p:spTree>
    <p:extLst>
      <p:ext uri="{BB962C8B-B14F-4D97-AF65-F5344CB8AC3E}">
        <p14:creationId xmlns:p14="http://schemas.microsoft.com/office/powerpoint/2010/main" val="38284674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Rounded Corners 3">
            <a:extLst>
              <a:ext uri="{FF2B5EF4-FFF2-40B4-BE49-F238E27FC236}">
                <a16:creationId xmlns:a16="http://schemas.microsoft.com/office/drawing/2014/main" id="{B6D93D1C-4391-4464-8304-6A3607BD4B29}"/>
              </a:ext>
            </a:extLst>
          </p:cNvPr>
          <p:cNvSpPr/>
          <p:nvPr/>
        </p:nvSpPr>
        <p:spPr>
          <a:xfrm>
            <a:off x="1686245" y="503389"/>
            <a:ext cx="8819505" cy="662220"/>
          </a:xfrm>
          <a:prstGeom prst="roundRect">
            <a:avLst/>
          </a:prstGeom>
          <a:solidFill>
            <a:srgbClr val="F392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dirty="0">
                <a:solidFill>
                  <a:schemeClr val="bg1"/>
                </a:solidFill>
                <a:latin typeface="NettoOT-Bold" panose="02010804010101010104" pitchFamily="50" charset="0"/>
              </a:rPr>
              <a:t>What is the most common language used online?</a:t>
            </a:r>
          </a:p>
        </p:txBody>
      </p:sp>
      <p:pic>
        <p:nvPicPr>
          <p:cNvPr id="6" name="Picture 5" descr="A picture containing drawing&#10;&#10;Description automatically generated">
            <a:extLst>
              <a:ext uri="{FF2B5EF4-FFF2-40B4-BE49-F238E27FC236}">
                <a16:creationId xmlns:a16="http://schemas.microsoft.com/office/drawing/2014/main" id="{EF3E4776-2EAA-4B73-863F-590F067E7C7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194863" y="1627834"/>
            <a:ext cx="4780554" cy="4456820"/>
          </a:xfrm>
          <a:prstGeom prst="rect">
            <a:avLst/>
          </a:prstGeom>
        </p:spPr>
      </p:pic>
      <p:pic>
        <p:nvPicPr>
          <p:cNvPr id="8" name="Picture 7" descr="A picture containing device&#10;&#10;Description automatically generated">
            <a:extLst>
              <a:ext uri="{FF2B5EF4-FFF2-40B4-BE49-F238E27FC236}">
                <a16:creationId xmlns:a16="http://schemas.microsoft.com/office/drawing/2014/main" id="{594E0B72-F99A-40E7-AC72-D6A63520233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559162" y="1339132"/>
            <a:ext cx="4563424" cy="5034223"/>
          </a:xfrm>
          <a:prstGeom prst="rect">
            <a:avLst/>
          </a:prstGeom>
        </p:spPr>
      </p:pic>
    </p:spTree>
    <p:extLst>
      <p:ext uri="{BB962C8B-B14F-4D97-AF65-F5344CB8AC3E}">
        <p14:creationId xmlns:p14="http://schemas.microsoft.com/office/powerpoint/2010/main" val="263388481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wipe(left)">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F40EA0FB-6ED8-4B81-A75D-4445713D0A53}"/>
              </a:ext>
            </a:extLst>
          </p:cNvPr>
          <p:cNvSpPr txBox="1"/>
          <p:nvPr/>
        </p:nvSpPr>
        <p:spPr>
          <a:xfrm>
            <a:off x="3752849" y="2435215"/>
            <a:ext cx="2133469" cy="3416320"/>
          </a:xfrm>
          <a:prstGeom prst="rect">
            <a:avLst/>
          </a:prstGeom>
          <a:noFill/>
        </p:spPr>
        <p:txBody>
          <a:bodyPr wrap="none" rtlCol="0">
            <a:spAutoFit/>
          </a:bodyPr>
          <a:lstStyle/>
          <a:p>
            <a:r>
              <a:rPr lang="en-GB" sz="7200" dirty="0">
                <a:solidFill>
                  <a:srgbClr val="F39200"/>
                </a:solidFill>
                <a:latin typeface="NettoOT-Bold" panose="02010804010101010104" pitchFamily="50" charset="0"/>
              </a:rPr>
              <a:t>Yes? </a:t>
            </a:r>
          </a:p>
          <a:p>
            <a:endParaRPr lang="en-GB" sz="7200" dirty="0"/>
          </a:p>
          <a:p>
            <a:r>
              <a:rPr lang="en-GB" sz="7200" dirty="0">
                <a:solidFill>
                  <a:srgbClr val="F39200"/>
                </a:solidFill>
                <a:latin typeface="NettoOT-Bold" panose="02010804010101010104" pitchFamily="50" charset="0"/>
              </a:rPr>
              <a:t>No? </a:t>
            </a:r>
          </a:p>
        </p:txBody>
      </p:sp>
      <p:sp>
        <p:nvSpPr>
          <p:cNvPr id="4" name="Rectangle 3">
            <a:extLst>
              <a:ext uri="{FF2B5EF4-FFF2-40B4-BE49-F238E27FC236}">
                <a16:creationId xmlns:a16="http://schemas.microsoft.com/office/drawing/2014/main" id="{7189EC6B-09CA-41EE-95CC-5600926F8671}"/>
              </a:ext>
            </a:extLst>
          </p:cNvPr>
          <p:cNvSpPr/>
          <p:nvPr/>
        </p:nvSpPr>
        <p:spPr>
          <a:xfrm>
            <a:off x="6413212" y="4201422"/>
            <a:ext cx="3936589" cy="2031325"/>
          </a:xfrm>
          <a:prstGeom prst="rect">
            <a:avLst/>
          </a:prstGeom>
        </p:spPr>
        <p:txBody>
          <a:bodyPr wrap="square">
            <a:spAutoFit/>
          </a:bodyPr>
          <a:lstStyle/>
          <a:p>
            <a:r>
              <a:rPr lang="en-GB" dirty="0">
                <a:latin typeface="NettoOT-Bold" panose="02010804010101010104" pitchFamily="50" charset="0"/>
                <a:ea typeface="Calibri" panose="020F0502020204030204" pitchFamily="34" charset="0"/>
                <a:cs typeface="Times New Roman" panose="02020603050405020304" pitchFamily="18" charset="0"/>
              </a:rPr>
              <a:t>No. </a:t>
            </a:r>
          </a:p>
          <a:p>
            <a:r>
              <a:rPr lang="en-GB" dirty="0">
                <a:latin typeface="NettoOT-Bold" panose="02010804010101010104" pitchFamily="50" charset="0"/>
                <a:ea typeface="Calibri" panose="020F0502020204030204" pitchFamily="34" charset="0"/>
                <a:cs typeface="Times New Roman" panose="02020603050405020304" pitchFamily="18" charset="0"/>
              </a:rPr>
              <a:t>Everyone has different needs to be able to access and enjoy things online. Someone who is deaf, for example, would need subtitles when watching a video. Being equal online is all about treating people fairly. </a:t>
            </a:r>
            <a:endParaRPr lang="en-GB" dirty="0">
              <a:latin typeface="NettoOT-Bold" panose="02010804010101010104" pitchFamily="50" charset="0"/>
            </a:endParaRPr>
          </a:p>
        </p:txBody>
      </p:sp>
      <p:sp>
        <p:nvSpPr>
          <p:cNvPr id="5" name="Rectangle 4">
            <a:extLst>
              <a:ext uri="{FF2B5EF4-FFF2-40B4-BE49-F238E27FC236}">
                <a16:creationId xmlns:a16="http://schemas.microsoft.com/office/drawing/2014/main" id="{5F87343F-C16F-4257-9815-2CE4200E865A}"/>
              </a:ext>
            </a:extLst>
          </p:cNvPr>
          <p:cNvSpPr/>
          <p:nvPr/>
        </p:nvSpPr>
        <p:spPr>
          <a:xfrm>
            <a:off x="3676650" y="4093135"/>
            <a:ext cx="6819900" cy="2247900"/>
          </a:xfrm>
          <a:prstGeom prst="rect">
            <a:avLst/>
          </a:prstGeom>
          <a:noFill/>
          <a:ln w="76200">
            <a:solidFill>
              <a:srgbClr val="009FE3"/>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 name="Rectangle: Rounded Corners 5">
            <a:extLst>
              <a:ext uri="{FF2B5EF4-FFF2-40B4-BE49-F238E27FC236}">
                <a16:creationId xmlns:a16="http://schemas.microsoft.com/office/drawing/2014/main" id="{FE2C34F5-17A3-4C80-9098-C5EFE8501CF6}"/>
              </a:ext>
            </a:extLst>
          </p:cNvPr>
          <p:cNvSpPr/>
          <p:nvPr/>
        </p:nvSpPr>
        <p:spPr>
          <a:xfrm rot="21436251">
            <a:off x="775129" y="724418"/>
            <a:ext cx="6977090" cy="1359122"/>
          </a:xfrm>
          <a:prstGeom prst="roundRect">
            <a:avLst/>
          </a:prstGeom>
          <a:solidFill>
            <a:srgbClr val="009FE3"/>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600" dirty="0">
                <a:solidFill>
                  <a:schemeClr val="bg1"/>
                </a:solidFill>
                <a:latin typeface="NettoOT-Bold" panose="02010804010101010104" pitchFamily="50" charset="0"/>
              </a:rPr>
              <a:t>Does being equal online mean treating everyone the same?</a:t>
            </a:r>
          </a:p>
        </p:txBody>
      </p:sp>
    </p:spTree>
    <p:extLst>
      <p:ext uri="{BB962C8B-B14F-4D97-AF65-F5344CB8AC3E}">
        <p14:creationId xmlns:p14="http://schemas.microsoft.com/office/powerpoint/2010/main" val="3061918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par>
                                <p:cTn id="10" presetID="53" presetClass="entr" presetSubtype="16" fill="hold" grpId="0" nodeType="withEffect">
                                  <p:stCondLst>
                                    <p:cond delay="0"/>
                                  </p:stCondLst>
                                  <p:childTnLst>
                                    <p:set>
                                      <p:cBhvr>
                                        <p:cTn id="11" dur="1" fill="hold">
                                          <p:stCondLst>
                                            <p:cond delay="0"/>
                                          </p:stCondLst>
                                        </p:cTn>
                                        <p:tgtEl>
                                          <p:spTgt spid="5"/>
                                        </p:tgtEl>
                                        <p:attrNameLst>
                                          <p:attrName>style.visibility</p:attrName>
                                        </p:attrNameLst>
                                      </p:cBhvr>
                                      <p:to>
                                        <p:strVal val="visible"/>
                                      </p:to>
                                    </p:set>
                                    <p:anim calcmode="lin" valueType="num">
                                      <p:cBhvr>
                                        <p:cTn id="12" dur="500" fill="hold"/>
                                        <p:tgtEl>
                                          <p:spTgt spid="5"/>
                                        </p:tgtEl>
                                        <p:attrNameLst>
                                          <p:attrName>ppt_w</p:attrName>
                                        </p:attrNameLst>
                                      </p:cBhvr>
                                      <p:tavLst>
                                        <p:tav tm="0">
                                          <p:val>
                                            <p:fltVal val="0"/>
                                          </p:val>
                                        </p:tav>
                                        <p:tav tm="100000">
                                          <p:val>
                                            <p:strVal val="#ppt_w"/>
                                          </p:val>
                                        </p:tav>
                                      </p:tavLst>
                                    </p:anim>
                                    <p:anim calcmode="lin" valueType="num">
                                      <p:cBhvr>
                                        <p:cTn id="13" dur="500" fill="hold"/>
                                        <p:tgtEl>
                                          <p:spTgt spid="5"/>
                                        </p:tgtEl>
                                        <p:attrNameLst>
                                          <p:attrName>ppt_h</p:attrName>
                                        </p:attrNameLst>
                                      </p:cBhvr>
                                      <p:tavLst>
                                        <p:tav tm="0">
                                          <p:val>
                                            <p:fltVal val="0"/>
                                          </p:val>
                                        </p:tav>
                                        <p:tav tm="100000">
                                          <p:val>
                                            <p:strVal val="#ppt_h"/>
                                          </p:val>
                                        </p:tav>
                                      </p:tavLst>
                                    </p:anim>
                                    <p:animEffect transition="in" filter="fade">
                                      <p:cBhvr>
                                        <p:cTn id="14"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animBg="1"/>
    </p:bldLst>
  </p:timing>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2165</TotalTime>
  <Words>798</Words>
  <Application>Microsoft Office PowerPoint</Application>
  <PresentationFormat>Widescreen</PresentationFormat>
  <Paragraphs>94</Paragraphs>
  <Slides>18</Slides>
  <Notes>12</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18</vt:i4>
      </vt:variant>
    </vt:vector>
  </HeadingPairs>
  <TitlesOfParts>
    <vt:vector size="24" baseType="lpstr">
      <vt:lpstr>NettoOT</vt:lpstr>
      <vt:lpstr>Calibri</vt:lpstr>
      <vt:lpstr>Arial</vt:lpstr>
      <vt:lpstr>NettoOT-Bold</vt:lpstr>
      <vt:lpstr>Calibri Light</vt:lpstr>
      <vt:lpstr>Office Theme</vt:lpstr>
      <vt:lpstr>PowerPoint Presentation</vt:lpstr>
      <vt:lpstr>Mini presentation 1</vt:lpstr>
      <vt:lpstr>PowerPoint Presentation</vt:lpstr>
      <vt:lpstr>PowerPoint Presentation</vt:lpstr>
      <vt:lpstr>PowerPoint Presentation</vt:lpstr>
      <vt:lpstr>So…</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So…</vt:lpstr>
      <vt:lpstr>PowerPoint Presentation</vt:lpstr>
      <vt:lpstr>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Safer Internet Day 2020</dc:title>
  <dc:creator>Kate Edwards</dc:creator>
  <cp:lastModifiedBy>Marie Fichardo</cp:lastModifiedBy>
  <cp:revision>41</cp:revision>
  <dcterms:created xsi:type="dcterms:W3CDTF">2019-08-08T09:59:24Z</dcterms:created>
  <dcterms:modified xsi:type="dcterms:W3CDTF">2020-08-07T12:08:27Z</dcterms:modified>
</cp:coreProperties>
</file>