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93" r:id="rId2"/>
    <p:sldId id="289" r:id="rId3"/>
    <p:sldId id="316" r:id="rId4"/>
    <p:sldId id="317" r:id="rId5"/>
    <p:sldId id="318" r:id="rId6"/>
    <p:sldId id="319" r:id="rId7"/>
    <p:sldId id="320" r:id="rId8"/>
    <p:sldId id="321" r:id="rId9"/>
    <p:sldId id="322" r:id="rId10"/>
    <p:sldId id="323" r:id="rId11"/>
    <p:sldId id="324" r:id="rId12"/>
    <p:sldId id="325" r:id="rId13"/>
    <p:sldId id="326" r:id="rId14"/>
    <p:sldId id="327" r:id="rId15"/>
    <p:sldId id="328" r:id="rId16"/>
    <p:sldId id="329" r:id="rId17"/>
    <p:sldId id="330" r:id="rId18"/>
    <p:sldId id="331" r:id="rId19"/>
    <p:sldId id="332" r:id="rId20"/>
    <p:sldId id="333" r:id="rId21"/>
    <p:sldId id="334" r:id="rId22"/>
    <p:sldId id="335" r:id="rId23"/>
    <p:sldId id="336" r:id="rId24"/>
    <p:sldId id="337" r:id="rId25"/>
    <p:sldId id="338" r:id="rId26"/>
    <p:sldId id="339" r:id="rId27"/>
    <p:sldId id="340" r:id="rId28"/>
    <p:sldId id="315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hoebe Moriarty Roberts" initials="PMR" lastIdx="1" clrIdx="0">
    <p:extLst>
      <p:ext uri="{19B8F6BF-5375-455C-9EA6-DF929625EA0E}">
        <p15:presenceInfo xmlns:p15="http://schemas.microsoft.com/office/powerpoint/2012/main" userId="S-1-5-21-3023141126-3413566195-2749661670-1260" providerId="AD"/>
      </p:ext>
    </p:extLst>
  </p:cmAuthor>
  <p:cmAuthor id="2" name="Lindsay Buck" initials="LB" lastIdx="6" clrIdx="1">
    <p:extLst>
      <p:ext uri="{19B8F6BF-5375-455C-9EA6-DF929625EA0E}">
        <p15:presenceInfo xmlns:p15="http://schemas.microsoft.com/office/powerpoint/2012/main" userId="S-1-5-21-3023141126-3413566195-2749661670-118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8DFB"/>
    <a:srgbClr val="00CC00"/>
    <a:srgbClr val="ABC486"/>
    <a:srgbClr val="C99DC0"/>
    <a:srgbClr val="1A1A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775DC7-D83A-423A-A6F3-56CB91D44D20}" v="43" dt="2020-10-27T11:39:33.777"/>
    <p1510:client id="{8B08E95F-74C3-4A11-BF50-3CDCB9D3AD22}" v="6" dt="2020-10-27T10:21:34.3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84" autoAdjust="0"/>
    <p:restoredTop sz="87137" autoAdjust="0"/>
  </p:normalViewPr>
  <p:slideViewPr>
    <p:cSldViewPr snapToGrid="0">
      <p:cViewPr varScale="1">
        <p:scale>
          <a:sx n="116" d="100"/>
          <a:sy n="116" d="100"/>
        </p:scale>
        <p:origin x="1313" y="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reth Cort" userId="70a7ccca9534fe0d" providerId="LiveId" clId="{8B08E95F-74C3-4A11-BF50-3CDCB9D3AD22}"/>
    <pc:docChg chg="undo custSel addSld delSld modSld modMainMaster">
      <pc:chgData name="Gareth Cort" userId="70a7ccca9534fe0d" providerId="LiveId" clId="{8B08E95F-74C3-4A11-BF50-3CDCB9D3AD22}" dt="2020-10-27T10:22:01.585" v="278" actId="1076"/>
      <pc:docMkLst>
        <pc:docMk/>
      </pc:docMkLst>
      <pc:sldChg chg="del">
        <pc:chgData name="Gareth Cort" userId="70a7ccca9534fe0d" providerId="LiveId" clId="{8B08E95F-74C3-4A11-BF50-3CDCB9D3AD22}" dt="2020-10-27T10:04:39.760" v="11" actId="47"/>
        <pc:sldMkLst>
          <pc:docMk/>
          <pc:sldMk cId="3556608275" sldId="256"/>
        </pc:sldMkLst>
      </pc:sldChg>
      <pc:sldChg chg="addSp delSp modSp mod delAnim">
        <pc:chgData name="Gareth Cort" userId="70a7ccca9534fe0d" providerId="LiveId" clId="{8B08E95F-74C3-4A11-BF50-3CDCB9D3AD22}" dt="2020-10-27T10:07:57.671" v="92" actId="1076"/>
        <pc:sldMkLst>
          <pc:docMk/>
          <pc:sldMk cId="2502668455" sldId="289"/>
        </pc:sldMkLst>
        <pc:spChg chg="mod">
          <ac:chgData name="Gareth Cort" userId="70a7ccca9534fe0d" providerId="LiveId" clId="{8B08E95F-74C3-4A11-BF50-3CDCB9D3AD22}" dt="2020-10-27T10:07:49.383" v="90" actId="1076"/>
          <ac:spMkLst>
            <pc:docMk/>
            <pc:sldMk cId="2502668455" sldId="289"/>
            <ac:spMk id="5" creationId="{CFA863D6-F915-48B7-A0A5-E6D3B9E328AA}"/>
          </ac:spMkLst>
        </pc:spChg>
        <pc:spChg chg="mod">
          <ac:chgData name="Gareth Cort" userId="70a7ccca9534fe0d" providerId="LiveId" clId="{8B08E95F-74C3-4A11-BF50-3CDCB9D3AD22}" dt="2020-10-27T10:05:06.154" v="59" actId="1037"/>
          <ac:spMkLst>
            <pc:docMk/>
            <pc:sldMk cId="2502668455" sldId="289"/>
            <ac:spMk id="8" creationId="{2FE5F7D3-F78F-4F03-9611-926E6DEDF181}"/>
          </ac:spMkLst>
        </pc:spChg>
        <pc:spChg chg="mod">
          <ac:chgData name="Gareth Cort" userId="70a7ccca9534fe0d" providerId="LiveId" clId="{8B08E95F-74C3-4A11-BF50-3CDCB9D3AD22}" dt="2020-10-27T10:05:11.047" v="60" actId="14100"/>
          <ac:spMkLst>
            <pc:docMk/>
            <pc:sldMk cId="2502668455" sldId="289"/>
            <ac:spMk id="9" creationId="{EB61CD75-B4F6-43E5-87BF-A581C9781CEB}"/>
          </ac:spMkLst>
        </pc:spChg>
        <pc:spChg chg="mod">
          <ac:chgData name="Gareth Cort" userId="70a7ccca9534fe0d" providerId="LiveId" clId="{8B08E95F-74C3-4A11-BF50-3CDCB9D3AD22}" dt="2020-10-27T10:04:59.991" v="32" actId="14100"/>
          <ac:spMkLst>
            <pc:docMk/>
            <pc:sldMk cId="2502668455" sldId="289"/>
            <ac:spMk id="10" creationId="{0CC2F492-7993-4E1A-B374-F089BEA7A7B0}"/>
          </ac:spMkLst>
        </pc:spChg>
        <pc:spChg chg="del">
          <ac:chgData name="Gareth Cort" userId="70a7ccca9534fe0d" providerId="LiveId" clId="{8B08E95F-74C3-4A11-BF50-3CDCB9D3AD22}" dt="2020-10-27T10:05:54.599" v="69" actId="478"/>
          <ac:spMkLst>
            <pc:docMk/>
            <pc:sldMk cId="2502668455" sldId="289"/>
            <ac:spMk id="13" creationId="{28A7BA89-ABC6-4FDC-B5CE-78CD32404E9A}"/>
          </ac:spMkLst>
        </pc:spChg>
        <pc:spChg chg="del">
          <ac:chgData name="Gareth Cort" userId="70a7ccca9534fe0d" providerId="LiveId" clId="{8B08E95F-74C3-4A11-BF50-3CDCB9D3AD22}" dt="2020-10-27T10:05:49.540" v="67" actId="478"/>
          <ac:spMkLst>
            <pc:docMk/>
            <pc:sldMk cId="2502668455" sldId="289"/>
            <ac:spMk id="14" creationId="{815129C6-76E1-4C1E-A642-BD497A39DC39}"/>
          </ac:spMkLst>
        </pc:spChg>
        <pc:spChg chg="del">
          <ac:chgData name="Gareth Cort" userId="70a7ccca9534fe0d" providerId="LiveId" clId="{8B08E95F-74C3-4A11-BF50-3CDCB9D3AD22}" dt="2020-10-27T10:05:54.599" v="69" actId="478"/>
          <ac:spMkLst>
            <pc:docMk/>
            <pc:sldMk cId="2502668455" sldId="289"/>
            <ac:spMk id="16" creationId="{95F176F5-0A16-4535-B62D-7FBC019399A8}"/>
          </ac:spMkLst>
        </pc:spChg>
        <pc:spChg chg="add mod">
          <ac:chgData name="Gareth Cort" userId="70a7ccca9534fe0d" providerId="LiveId" clId="{8B08E95F-74C3-4A11-BF50-3CDCB9D3AD22}" dt="2020-10-27T10:07:41.836" v="89" actId="404"/>
          <ac:spMkLst>
            <pc:docMk/>
            <pc:sldMk cId="2502668455" sldId="289"/>
            <ac:spMk id="24" creationId="{E1CFEF08-D798-4519-93B8-0A75C99302C5}"/>
          </ac:spMkLst>
        </pc:spChg>
        <pc:spChg chg="del">
          <ac:chgData name="Gareth Cort" userId="70a7ccca9534fe0d" providerId="LiveId" clId="{8B08E95F-74C3-4A11-BF50-3CDCB9D3AD22}" dt="2020-10-27T10:05:52.257" v="68" actId="478"/>
          <ac:spMkLst>
            <pc:docMk/>
            <pc:sldMk cId="2502668455" sldId="289"/>
            <ac:spMk id="25" creationId="{CC3F96C7-D0EF-4ECD-A4DC-369CB7E329EF}"/>
          </ac:spMkLst>
        </pc:spChg>
        <pc:spChg chg="del">
          <ac:chgData name="Gareth Cort" userId="70a7ccca9534fe0d" providerId="LiveId" clId="{8B08E95F-74C3-4A11-BF50-3CDCB9D3AD22}" dt="2020-10-27T10:05:49.540" v="67" actId="478"/>
          <ac:spMkLst>
            <pc:docMk/>
            <pc:sldMk cId="2502668455" sldId="289"/>
            <ac:spMk id="29" creationId="{9FC7BB1E-F290-4226-B41C-632BF0C32D2D}"/>
          </ac:spMkLst>
        </pc:spChg>
        <pc:spChg chg="del">
          <ac:chgData name="Gareth Cort" userId="70a7ccca9534fe0d" providerId="LiveId" clId="{8B08E95F-74C3-4A11-BF50-3CDCB9D3AD22}" dt="2020-10-27T10:05:52.257" v="68" actId="478"/>
          <ac:spMkLst>
            <pc:docMk/>
            <pc:sldMk cId="2502668455" sldId="289"/>
            <ac:spMk id="31" creationId="{BD24A5B6-9135-4186-9C63-7F5F095338EB}"/>
          </ac:spMkLst>
        </pc:spChg>
        <pc:spChg chg="del">
          <ac:chgData name="Gareth Cort" userId="70a7ccca9534fe0d" providerId="LiveId" clId="{8B08E95F-74C3-4A11-BF50-3CDCB9D3AD22}" dt="2020-10-27T10:05:49.540" v="67" actId="478"/>
          <ac:spMkLst>
            <pc:docMk/>
            <pc:sldMk cId="2502668455" sldId="289"/>
            <ac:spMk id="33" creationId="{39197CD5-C223-4D69-8A65-350D92B51833}"/>
          </ac:spMkLst>
        </pc:spChg>
        <pc:spChg chg="del">
          <ac:chgData name="Gareth Cort" userId="70a7ccca9534fe0d" providerId="LiveId" clId="{8B08E95F-74C3-4A11-BF50-3CDCB9D3AD22}" dt="2020-10-27T10:05:49.540" v="67" actId="478"/>
          <ac:spMkLst>
            <pc:docMk/>
            <pc:sldMk cId="2502668455" sldId="289"/>
            <ac:spMk id="37" creationId="{D755215D-D4E4-4D81-BBD6-9ED431C6582F}"/>
          </ac:spMkLst>
        </pc:spChg>
        <pc:spChg chg="del">
          <ac:chgData name="Gareth Cort" userId="70a7ccca9534fe0d" providerId="LiveId" clId="{8B08E95F-74C3-4A11-BF50-3CDCB9D3AD22}" dt="2020-10-27T10:05:49.540" v="67" actId="478"/>
          <ac:spMkLst>
            <pc:docMk/>
            <pc:sldMk cId="2502668455" sldId="289"/>
            <ac:spMk id="39" creationId="{813CD532-3662-4193-8C52-3FDBDBFE8E71}"/>
          </ac:spMkLst>
        </pc:spChg>
        <pc:grpChg chg="add mod">
          <ac:chgData name="Gareth Cort" userId="70a7ccca9534fe0d" providerId="LiveId" clId="{8B08E95F-74C3-4A11-BF50-3CDCB9D3AD22}" dt="2020-10-27T10:07:57.671" v="92" actId="1076"/>
          <ac:grpSpMkLst>
            <pc:docMk/>
            <pc:sldMk cId="2502668455" sldId="289"/>
            <ac:grpSpMk id="7" creationId="{198E1522-D159-448B-964C-78E05C2D0E35}"/>
          </ac:grpSpMkLst>
        </pc:grpChg>
        <pc:picChg chg="add mod">
          <ac:chgData name="Gareth Cort" userId="70a7ccca9534fe0d" providerId="LiveId" clId="{8B08E95F-74C3-4A11-BF50-3CDCB9D3AD22}" dt="2020-10-27T10:07:51.007" v="91" actId="1076"/>
          <ac:picMkLst>
            <pc:docMk/>
            <pc:sldMk cId="2502668455" sldId="289"/>
            <ac:picMk id="2" creationId="{1DABD51C-A6E0-4B3F-97CF-183FFCF7BD35}"/>
          </ac:picMkLst>
        </pc:picChg>
        <pc:picChg chg="del">
          <ac:chgData name="Gareth Cort" userId="70a7ccca9534fe0d" providerId="LiveId" clId="{8B08E95F-74C3-4A11-BF50-3CDCB9D3AD22}" dt="2020-10-27T10:05:49.540" v="67" actId="478"/>
          <ac:picMkLst>
            <pc:docMk/>
            <pc:sldMk cId="2502668455" sldId="289"/>
            <ac:picMk id="3" creationId="{DF776872-E820-42DE-90DE-78AD226C899B}"/>
          </ac:picMkLst>
        </pc:picChg>
        <pc:picChg chg="del">
          <ac:chgData name="Gareth Cort" userId="70a7ccca9534fe0d" providerId="LiveId" clId="{8B08E95F-74C3-4A11-BF50-3CDCB9D3AD22}" dt="2020-10-27T10:05:49.540" v="67" actId="478"/>
          <ac:picMkLst>
            <pc:docMk/>
            <pc:sldMk cId="2502668455" sldId="289"/>
            <ac:picMk id="6" creationId="{2D0CFFB7-0DC2-4E05-AFDD-203E8AA22E45}"/>
          </ac:picMkLst>
        </pc:picChg>
        <pc:picChg chg="del">
          <ac:chgData name="Gareth Cort" userId="70a7ccca9534fe0d" providerId="LiveId" clId="{8B08E95F-74C3-4A11-BF50-3CDCB9D3AD22}" dt="2020-10-27T10:05:49.540" v="67" actId="478"/>
          <ac:picMkLst>
            <pc:docMk/>
            <pc:sldMk cId="2502668455" sldId="289"/>
            <ac:picMk id="21" creationId="{44C0C396-A9D0-4122-A779-FB93A35EF378}"/>
          </ac:picMkLst>
        </pc:picChg>
        <pc:picChg chg="del">
          <ac:chgData name="Gareth Cort" userId="70a7ccca9534fe0d" providerId="LiveId" clId="{8B08E95F-74C3-4A11-BF50-3CDCB9D3AD22}" dt="2020-10-27T10:05:49.540" v="67" actId="478"/>
          <ac:picMkLst>
            <pc:docMk/>
            <pc:sldMk cId="2502668455" sldId="289"/>
            <ac:picMk id="23" creationId="{E95BF166-A49B-4A42-821E-3274565DEB7A}"/>
          </ac:picMkLst>
        </pc:picChg>
        <pc:cxnChg chg="add del mod">
          <ac:chgData name="Gareth Cort" userId="70a7ccca9534fe0d" providerId="LiveId" clId="{8B08E95F-74C3-4A11-BF50-3CDCB9D3AD22}" dt="2020-10-27T10:07:07.919" v="81" actId="478"/>
          <ac:cxnSpMkLst>
            <pc:docMk/>
            <pc:sldMk cId="2502668455" sldId="289"/>
            <ac:cxnSpMk id="22" creationId="{D238C987-2511-479B-A0DC-E78EF9ADD6B2}"/>
          </ac:cxnSpMkLst>
        </pc:cxnChg>
        <pc:cxnChg chg="add mod">
          <ac:chgData name="Gareth Cort" userId="70a7ccca9534fe0d" providerId="LiveId" clId="{8B08E95F-74C3-4A11-BF50-3CDCB9D3AD22}" dt="2020-10-27T10:07:19.572" v="83" actId="164"/>
          <ac:cxnSpMkLst>
            <pc:docMk/>
            <pc:sldMk cId="2502668455" sldId="289"/>
            <ac:cxnSpMk id="26" creationId="{98D13E2C-ED6F-47F7-9091-A48E18EEFCA3}"/>
          </ac:cxnSpMkLst>
        </pc:cxnChg>
      </pc:sldChg>
      <pc:sldChg chg="modSp mod">
        <pc:chgData name="Gareth Cort" userId="70a7ccca9534fe0d" providerId="LiveId" clId="{8B08E95F-74C3-4A11-BF50-3CDCB9D3AD22}" dt="2020-10-27T10:04:22.012" v="10"/>
        <pc:sldMkLst>
          <pc:docMk/>
          <pc:sldMk cId="3694437384" sldId="293"/>
        </pc:sldMkLst>
        <pc:spChg chg="mod">
          <ac:chgData name="Gareth Cort" userId="70a7ccca9534fe0d" providerId="LiveId" clId="{8B08E95F-74C3-4A11-BF50-3CDCB9D3AD22}" dt="2020-10-27T10:04:22.012" v="10"/>
          <ac:spMkLst>
            <pc:docMk/>
            <pc:sldMk cId="3694437384" sldId="293"/>
            <ac:spMk id="8" creationId="{D8C251CA-C627-4833-8E6D-618C373E8D46}"/>
          </ac:spMkLst>
        </pc:spChg>
        <pc:spChg chg="mod">
          <ac:chgData name="Gareth Cort" userId="70a7ccca9534fe0d" providerId="LiveId" clId="{8B08E95F-74C3-4A11-BF50-3CDCB9D3AD22}" dt="2020-10-27T10:04:14.117" v="9" actId="20577"/>
          <ac:spMkLst>
            <pc:docMk/>
            <pc:sldMk cId="3694437384" sldId="293"/>
            <ac:spMk id="12" creationId="{69D773C5-C769-49DC-BB9F-326ADC83D39F}"/>
          </ac:spMkLst>
        </pc:spChg>
        <pc:picChg chg="mod">
          <ac:chgData name="Gareth Cort" userId="70a7ccca9534fe0d" providerId="LiveId" clId="{8B08E95F-74C3-4A11-BF50-3CDCB9D3AD22}" dt="2020-10-27T10:03:49.202" v="1" actId="14826"/>
          <ac:picMkLst>
            <pc:docMk/>
            <pc:sldMk cId="3694437384" sldId="293"/>
            <ac:picMk id="14" creationId="{DB2B87B1-3502-4B21-B12E-A33FC2251576}"/>
          </ac:picMkLst>
        </pc:picChg>
      </pc:sldChg>
      <pc:sldChg chg="del">
        <pc:chgData name="Gareth Cort" userId="70a7ccca9534fe0d" providerId="LiveId" clId="{8B08E95F-74C3-4A11-BF50-3CDCB9D3AD22}" dt="2020-10-27T10:04:40.992" v="12" actId="47"/>
        <pc:sldMkLst>
          <pc:docMk/>
          <pc:sldMk cId="4105884798" sldId="306"/>
        </pc:sldMkLst>
      </pc:sldChg>
      <pc:sldChg chg="del">
        <pc:chgData name="Gareth Cort" userId="70a7ccca9534fe0d" providerId="LiveId" clId="{8B08E95F-74C3-4A11-BF50-3CDCB9D3AD22}" dt="2020-10-27T10:08:07.561" v="93" actId="47"/>
        <pc:sldMkLst>
          <pc:docMk/>
          <pc:sldMk cId="3938924122" sldId="309"/>
        </pc:sldMkLst>
      </pc:sldChg>
      <pc:sldChg chg="del">
        <pc:chgData name="Gareth Cort" userId="70a7ccca9534fe0d" providerId="LiveId" clId="{8B08E95F-74C3-4A11-BF50-3CDCB9D3AD22}" dt="2020-10-27T10:08:08.266" v="94" actId="47"/>
        <pc:sldMkLst>
          <pc:docMk/>
          <pc:sldMk cId="915826449" sldId="310"/>
        </pc:sldMkLst>
      </pc:sldChg>
      <pc:sldChg chg="del">
        <pc:chgData name="Gareth Cort" userId="70a7ccca9534fe0d" providerId="LiveId" clId="{8B08E95F-74C3-4A11-BF50-3CDCB9D3AD22}" dt="2020-10-27T10:08:08.885" v="95" actId="47"/>
        <pc:sldMkLst>
          <pc:docMk/>
          <pc:sldMk cId="3658778343" sldId="311"/>
        </pc:sldMkLst>
      </pc:sldChg>
      <pc:sldChg chg="del">
        <pc:chgData name="Gareth Cort" userId="70a7ccca9534fe0d" providerId="LiveId" clId="{8B08E95F-74C3-4A11-BF50-3CDCB9D3AD22}" dt="2020-10-27T10:08:09.383" v="96" actId="47"/>
        <pc:sldMkLst>
          <pc:docMk/>
          <pc:sldMk cId="3423724720" sldId="312"/>
        </pc:sldMkLst>
      </pc:sldChg>
      <pc:sldChg chg="del">
        <pc:chgData name="Gareth Cort" userId="70a7ccca9534fe0d" providerId="LiveId" clId="{8B08E95F-74C3-4A11-BF50-3CDCB9D3AD22}" dt="2020-10-27T10:08:10.093" v="97" actId="47"/>
        <pc:sldMkLst>
          <pc:docMk/>
          <pc:sldMk cId="3267123625" sldId="313"/>
        </pc:sldMkLst>
      </pc:sldChg>
      <pc:sldChg chg="del">
        <pc:chgData name="Gareth Cort" userId="70a7ccca9534fe0d" providerId="LiveId" clId="{8B08E95F-74C3-4A11-BF50-3CDCB9D3AD22}" dt="2020-10-27T10:08:21.301" v="98" actId="47"/>
        <pc:sldMkLst>
          <pc:docMk/>
          <pc:sldMk cId="189455930" sldId="314"/>
        </pc:sldMkLst>
      </pc:sldChg>
      <pc:sldChg chg="addSp delSp modSp mod">
        <pc:chgData name="Gareth Cort" userId="70a7ccca9534fe0d" providerId="LiveId" clId="{8B08E95F-74C3-4A11-BF50-3CDCB9D3AD22}" dt="2020-10-27T10:22:01.585" v="278" actId="1076"/>
        <pc:sldMkLst>
          <pc:docMk/>
          <pc:sldMk cId="304631356" sldId="315"/>
        </pc:sldMkLst>
        <pc:spChg chg="add mod">
          <ac:chgData name="Gareth Cort" userId="70a7ccca9534fe0d" providerId="LiveId" clId="{8B08E95F-74C3-4A11-BF50-3CDCB9D3AD22}" dt="2020-10-27T10:14:21.616" v="256" actId="1076"/>
          <ac:spMkLst>
            <pc:docMk/>
            <pc:sldMk cId="304631356" sldId="315"/>
            <ac:spMk id="2" creationId="{8DECA50C-319B-4D05-ABD3-62880B95B24D}"/>
          </ac:spMkLst>
        </pc:spChg>
        <pc:spChg chg="add mod ord">
          <ac:chgData name="Gareth Cort" userId="70a7ccca9534fe0d" providerId="LiveId" clId="{8B08E95F-74C3-4A11-BF50-3CDCB9D3AD22}" dt="2020-10-27T10:14:21.616" v="256" actId="1076"/>
          <ac:spMkLst>
            <pc:docMk/>
            <pc:sldMk cId="304631356" sldId="315"/>
            <ac:spMk id="3" creationId="{9F7F25E8-501A-424C-B067-AF439F6F0C43}"/>
          </ac:spMkLst>
        </pc:spChg>
        <pc:spChg chg="mod">
          <ac:chgData name="Gareth Cort" userId="70a7ccca9534fe0d" providerId="LiveId" clId="{8B08E95F-74C3-4A11-BF50-3CDCB9D3AD22}" dt="2020-10-27T10:21:58.928" v="276" actId="1076"/>
          <ac:spMkLst>
            <pc:docMk/>
            <pc:sldMk cId="304631356" sldId="315"/>
            <ac:spMk id="14" creationId="{B14192C3-66DF-4EFA-84B7-77E691D3D3D6}"/>
          </ac:spMkLst>
        </pc:spChg>
        <pc:spChg chg="mod">
          <ac:chgData name="Gareth Cort" userId="70a7ccca9534fe0d" providerId="LiveId" clId="{8B08E95F-74C3-4A11-BF50-3CDCB9D3AD22}" dt="2020-10-27T10:12:03.453" v="216" actId="1038"/>
          <ac:spMkLst>
            <pc:docMk/>
            <pc:sldMk cId="304631356" sldId="315"/>
            <ac:spMk id="17" creationId="{0A13FC85-11AF-48C2-838E-EF1AB8461D3D}"/>
          </ac:spMkLst>
        </pc:spChg>
        <pc:spChg chg="mod">
          <ac:chgData name="Gareth Cort" userId="70a7ccca9534fe0d" providerId="LiveId" clId="{8B08E95F-74C3-4A11-BF50-3CDCB9D3AD22}" dt="2020-10-27T10:11:53.526" v="152"/>
          <ac:spMkLst>
            <pc:docMk/>
            <pc:sldMk cId="304631356" sldId="315"/>
            <ac:spMk id="21" creationId="{90485E77-2740-4EB9-8DF3-2AEC49BA8D6B}"/>
          </ac:spMkLst>
        </pc:spChg>
        <pc:picChg chg="del">
          <ac:chgData name="Gareth Cort" userId="70a7ccca9534fe0d" providerId="LiveId" clId="{8B08E95F-74C3-4A11-BF50-3CDCB9D3AD22}" dt="2020-10-27T10:12:27.905" v="225" actId="478"/>
          <ac:picMkLst>
            <pc:docMk/>
            <pc:sldMk cId="304631356" sldId="315"/>
            <ac:picMk id="4" creationId="{DBD289FB-357A-4637-8518-C2E1D72BC2E5}"/>
          </ac:picMkLst>
        </pc:picChg>
        <pc:picChg chg="del">
          <ac:chgData name="Gareth Cort" userId="70a7ccca9534fe0d" providerId="LiveId" clId="{8B08E95F-74C3-4A11-BF50-3CDCB9D3AD22}" dt="2020-10-27T10:12:29.758" v="229" actId="478"/>
          <ac:picMkLst>
            <pc:docMk/>
            <pc:sldMk cId="304631356" sldId="315"/>
            <ac:picMk id="5" creationId="{FA7D458E-B3D8-41FF-A0B6-BD60410A241D}"/>
          </ac:picMkLst>
        </pc:picChg>
        <pc:picChg chg="add mod">
          <ac:chgData name="Gareth Cort" userId="70a7ccca9534fe0d" providerId="LiveId" clId="{8B08E95F-74C3-4A11-BF50-3CDCB9D3AD22}" dt="2020-10-27T10:22:01.585" v="278" actId="1076"/>
          <ac:picMkLst>
            <pc:docMk/>
            <pc:sldMk cId="304631356" sldId="315"/>
            <ac:picMk id="7" creationId="{8AAC336C-C41D-4516-B71E-AEF5C14EB114}"/>
          </ac:picMkLst>
        </pc:picChg>
        <pc:picChg chg="del">
          <ac:chgData name="Gareth Cort" userId="70a7ccca9534fe0d" providerId="LiveId" clId="{8B08E95F-74C3-4A11-BF50-3CDCB9D3AD22}" dt="2020-10-27T10:12:29.373" v="228" actId="478"/>
          <ac:picMkLst>
            <pc:docMk/>
            <pc:sldMk cId="304631356" sldId="315"/>
            <ac:picMk id="8" creationId="{27D4BBCE-693D-4279-ADB2-834FF9AFC6EB}"/>
          </ac:picMkLst>
        </pc:picChg>
        <pc:picChg chg="del">
          <ac:chgData name="Gareth Cort" userId="70a7ccca9534fe0d" providerId="LiveId" clId="{8B08E95F-74C3-4A11-BF50-3CDCB9D3AD22}" dt="2020-10-27T10:12:28.555" v="226" actId="478"/>
          <ac:picMkLst>
            <pc:docMk/>
            <pc:sldMk cId="304631356" sldId="315"/>
            <ac:picMk id="9" creationId="{00FD2BF7-1EDD-408D-9CC4-5CD134026209}"/>
          </ac:picMkLst>
        </pc:picChg>
        <pc:picChg chg="del">
          <ac:chgData name="Gareth Cort" userId="70a7ccca9534fe0d" providerId="LiveId" clId="{8B08E95F-74C3-4A11-BF50-3CDCB9D3AD22}" dt="2020-10-27T10:12:30.170" v="230" actId="478"/>
          <ac:picMkLst>
            <pc:docMk/>
            <pc:sldMk cId="304631356" sldId="315"/>
            <ac:picMk id="11" creationId="{03820B29-AC65-40ED-BF20-64ADA14A4DC7}"/>
          </ac:picMkLst>
        </pc:picChg>
        <pc:picChg chg="add mod">
          <ac:chgData name="Gareth Cort" userId="70a7ccca9534fe0d" providerId="LiveId" clId="{8B08E95F-74C3-4A11-BF50-3CDCB9D3AD22}" dt="2020-10-27T10:22:00.097" v="277" actId="1076"/>
          <ac:picMkLst>
            <pc:docMk/>
            <pc:sldMk cId="304631356" sldId="315"/>
            <ac:picMk id="13" creationId="{35608A99-64C7-4CD5-ABE5-5FD485C72A38}"/>
          </ac:picMkLst>
        </pc:picChg>
        <pc:picChg chg="del">
          <ac:chgData name="Gareth Cort" userId="70a7ccca9534fe0d" providerId="LiveId" clId="{8B08E95F-74C3-4A11-BF50-3CDCB9D3AD22}" dt="2020-10-27T10:12:28.924" v="227" actId="478"/>
          <ac:picMkLst>
            <pc:docMk/>
            <pc:sldMk cId="304631356" sldId="315"/>
            <ac:picMk id="16" creationId="{5EA182C3-4AD1-4EE3-BECC-C1F35D661CCA}"/>
          </ac:picMkLst>
        </pc:picChg>
      </pc:sldChg>
      <pc:sldChg chg="addSp delSp modSp add mod">
        <pc:chgData name="Gareth Cort" userId="70a7ccca9534fe0d" providerId="LiveId" clId="{8B08E95F-74C3-4A11-BF50-3CDCB9D3AD22}" dt="2020-10-27T10:08:53.621" v="110" actId="478"/>
        <pc:sldMkLst>
          <pc:docMk/>
          <pc:sldMk cId="1705489103" sldId="316"/>
        </pc:sldMkLst>
        <pc:spChg chg="mod">
          <ac:chgData name="Gareth Cort" userId="70a7ccca9534fe0d" providerId="LiveId" clId="{8B08E95F-74C3-4A11-BF50-3CDCB9D3AD22}" dt="2020-10-27T10:08:38.535" v="105" actId="1076"/>
          <ac:spMkLst>
            <pc:docMk/>
            <pc:sldMk cId="1705489103" sldId="316"/>
            <ac:spMk id="5" creationId="{CFA863D6-F915-48B7-A0A5-E6D3B9E328AA}"/>
          </ac:spMkLst>
        </pc:spChg>
        <pc:picChg chg="del">
          <ac:chgData name="Gareth Cort" userId="70a7ccca9534fe0d" providerId="LiveId" clId="{8B08E95F-74C3-4A11-BF50-3CDCB9D3AD22}" dt="2020-10-27T10:08:53.621" v="110" actId="478"/>
          <ac:picMkLst>
            <pc:docMk/>
            <pc:sldMk cId="1705489103" sldId="316"/>
            <ac:picMk id="2" creationId="{1DABD51C-A6E0-4B3F-97CF-183FFCF7BD35}"/>
          </ac:picMkLst>
        </pc:picChg>
        <pc:picChg chg="add mod ord">
          <ac:chgData name="Gareth Cort" userId="70a7ccca9534fe0d" providerId="LiveId" clId="{8B08E95F-74C3-4A11-BF50-3CDCB9D3AD22}" dt="2020-10-27T10:08:51.743" v="109" actId="167"/>
          <ac:picMkLst>
            <pc:docMk/>
            <pc:sldMk cId="1705489103" sldId="316"/>
            <ac:picMk id="3" creationId="{9659F870-F16F-4421-BC4C-944D3335EF2E}"/>
          </ac:picMkLst>
        </pc:picChg>
      </pc:sldChg>
      <pc:sldChg chg="addSp delSp modSp add mod">
        <pc:chgData name="Gareth Cort" userId="70a7ccca9534fe0d" providerId="LiveId" clId="{8B08E95F-74C3-4A11-BF50-3CDCB9D3AD22}" dt="2020-10-27T10:09:25.768" v="118" actId="478"/>
        <pc:sldMkLst>
          <pc:docMk/>
          <pc:sldMk cId="154048601" sldId="317"/>
        </pc:sldMkLst>
        <pc:spChg chg="mod">
          <ac:chgData name="Gareth Cort" userId="70a7ccca9534fe0d" providerId="LiveId" clId="{8B08E95F-74C3-4A11-BF50-3CDCB9D3AD22}" dt="2020-10-27T10:09:07.083" v="112"/>
          <ac:spMkLst>
            <pc:docMk/>
            <pc:sldMk cId="154048601" sldId="317"/>
            <ac:spMk id="5" creationId="{CFA863D6-F915-48B7-A0A5-E6D3B9E328AA}"/>
          </ac:spMkLst>
        </pc:spChg>
        <pc:picChg chg="add mod ord">
          <ac:chgData name="Gareth Cort" userId="70a7ccca9534fe0d" providerId="LiveId" clId="{8B08E95F-74C3-4A11-BF50-3CDCB9D3AD22}" dt="2020-10-27T10:09:24.104" v="117" actId="167"/>
          <ac:picMkLst>
            <pc:docMk/>
            <pc:sldMk cId="154048601" sldId="317"/>
            <ac:picMk id="2" creationId="{1928FAFC-7D12-4EFE-A228-1ADEED2C36CC}"/>
          </ac:picMkLst>
        </pc:picChg>
        <pc:picChg chg="del">
          <ac:chgData name="Gareth Cort" userId="70a7ccca9534fe0d" providerId="LiveId" clId="{8B08E95F-74C3-4A11-BF50-3CDCB9D3AD22}" dt="2020-10-27T10:09:25.768" v="118" actId="478"/>
          <ac:picMkLst>
            <pc:docMk/>
            <pc:sldMk cId="154048601" sldId="317"/>
            <ac:picMk id="3" creationId="{9659F870-F16F-4421-BC4C-944D3335EF2E}"/>
          </ac:picMkLst>
        </pc:picChg>
      </pc:sldChg>
      <pc:sldChg chg="addSp delSp modSp add mod">
        <pc:chgData name="Gareth Cort" userId="70a7ccca9534fe0d" providerId="LiveId" clId="{8B08E95F-74C3-4A11-BF50-3CDCB9D3AD22}" dt="2020-10-27T10:11:10.287" v="142" actId="14100"/>
        <pc:sldMkLst>
          <pc:docMk/>
          <pc:sldMk cId="736802262" sldId="318"/>
        </pc:sldMkLst>
        <pc:spChg chg="mod">
          <ac:chgData name="Gareth Cort" userId="70a7ccca9534fe0d" providerId="LiveId" clId="{8B08E95F-74C3-4A11-BF50-3CDCB9D3AD22}" dt="2020-10-27T10:09:43.007" v="121" actId="1076"/>
          <ac:spMkLst>
            <pc:docMk/>
            <pc:sldMk cId="736802262" sldId="318"/>
            <ac:spMk id="5" creationId="{CFA863D6-F915-48B7-A0A5-E6D3B9E328AA}"/>
          </ac:spMkLst>
        </pc:spChg>
        <pc:picChg chg="del">
          <ac:chgData name="Gareth Cort" userId="70a7ccca9534fe0d" providerId="LiveId" clId="{8B08E95F-74C3-4A11-BF50-3CDCB9D3AD22}" dt="2020-10-27T10:11:00.278" v="140" actId="478"/>
          <ac:picMkLst>
            <pc:docMk/>
            <pc:sldMk cId="736802262" sldId="318"/>
            <ac:picMk id="2" creationId="{1928FAFC-7D12-4EFE-A228-1ADEED2C36CC}"/>
          </ac:picMkLst>
        </pc:picChg>
        <pc:picChg chg="add mod modCrop">
          <ac:chgData name="Gareth Cort" userId="70a7ccca9534fe0d" providerId="LiveId" clId="{8B08E95F-74C3-4A11-BF50-3CDCB9D3AD22}" dt="2020-10-27T10:11:10.287" v="142" actId="14100"/>
          <ac:picMkLst>
            <pc:docMk/>
            <pc:sldMk cId="736802262" sldId="318"/>
            <ac:picMk id="3" creationId="{2547F31E-5BB3-417C-9A2B-F61F8C0FC350}"/>
          </ac:picMkLst>
        </pc:picChg>
      </pc:sldChg>
      <pc:sldChg chg="addSp delSp modSp add mod">
        <pc:chgData name="Gareth Cort" userId="70a7ccca9534fe0d" providerId="LiveId" clId="{8B08E95F-74C3-4A11-BF50-3CDCB9D3AD22}" dt="2020-10-27T10:11:42.590" v="151" actId="478"/>
        <pc:sldMkLst>
          <pc:docMk/>
          <pc:sldMk cId="3532902090" sldId="319"/>
        </pc:sldMkLst>
        <pc:spChg chg="mod">
          <ac:chgData name="Gareth Cort" userId="70a7ccca9534fe0d" providerId="LiveId" clId="{8B08E95F-74C3-4A11-BF50-3CDCB9D3AD22}" dt="2020-10-27T10:11:27.640" v="146" actId="1076"/>
          <ac:spMkLst>
            <pc:docMk/>
            <pc:sldMk cId="3532902090" sldId="319"/>
            <ac:spMk id="5" creationId="{CFA863D6-F915-48B7-A0A5-E6D3B9E328AA}"/>
          </ac:spMkLst>
        </pc:spChg>
        <pc:picChg chg="add mod ord">
          <ac:chgData name="Gareth Cort" userId="70a7ccca9534fe0d" providerId="LiveId" clId="{8B08E95F-74C3-4A11-BF50-3CDCB9D3AD22}" dt="2020-10-27T10:11:40.859" v="150" actId="167"/>
          <ac:picMkLst>
            <pc:docMk/>
            <pc:sldMk cId="3532902090" sldId="319"/>
            <ac:picMk id="2" creationId="{6DAD452E-ADD1-4C22-851C-2551A4969FAD}"/>
          </ac:picMkLst>
        </pc:picChg>
        <pc:picChg chg="del">
          <ac:chgData name="Gareth Cort" userId="70a7ccca9534fe0d" providerId="LiveId" clId="{8B08E95F-74C3-4A11-BF50-3CDCB9D3AD22}" dt="2020-10-27T10:11:42.590" v="151" actId="478"/>
          <ac:picMkLst>
            <pc:docMk/>
            <pc:sldMk cId="3532902090" sldId="319"/>
            <ac:picMk id="3" creationId="{2547F31E-5BB3-417C-9A2B-F61F8C0FC350}"/>
          </ac:picMkLst>
        </pc:picChg>
      </pc:sldChg>
      <pc:sldMasterChg chg="modSp mod">
        <pc:chgData name="Gareth Cort" userId="70a7ccca9534fe0d" providerId="LiveId" clId="{8B08E95F-74C3-4A11-BF50-3CDCB9D3AD22}" dt="2020-10-27T10:03:25.322" v="0" actId="207"/>
        <pc:sldMasterMkLst>
          <pc:docMk/>
          <pc:sldMasterMk cId="1598389938" sldId="2147483660"/>
        </pc:sldMasterMkLst>
        <pc:spChg chg="mod">
          <ac:chgData name="Gareth Cort" userId="70a7ccca9534fe0d" providerId="LiveId" clId="{8B08E95F-74C3-4A11-BF50-3CDCB9D3AD22}" dt="2020-10-27T10:03:25.322" v="0" actId="207"/>
          <ac:spMkLst>
            <pc:docMk/>
            <pc:sldMasterMk cId="1598389938" sldId="2147483660"/>
            <ac:spMk id="7" creationId="{B9FDAFE0-D4CA-48DD-B18B-6224A22C9FB7}"/>
          </ac:spMkLst>
        </pc:spChg>
      </pc:sldMasterChg>
    </pc:docChg>
  </pc:docChgLst>
  <pc:docChgLst>
    <pc:chgData name="Gareth Cort" userId="70a7ccca9534fe0d" providerId="LiveId" clId="{67775DC7-D83A-423A-A6F3-56CB91D44D20}"/>
    <pc:docChg chg="undo custSel addSld delSld modSld sldOrd">
      <pc:chgData name="Gareth Cort" userId="70a7ccca9534fe0d" providerId="LiveId" clId="{67775DC7-D83A-423A-A6F3-56CB91D44D20}" dt="2020-10-27T11:39:36.032" v="977" actId="167"/>
      <pc:docMkLst>
        <pc:docMk/>
      </pc:docMkLst>
      <pc:sldChg chg="addSp delSp modSp mod modNotesTx">
        <pc:chgData name="Gareth Cort" userId="70a7ccca9534fe0d" providerId="LiveId" clId="{67775DC7-D83A-423A-A6F3-56CB91D44D20}" dt="2020-10-27T10:32:13.281" v="177"/>
        <pc:sldMkLst>
          <pc:docMk/>
          <pc:sldMk cId="2502668455" sldId="289"/>
        </pc:sldMkLst>
        <pc:spChg chg="add mod">
          <ac:chgData name="Gareth Cort" userId="70a7ccca9534fe0d" providerId="LiveId" clId="{67775DC7-D83A-423A-A6F3-56CB91D44D20}" dt="2020-10-27T10:26:25.008" v="126" actId="1076"/>
          <ac:spMkLst>
            <pc:docMk/>
            <pc:sldMk cId="2502668455" sldId="289"/>
            <ac:spMk id="4" creationId="{A51AF3B8-B268-42B5-9E96-DE52CBAEC516}"/>
          </ac:spMkLst>
        </pc:spChg>
        <pc:spChg chg="del">
          <ac:chgData name="Gareth Cort" userId="70a7ccca9534fe0d" providerId="LiveId" clId="{67775DC7-D83A-423A-A6F3-56CB91D44D20}" dt="2020-10-27T10:24:21.568" v="90" actId="478"/>
          <ac:spMkLst>
            <pc:docMk/>
            <pc:sldMk cId="2502668455" sldId="289"/>
            <ac:spMk id="5" creationId="{CFA863D6-F915-48B7-A0A5-E6D3B9E328AA}"/>
          </ac:spMkLst>
        </pc:spChg>
        <pc:spChg chg="mod">
          <ac:chgData name="Gareth Cort" userId="70a7ccca9534fe0d" providerId="LiveId" clId="{67775DC7-D83A-423A-A6F3-56CB91D44D20}" dt="2020-10-27T10:24:12.869" v="88" actId="1037"/>
          <ac:spMkLst>
            <pc:docMk/>
            <pc:sldMk cId="2502668455" sldId="289"/>
            <ac:spMk id="8" creationId="{2FE5F7D3-F78F-4F03-9611-926E6DEDF181}"/>
          </ac:spMkLst>
        </pc:spChg>
        <pc:spChg chg="mod">
          <ac:chgData name="Gareth Cort" userId="70a7ccca9534fe0d" providerId="LiveId" clId="{67775DC7-D83A-423A-A6F3-56CB91D44D20}" dt="2020-10-27T10:24:16.760" v="89" actId="14100"/>
          <ac:spMkLst>
            <pc:docMk/>
            <pc:sldMk cId="2502668455" sldId="289"/>
            <ac:spMk id="9" creationId="{EB61CD75-B4F6-43E5-87BF-A581C9781CEB}"/>
          </ac:spMkLst>
        </pc:spChg>
        <pc:spChg chg="mod">
          <ac:chgData name="Gareth Cort" userId="70a7ccca9534fe0d" providerId="LiveId" clId="{67775DC7-D83A-423A-A6F3-56CB91D44D20}" dt="2020-10-27T10:24:04.220" v="27" actId="20577"/>
          <ac:spMkLst>
            <pc:docMk/>
            <pc:sldMk cId="2502668455" sldId="289"/>
            <ac:spMk id="10" creationId="{0CC2F492-7993-4E1A-B374-F089BEA7A7B0}"/>
          </ac:spMkLst>
        </pc:spChg>
        <pc:grpChg chg="del">
          <ac:chgData name="Gareth Cort" userId="70a7ccca9534fe0d" providerId="LiveId" clId="{67775DC7-D83A-423A-A6F3-56CB91D44D20}" dt="2020-10-27T10:24:24.303" v="91" actId="478"/>
          <ac:grpSpMkLst>
            <pc:docMk/>
            <pc:sldMk cId="2502668455" sldId="289"/>
            <ac:grpSpMk id="7" creationId="{198E1522-D159-448B-964C-78E05C2D0E35}"/>
          </ac:grpSpMkLst>
        </pc:grpChg>
        <pc:picChg chg="del">
          <ac:chgData name="Gareth Cort" userId="70a7ccca9534fe0d" providerId="LiveId" clId="{67775DC7-D83A-423A-A6F3-56CB91D44D20}" dt="2020-10-27T10:24:24.999" v="92" actId="478"/>
          <ac:picMkLst>
            <pc:docMk/>
            <pc:sldMk cId="2502668455" sldId="289"/>
            <ac:picMk id="2" creationId="{1DABD51C-A6E0-4B3F-97CF-183FFCF7BD35}"/>
          </ac:picMkLst>
        </pc:picChg>
        <pc:picChg chg="add mod">
          <ac:chgData name="Gareth Cort" userId="70a7ccca9534fe0d" providerId="LiveId" clId="{67775DC7-D83A-423A-A6F3-56CB91D44D20}" dt="2020-10-27T10:25:53.384" v="102" actId="1076"/>
          <ac:picMkLst>
            <pc:docMk/>
            <pc:sldMk cId="2502668455" sldId="289"/>
            <ac:picMk id="3" creationId="{9887EBA5-43DC-4061-890B-11A1BB131448}"/>
          </ac:picMkLst>
        </pc:picChg>
      </pc:sldChg>
      <pc:sldChg chg="modSp mod modNotesTx">
        <pc:chgData name="Gareth Cort" userId="70a7ccca9534fe0d" providerId="LiveId" clId="{67775DC7-D83A-423A-A6F3-56CB91D44D20}" dt="2020-10-27T10:37:07.213" v="352" actId="2711"/>
        <pc:sldMkLst>
          <pc:docMk/>
          <pc:sldMk cId="3694437384" sldId="293"/>
        </pc:sldMkLst>
        <pc:spChg chg="mod">
          <ac:chgData name="Gareth Cort" userId="70a7ccca9534fe0d" providerId="LiveId" clId="{67775DC7-D83A-423A-A6F3-56CB91D44D20}" dt="2020-10-27T10:37:07.213" v="352" actId="2711"/>
          <ac:spMkLst>
            <pc:docMk/>
            <pc:sldMk cId="3694437384" sldId="293"/>
            <ac:spMk id="8" creationId="{D8C251CA-C627-4833-8E6D-618C373E8D46}"/>
          </ac:spMkLst>
        </pc:spChg>
        <pc:spChg chg="mod">
          <ac:chgData name="Gareth Cort" userId="70a7ccca9534fe0d" providerId="LiveId" clId="{67775DC7-D83A-423A-A6F3-56CB91D44D20}" dt="2020-10-27T10:23:14.226" v="7" actId="20577"/>
          <ac:spMkLst>
            <pc:docMk/>
            <pc:sldMk cId="3694437384" sldId="293"/>
            <ac:spMk id="12" creationId="{69D773C5-C769-49DC-BB9F-326ADC83D39F}"/>
          </ac:spMkLst>
        </pc:spChg>
      </pc:sldChg>
      <pc:sldChg chg="addSp delSp modSp mod modNotesTx">
        <pc:chgData name="Gareth Cort" userId="70a7ccca9534fe0d" providerId="LiveId" clId="{67775DC7-D83A-423A-A6F3-56CB91D44D20}" dt="2020-10-27T11:39:36.032" v="977" actId="167"/>
        <pc:sldMkLst>
          <pc:docMk/>
          <pc:sldMk cId="304631356" sldId="315"/>
        </pc:sldMkLst>
        <pc:spChg chg="del">
          <ac:chgData name="Gareth Cort" userId="70a7ccca9534fe0d" providerId="LiveId" clId="{67775DC7-D83A-423A-A6F3-56CB91D44D20}" dt="2020-10-27T11:33:19.752" v="936" actId="478"/>
          <ac:spMkLst>
            <pc:docMk/>
            <pc:sldMk cId="304631356" sldId="315"/>
            <ac:spMk id="2" creationId="{8DECA50C-319B-4D05-ABD3-62880B95B24D}"/>
          </ac:spMkLst>
        </pc:spChg>
        <pc:spChg chg="del">
          <ac:chgData name="Gareth Cort" userId="70a7ccca9534fe0d" providerId="LiveId" clId="{67775DC7-D83A-423A-A6F3-56CB91D44D20}" dt="2020-10-27T11:33:19.752" v="936" actId="478"/>
          <ac:spMkLst>
            <pc:docMk/>
            <pc:sldMk cId="304631356" sldId="315"/>
            <ac:spMk id="3" creationId="{9F7F25E8-501A-424C-B067-AF439F6F0C43}"/>
          </ac:spMkLst>
        </pc:spChg>
        <pc:spChg chg="add mod">
          <ac:chgData name="Gareth Cort" userId="70a7ccca9534fe0d" providerId="LiveId" clId="{67775DC7-D83A-423A-A6F3-56CB91D44D20}" dt="2020-10-27T11:39:33.777" v="976" actId="164"/>
          <ac:spMkLst>
            <pc:docMk/>
            <pc:sldMk cId="304631356" sldId="315"/>
            <ac:spMk id="9" creationId="{19234DBF-6B99-4E86-8388-54256E7C1ED9}"/>
          </ac:spMkLst>
        </pc:spChg>
        <pc:spChg chg="add mod">
          <ac:chgData name="Gareth Cort" userId="70a7ccca9534fe0d" providerId="LiveId" clId="{67775DC7-D83A-423A-A6F3-56CB91D44D20}" dt="2020-10-27T11:39:33.777" v="976" actId="164"/>
          <ac:spMkLst>
            <pc:docMk/>
            <pc:sldMk cId="304631356" sldId="315"/>
            <ac:spMk id="10" creationId="{1FDF07C3-497F-44F6-849C-349DCD38C480}"/>
          </ac:spMkLst>
        </pc:spChg>
        <pc:spChg chg="mod">
          <ac:chgData name="Gareth Cort" userId="70a7ccca9534fe0d" providerId="LiveId" clId="{67775DC7-D83A-423A-A6F3-56CB91D44D20}" dt="2020-10-27T11:33:44.780" v="947" actId="1076"/>
          <ac:spMkLst>
            <pc:docMk/>
            <pc:sldMk cId="304631356" sldId="315"/>
            <ac:spMk id="14" creationId="{B14192C3-66DF-4EFA-84B7-77E691D3D3D6}"/>
          </ac:spMkLst>
        </pc:spChg>
        <pc:spChg chg="mod">
          <ac:chgData name="Gareth Cort" userId="70a7ccca9534fe0d" providerId="LiveId" clId="{67775DC7-D83A-423A-A6F3-56CB91D44D20}" dt="2020-10-27T11:33:16.414" v="935" actId="1037"/>
          <ac:spMkLst>
            <pc:docMk/>
            <pc:sldMk cId="304631356" sldId="315"/>
            <ac:spMk id="17" creationId="{0A13FC85-11AF-48C2-838E-EF1AB8461D3D}"/>
          </ac:spMkLst>
        </pc:spChg>
        <pc:spChg chg="mod">
          <ac:chgData name="Gareth Cort" userId="70a7ccca9534fe0d" providerId="LiveId" clId="{67775DC7-D83A-423A-A6F3-56CB91D44D20}" dt="2020-10-27T11:33:11.788" v="884" actId="14100"/>
          <ac:spMkLst>
            <pc:docMk/>
            <pc:sldMk cId="304631356" sldId="315"/>
            <ac:spMk id="21" creationId="{90485E77-2740-4EB9-8DF3-2AEC49BA8D6B}"/>
          </ac:spMkLst>
        </pc:spChg>
        <pc:grpChg chg="add mod ord">
          <ac:chgData name="Gareth Cort" userId="70a7ccca9534fe0d" providerId="LiveId" clId="{67775DC7-D83A-423A-A6F3-56CB91D44D20}" dt="2020-10-27T11:39:36.032" v="977" actId="167"/>
          <ac:grpSpMkLst>
            <pc:docMk/>
            <pc:sldMk cId="304631356" sldId="315"/>
            <ac:grpSpMk id="11" creationId="{5BB31751-583C-4733-AA5F-63BA793EDDA8}"/>
          </ac:grpSpMkLst>
        </pc:grpChg>
        <pc:picChg chg="add mod modCrop">
          <ac:chgData name="Gareth Cort" userId="70a7ccca9534fe0d" providerId="LiveId" clId="{67775DC7-D83A-423A-A6F3-56CB91D44D20}" dt="2020-10-27T11:38:47.444" v="956" actId="732"/>
          <ac:picMkLst>
            <pc:docMk/>
            <pc:sldMk cId="304631356" sldId="315"/>
            <ac:picMk id="5" creationId="{E19B36E2-363F-4170-8DAF-8733C63638C2}"/>
          </ac:picMkLst>
        </pc:picChg>
        <pc:picChg chg="add mod">
          <ac:chgData name="Gareth Cort" userId="70a7ccca9534fe0d" providerId="LiveId" clId="{67775DC7-D83A-423A-A6F3-56CB91D44D20}" dt="2020-10-27T11:38:54.581" v="960" actId="1076"/>
          <ac:picMkLst>
            <pc:docMk/>
            <pc:sldMk cId="304631356" sldId="315"/>
            <ac:picMk id="6" creationId="{06B8F7B5-049F-451A-92DB-63E27041E9A1}"/>
          </ac:picMkLst>
        </pc:picChg>
        <pc:picChg chg="del">
          <ac:chgData name="Gareth Cort" userId="70a7ccca9534fe0d" providerId="LiveId" clId="{67775DC7-D83A-423A-A6F3-56CB91D44D20}" dt="2020-10-27T11:33:19.752" v="936" actId="478"/>
          <ac:picMkLst>
            <pc:docMk/>
            <pc:sldMk cId="304631356" sldId="315"/>
            <ac:picMk id="7" creationId="{8AAC336C-C41D-4516-B71E-AEF5C14EB114}"/>
          </ac:picMkLst>
        </pc:picChg>
        <pc:picChg chg="add mod modCrop">
          <ac:chgData name="Gareth Cort" userId="70a7ccca9534fe0d" providerId="LiveId" clId="{67775DC7-D83A-423A-A6F3-56CB91D44D20}" dt="2020-10-27T11:39:09.428" v="967" actId="1076"/>
          <ac:picMkLst>
            <pc:docMk/>
            <pc:sldMk cId="304631356" sldId="315"/>
            <ac:picMk id="8" creationId="{E57F3BED-EB22-4694-9FB5-CA14E70A9CC6}"/>
          </ac:picMkLst>
        </pc:picChg>
        <pc:picChg chg="del">
          <ac:chgData name="Gareth Cort" userId="70a7ccca9534fe0d" providerId="LiveId" clId="{67775DC7-D83A-423A-A6F3-56CB91D44D20}" dt="2020-10-27T11:33:19.752" v="936" actId="478"/>
          <ac:picMkLst>
            <pc:docMk/>
            <pc:sldMk cId="304631356" sldId="315"/>
            <ac:picMk id="13" creationId="{35608A99-64C7-4CD5-ABE5-5FD485C72A38}"/>
          </ac:picMkLst>
        </pc:picChg>
      </pc:sldChg>
      <pc:sldChg chg="del">
        <pc:chgData name="Gareth Cort" userId="70a7ccca9534fe0d" providerId="LiveId" clId="{67775DC7-D83A-423A-A6F3-56CB91D44D20}" dt="2020-10-27T10:26:28.590" v="127" actId="47"/>
        <pc:sldMkLst>
          <pc:docMk/>
          <pc:sldMk cId="1705489103" sldId="316"/>
        </pc:sldMkLst>
      </pc:sldChg>
      <pc:sldChg chg="addSp delSp modSp add del mod modAnim modNotesTx">
        <pc:chgData name="Gareth Cort" userId="70a7ccca9534fe0d" providerId="LiveId" clId="{67775DC7-D83A-423A-A6F3-56CB91D44D20}" dt="2020-10-27T10:32:08.663" v="175"/>
        <pc:sldMkLst>
          <pc:docMk/>
          <pc:sldMk cId="3225031254" sldId="316"/>
        </pc:sldMkLst>
        <pc:spChg chg="del mod">
          <ac:chgData name="Gareth Cort" userId="70a7ccca9534fe0d" providerId="LiveId" clId="{67775DC7-D83A-423A-A6F3-56CB91D44D20}" dt="2020-10-27T10:27:28.994" v="143" actId="478"/>
          <ac:spMkLst>
            <pc:docMk/>
            <pc:sldMk cId="3225031254" sldId="316"/>
            <ac:spMk id="4" creationId="{A51AF3B8-B268-42B5-9E96-DE52CBAEC516}"/>
          </ac:spMkLst>
        </pc:spChg>
        <pc:spChg chg="add del">
          <ac:chgData name="Gareth Cort" userId="70a7ccca9534fe0d" providerId="LiveId" clId="{67775DC7-D83A-423A-A6F3-56CB91D44D20}" dt="2020-10-27T10:27:27.859" v="142" actId="478"/>
          <ac:spMkLst>
            <pc:docMk/>
            <pc:sldMk cId="3225031254" sldId="316"/>
            <ac:spMk id="5" creationId="{37E60886-A806-408C-A99B-225C81386086}"/>
          </ac:spMkLst>
        </pc:spChg>
        <pc:spChg chg="add mod">
          <ac:chgData name="Gareth Cort" userId="70a7ccca9534fe0d" providerId="LiveId" clId="{67775DC7-D83A-423A-A6F3-56CB91D44D20}" dt="2020-10-27T10:28:15.426" v="149" actId="1076"/>
          <ac:spMkLst>
            <pc:docMk/>
            <pc:sldMk cId="3225031254" sldId="316"/>
            <ac:spMk id="11" creationId="{66EC2CF4-F1DA-4783-8B6A-8D6011057EB9}"/>
          </ac:spMkLst>
        </pc:spChg>
        <pc:picChg chg="add mod">
          <ac:chgData name="Gareth Cort" userId="70a7ccca9534fe0d" providerId="LiveId" clId="{67775DC7-D83A-423A-A6F3-56CB91D44D20}" dt="2020-10-27T10:27:03.640" v="138" actId="1076"/>
          <ac:picMkLst>
            <pc:docMk/>
            <pc:sldMk cId="3225031254" sldId="316"/>
            <ac:picMk id="2" creationId="{82A654BF-BB05-4D02-A714-2F04C9ED950F}"/>
          </ac:picMkLst>
        </pc:picChg>
        <pc:picChg chg="del">
          <ac:chgData name="Gareth Cort" userId="70a7ccca9534fe0d" providerId="LiveId" clId="{67775DC7-D83A-423A-A6F3-56CB91D44D20}" dt="2020-10-27T10:26:45.687" v="132" actId="478"/>
          <ac:picMkLst>
            <pc:docMk/>
            <pc:sldMk cId="3225031254" sldId="316"/>
            <ac:picMk id="3" creationId="{9887EBA5-43DC-4061-890B-11A1BB131448}"/>
          </ac:picMkLst>
        </pc:picChg>
      </pc:sldChg>
      <pc:sldChg chg="addSp delSp modSp add mod delAnim modAnim modNotesTx">
        <pc:chgData name="Gareth Cort" userId="70a7ccca9534fe0d" providerId="LiveId" clId="{67775DC7-D83A-423A-A6F3-56CB91D44D20}" dt="2020-10-27T10:46:23.258" v="426" actId="207"/>
        <pc:sldMkLst>
          <pc:docMk/>
          <pc:sldMk cId="8187499" sldId="317"/>
        </pc:sldMkLst>
        <pc:spChg chg="add mod">
          <ac:chgData name="Gareth Cort" userId="70a7ccca9534fe0d" providerId="LiveId" clId="{67775DC7-D83A-423A-A6F3-56CB91D44D20}" dt="2020-10-27T10:30:06.765" v="162" actId="207"/>
          <ac:spMkLst>
            <pc:docMk/>
            <pc:sldMk cId="8187499" sldId="317"/>
            <ac:spMk id="7" creationId="{8413B683-FC3E-4255-B1E1-E83359A111E3}"/>
          </ac:spMkLst>
        </pc:spChg>
        <pc:spChg chg="del">
          <ac:chgData name="Gareth Cort" userId="70a7ccca9534fe0d" providerId="LiveId" clId="{67775DC7-D83A-423A-A6F3-56CB91D44D20}" dt="2020-10-27T10:29:44.493" v="155" actId="478"/>
          <ac:spMkLst>
            <pc:docMk/>
            <pc:sldMk cId="8187499" sldId="317"/>
            <ac:spMk id="11" creationId="{66EC2CF4-F1DA-4783-8B6A-8D6011057EB9}"/>
          </ac:spMkLst>
        </pc:spChg>
        <pc:spChg chg="add mod">
          <ac:chgData name="Gareth Cort" userId="70a7ccca9534fe0d" providerId="LiveId" clId="{67775DC7-D83A-423A-A6F3-56CB91D44D20}" dt="2020-10-27T10:29:55.569" v="160" actId="2085"/>
          <ac:spMkLst>
            <pc:docMk/>
            <pc:sldMk cId="8187499" sldId="317"/>
            <ac:spMk id="12" creationId="{B2DD58BA-BC57-4E1F-90BA-9943346AD75B}"/>
          </ac:spMkLst>
        </pc:spChg>
        <pc:spChg chg="add mod">
          <ac:chgData name="Gareth Cort" userId="70a7ccca9534fe0d" providerId="LiveId" clId="{67775DC7-D83A-423A-A6F3-56CB91D44D20}" dt="2020-10-27T10:30:10.636" v="163" actId="207"/>
          <ac:spMkLst>
            <pc:docMk/>
            <pc:sldMk cId="8187499" sldId="317"/>
            <ac:spMk id="13" creationId="{48606C0F-490A-4000-AAF1-FAAEEAC0F43A}"/>
          </ac:spMkLst>
        </pc:spChg>
        <pc:spChg chg="add mod">
          <ac:chgData name="Gareth Cort" userId="70a7ccca9534fe0d" providerId="LiveId" clId="{67775DC7-D83A-423A-A6F3-56CB91D44D20}" dt="2020-10-27T10:46:23.258" v="426" actId="207"/>
          <ac:spMkLst>
            <pc:docMk/>
            <pc:sldMk cId="8187499" sldId="317"/>
            <ac:spMk id="14" creationId="{0D57845F-88BA-498A-A0F9-BDE4770CA058}"/>
          </ac:spMkLst>
        </pc:spChg>
        <pc:picChg chg="mod">
          <ac:chgData name="Gareth Cort" userId="70a7ccca9534fe0d" providerId="LiveId" clId="{67775DC7-D83A-423A-A6F3-56CB91D44D20}" dt="2020-10-27T10:29:36.160" v="154" actId="1076"/>
          <ac:picMkLst>
            <pc:docMk/>
            <pc:sldMk cId="8187499" sldId="317"/>
            <ac:picMk id="2" creationId="{82A654BF-BB05-4D02-A714-2F04C9ED950F}"/>
          </ac:picMkLst>
        </pc:picChg>
      </pc:sldChg>
      <pc:sldChg chg="del">
        <pc:chgData name="Gareth Cort" userId="70a7ccca9534fe0d" providerId="LiveId" clId="{67775DC7-D83A-423A-A6F3-56CB91D44D20}" dt="2020-10-27T10:26:29.333" v="128" actId="47"/>
        <pc:sldMkLst>
          <pc:docMk/>
          <pc:sldMk cId="154048601" sldId="317"/>
        </pc:sldMkLst>
      </pc:sldChg>
      <pc:sldChg chg="del">
        <pc:chgData name="Gareth Cort" userId="70a7ccca9534fe0d" providerId="LiveId" clId="{67775DC7-D83A-423A-A6F3-56CB91D44D20}" dt="2020-10-27T10:26:30.166" v="129" actId="47"/>
        <pc:sldMkLst>
          <pc:docMk/>
          <pc:sldMk cId="736802262" sldId="318"/>
        </pc:sldMkLst>
      </pc:sldChg>
      <pc:sldChg chg="addSp delSp modSp add mod delAnim modNotesTx">
        <pc:chgData name="Gareth Cort" userId="70a7ccca9534fe0d" providerId="LiveId" clId="{67775DC7-D83A-423A-A6F3-56CB91D44D20}" dt="2020-10-27T10:34:55.097" v="337" actId="207"/>
        <pc:sldMkLst>
          <pc:docMk/>
          <pc:sldMk cId="3251744161" sldId="318"/>
        </pc:sldMkLst>
        <pc:spChg chg="add mod">
          <ac:chgData name="Gareth Cort" userId="70a7ccca9534fe0d" providerId="LiveId" clId="{67775DC7-D83A-423A-A6F3-56CB91D44D20}" dt="2020-10-27T10:34:55.097" v="337" actId="207"/>
          <ac:spMkLst>
            <pc:docMk/>
            <pc:sldMk cId="3251744161" sldId="318"/>
            <ac:spMk id="3" creationId="{15299AE9-739F-4DF8-8923-F5D112184617}"/>
          </ac:spMkLst>
        </pc:spChg>
        <pc:spChg chg="del">
          <ac:chgData name="Gareth Cort" userId="70a7ccca9534fe0d" providerId="LiveId" clId="{67775DC7-D83A-423A-A6F3-56CB91D44D20}" dt="2020-10-27T10:33:08.144" v="183" actId="478"/>
          <ac:spMkLst>
            <pc:docMk/>
            <pc:sldMk cId="3251744161" sldId="318"/>
            <ac:spMk id="7" creationId="{8413B683-FC3E-4255-B1E1-E83359A111E3}"/>
          </ac:spMkLst>
        </pc:spChg>
        <pc:spChg chg="del">
          <ac:chgData name="Gareth Cort" userId="70a7ccca9534fe0d" providerId="LiveId" clId="{67775DC7-D83A-423A-A6F3-56CB91D44D20}" dt="2020-10-27T10:33:08.144" v="183" actId="478"/>
          <ac:spMkLst>
            <pc:docMk/>
            <pc:sldMk cId="3251744161" sldId="318"/>
            <ac:spMk id="12" creationId="{B2DD58BA-BC57-4E1F-90BA-9943346AD75B}"/>
          </ac:spMkLst>
        </pc:spChg>
        <pc:spChg chg="del">
          <ac:chgData name="Gareth Cort" userId="70a7ccca9534fe0d" providerId="LiveId" clId="{67775DC7-D83A-423A-A6F3-56CB91D44D20}" dt="2020-10-27T10:33:08.144" v="183" actId="478"/>
          <ac:spMkLst>
            <pc:docMk/>
            <pc:sldMk cId="3251744161" sldId="318"/>
            <ac:spMk id="13" creationId="{48606C0F-490A-4000-AAF1-FAAEEAC0F43A}"/>
          </ac:spMkLst>
        </pc:spChg>
        <pc:spChg chg="del">
          <ac:chgData name="Gareth Cort" userId="70a7ccca9534fe0d" providerId="LiveId" clId="{67775DC7-D83A-423A-A6F3-56CB91D44D20}" dt="2020-10-27T10:33:08.144" v="183" actId="478"/>
          <ac:spMkLst>
            <pc:docMk/>
            <pc:sldMk cId="3251744161" sldId="318"/>
            <ac:spMk id="14" creationId="{0D57845F-88BA-498A-A0F9-BDE4770CA058}"/>
          </ac:spMkLst>
        </pc:spChg>
        <pc:picChg chg="del">
          <ac:chgData name="Gareth Cort" userId="70a7ccca9534fe0d" providerId="LiveId" clId="{67775DC7-D83A-423A-A6F3-56CB91D44D20}" dt="2020-10-27T10:33:06.856" v="182" actId="478"/>
          <ac:picMkLst>
            <pc:docMk/>
            <pc:sldMk cId="3251744161" sldId="318"/>
            <ac:picMk id="2" creationId="{82A654BF-BB05-4D02-A714-2F04C9ED950F}"/>
          </ac:picMkLst>
        </pc:picChg>
      </pc:sldChg>
      <pc:sldChg chg="addSp delSp modSp add mod modAnim modNotesTx">
        <pc:chgData name="Gareth Cort" userId="70a7ccca9534fe0d" providerId="LiveId" clId="{67775DC7-D83A-423A-A6F3-56CB91D44D20}" dt="2020-10-27T10:35:17.941" v="338"/>
        <pc:sldMkLst>
          <pc:docMk/>
          <pc:sldMk cId="2837142939" sldId="319"/>
        </pc:sldMkLst>
        <pc:spChg chg="del">
          <ac:chgData name="Gareth Cort" userId="70a7ccca9534fe0d" providerId="LiveId" clId="{67775DC7-D83A-423A-A6F3-56CB91D44D20}" dt="2020-10-27T10:33:59.249" v="190" actId="478"/>
          <ac:spMkLst>
            <pc:docMk/>
            <pc:sldMk cId="2837142939" sldId="319"/>
            <ac:spMk id="3" creationId="{15299AE9-739F-4DF8-8923-F5D112184617}"/>
          </ac:spMkLst>
        </pc:spChg>
        <pc:spChg chg="add mod">
          <ac:chgData name="Gareth Cort" userId="70a7ccca9534fe0d" providerId="LiveId" clId="{67775DC7-D83A-423A-A6F3-56CB91D44D20}" dt="2020-10-27T10:34:40.700" v="333" actId="207"/>
          <ac:spMkLst>
            <pc:docMk/>
            <pc:sldMk cId="2837142939" sldId="319"/>
            <ac:spMk id="11" creationId="{6F859F88-B2CE-4B45-9A05-EBF17E6AEFF0}"/>
          </ac:spMkLst>
        </pc:spChg>
        <pc:spChg chg="add mod">
          <ac:chgData name="Gareth Cort" userId="70a7ccca9534fe0d" providerId="LiveId" clId="{67775DC7-D83A-423A-A6F3-56CB91D44D20}" dt="2020-10-27T10:34:51.903" v="336" actId="207"/>
          <ac:spMkLst>
            <pc:docMk/>
            <pc:sldMk cId="2837142939" sldId="319"/>
            <ac:spMk id="12" creationId="{EC8B07A4-5B51-40EC-9804-5333113C3ABB}"/>
          </ac:spMkLst>
        </pc:spChg>
        <pc:spChg chg="add mod">
          <ac:chgData name="Gareth Cort" userId="70a7ccca9534fe0d" providerId="LiveId" clId="{67775DC7-D83A-423A-A6F3-56CB91D44D20}" dt="2020-10-27T10:34:43.114" v="334" actId="207"/>
          <ac:spMkLst>
            <pc:docMk/>
            <pc:sldMk cId="2837142939" sldId="319"/>
            <ac:spMk id="13" creationId="{FF91EA9D-00B0-48A6-8746-4D28700DA4ED}"/>
          </ac:spMkLst>
        </pc:spChg>
        <pc:spChg chg="add mod">
          <ac:chgData name="Gareth Cort" userId="70a7ccca9534fe0d" providerId="LiveId" clId="{67775DC7-D83A-423A-A6F3-56CB91D44D20}" dt="2020-10-27T10:34:51.903" v="336" actId="207"/>
          <ac:spMkLst>
            <pc:docMk/>
            <pc:sldMk cId="2837142939" sldId="319"/>
            <ac:spMk id="14" creationId="{95E73707-4AEE-4EE4-A89C-945523544270}"/>
          </ac:spMkLst>
        </pc:spChg>
        <pc:picChg chg="add del mod">
          <ac:chgData name="Gareth Cort" userId="70a7ccca9534fe0d" providerId="LiveId" clId="{67775DC7-D83A-423A-A6F3-56CB91D44D20}" dt="2020-10-27T10:34:28.008" v="331" actId="478"/>
          <ac:picMkLst>
            <pc:docMk/>
            <pc:sldMk cId="2837142939" sldId="319"/>
            <ac:picMk id="6" creationId="{08019DF2-2FD4-41DA-AA0C-2822959E7BE3}"/>
          </ac:picMkLst>
        </pc:picChg>
        <pc:picChg chg="add del mod">
          <ac:chgData name="Gareth Cort" userId="70a7ccca9534fe0d" providerId="LiveId" clId="{67775DC7-D83A-423A-A6F3-56CB91D44D20}" dt="2020-10-27T10:34:28.008" v="331" actId="478"/>
          <ac:picMkLst>
            <pc:docMk/>
            <pc:sldMk cId="2837142939" sldId="319"/>
            <ac:picMk id="7" creationId="{DF454417-586D-4B1F-95B3-BBB6529CF41F}"/>
          </ac:picMkLst>
        </pc:picChg>
      </pc:sldChg>
      <pc:sldChg chg="del">
        <pc:chgData name="Gareth Cort" userId="70a7ccca9534fe0d" providerId="LiveId" clId="{67775DC7-D83A-423A-A6F3-56CB91D44D20}" dt="2020-10-27T10:26:31.087" v="130" actId="47"/>
        <pc:sldMkLst>
          <pc:docMk/>
          <pc:sldMk cId="3532902090" sldId="319"/>
        </pc:sldMkLst>
      </pc:sldChg>
      <pc:sldChg chg="addSp delSp modSp add mod delAnim modNotesTx">
        <pc:chgData name="Gareth Cort" userId="70a7ccca9534fe0d" providerId="LiveId" clId="{67775DC7-D83A-423A-A6F3-56CB91D44D20}" dt="2020-10-27T10:37:38.235" v="357" actId="403"/>
        <pc:sldMkLst>
          <pc:docMk/>
          <pc:sldMk cId="331764016" sldId="320"/>
        </pc:sldMkLst>
        <pc:spChg chg="add mod">
          <ac:chgData name="Gareth Cort" userId="70a7ccca9534fe0d" providerId="LiveId" clId="{67775DC7-D83A-423A-A6F3-56CB91D44D20}" dt="2020-10-27T10:37:38.235" v="357" actId="403"/>
          <ac:spMkLst>
            <pc:docMk/>
            <pc:sldMk cId="331764016" sldId="320"/>
            <ac:spMk id="3" creationId="{90A561C8-95C7-4153-8B26-B087F8062678}"/>
          </ac:spMkLst>
        </pc:spChg>
        <pc:spChg chg="del">
          <ac:chgData name="Gareth Cort" userId="70a7ccca9534fe0d" providerId="LiveId" clId="{67775DC7-D83A-423A-A6F3-56CB91D44D20}" dt="2020-10-27T10:36:14.949" v="342" actId="478"/>
          <ac:spMkLst>
            <pc:docMk/>
            <pc:sldMk cId="331764016" sldId="320"/>
            <ac:spMk id="11" creationId="{6F859F88-B2CE-4B45-9A05-EBF17E6AEFF0}"/>
          </ac:spMkLst>
        </pc:spChg>
        <pc:spChg chg="del">
          <ac:chgData name="Gareth Cort" userId="70a7ccca9534fe0d" providerId="LiveId" clId="{67775DC7-D83A-423A-A6F3-56CB91D44D20}" dt="2020-10-27T10:36:14.949" v="342" actId="478"/>
          <ac:spMkLst>
            <pc:docMk/>
            <pc:sldMk cId="331764016" sldId="320"/>
            <ac:spMk id="12" creationId="{EC8B07A4-5B51-40EC-9804-5333113C3ABB}"/>
          </ac:spMkLst>
        </pc:spChg>
        <pc:spChg chg="del">
          <ac:chgData name="Gareth Cort" userId="70a7ccca9534fe0d" providerId="LiveId" clId="{67775DC7-D83A-423A-A6F3-56CB91D44D20}" dt="2020-10-27T10:36:14.949" v="342" actId="478"/>
          <ac:spMkLst>
            <pc:docMk/>
            <pc:sldMk cId="331764016" sldId="320"/>
            <ac:spMk id="13" creationId="{FF91EA9D-00B0-48A6-8746-4D28700DA4ED}"/>
          </ac:spMkLst>
        </pc:spChg>
        <pc:spChg chg="del">
          <ac:chgData name="Gareth Cort" userId="70a7ccca9534fe0d" providerId="LiveId" clId="{67775DC7-D83A-423A-A6F3-56CB91D44D20}" dt="2020-10-27T10:36:14.949" v="342" actId="478"/>
          <ac:spMkLst>
            <pc:docMk/>
            <pc:sldMk cId="331764016" sldId="320"/>
            <ac:spMk id="14" creationId="{95E73707-4AEE-4EE4-A89C-945523544270}"/>
          </ac:spMkLst>
        </pc:spChg>
        <pc:picChg chg="add mod modCrop">
          <ac:chgData name="Gareth Cort" userId="70a7ccca9534fe0d" providerId="LiveId" clId="{67775DC7-D83A-423A-A6F3-56CB91D44D20}" dt="2020-10-27T10:36:37.426" v="347" actId="1076"/>
          <ac:picMkLst>
            <pc:docMk/>
            <pc:sldMk cId="331764016" sldId="320"/>
            <ac:picMk id="2" creationId="{F6DC6865-49E5-475A-ADCE-87F53172B1C1}"/>
          </ac:picMkLst>
        </pc:picChg>
      </pc:sldChg>
      <pc:sldChg chg="addSp delSp modSp add mod modNotesTx">
        <pc:chgData name="Gareth Cort" userId="70a7ccca9534fe0d" providerId="LiveId" clId="{67775DC7-D83A-423A-A6F3-56CB91D44D20}" dt="2020-10-27T10:39:29.741" v="387" actId="12"/>
        <pc:sldMkLst>
          <pc:docMk/>
          <pc:sldMk cId="2738730233" sldId="321"/>
        </pc:sldMkLst>
        <pc:spChg chg="del">
          <ac:chgData name="Gareth Cort" userId="70a7ccca9534fe0d" providerId="LiveId" clId="{67775DC7-D83A-423A-A6F3-56CB91D44D20}" dt="2020-10-27T10:37:50.815" v="359" actId="478"/>
          <ac:spMkLst>
            <pc:docMk/>
            <pc:sldMk cId="2738730233" sldId="321"/>
            <ac:spMk id="3" creationId="{90A561C8-95C7-4153-8B26-B087F8062678}"/>
          </ac:spMkLst>
        </pc:spChg>
        <pc:spChg chg="add mod">
          <ac:chgData name="Gareth Cort" userId="70a7ccca9534fe0d" providerId="LiveId" clId="{67775DC7-D83A-423A-A6F3-56CB91D44D20}" dt="2020-10-27T10:38:20.305" v="368" actId="14100"/>
          <ac:spMkLst>
            <pc:docMk/>
            <pc:sldMk cId="2738730233" sldId="321"/>
            <ac:spMk id="4" creationId="{8FDB916C-7FF1-43FE-BB21-BE40D4D821DF}"/>
          </ac:spMkLst>
        </pc:spChg>
        <pc:spChg chg="add mod">
          <ac:chgData name="Gareth Cort" userId="70a7ccca9534fe0d" providerId="LiveId" clId="{67775DC7-D83A-423A-A6F3-56CB91D44D20}" dt="2020-10-27T10:39:00.057" v="384" actId="1076"/>
          <ac:spMkLst>
            <pc:docMk/>
            <pc:sldMk cId="2738730233" sldId="321"/>
            <ac:spMk id="12" creationId="{6435E7B9-2761-4A24-A1E7-5887007C5814}"/>
          </ac:spMkLst>
        </pc:spChg>
        <pc:picChg chg="del">
          <ac:chgData name="Gareth Cort" userId="70a7ccca9534fe0d" providerId="LiveId" clId="{67775DC7-D83A-423A-A6F3-56CB91D44D20}" dt="2020-10-27T10:37:52.420" v="360" actId="478"/>
          <ac:picMkLst>
            <pc:docMk/>
            <pc:sldMk cId="2738730233" sldId="321"/>
            <ac:picMk id="2" creationId="{F6DC6865-49E5-475A-ADCE-87F53172B1C1}"/>
          </ac:picMkLst>
        </pc:picChg>
        <pc:picChg chg="add mod">
          <ac:chgData name="Gareth Cort" userId="70a7ccca9534fe0d" providerId="LiveId" clId="{67775DC7-D83A-423A-A6F3-56CB91D44D20}" dt="2020-10-27T10:38:41.218" v="375" actId="1076"/>
          <ac:picMkLst>
            <pc:docMk/>
            <pc:sldMk cId="2738730233" sldId="321"/>
            <ac:picMk id="6" creationId="{B19ACB1D-7239-4CF3-B3BD-00B6EC63A1F8}"/>
          </ac:picMkLst>
        </pc:picChg>
      </pc:sldChg>
      <pc:sldChg chg="addSp delSp modSp add mod modNotesTx">
        <pc:chgData name="Gareth Cort" userId="70a7ccca9534fe0d" providerId="LiveId" clId="{67775DC7-D83A-423A-A6F3-56CB91D44D20}" dt="2020-10-27T10:43:57.811" v="398" actId="12"/>
        <pc:sldMkLst>
          <pc:docMk/>
          <pc:sldMk cId="181250580" sldId="322"/>
        </pc:sldMkLst>
        <pc:spChg chg="mod">
          <ac:chgData name="Gareth Cort" userId="70a7ccca9534fe0d" providerId="LiveId" clId="{67775DC7-D83A-423A-A6F3-56CB91D44D20}" dt="2020-10-27T10:40:13.217" v="390" actId="207"/>
          <ac:spMkLst>
            <pc:docMk/>
            <pc:sldMk cId="181250580" sldId="322"/>
            <ac:spMk id="4" creationId="{8FDB916C-7FF1-43FE-BB21-BE40D4D821DF}"/>
          </ac:spMkLst>
        </pc:spChg>
        <pc:spChg chg="mod">
          <ac:chgData name="Gareth Cort" userId="70a7ccca9534fe0d" providerId="LiveId" clId="{67775DC7-D83A-423A-A6F3-56CB91D44D20}" dt="2020-10-27T10:43:28.374" v="394"/>
          <ac:spMkLst>
            <pc:docMk/>
            <pc:sldMk cId="181250580" sldId="322"/>
            <ac:spMk id="12" creationId="{6435E7B9-2761-4A24-A1E7-5887007C5814}"/>
          </ac:spMkLst>
        </pc:spChg>
        <pc:picChg chg="add mod">
          <ac:chgData name="Gareth Cort" userId="70a7ccca9534fe0d" providerId="LiveId" clId="{67775DC7-D83A-423A-A6F3-56CB91D44D20}" dt="2020-10-27T10:43:17.635" v="393" actId="14826"/>
          <ac:picMkLst>
            <pc:docMk/>
            <pc:sldMk cId="181250580" sldId="322"/>
            <ac:picMk id="2" creationId="{57EA4353-7AB3-4209-9CC8-B960CE88BC76}"/>
          </ac:picMkLst>
        </pc:picChg>
        <pc:picChg chg="del">
          <ac:chgData name="Gareth Cort" userId="70a7ccca9534fe0d" providerId="LiveId" clId="{67775DC7-D83A-423A-A6F3-56CB91D44D20}" dt="2020-10-27T10:40:17.607" v="391" actId="478"/>
          <ac:picMkLst>
            <pc:docMk/>
            <pc:sldMk cId="181250580" sldId="322"/>
            <ac:picMk id="6" creationId="{B19ACB1D-7239-4CF3-B3BD-00B6EC63A1F8}"/>
          </ac:picMkLst>
        </pc:picChg>
      </pc:sldChg>
      <pc:sldChg chg="addSp delSp modSp add mod ord delAnim modAnim modNotesTx">
        <pc:chgData name="Gareth Cort" userId="70a7ccca9534fe0d" providerId="LiveId" clId="{67775DC7-D83A-423A-A6F3-56CB91D44D20}" dt="2020-10-27T10:47:36.091" v="439"/>
        <pc:sldMkLst>
          <pc:docMk/>
          <pc:sldMk cId="3033526272" sldId="323"/>
        </pc:sldMkLst>
        <pc:spChg chg="del">
          <ac:chgData name="Gareth Cort" userId="70a7ccca9534fe0d" providerId="LiveId" clId="{67775DC7-D83A-423A-A6F3-56CB91D44D20}" dt="2020-10-27T10:44:15.211" v="403" actId="478"/>
          <ac:spMkLst>
            <pc:docMk/>
            <pc:sldMk cId="3033526272" sldId="323"/>
            <ac:spMk id="11" creationId="{6F859F88-B2CE-4B45-9A05-EBF17E6AEFF0}"/>
          </ac:spMkLst>
        </pc:spChg>
        <pc:spChg chg="del">
          <ac:chgData name="Gareth Cort" userId="70a7ccca9534fe0d" providerId="LiveId" clId="{67775DC7-D83A-423A-A6F3-56CB91D44D20}" dt="2020-10-27T10:44:15.211" v="403" actId="478"/>
          <ac:spMkLst>
            <pc:docMk/>
            <pc:sldMk cId="3033526272" sldId="323"/>
            <ac:spMk id="12" creationId="{EC8B07A4-5B51-40EC-9804-5333113C3ABB}"/>
          </ac:spMkLst>
        </pc:spChg>
        <pc:spChg chg="del">
          <ac:chgData name="Gareth Cort" userId="70a7ccca9534fe0d" providerId="LiveId" clId="{67775DC7-D83A-423A-A6F3-56CB91D44D20}" dt="2020-10-27T10:44:12.812" v="402" actId="478"/>
          <ac:spMkLst>
            <pc:docMk/>
            <pc:sldMk cId="3033526272" sldId="323"/>
            <ac:spMk id="13" creationId="{FF91EA9D-00B0-48A6-8746-4D28700DA4ED}"/>
          </ac:spMkLst>
        </pc:spChg>
        <pc:spChg chg="del">
          <ac:chgData name="Gareth Cort" userId="70a7ccca9534fe0d" providerId="LiveId" clId="{67775DC7-D83A-423A-A6F3-56CB91D44D20}" dt="2020-10-27T10:44:15.211" v="403" actId="478"/>
          <ac:spMkLst>
            <pc:docMk/>
            <pc:sldMk cId="3033526272" sldId="323"/>
            <ac:spMk id="14" creationId="{95E73707-4AEE-4EE4-A89C-945523544270}"/>
          </ac:spMkLst>
        </pc:spChg>
        <pc:spChg chg="add mod">
          <ac:chgData name="Gareth Cort" userId="70a7ccca9534fe0d" providerId="LiveId" clId="{67775DC7-D83A-423A-A6F3-56CB91D44D20}" dt="2020-10-27T10:46:34.035" v="427" actId="14100"/>
          <ac:spMkLst>
            <pc:docMk/>
            <pc:sldMk cId="3033526272" sldId="323"/>
            <ac:spMk id="17" creationId="{BE0E3216-250F-487C-B121-8657A4F9447D}"/>
          </ac:spMkLst>
        </pc:spChg>
        <pc:spChg chg="add mod">
          <ac:chgData name="Gareth Cort" userId="70a7ccca9534fe0d" providerId="LiveId" clId="{67775DC7-D83A-423A-A6F3-56CB91D44D20}" dt="2020-10-27T10:46:40.466" v="429" actId="1076"/>
          <ac:spMkLst>
            <pc:docMk/>
            <pc:sldMk cId="3033526272" sldId="323"/>
            <ac:spMk id="18" creationId="{F4639B26-D1C9-44D5-A840-71096EA718CC}"/>
          </ac:spMkLst>
        </pc:spChg>
        <pc:spChg chg="add mod">
          <ac:chgData name="Gareth Cort" userId="70a7ccca9534fe0d" providerId="LiveId" clId="{67775DC7-D83A-423A-A6F3-56CB91D44D20}" dt="2020-10-27T10:46:47.665" v="431" actId="1076"/>
          <ac:spMkLst>
            <pc:docMk/>
            <pc:sldMk cId="3033526272" sldId="323"/>
            <ac:spMk id="19" creationId="{83A80C4D-34AC-404B-BECA-3F1216207FD4}"/>
          </ac:spMkLst>
        </pc:spChg>
        <pc:spChg chg="add mod">
          <ac:chgData name="Gareth Cort" userId="70a7ccca9534fe0d" providerId="LiveId" clId="{67775DC7-D83A-423A-A6F3-56CB91D44D20}" dt="2020-10-27T10:47:07.546" v="437" actId="1076"/>
          <ac:spMkLst>
            <pc:docMk/>
            <pc:sldMk cId="3033526272" sldId="323"/>
            <ac:spMk id="20" creationId="{5A320803-7188-4824-A49E-AC85C4ABE6DE}"/>
          </ac:spMkLst>
        </pc:spChg>
        <pc:spChg chg="add mod">
          <ac:chgData name="Gareth Cort" userId="70a7ccca9534fe0d" providerId="LiveId" clId="{67775DC7-D83A-423A-A6F3-56CB91D44D20}" dt="2020-10-27T10:47:04.401" v="436" actId="1076"/>
          <ac:spMkLst>
            <pc:docMk/>
            <pc:sldMk cId="3033526272" sldId="323"/>
            <ac:spMk id="21" creationId="{0126B73D-159D-4240-883D-49CBB4749D1B}"/>
          </ac:spMkLst>
        </pc:spChg>
        <pc:spChg chg="add mod">
          <ac:chgData name="Gareth Cort" userId="70a7ccca9534fe0d" providerId="LiveId" clId="{67775DC7-D83A-423A-A6F3-56CB91D44D20}" dt="2020-10-27T10:47:15.657" v="438" actId="1076"/>
          <ac:spMkLst>
            <pc:docMk/>
            <pc:sldMk cId="3033526272" sldId="323"/>
            <ac:spMk id="22" creationId="{E83FF885-2BEB-418B-A016-A4771C92C55E}"/>
          </ac:spMkLst>
        </pc:spChg>
        <pc:picChg chg="add del mod">
          <ac:chgData name="Gareth Cort" userId="70a7ccca9534fe0d" providerId="LiveId" clId="{67775DC7-D83A-423A-A6F3-56CB91D44D20}" dt="2020-10-27T10:44:50.097" v="409" actId="478"/>
          <ac:picMkLst>
            <pc:docMk/>
            <pc:sldMk cId="3033526272" sldId="323"/>
            <ac:picMk id="15" creationId="{323151D8-A86A-4062-8095-79D1DF559DB6}"/>
          </ac:picMkLst>
        </pc:picChg>
        <pc:picChg chg="add del mod">
          <ac:chgData name="Gareth Cort" userId="70a7ccca9534fe0d" providerId="LiveId" clId="{67775DC7-D83A-423A-A6F3-56CB91D44D20}" dt="2020-10-27T10:44:48.597" v="407" actId="478"/>
          <ac:picMkLst>
            <pc:docMk/>
            <pc:sldMk cId="3033526272" sldId="323"/>
            <ac:picMk id="16" creationId="{1E01B07C-CC8C-4824-A872-F0D499D0E519}"/>
          </ac:picMkLst>
        </pc:picChg>
      </pc:sldChg>
      <pc:sldChg chg="addSp delSp modSp add mod delAnim modAnim modNotesTx">
        <pc:chgData name="Gareth Cort" userId="70a7ccca9534fe0d" providerId="LiveId" clId="{67775DC7-D83A-423A-A6F3-56CB91D44D20}" dt="2020-10-27T10:55:42.088" v="496" actId="20577"/>
        <pc:sldMkLst>
          <pc:docMk/>
          <pc:sldMk cId="705111271" sldId="324"/>
        </pc:sldMkLst>
        <pc:spChg chg="add mod">
          <ac:chgData name="Gareth Cort" userId="70a7ccca9534fe0d" providerId="LiveId" clId="{67775DC7-D83A-423A-A6F3-56CB91D44D20}" dt="2020-10-27T10:54:48.386" v="491" actId="1076"/>
          <ac:spMkLst>
            <pc:docMk/>
            <pc:sldMk cId="705111271" sldId="324"/>
            <ac:spMk id="4" creationId="{EBAE2481-81B2-4CE0-AFC5-75B9C902651D}"/>
          </ac:spMkLst>
        </pc:spChg>
        <pc:spChg chg="add mod">
          <ac:chgData name="Gareth Cort" userId="70a7ccca9534fe0d" providerId="LiveId" clId="{67775DC7-D83A-423A-A6F3-56CB91D44D20}" dt="2020-10-27T10:55:09.185" v="494" actId="2085"/>
          <ac:spMkLst>
            <pc:docMk/>
            <pc:sldMk cId="705111271" sldId="324"/>
            <ac:spMk id="14" creationId="{1B63FC3B-0081-4658-BC50-32D18C386279}"/>
          </ac:spMkLst>
        </pc:spChg>
        <pc:spChg chg="add mod">
          <ac:chgData name="Gareth Cort" userId="70a7ccca9534fe0d" providerId="LiveId" clId="{67775DC7-D83A-423A-A6F3-56CB91D44D20}" dt="2020-10-27T10:54:23.853" v="488" actId="571"/>
          <ac:spMkLst>
            <pc:docMk/>
            <pc:sldMk cId="705111271" sldId="324"/>
            <ac:spMk id="15" creationId="{CA69DDBF-0F34-4270-A3D8-A960DA27189B}"/>
          </ac:spMkLst>
        </pc:spChg>
        <pc:spChg chg="del">
          <ac:chgData name="Gareth Cort" userId="70a7ccca9534fe0d" providerId="LiveId" clId="{67775DC7-D83A-423A-A6F3-56CB91D44D20}" dt="2020-10-27T10:47:46.051" v="441" actId="478"/>
          <ac:spMkLst>
            <pc:docMk/>
            <pc:sldMk cId="705111271" sldId="324"/>
            <ac:spMk id="17" creationId="{BE0E3216-250F-487C-B121-8657A4F9447D}"/>
          </ac:spMkLst>
        </pc:spChg>
        <pc:spChg chg="del">
          <ac:chgData name="Gareth Cort" userId="70a7ccca9534fe0d" providerId="LiveId" clId="{67775DC7-D83A-423A-A6F3-56CB91D44D20}" dt="2020-10-27T10:47:46.051" v="441" actId="478"/>
          <ac:spMkLst>
            <pc:docMk/>
            <pc:sldMk cId="705111271" sldId="324"/>
            <ac:spMk id="18" creationId="{F4639B26-D1C9-44D5-A840-71096EA718CC}"/>
          </ac:spMkLst>
        </pc:spChg>
        <pc:spChg chg="del">
          <ac:chgData name="Gareth Cort" userId="70a7ccca9534fe0d" providerId="LiveId" clId="{67775DC7-D83A-423A-A6F3-56CB91D44D20}" dt="2020-10-27T10:47:46.051" v="441" actId="478"/>
          <ac:spMkLst>
            <pc:docMk/>
            <pc:sldMk cId="705111271" sldId="324"/>
            <ac:spMk id="19" creationId="{83A80C4D-34AC-404B-BECA-3F1216207FD4}"/>
          </ac:spMkLst>
        </pc:spChg>
        <pc:spChg chg="del">
          <ac:chgData name="Gareth Cort" userId="70a7ccca9534fe0d" providerId="LiveId" clId="{67775DC7-D83A-423A-A6F3-56CB91D44D20}" dt="2020-10-27T10:47:46.051" v="441" actId="478"/>
          <ac:spMkLst>
            <pc:docMk/>
            <pc:sldMk cId="705111271" sldId="324"/>
            <ac:spMk id="20" creationId="{5A320803-7188-4824-A49E-AC85C4ABE6DE}"/>
          </ac:spMkLst>
        </pc:spChg>
        <pc:spChg chg="del">
          <ac:chgData name="Gareth Cort" userId="70a7ccca9534fe0d" providerId="LiveId" clId="{67775DC7-D83A-423A-A6F3-56CB91D44D20}" dt="2020-10-27T10:47:46.051" v="441" actId="478"/>
          <ac:spMkLst>
            <pc:docMk/>
            <pc:sldMk cId="705111271" sldId="324"/>
            <ac:spMk id="21" creationId="{0126B73D-159D-4240-883D-49CBB4749D1B}"/>
          </ac:spMkLst>
        </pc:spChg>
        <pc:spChg chg="del">
          <ac:chgData name="Gareth Cort" userId="70a7ccca9534fe0d" providerId="LiveId" clId="{67775DC7-D83A-423A-A6F3-56CB91D44D20}" dt="2020-10-27T10:47:46.051" v="441" actId="478"/>
          <ac:spMkLst>
            <pc:docMk/>
            <pc:sldMk cId="705111271" sldId="324"/>
            <ac:spMk id="22" creationId="{E83FF885-2BEB-418B-A016-A4771C92C55E}"/>
          </ac:spMkLst>
        </pc:spChg>
        <pc:picChg chg="add mod">
          <ac:chgData name="Gareth Cort" userId="70a7ccca9534fe0d" providerId="LiveId" clId="{67775DC7-D83A-423A-A6F3-56CB91D44D20}" dt="2020-10-27T10:54:48.386" v="491" actId="1076"/>
          <ac:picMkLst>
            <pc:docMk/>
            <pc:sldMk cId="705111271" sldId="324"/>
            <ac:picMk id="3" creationId="{757955C9-F1B0-4EA4-AA13-2138EA231223}"/>
          </ac:picMkLst>
        </pc:picChg>
      </pc:sldChg>
      <pc:sldChg chg="add">
        <pc:chgData name="Gareth Cort" userId="70a7ccca9534fe0d" providerId="LiveId" clId="{67775DC7-D83A-423A-A6F3-56CB91D44D20}" dt="2020-10-27T10:56:00.710" v="497"/>
        <pc:sldMkLst>
          <pc:docMk/>
          <pc:sldMk cId="190645690" sldId="325"/>
        </pc:sldMkLst>
      </pc:sldChg>
      <pc:sldChg chg="addSp delSp modSp add mod modNotesTx">
        <pc:chgData name="Gareth Cort" userId="70a7ccca9534fe0d" providerId="LiveId" clId="{67775DC7-D83A-423A-A6F3-56CB91D44D20}" dt="2020-10-27T10:58:40.151" v="521"/>
        <pc:sldMkLst>
          <pc:docMk/>
          <pc:sldMk cId="4147826461" sldId="326"/>
        </pc:sldMkLst>
        <pc:spChg chg="mod">
          <ac:chgData name="Gareth Cort" userId="70a7ccca9534fe0d" providerId="LiveId" clId="{67775DC7-D83A-423A-A6F3-56CB91D44D20}" dt="2020-10-27T10:56:37.866" v="501" actId="1076"/>
          <ac:spMkLst>
            <pc:docMk/>
            <pc:sldMk cId="4147826461" sldId="326"/>
            <ac:spMk id="4" creationId="{8FDB916C-7FF1-43FE-BB21-BE40D4D821DF}"/>
          </ac:spMkLst>
        </pc:spChg>
        <pc:spChg chg="add mod ord">
          <ac:chgData name="Gareth Cort" userId="70a7ccca9534fe0d" providerId="LiveId" clId="{67775DC7-D83A-423A-A6F3-56CB91D44D20}" dt="2020-10-27T10:58:12.400" v="517" actId="167"/>
          <ac:spMkLst>
            <pc:docMk/>
            <pc:sldMk cId="4147826461" sldId="326"/>
            <ac:spMk id="5" creationId="{0B413D58-2885-40A0-9DD5-89F4C2EFE48F}"/>
          </ac:spMkLst>
        </pc:spChg>
        <pc:spChg chg="mod">
          <ac:chgData name="Gareth Cort" userId="70a7ccca9534fe0d" providerId="LiveId" clId="{67775DC7-D83A-423A-A6F3-56CB91D44D20}" dt="2020-10-27T10:56:48.850" v="503" actId="1076"/>
          <ac:spMkLst>
            <pc:docMk/>
            <pc:sldMk cId="4147826461" sldId="326"/>
            <ac:spMk id="12" creationId="{6435E7B9-2761-4A24-A1E7-5887007C5814}"/>
          </ac:spMkLst>
        </pc:spChg>
        <pc:picChg chg="add mod modCrop">
          <ac:chgData name="Gareth Cort" userId="70a7ccca9534fe0d" providerId="LiveId" clId="{67775DC7-D83A-423A-A6F3-56CB91D44D20}" dt="2020-10-27T10:58:00.683" v="513" actId="688"/>
          <ac:picMkLst>
            <pc:docMk/>
            <pc:sldMk cId="4147826461" sldId="326"/>
            <ac:picMk id="3" creationId="{24A974CB-4DA2-4604-B252-C10A3C91E362}"/>
          </ac:picMkLst>
        </pc:picChg>
        <pc:picChg chg="del">
          <ac:chgData name="Gareth Cort" userId="70a7ccca9534fe0d" providerId="LiveId" clId="{67775DC7-D83A-423A-A6F3-56CB91D44D20}" dt="2020-10-27T10:56:51.412" v="504" actId="478"/>
          <ac:picMkLst>
            <pc:docMk/>
            <pc:sldMk cId="4147826461" sldId="326"/>
            <ac:picMk id="6" creationId="{B19ACB1D-7239-4CF3-B3BD-00B6EC63A1F8}"/>
          </ac:picMkLst>
        </pc:picChg>
      </pc:sldChg>
      <pc:sldChg chg="addSp delSp modSp add mod modNotesTx">
        <pc:chgData name="Gareth Cort" userId="70a7ccca9534fe0d" providerId="LiveId" clId="{67775DC7-D83A-423A-A6F3-56CB91D44D20}" dt="2020-10-27T11:01:20.166" v="550"/>
        <pc:sldMkLst>
          <pc:docMk/>
          <pc:sldMk cId="3868149374" sldId="327"/>
        </pc:sldMkLst>
        <pc:spChg chg="mod">
          <ac:chgData name="Gareth Cort" userId="70a7ccca9534fe0d" providerId="LiveId" clId="{67775DC7-D83A-423A-A6F3-56CB91D44D20}" dt="2020-10-27T10:58:57.066" v="524" actId="1076"/>
          <ac:spMkLst>
            <pc:docMk/>
            <pc:sldMk cId="3868149374" sldId="327"/>
            <ac:spMk id="4" creationId="{8FDB916C-7FF1-43FE-BB21-BE40D4D821DF}"/>
          </ac:spMkLst>
        </pc:spChg>
        <pc:spChg chg="mod">
          <ac:chgData name="Gareth Cort" userId="70a7ccca9534fe0d" providerId="LiveId" clId="{67775DC7-D83A-423A-A6F3-56CB91D44D20}" dt="2020-10-27T11:00:50.786" v="546" actId="1076"/>
          <ac:spMkLst>
            <pc:docMk/>
            <pc:sldMk cId="3868149374" sldId="327"/>
            <ac:spMk id="12" creationId="{6435E7B9-2761-4A24-A1E7-5887007C5814}"/>
          </ac:spMkLst>
        </pc:spChg>
        <pc:picChg chg="del">
          <ac:chgData name="Gareth Cort" userId="70a7ccca9534fe0d" providerId="LiveId" clId="{67775DC7-D83A-423A-A6F3-56CB91D44D20}" dt="2020-10-27T11:00:17.184" v="533" actId="478"/>
          <ac:picMkLst>
            <pc:docMk/>
            <pc:sldMk cId="3868149374" sldId="327"/>
            <ac:picMk id="2" creationId="{57EA4353-7AB3-4209-9CC8-B960CE88BC76}"/>
          </ac:picMkLst>
        </pc:picChg>
        <pc:picChg chg="add mod modCrop">
          <ac:chgData name="Gareth Cort" userId="70a7ccca9534fe0d" providerId="LiveId" clId="{67775DC7-D83A-423A-A6F3-56CB91D44D20}" dt="2020-10-27T11:00:24.658" v="536" actId="1076"/>
          <ac:picMkLst>
            <pc:docMk/>
            <pc:sldMk cId="3868149374" sldId="327"/>
            <ac:picMk id="5" creationId="{171759E1-6283-4EED-BC25-E74CDE3E7249}"/>
          </ac:picMkLst>
        </pc:picChg>
      </pc:sldChg>
      <pc:sldChg chg="addSp delSp modSp add mod ord modNotesTx">
        <pc:chgData name="Gareth Cort" userId="70a7ccca9534fe0d" providerId="LiveId" clId="{67775DC7-D83A-423A-A6F3-56CB91D44D20}" dt="2020-10-27T11:02:20.356" v="562" actId="113"/>
        <pc:sldMkLst>
          <pc:docMk/>
          <pc:sldMk cId="3398599750" sldId="328"/>
        </pc:sldMkLst>
        <pc:spChg chg="del">
          <ac:chgData name="Gareth Cort" userId="70a7ccca9534fe0d" providerId="LiveId" clId="{67775DC7-D83A-423A-A6F3-56CB91D44D20}" dt="2020-10-27T11:01:36.656" v="554" actId="478"/>
          <ac:spMkLst>
            <pc:docMk/>
            <pc:sldMk cId="3398599750" sldId="328"/>
            <ac:spMk id="3" creationId="{90A561C8-95C7-4153-8B26-B087F8062678}"/>
          </ac:spMkLst>
        </pc:spChg>
        <pc:picChg chg="del">
          <ac:chgData name="Gareth Cort" userId="70a7ccca9534fe0d" providerId="LiveId" clId="{67775DC7-D83A-423A-A6F3-56CB91D44D20}" dt="2020-10-27T11:01:38.117" v="555" actId="478"/>
          <ac:picMkLst>
            <pc:docMk/>
            <pc:sldMk cId="3398599750" sldId="328"/>
            <ac:picMk id="2" creationId="{F6DC6865-49E5-475A-ADCE-87F53172B1C1}"/>
          </ac:picMkLst>
        </pc:picChg>
        <pc:picChg chg="add mod">
          <ac:chgData name="Gareth Cort" userId="70a7ccca9534fe0d" providerId="LiveId" clId="{67775DC7-D83A-423A-A6F3-56CB91D44D20}" dt="2020-10-27T11:02:00.931" v="560" actId="1076"/>
          <ac:picMkLst>
            <pc:docMk/>
            <pc:sldMk cId="3398599750" sldId="328"/>
            <ac:picMk id="4" creationId="{2A51D6B9-4D00-497E-AD76-6DF9BFD543DB}"/>
          </ac:picMkLst>
        </pc:picChg>
      </pc:sldChg>
      <pc:sldChg chg="addSp delSp modSp add mod modNotesTx">
        <pc:chgData name="Gareth Cort" userId="70a7ccca9534fe0d" providerId="LiveId" clId="{67775DC7-D83A-423A-A6F3-56CB91D44D20}" dt="2020-10-27T11:10:41.556" v="637" actId="207"/>
        <pc:sldMkLst>
          <pc:docMk/>
          <pc:sldMk cId="1895240306" sldId="329"/>
        </pc:sldMkLst>
        <pc:spChg chg="mod">
          <ac:chgData name="Gareth Cort" userId="70a7ccca9534fe0d" providerId="LiveId" clId="{67775DC7-D83A-423A-A6F3-56CB91D44D20}" dt="2020-10-27T11:10:41.556" v="637" actId="207"/>
          <ac:spMkLst>
            <pc:docMk/>
            <pc:sldMk cId="1895240306" sldId="329"/>
            <ac:spMk id="7" creationId="{3E5B36F3-75D9-4B8E-ACCA-1B5823E27C84}"/>
          </ac:spMkLst>
        </pc:spChg>
        <pc:grpChg chg="add mod">
          <ac:chgData name="Gareth Cort" userId="70a7ccca9534fe0d" providerId="LiveId" clId="{67775DC7-D83A-423A-A6F3-56CB91D44D20}" dt="2020-10-27T11:10:41.556" v="637" actId="207"/>
          <ac:grpSpMkLst>
            <pc:docMk/>
            <pc:sldMk cId="1895240306" sldId="329"/>
            <ac:grpSpMk id="6" creationId="{B27ACEA9-AA29-42D3-81E0-5DA5B1F61526}"/>
          </ac:grpSpMkLst>
        </pc:grpChg>
        <pc:picChg chg="del">
          <ac:chgData name="Gareth Cort" userId="70a7ccca9534fe0d" providerId="LiveId" clId="{67775DC7-D83A-423A-A6F3-56CB91D44D20}" dt="2020-10-27T11:02:31.413" v="564" actId="478"/>
          <ac:picMkLst>
            <pc:docMk/>
            <pc:sldMk cId="1895240306" sldId="329"/>
            <ac:picMk id="4" creationId="{2A51D6B9-4D00-497E-AD76-6DF9BFD543DB}"/>
          </ac:picMkLst>
        </pc:picChg>
        <pc:picChg chg="mod">
          <ac:chgData name="Gareth Cort" userId="70a7ccca9534fe0d" providerId="LiveId" clId="{67775DC7-D83A-423A-A6F3-56CB91D44D20}" dt="2020-10-27T11:10:41.556" v="637" actId="207"/>
          <ac:picMkLst>
            <pc:docMk/>
            <pc:sldMk cId="1895240306" sldId="329"/>
            <ac:picMk id="11" creationId="{3BC9D49E-B2CB-4355-81A5-6B68BF0F150D}"/>
          </ac:picMkLst>
        </pc:picChg>
      </pc:sldChg>
      <pc:sldChg chg="addSp delSp modSp add mod modAnim modNotesTx">
        <pc:chgData name="Gareth Cort" userId="70a7ccca9534fe0d" providerId="LiveId" clId="{67775DC7-D83A-423A-A6F3-56CB91D44D20}" dt="2020-10-27T11:06:21.312" v="603"/>
        <pc:sldMkLst>
          <pc:docMk/>
          <pc:sldMk cId="1199112866" sldId="330"/>
        </pc:sldMkLst>
        <pc:grpChg chg="add del mod">
          <ac:chgData name="Gareth Cort" userId="70a7ccca9534fe0d" providerId="LiveId" clId="{67775DC7-D83A-423A-A6F3-56CB91D44D20}" dt="2020-10-27T11:05:12.079" v="592" actId="165"/>
          <ac:grpSpMkLst>
            <pc:docMk/>
            <pc:sldMk cId="1199112866" sldId="330"/>
            <ac:grpSpMk id="2" creationId="{77D281AD-1E94-4A89-9E57-7F44CDEFEDDD}"/>
          </ac:grpSpMkLst>
        </pc:grpChg>
        <pc:grpChg chg="del">
          <ac:chgData name="Gareth Cort" userId="70a7ccca9534fe0d" providerId="LiveId" clId="{67775DC7-D83A-423A-A6F3-56CB91D44D20}" dt="2020-10-27T11:04:46.290" v="584" actId="478"/>
          <ac:grpSpMkLst>
            <pc:docMk/>
            <pc:sldMk cId="1199112866" sldId="330"/>
            <ac:grpSpMk id="6" creationId="{B27ACEA9-AA29-42D3-81E0-5DA5B1F61526}"/>
          </ac:grpSpMkLst>
        </pc:grpChg>
        <pc:picChg chg="add mod topLvl">
          <ac:chgData name="Gareth Cort" userId="70a7ccca9534fe0d" providerId="LiveId" clId="{67775DC7-D83A-423A-A6F3-56CB91D44D20}" dt="2020-10-27T11:05:16.026" v="594" actId="1076"/>
          <ac:picMkLst>
            <pc:docMk/>
            <pc:sldMk cId="1199112866" sldId="330"/>
            <ac:picMk id="12" creationId="{3CF95864-02C2-4ED5-96F2-1A3F0465BBA4}"/>
          </ac:picMkLst>
        </pc:picChg>
        <pc:picChg chg="add mod topLvl">
          <ac:chgData name="Gareth Cort" userId="70a7ccca9534fe0d" providerId="LiveId" clId="{67775DC7-D83A-423A-A6F3-56CB91D44D20}" dt="2020-10-27T11:05:18.258" v="595" actId="1076"/>
          <ac:picMkLst>
            <pc:docMk/>
            <pc:sldMk cId="1199112866" sldId="330"/>
            <ac:picMk id="13" creationId="{324564CB-B758-40D4-8471-201B4CB2732F}"/>
          </ac:picMkLst>
        </pc:picChg>
        <pc:picChg chg="add mod topLvl">
          <ac:chgData name="Gareth Cort" userId="70a7ccca9534fe0d" providerId="LiveId" clId="{67775DC7-D83A-423A-A6F3-56CB91D44D20}" dt="2020-10-27T11:05:12.079" v="592" actId="165"/>
          <ac:picMkLst>
            <pc:docMk/>
            <pc:sldMk cId="1199112866" sldId="330"/>
            <ac:picMk id="14" creationId="{1454D338-FC5E-47DD-9B88-70B17AD587C0}"/>
          </ac:picMkLst>
        </pc:picChg>
        <pc:picChg chg="add mod topLvl">
          <ac:chgData name="Gareth Cort" userId="70a7ccca9534fe0d" providerId="LiveId" clId="{67775DC7-D83A-423A-A6F3-56CB91D44D20}" dt="2020-10-27T11:05:12.079" v="592" actId="165"/>
          <ac:picMkLst>
            <pc:docMk/>
            <pc:sldMk cId="1199112866" sldId="330"/>
            <ac:picMk id="15" creationId="{EE067F57-0670-4E98-A8A2-54677644B781}"/>
          </ac:picMkLst>
        </pc:picChg>
        <pc:picChg chg="add mod topLvl">
          <ac:chgData name="Gareth Cort" userId="70a7ccca9534fe0d" providerId="LiveId" clId="{67775DC7-D83A-423A-A6F3-56CB91D44D20}" dt="2020-10-27T11:05:19.762" v="596" actId="1076"/>
          <ac:picMkLst>
            <pc:docMk/>
            <pc:sldMk cId="1199112866" sldId="330"/>
            <ac:picMk id="16" creationId="{AB59F596-3BA4-48B0-8A5A-71D6ABE4EC28}"/>
          </ac:picMkLst>
        </pc:picChg>
      </pc:sldChg>
      <pc:sldChg chg="addSp delSp modSp add mod delAnim modNotesTx">
        <pc:chgData name="Gareth Cort" userId="70a7ccca9534fe0d" providerId="LiveId" clId="{67775DC7-D83A-423A-A6F3-56CB91D44D20}" dt="2020-10-27T11:07:35.081" v="617"/>
        <pc:sldMkLst>
          <pc:docMk/>
          <pc:sldMk cId="1139059465" sldId="331"/>
        </pc:sldMkLst>
        <pc:spChg chg="add del mod">
          <ac:chgData name="Gareth Cort" userId="70a7ccca9534fe0d" providerId="LiveId" clId="{67775DC7-D83A-423A-A6F3-56CB91D44D20}" dt="2020-10-27T11:06:42.644" v="610" actId="22"/>
          <ac:spMkLst>
            <pc:docMk/>
            <pc:sldMk cId="1139059465" sldId="331"/>
            <ac:spMk id="2" creationId="{7B005726-67A8-4E6E-B154-3BD308CA1D86}"/>
          </ac:spMkLst>
        </pc:spChg>
        <pc:spChg chg="add mod">
          <ac:chgData name="Gareth Cort" userId="70a7ccca9534fe0d" providerId="LiveId" clId="{67775DC7-D83A-423A-A6F3-56CB91D44D20}" dt="2020-10-27T11:07:16.397" v="616" actId="207"/>
          <ac:spMkLst>
            <pc:docMk/>
            <pc:sldMk cId="1139059465" sldId="331"/>
            <ac:spMk id="4" creationId="{6CB51F9C-E80C-479B-8A2A-A50FA82DA59A}"/>
          </ac:spMkLst>
        </pc:spChg>
        <pc:picChg chg="add mod">
          <ac:chgData name="Gareth Cort" userId="70a7ccca9534fe0d" providerId="LiveId" clId="{67775DC7-D83A-423A-A6F3-56CB91D44D20}" dt="2020-10-27T11:06:57.555" v="614" actId="1076"/>
          <ac:picMkLst>
            <pc:docMk/>
            <pc:sldMk cId="1139059465" sldId="331"/>
            <ac:picMk id="3" creationId="{8EE449DD-B1FC-408B-889D-234BB474355B}"/>
          </ac:picMkLst>
        </pc:picChg>
        <pc:picChg chg="del">
          <ac:chgData name="Gareth Cort" userId="70a7ccca9534fe0d" providerId="LiveId" clId="{67775DC7-D83A-423A-A6F3-56CB91D44D20}" dt="2020-10-27T11:06:28.925" v="605" actId="478"/>
          <ac:picMkLst>
            <pc:docMk/>
            <pc:sldMk cId="1139059465" sldId="331"/>
            <ac:picMk id="12" creationId="{3CF95864-02C2-4ED5-96F2-1A3F0465BBA4}"/>
          </ac:picMkLst>
        </pc:picChg>
        <pc:picChg chg="del">
          <ac:chgData name="Gareth Cort" userId="70a7ccca9534fe0d" providerId="LiveId" clId="{67775DC7-D83A-423A-A6F3-56CB91D44D20}" dt="2020-10-27T11:06:28.925" v="605" actId="478"/>
          <ac:picMkLst>
            <pc:docMk/>
            <pc:sldMk cId="1139059465" sldId="331"/>
            <ac:picMk id="13" creationId="{324564CB-B758-40D4-8471-201B4CB2732F}"/>
          </ac:picMkLst>
        </pc:picChg>
        <pc:picChg chg="del">
          <ac:chgData name="Gareth Cort" userId="70a7ccca9534fe0d" providerId="LiveId" clId="{67775DC7-D83A-423A-A6F3-56CB91D44D20}" dt="2020-10-27T11:06:28.925" v="605" actId="478"/>
          <ac:picMkLst>
            <pc:docMk/>
            <pc:sldMk cId="1139059465" sldId="331"/>
            <ac:picMk id="14" creationId="{1454D338-FC5E-47DD-9B88-70B17AD587C0}"/>
          </ac:picMkLst>
        </pc:picChg>
        <pc:picChg chg="del">
          <ac:chgData name="Gareth Cort" userId="70a7ccca9534fe0d" providerId="LiveId" clId="{67775DC7-D83A-423A-A6F3-56CB91D44D20}" dt="2020-10-27T11:06:28.925" v="605" actId="478"/>
          <ac:picMkLst>
            <pc:docMk/>
            <pc:sldMk cId="1139059465" sldId="331"/>
            <ac:picMk id="15" creationId="{EE067F57-0670-4E98-A8A2-54677644B781}"/>
          </ac:picMkLst>
        </pc:picChg>
        <pc:picChg chg="del">
          <ac:chgData name="Gareth Cort" userId="70a7ccca9534fe0d" providerId="LiveId" clId="{67775DC7-D83A-423A-A6F3-56CB91D44D20}" dt="2020-10-27T11:06:30.813" v="606" actId="478"/>
          <ac:picMkLst>
            <pc:docMk/>
            <pc:sldMk cId="1139059465" sldId="331"/>
            <ac:picMk id="16" creationId="{AB59F596-3BA4-48B0-8A5A-71D6ABE4EC28}"/>
          </ac:picMkLst>
        </pc:picChg>
      </pc:sldChg>
      <pc:sldChg chg="addSp delSp modSp add mod modNotesTx">
        <pc:chgData name="Gareth Cort" userId="70a7ccca9534fe0d" providerId="LiveId" clId="{67775DC7-D83A-423A-A6F3-56CB91D44D20}" dt="2020-10-27T11:08:19.029" v="625"/>
        <pc:sldMkLst>
          <pc:docMk/>
          <pc:sldMk cId="2171283276" sldId="332"/>
        </pc:sldMkLst>
        <pc:spChg chg="del">
          <ac:chgData name="Gareth Cort" userId="70a7ccca9534fe0d" providerId="LiveId" clId="{67775DC7-D83A-423A-A6F3-56CB91D44D20}" dt="2020-10-27T11:07:49.292" v="619" actId="478"/>
          <ac:spMkLst>
            <pc:docMk/>
            <pc:sldMk cId="2171283276" sldId="332"/>
            <ac:spMk id="4" creationId="{6CB51F9C-E80C-479B-8A2A-A50FA82DA59A}"/>
          </ac:spMkLst>
        </pc:spChg>
        <pc:grpChg chg="add del mod">
          <ac:chgData name="Gareth Cort" userId="70a7ccca9534fe0d" providerId="LiveId" clId="{67775DC7-D83A-423A-A6F3-56CB91D44D20}" dt="2020-10-27T11:08:05.310" v="624" actId="165"/>
          <ac:grpSpMkLst>
            <pc:docMk/>
            <pc:sldMk cId="2171283276" sldId="332"/>
            <ac:grpSpMk id="13" creationId="{9EC9F047-B89A-4AF5-B81A-1722DA7F5DED}"/>
          </ac:grpSpMkLst>
        </pc:grpChg>
        <pc:picChg chg="add mod topLvl">
          <ac:chgData name="Gareth Cort" userId="70a7ccca9534fe0d" providerId="LiveId" clId="{67775DC7-D83A-423A-A6F3-56CB91D44D20}" dt="2020-10-27T11:08:05.310" v="624" actId="165"/>
          <ac:picMkLst>
            <pc:docMk/>
            <pc:sldMk cId="2171283276" sldId="332"/>
            <ac:picMk id="2" creationId="{526EFA0B-2B73-492C-885E-042E263886A7}"/>
          </ac:picMkLst>
        </pc:picChg>
        <pc:picChg chg="del">
          <ac:chgData name="Gareth Cort" userId="70a7ccca9534fe0d" providerId="LiveId" clId="{67775DC7-D83A-423A-A6F3-56CB91D44D20}" dt="2020-10-27T11:07:49.292" v="619" actId="478"/>
          <ac:picMkLst>
            <pc:docMk/>
            <pc:sldMk cId="2171283276" sldId="332"/>
            <ac:picMk id="3" creationId="{8EE449DD-B1FC-408B-889D-234BB474355B}"/>
          </ac:picMkLst>
        </pc:picChg>
        <pc:picChg chg="add mod topLvl">
          <ac:chgData name="Gareth Cort" userId="70a7ccca9534fe0d" providerId="LiveId" clId="{67775DC7-D83A-423A-A6F3-56CB91D44D20}" dt="2020-10-27T11:08:05.310" v="624" actId="165"/>
          <ac:picMkLst>
            <pc:docMk/>
            <pc:sldMk cId="2171283276" sldId="332"/>
            <ac:picMk id="5" creationId="{1ECBB090-23E6-43D3-84E7-8FC658E0616F}"/>
          </ac:picMkLst>
        </pc:picChg>
        <pc:picChg chg="add mod topLvl">
          <ac:chgData name="Gareth Cort" userId="70a7ccca9534fe0d" providerId="LiveId" clId="{67775DC7-D83A-423A-A6F3-56CB91D44D20}" dt="2020-10-27T11:08:05.310" v="624" actId="165"/>
          <ac:picMkLst>
            <pc:docMk/>
            <pc:sldMk cId="2171283276" sldId="332"/>
            <ac:picMk id="6" creationId="{C5386EFF-FAF6-4AFD-9CE1-ABB4E8CB250E}"/>
          </ac:picMkLst>
        </pc:picChg>
      </pc:sldChg>
      <pc:sldChg chg="addSp delSp modSp add mod modAnim modNotesTx">
        <pc:chgData name="Gareth Cort" userId="70a7ccca9534fe0d" providerId="LiveId" clId="{67775DC7-D83A-423A-A6F3-56CB91D44D20}" dt="2020-10-27T11:12:10.892" v="646" actId="20577"/>
        <pc:sldMkLst>
          <pc:docMk/>
          <pc:sldMk cId="2986107606" sldId="333"/>
        </pc:sldMkLst>
        <pc:spChg chg="add mod">
          <ac:chgData name="Gareth Cort" userId="70a7ccca9534fe0d" providerId="LiveId" clId="{67775DC7-D83A-423A-A6F3-56CB91D44D20}" dt="2020-10-27T11:11:41.470" v="641" actId="207"/>
          <ac:spMkLst>
            <pc:docMk/>
            <pc:sldMk cId="2986107606" sldId="333"/>
            <ac:spMk id="11" creationId="{04DC1B53-F7B8-457C-AD69-D080A5095536}"/>
          </ac:spMkLst>
        </pc:spChg>
        <pc:spChg chg="add mod">
          <ac:chgData name="Gareth Cort" userId="70a7ccca9534fe0d" providerId="LiveId" clId="{67775DC7-D83A-423A-A6F3-56CB91D44D20}" dt="2020-10-27T11:11:52.306" v="644" actId="1076"/>
          <ac:spMkLst>
            <pc:docMk/>
            <pc:sldMk cId="2986107606" sldId="333"/>
            <ac:spMk id="12" creationId="{80CC3C88-016D-4975-8DAE-3487D723BEFC}"/>
          </ac:spMkLst>
        </pc:spChg>
        <pc:spChg chg="add mod">
          <ac:chgData name="Gareth Cort" userId="70a7ccca9534fe0d" providerId="LiveId" clId="{67775DC7-D83A-423A-A6F3-56CB91D44D20}" dt="2020-10-27T11:11:50.339" v="643" actId="1076"/>
          <ac:spMkLst>
            <pc:docMk/>
            <pc:sldMk cId="2986107606" sldId="333"/>
            <ac:spMk id="13" creationId="{56DD5126-9BDD-42C6-A655-32961C2959B6}"/>
          </ac:spMkLst>
        </pc:spChg>
        <pc:picChg chg="del">
          <ac:chgData name="Gareth Cort" userId="70a7ccca9534fe0d" providerId="LiveId" clId="{67775DC7-D83A-423A-A6F3-56CB91D44D20}" dt="2020-10-27T11:09:35.420" v="627" actId="478"/>
          <ac:picMkLst>
            <pc:docMk/>
            <pc:sldMk cId="2986107606" sldId="333"/>
            <ac:picMk id="2" creationId="{526EFA0B-2B73-492C-885E-042E263886A7}"/>
          </ac:picMkLst>
        </pc:picChg>
        <pc:picChg chg="del">
          <ac:chgData name="Gareth Cort" userId="70a7ccca9534fe0d" providerId="LiveId" clId="{67775DC7-D83A-423A-A6F3-56CB91D44D20}" dt="2020-10-27T11:09:35.420" v="627" actId="478"/>
          <ac:picMkLst>
            <pc:docMk/>
            <pc:sldMk cId="2986107606" sldId="333"/>
            <ac:picMk id="5" creationId="{1ECBB090-23E6-43D3-84E7-8FC658E0616F}"/>
          </ac:picMkLst>
        </pc:picChg>
        <pc:picChg chg="del">
          <ac:chgData name="Gareth Cort" userId="70a7ccca9534fe0d" providerId="LiveId" clId="{67775DC7-D83A-423A-A6F3-56CB91D44D20}" dt="2020-10-27T11:09:35.420" v="627" actId="478"/>
          <ac:picMkLst>
            <pc:docMk/>
            <pc:sldMk cId="2986107606" sldId="333"/>
            <ac:picMk id="6" creationId="{C5386EFF-FAF6-4AFD-9CE1-ABB4E8CB250E}"/>
          </ac:picMkLst>
        </pc:picChg>
      </pc:sldChg>
      <pc:sldChg chg="add">
        <pc:chgData name="Gareth Cort" userId="70a7ccca9534fe0d" providerId="LiveId" clId="{67775DC7-D83A-423A-A6F3-56CB91D44D20}" dt="2020-10-27T11:12:19.262" v="647"/>
        <pc:sldMkLst>
          <pc:docMk/>
          <pc:sldMk cId="2804091017" sldId="334"/>
        </pc:sldMkLst>
      </pc:sldChg>
      <pc:sldChg chg="modSp add mod modNotesTx">
        <pc:chgData name="Gareth Cort" userId="70a7ccca9534fe0d" providerId="LiveId" clId="{67775DC7-D83A-423A-A6F3-56CB91D44D20}" dt="2020-10-27T11:13:55.670" v="657"/>
        <pc:sldMkLst>
          <pc:docMk/>
          <pc:sldMk cId="791967519" sldId="335"/>
        </pc:sldMkLst>
        <pc:spChg chg="mod">
          <ac:chgData name="Gareth Cort" userId="70a7ccca9534fe0d" providerId="LiveId" clId="{67775DC7-D83A-423A-A6F3-56CB91D44D20}" dt="2020-10-27T11:12:57.413" v="651" actId="20577"/>
          <ac:spMkLst>
            <pc:docMk/>
            <pc:sldMk cId="791967519" sldId="335"/>
            <ac:spMk id="4" creationId="{8FDB916C-7FF1-43FE-BB21-BE40D4D821DF}"/>
          </ac:spMkLst>
        </pc:spChg>
        <pc:spChg chg="mod">
          <ac:chgData name="Gareth Cort" userId="70a7ccca9534fe0d" providerId="LiveId" clId="{67775DC7-D83A-423A-A6F3-56CB91D44D20}" dt="2020-10-27T11:13:26.633" v="653"/>
          <ac:spMkLst>
            <pc:docMk/>
            <pc:sldMk cId="791967519" sldId="335"/>
            <ac:spMk id="12" creationId="{6435E7B9-2761-4A24-A1E7-5887007C5814}"/>
          </ac:spMkLst>
        </pc:spChg>
        <pc:picChg chg="mod">
          <ac:chgData name="Gareth Cort" userId="70a7ccca9534fe0d" providerId="LiveId" clId="{67775DC7-D83A-423A-A6F3-56CB91D44D20}" dt="2020-10-27T11:13:15.911" v="652" actId="14826"/>
          <ac:picMkLst>
            <pc:docMk/>
            <pc:sldMk cId="791967519" sldId="335"/>
            <ac:picMk id="6" creationId="{B19ACB1D-7239-4CF3-B3BD-00B6EC63A1F8}"/>
          </ac:picMkLst>
        </pc:picChg>
      </pc:sldChg>
      <pc:sldChg chg="addSp delSp modSp add mod modNotesTx">
        <pc:chgData name="Gareth Cort" userId="70a7ccca9534fe0d" providerId="LiveId" clId="{67775DC7-D83A-423A-A6F3-56CB91D44D20}" dt="2020-10-27T11:16:14.070" v="687"/>
        <pc:sldMkLst>
          <pc:docMk/>
          <pc:sldMk cId="404801875" sldId="336"/>
        </pc:sldMkLst>
        <pc:spChg chg="add mod">
          <ac:chgData name="Gareth Cort" userId="70a7ccca9534fe0d" providerId="LiveId" clId="{67775DC7-D83A-423A-A6F3-56CB91D44D20}" dt="2020-10-27T11:15:29.612" v="679" actId="688"/>
          <ac:spMkLst>
            <pc:docMk/>
            <pc:sldMk cId="404801875" sldId="336"/>
            <ac:spMk id="3" creationId="{0A253605-AFA4-440F-8691-DEFD8739F34F}"/>
          </ac:spMkLst>
        </pc:spChg>
        <pc:spChg chg="mod">
          <ac:chgData name="Gareth Cort" userId="70a7ccca9534fe0d" providerId="LiveId" clId="{67775DC7-D83A-423A-A6F3-56CB91D44D20}" dt="2020-10-27T11:14:54.874" v="660" actId="14100"/>
          <ac:spMkLst>
            <pc:docMk/>
            <pc:sldMk cId="404801875" sldId="336"/>
            <ac:spMk id="4" creationId="{8FDB916C-7FF1-43FE-BB21-BE40D4D821DF}"/>
          </ac:spMkLst>
        </pc:spChg>
        <pc:spChg chg="mod">
          <ac:chgData name="Gareth Cort" userId="70a7ccca9534fe0d" providerId="LiveId" clId="{67775DC7-D83A-423A-A6F3-56CB91D44D20}" dt="2020-10-27T11:15:44.179" v="681" actId="1076"/>
          <ac:spMkLst>
            <pc:docMk/>
            <pc:sldMk cId="404801875" sldId="336"/>
            <ac:spMk id="12" creationId="{6435E7B9-2761-4A24-A1E7-5887007C5814}"/>
          </ac:spMkLst>
        </pc:spChg>
        <pc:picChg chg="del">
          <ac:chgData name="Gareth Cort" userId="70a7ccca9534fe0d" providerId="LiveId" clId="{67775DC7-D83A-423A-A6F3-56CB91D44D20}" dt="2020-10-27T11:14:23.803" v="659" actId="478"/>
          <ac:picMkLst>
            <pc:docMk/>
            <pc:sldMk cId="404801875" sldId="336"/>
            <ac:picMk id="2" creationId="{57EA4353-7AB3-4209-9CC8-B960CE88BC76}"/>
          </ac:picMkLst>
        </pc:picChg>
      </pc:sldChg>
      <pc:sldChg chg="addSp delSp modSp add mod modAnim modNotesTx">
        <pc:chgData name="Gareth Cort" userId="70a7ccca9534fe0d" providerId="LiveId" clId="{67775DC7-D83A-423A-A6F3-56CB91D44D20}" dt="2020-10-27T11:23:26.875" v="806"/>
        <pc:sldMkLst>
          <pc:docMk/>
          <pc:sldMk cId="1364304221" sldId="337"/>
        </pc:sldMkLst>
        <pc:spChg chg="del">
          <ac:chgData name="Gareth Cort" userId="70a7ccca9534fe0d" providerId="LiveId" clId="{67775DC7-D83A-423A-A6F3-56CB91D44D20}" dt="2020-10-27T11:16:54.291" v="689" actId="478"/>
          <ac:spMkLst>
            <pc:docMk/>
            <pc:sldMk cId="1364304221" sldId="337"/>
            <ac:spMk id="3" creationId="{0A253605-AFA4-440F-8691-DEFD8739F34F}"/>
          </ac:spMkLst>
        </pc:spChg>
        <pc:spChg chg="del">
          <ac:chgData name="Gareth Cort" userId="70a7ccca9534fe0d" providerId="LiveId" clId="{67775DC7-D83A-423A-A6F3-56CB91D44D20}" dt="2020-10-27T11:16:54.291" v="689" actId="478"/>
          <ac:spMkLst>
            <pc:docMk/>
            <pc:sldMk cId="1364304221" sldId="337"/>
            <ac:spMk id="4" creationId="{8FDB916C-7FF1-43FE-BB21-BE40D4D821DF}"/>
          </ac:spMkLst>
        </pc:spChg>
        <pc:spChg chg="mod">
          <ac:chgData name="Gareth Cort" userId="70a7ccca9534fe0d" providerId="LiveId" clId="{67775DC7-D83A-423A-A6F3-56CB91D44D20}" dt="2020-10-27T11:17:48.410" v="722" actId="1076"/>
          <ac:spMkLst>
            <pc:docMk/>
            <pc:sldMk cId="1364304221" sldId="337"/>
            <ac:spMk id="12" creationId="{6435E7B9-2761-4A24-A1E7-5887007C5814}"/>
          </ac:spMkLst>
        </pc:spChg>
        <pc:spChg chg="mod topLvl">
          <ac:chgData name="Gareth Cort" userId="70a7ccca9534fe0d" providerId="LiveId" clId="{67775DC7-D83A-423A-A6F3-56CB91D44D20}" dt="2020-10-27T11:21:01.603" v="784" actId="1076"/>
          <ac:spMkLst>
            <pc:docMk/>
            <pc:sldMk cId="1364304221" sldId="337"/>
            <ac:spMk id="17" creationId="{53F02F4D-C962-42CF-BDF9-E3F54B0A1417}"/>
          </ac:spMkLst>
        </pc:spChg>
        <pc:spChg chg="add mod">
          <ac:chgData name="Gareth Cort" userId="70a7ccca9534fe0d" providerId="LiveId" clId="{67775DC7-D83A-423A-A6F3-56CB91D44D20}" dt="2020-10-27T11:20:04.013" v="764" actId="404"/>
          <ac:spMkLst>
            <pc:docMk/>
            <pc:sldMk cId="1364304221" sldId="337"/>
            <ac:spMk id="22" creationId="{EA98EA6D-44E9-4863-AD9A-7A853BE244C3}"/>
          </ac:spMkLst>
        </pc:spChg>
        <pc:spChg chg="add mod">
          <ac:chgData name="Gareth Cort" userId="70a7ccca9534fe0d" providerId="LiveId" clId="{67775DC7-D83A-423A-A6F3-56CB91D44D20}" dt="2020-10-27T11:22:39.779" v="803" actId="1076"/>
          <ac:spMkLst>
            <pc:docMk/>
            <pc:sldMk cId="1364304221" sldId="337"/>
            <ac:spMk id="27" creationId="{4149FA64-22A1-40BB-8966-161AA2F1910B}"/>
          </ac:spMkLst>
        </pc:spChg>
        <pc:spChg chg="add mod">
          <ac:chgData name="Gareth Cort" userId="70a7ccca9534fe0d" providerId="LiveId" clId="{67775DC7-D83A-423A-A6F3-56CB91D44D20}" dt="2020-10-27T11:22:31.660" v="801" actId="1076"/>
          <ac:spMkLst>
            <pc:docMk/>
            <pc:sldMk cId="1364304221" sldId="337"/>
            <ac:spMk id="28" creationId="{A02119C1-7362-4D30-A8A8-585CE3D1815A}"/>
          </ac:spMkLst>
        </pc:spChg>
        <pc:grpChg chg="add del mod">
          <ac:chgData name="Gareth Cort" userId="70a7ccca9534fe0d" providerId="LiveId" clId="{67775DC7-D83A-423A-A6F3-56CB91D44D20}" dt="2020-10-27T11:20:28.306" v="773" actId="14100"/>
          <ac:grpSpMkLst>
            <pc:docMk/>
            <pc:sldMk cId="1364304221" sldId="337"/>
            <ac:grpSpMk id="16" creationId="{28FAEE82-D451-4FA8-A4DF-1B3D5055662A}"/>
          </ac:grpSpMkLst>
        </pc:grpChg>
        <pc:grpChg chg="add mod">
          <ac:chgData name="Gareth Cort" userId="70a7ccca9534fe0d" providerId="LiveId" clId="{67775DC7-D83A-423A-A6F3-56CB91D44D20}" dt="2020-10-27T11:22:35.212" v="802" actId="1076"/>
          <ac:grpSpMkLst>
            <pc:docMk/>
            <pc:sldMk cId="1364304221" sldId="337"/>
            <ac:grpSpMk id="23" creationId="{DFE841A1-5864-4EF4-8E58-035D70CE4C91}"/>
          </ac:grpSpMkLst>
        </pc:grpChg>
        <pc:picChg chg="add mod modCrop">
          <ac:chgData name="Gareth Cort" userId="70a7ccca9534fe0d" providerId="LiveId" clId="{67775DC7-D83A-423A-A6F3-56CB91D44D20}" dt="2020-10-27T11:17:24.259" v="696" actId="688"/>
          <ac:picMkLst>
            <pc:docMk/>
            <pc:sldMk cId="1364304221" sldId="337"/>
            <ac:picMk id="2" creationId="{6D7E3EFB-785F-48BF-8EA6-BA3B32276F18}"/>
          </ac:picMkLst>
        </pc:picChg>
        <pc:picChg chg="add mod">
          <ac:chgData name="Gareth Cort" userId="70a7ccca9534fe0d" providerId="LiveId" clId="{67775DC7-D83A-423A-A6F3-56CB91D44D20}" dt="2020-10-27T11:17:58.579" v="725" actId="1076"/>
          <ac:picMkLst>
            <pc:docMk/>
            <pc:sldMk cId="1364304221" sldId="337"/>
            <ac:picMk id="5" creationId="{0B0CA2C9-EA7E-4002-834A-707E5C638206}"/>
          </ac:picMkLst>
        </pc:picChg>
        <pc:picChg chg="add del">
          <ac:chgData name="Gareth Cort" userId="70a7ccca9534fe0d" providerId="LiveId" clId="{67775DC7-D83A-423A-A6F3-56CB91D44D20}" dt="2020-10-27T11:18:11.735" v="727" actId="22"/>
          <ac:picMkLst>
            <pc:docMk/>
            <pc:sldMk cId="1364304221" sldId="337"/>
            <ac:picMk id="6" creationId="{A81E655C-2194-4F8D-8E6C-22BDB8D47740}"/>
          </ac:picMkLst>
        </pc:picChg>
        <pc:picChg chg="add del mod">
          <ac:chgData name="Gareth Cort" userId="70a7ccca9534fe0d" providerId="LiveId" clId="{67775DC7-D83A-423A-A6F3-56CB91D44D20}" dt="2020-10-27T11:18:31.478" v="733" actId="478"/>
          <ac:picMkLst>
            <pc:docMk/>
            <pc:sldMk cId="1364304221" sldId="337"/>
            <ac:picMk id="7" creationId="{C81F9272-E556-4DA9-BAD1-56DF6EE5A8A9}"/>
          </ac:picMkLst>
        </pc:picChg>
        <pc:picChg chg="mod topLvl">
          <ac:chgData name="Gareth Cort" userId="70a7ccca9534fe0d" providerId="LiveId" clId="{67775DC7-D83A-423A-A6F3-56CB91D44D20}" dt="2020-10-27T11:21:04.011" v="785" actId="1076"/>
          <ac:picMkLst>
            <pc:docMk/>
            <pc:sldMk cId="1364304221" sldId="337"/>
            <ac:picMk id="18" creationId="{D6AC3756-AFAC-4BBE-990A-F56033C1E248}"/>
          </ac:picMkLst>
        </pc:picChg>
        <pc:picChg chg="add mod">
          <ac:chgData name="Gareth Cort" userId="70a7ccca9534fe0d" providerId="LiveId" clId="{67775DC7-D83A-423A-A6F3-56CB91D44D20}" dt="2020-10-27T11:19:55.025" v="758" actId="164"/>
          <ac:picMkLst>
            <pc:docMk/>
            <pc:sldMk cId="1364304221" sldId="337"/>
            <ac:picMk id="20" creationId="{81E314F1-F7D4-4A5E-9B76-48F70BA72D0D}"/>
          </ac:picMkLst>
        </pc:picChg>
        <pc:picChg chg="add mod">
          <ac:chgData name="Gareth Cort" userId="70a7ccca9534fe0d" providerId="LiveId" clId="{67775DC7-D83A-423A-A6F3-56CB91D44D20}" dt="2020-10-27T11:22:39.779" v="803" actId="1076"/>
          <ac:picMkLst>
            <pc:docMk/>
            <pc:sldMk cId="1364304221" sldId="337"/>
            <ac:picMk id="25" creationId="{A352C7F6-672A-49D9-B172-63EBB5874467}"/>
          </ac:picMkLst>
        </pc:picChg>
      </pc:sldChg>
      <pc:sldChg chg="addSp delSp modSp add mod delAnim modNotesTx">
        <pc:chgData name="Gareth Cort" userId="70a7ccca9534fe0d" providerId="LiveId" clId="{67775DC7-D83A-423A-A6F3-56CB91D44D20}" dt="2020-10-27T11:25:23.532" v="841" actId="14100"/>
        <pc:sldMkLst>
          <pc:docMk/>
          <pc:sldMk cId="1656384359" sldId="338"/>
        </pc:sldMkLst>
        <pc:spChg chg="add mod">
          <ac:chgData name="Gareth Cort" userId="70a7ccca9534fe0d" providerId="LiveId" clId="{67775DC7-D83A-423A-A6F3-56CB91D44D20}" dt="2020-10-27T11:25:23.532" v="841" actId="14100"/>
          <ac:spMkLst>
            <pc:docMk/>
            <pc:sldMk cId="1656384359" sldId="338"/>
            <ac:spMk id="3" creationId="{A6D92544-EC61-4E1F-BA80-9A42910494E5}"/>
          </ac:spMkLst>
        </pc:spChg>
        <pc:spChg chg="add mod">
          <ac:chgData name="Gareth Cort" userId="70a7ccca9534fe0d" providerId="LiveId" clId="{67775DC7-D83A-423A-A6F3-56CB91D44D20}" dt="2020-10-27T11:24:54.819" v="831" actId="1076"/>
          <ac:spMkLst>
            <pc:docMk/>
            <pc:sldMk cId="1656384359" sldId="338"/>
            <ac:spMk id="6" creationId="{ED561D47-E5D9-4B9C-9A8A-963DA81228B7}"/>
          </ac:spMkLst>
        </pc:spChg>
        <pc:spChg chg="del">
          <ac:chgData name="Gareth Cort" userId="70a7ccca9534fe0d" providerId="LiveId" clId="{67775DC7-D83A-423A-A6F3-56CB91D44D20}" dt="2020-10-27T11:23:46.799" v="809" actId="478"/>
          <ac:spMkLst>
            <pc:docMk/>
            <pc:sldMk cId="1656384359" sldId="338"/>
            <ac:spMk id="12" creationId="{6435E7B9-2761-4A24-A1E7-5887007C5814}"/>
          </ac:spMkLst>
        </pc:spChg>
        <pc:spChg chg="mod">
          <ac:chgData name="Gareth Cort" userId="70a7ccca9534fe0d" providerId="LiveId" clId="{67775DC7-D83A-423A-A6F3-56CB91D44D20}" dt="2020-10-27T11:24:05.020" v="817" actId="403"/>
          <ac:spMkLst>
            <pc:docMk/>
            <pc:sldMk cId="1656384359" sldId="338"/>
            <ac:spMk id="22" creationId="{EA98EA6D-44E9-4863-AD9A-7A853BE244C3}"/>
          </ac:spMkLst>
        </pc:spChg>
        <pc:spChg chg="del">
          <ac:chgData name="Gareth Cort" userId="70a7ccca9534fe0d" providerId="LiveId" clId="{67775DC7-D83A-423A-A6F3-56CB91D44D20}" dt="2020-10-27T11:23:34.106" v="807" actId="478"/>
          <ac:spMkLst>
            <pc:docMk/>
            <pc:sldMk cId="1656384359" sldId="338"/>
            <ac:spMk id="27" creationId="{4149FA64-22A1-40BB-8966-161AA2F1910B}"/>
          </ac:spMkLst>
        </pc:spChg>
        <pc:spChg chg="del">
          <ac:chgData name="Gareth Cort" userId="70a7ccca9534fe0d" providerId="LiveId" clId="{67775DC7-D83A-423A-A6F3-56CB91D44D20}" dt="2020-10-27T11:23:34.106" v="807" actId="478"/>
          <ac:spMkLst>
            <pc:docMk/>
            <pc:sldMk cId="1656384359" sldId="338"/>
            <ac:spMk id="28" creationId="{A02119C1-7362-4D30-A8A8-585CE3D1815A}"/>
          </ac:spMkLst>
        </pc:spChg>
        <pc:grpChg chg="del">
          <ac:chgData name="Gareth Cort" userId="70a7ccca9534fe0d" providerId="LiveId" clId="{67775DC7-D83A-423A-A6F3-56CB91D44D20}" dt="2020-10-27T11:23:35.855" v="808" actId="478"/>
          <ac:grpSpMkLst>
            <pc:docMk/>
            <pc:sldMk cId="1656384359" sldId="338"/>
            <ac:grpSpMk id="16" creationId="{28FAEE82-D451-4FA8-A4DF-1B3D5055662A}"/>
          </ac:grpSpMkLst>
        </pc:grpChg>
        <pc:grpChg chg="del mod">
          <ac:chgData name="Gareth Cort" userId="70a7ccca9534fe0d" providerId="LiveId" clId="{67775DC7-D83A-423A-A6F3-56CB91D44D20}" dt="2020-10-27T11:24:46.121" v="829" actId="478"/>
          <ac:grpSpMkLst>
            <pc:docMk/>
            <pc:sldMk cId="1656384359" sldId="338"/>
            <ac:grpSpMk id="23" creationId="{DFE841A1-5864-4EF4-8E58-035D70CE4C91}"/>
          </ac:grpSpMkLst>
        </pc:grpChg>
        <pc:picChg chg="add mod">
          <ac:chgData name="Gareth Cort" userId="70a7ccca9534fe0d" providerId="LiveId" clId="{67775DC7-D83A-423A-A6F3-56CB91D44D20}" dt="2020-10-27T11:24:54.819" v="831" actId="1076"/>
          <ac:picMkLst>
            <pc:docMk/>
            <pc:sldMk cId="1656384359" sldId="338"/>
            <ac:picMk id="4" creationId="{9E9B907B-6270-455E-8A7F-A8D18949ABE2}"/>
          </ac:picMkLst>
        </pc:picChg>
        <pc:picChg chg="del">
          <ac:chgData name="Gareth Cort" userId="70a7ccca9534fe0d" providerId="LiveId" clId="{67775DC7-D83A-423A-A6F3-56CB91D44D20}" dt="2020-10-27T11:23:34.106" v="807" actId="478"/>
          <ac:picMkLst>
            <pc:docMk/>
            <pc:sldMk cId="1656384359" sldId="338"/>
            <ac:picMk id="5" creationId="{0B0CA2C9-EA7E-4002-834A-707E5C638206}"/>
          </ac:picMkLst>
        </pc:picChg>
        <pc:picChg chg="del">
          <ac:chgData name="Gareth Cort" userId="70a7ccca9534fe0d" providerId="LiveId" clId="{67775DC7-D83A-423A-A6F3-56CB91D44D20}" dt="2020-10-27T11:23:34.106" v="807" actId="478"/>
          <ac:picMkLst>
            <pc:docMk/>
            <pc:sldMk cId="1656384359" sldId="338"/>
            <ac:picMk id="25" creationId="{A352C7F6-672A-49D9-B172-63EBB5874467}"/>
          </ac:picMkLst>
        </pc:picChg>
      </pc:sldChg>
      <pc:sldChg chg="add modNotesTx">
        <pc:chgData name="Gareth Cort" userId="70a7ccca9534fe0d" providerId="LiveId" clId="{67775DC7-D83A-423A-A6F3-56CB91D44D20}" dt="2020-10-27T11:28:59.309" v="842"/>
        <pc:sldMkLst>
          <pc:docMk/>
          <pc:sldMk cId="599194703" sldId="339"/>
        </pc:sldMkLst>
      </pc:sldChg>
      <pc:sldChg chg="addSp delSp modSp add mod modNotesTx">
        <pc:chgData name="Gareth Cort" userId="70a7ccca9534fe0d" providerId="LiveId" clId="{67775DC7-D83A-423A-A6F3-56CB91D44D20}" dt="2020-10-27T11:32:51.667" v="866"/>
        <pc:sldMkLst>
          <pc:docMk/>
          <pc:sldMk cId="2195528802" sldId="340"/>
        </pc:sldMkLst>
        <pc:spChg chg="del mod">
          <ac:chgData name="Gareth Cort" userId="70a7ccca9534fe0d" providerId="LiveId" clId="{67775DC7-D83A-423A-A6F3-56CB91D44D20}" dt="2020-10-27T11:32:03.669" v="848" actId="478"/>
          <ac:spMkLst>
            <pc:docMk/>
            <pc:sldMk cId="2195528802" sldId="340"/>
            <ac:spMk id="3" creationId="{A6D92544-EC61-4E1F-BA80-9A42910494E5}"/>
          </ac:spMkLst>
        </pc:spChg>
        <pc:spChg chg="add mod">
          <ac:chgData name="Gareth Cort" userId="70a7ccca9534fe0d" providerId="LiveId" clId="{67775DC7-D83A-423A-A6F3-56CB91D44D20}" dt="2020-10-27T11:32:32.668" v="865" actId="1076"/>
          <ac:spMkLst>
            <pc:docMk/>
            <pc:sldMk cId="2195528802" sldId="340"/>
            <ac:spMk id="4" creationId="{2446A1BF-17D3-40CE-BD3A-485CF846DE1F}"/>
          </ac:spMkLst>
        </pc:spChg>
        <pc:spChg chg="mod">
          <ac:chgData name="Gareth Cort" userId="70a7ccca9534fe0d" providerId="LiveId" clId="{67775DC7-D83A-423A-A6F3-56CB91D44D20}" dt="2020-10-27T11:29:13.540" v="845"/>
          <ac:spMkLst>
            <pc:docMk/>
            <pc:sldMk cId="2195528802" sldId="340"/>
            <ac:spMk id="12" creationId="{AB30713C-751A-4F03-B93E-7448E6E6D095}"/>
          </ac:spMkLst>
        </pc:spChg>
        <pc:spChg chg="add mod">
          <ac:chgData name="Gareth Cort" userId="70a7ccca9534fe0d" providerId="LiveId" clId="{67775DC7-D83A-423A-A6F3-56CB91D44D20}" dt="2020-10-27T11:29:16.940" v="846" actId="1076"/>
          <ac:spMkLst>
            <pc:docMk/>
            <pc:sldMk cId="2195528802" sldId="340"/>
            <ac:spMk id="14" creationId="{DB750867-0E98-4F92-B7ED-FBFECB82108D}"/>
          </ac:spMkLst>
        </pc:spChg>
        <pc:grpChg chg="add mod">
          <ac:chgData name="Gareth Cort" userId="70a7ccca9534fe0d" providerId="LiveId" clId="{67775DC7-D83A-423A-A6F3-56CB91D44D20}" dt="2020-10-27T11:29:16.940" v="846" actId="1076"/>
          <ac:grpSpMkLst>
            <pc:docMk/>
            <pc:sldMk cId="2195528802" sldId="340"/>
            <ac:grpSpMk id="11" creationId="{A2C41279-ACB1-4B11-87CE-D3AC35ECE2D8}"/>
          </ac:grpSpMkLst>
        </pc:grpChg>
        <pc:grpChg chg="del">
          <ac:chgData name="Gareth Cort" userId="70a7ccca9534fe0d" providerId="LiveId" clId="{67775DC7-D83A-423A-A6F3-56CB91D44D20}" dt="2020-10-27T11:29:05.934" v="844" actId="478"/>
          <ac:grpSpMkLst>
            <pc:docMk/>
            <pc:sldMk cId="2195528802" sldId="340"/>
            <ac:grpSpMk id="23" creationId="{DFE841A1-5864-4EF4-8E58-035D70CE4C91}"/>
          </ac:grpSpMkLst>
        </pc:grpChg>
        <pc:picChg chg="mod">
          <ac:chgData name="Gareth Cort" userId="70a7ccca9534fe0d" providerId="LiveId" clId="{67775DC7-D83A-423A-A6F3-56CB91D44D20}" dt="2020-10-27T11:29:13.540" v="845"/>
          <ac:picMkLst>
            <pc:docMk/>
            <pc:sldMk cId="2195528802" sldId="340"/>
            <ac:picMk id="13" creationId="{7DCAB999-10F8-418F-B27A-1256E1EAD7C9}"/>
          </ac:picMkLst>
        </pc:picChg>
      </pc:sldChg>
    </pc:docChg>
  </pc:docChgLst>
  <pc:docChgLst>
    <pc:chgData name="Gareth Cort" userId="70a7ccca9534fe0d" providerId="LiveId" clId="{A2EF06CD-A50B-43D0-AAAA-C2B3E92EA8D3}"/>
    <pc:docChg chg="undo custSel addSld delSld modSld sldOrd">
      <pc:chgData name="Gareth Cort" userId="70a7ccca9534fe0d" providerId="LiveId" clId="{A2EF06CD-A50B-43D0-AAAA-C2B3E92EA8D3}" dt="2020-10-13T17:19:59.227" v="841" actId="1076"/>
      <pc:docMkLst>
        <pc:docMk/>
      </pc:docMkLst>
      <pc:sldChg chg="addSp delSp modSp mod">
        <pc:chgData name="Gareth Cort" userId="70a7ccca9534fe0d" providerId="LiveId" clId="{A2EF06CD-A50B-43D0-AAAA-C2B3E92EA8D3}" dt="2020-10-13T16:45:10.226" v="236" actId="1367"/>
        <pc:sldMkLst>
          <pc:docMk/>
          <pc:sldMk cId="3556608275" sldId="256"/>
        </pc:sldMkLst>
        <pc:spChg chg="add mod">
          <ac:chgData name="Gareth Cort" userId="70a7ccca9534fe0d" providerId="LiveId" clId="{A2EF06CD-A50B-43D0-AAAA-C2B3E92EA8D3}" dt="2020-10-13T16:43:21.405" v="185" actId="1076"/>
          <ac:spMkLst>
            <pc:docMk/>
            <pc:sldMk cId="3556608275" sldId="256"/>
            <ac:spMk id="8" creationId="{42CE7F41-4A44-4B84-B6F7-5BBA4477C7AE}"/>
          </ac:spMkLst>
        </pc:spChg>
        <pc:spChg chg="mod">
          <ac:chgData name="Gareth Cort" userId="70a7ccca9534fe0d" providerId="LiveId" clId="{A2EF06CD-A50B-43D0-AAAA-C2B3E92EA8D3}" dt="2020-10-13T16:43:04.604" v="146" actId="1035"/>
          <ac:spMkLst>
            <pc:docMk/>
            <pc:sldMk cId="3556608275" sldId="256"/>
            <ac:spMk id="9" creationId="{C52D9217-8B37-414D-B0AB-356E8DCFAAE6}"/>
          </ac:spMkLst>
        </pc:spChg>
        <pc:spChg chg="mod">
          <ac:chgData name="Gareth Cort" userId="70a7ccca9534fe0d" providerId="LiveId" clId="{A2EF06CD-A50B-43D0-AAAA-C2B3E92EA8D3}" dt="2020-10-13T16:43:04.604" v="146" actId="1035"/>
          <ac:spMkLst>
            <pc:docMk/>
            <pc:sldMk cId="3556608275" sldId="256"/>
            <ac:spMk id="10" creationId="{B02F18E3-42D7-4785-8E20-8014FF20DCF1}"/>
          </ac:spMkLst>
        </pc:spChg>
        <pc:spChg chg="mod">
          <ac:chgData name="Gareth Cort" userId="70a7ccca9534fe0d" providerId="LiveId" clId="{A2EF06CD-A50B-43D0-AAAA-C2B3E92EA8D3}" dt="2020-10-13T16:43:04.604" v="146" actId="1035"/>
          <ac:spMkLst>
            <pc:docMk/>
            <pc:sldMk cId="3556608275" sldId="256"/>
            <ac:spMk id="11" creationId="{5DC5DA81-94E9-4BA7-8272-13254199E2BF}"/>
          </ac:spMkLst>
        </pc:spChg>
        <pc:spChg chg="add mod">
          <ac:chgData name="Gareth Cort" userId="70a7ccca9534fe0d" providerId="LiveId" clId="{A2EF06CD-A50B-43D0-AAAA-C2B3E92EA8D3}" dt="2020-10-13T16:43:08.853" v="147" actId="1076"/>
          <ac:spMkLst>
            <pc:docMk/>
            <pc:sldMk cId="3556608275" sldId="256"/>
            <ac:spMk id="12" creationId="{4D0F9383-8571-43F9-ACEA-6949CBC90BD8}"/>
          </ac:spMkLst>
        </pc:spChg>
        <pc:spChg chg="add mod">
          <ac:chgData name="Gareth Cort" userId="70a7ccca9534fe0d" providerId="LiveId" clId="{A2EF06CD-A50B-43D0-AAAA-C2B3E92EA8D3}" dt="2020-10-13T16:43:43.604" v="190" actId="1076"/>
          <ac:spMkLst>
            <pc:docMk/>
            <pc:sldMk cId="3556608275" sldId="256"/>
            <ac:spMk id="14" creationId="{21058DC6-A672-4FA7-848E-6024C586B6D2}"/>
          </ac:spMkLst>
        </pc:spChg>
        <pc:picChg chg="add mod modCrop">
          <ac:chgData name="Gareth Cort" userId="70a7ccca9534fe0d" providerId="LiveId" clId="{A2EF06CD-A50B-43D0-AAAA-C2B3E92EA8D3}" dt="2020-10-13T16:45:10.226" v="236" actId="1367"/>
          <ac:picMkLst>
            <pc:docMk/>
            <pc:sldMk cId="3556608275" sldId="256"/>
            <ac:picMk id="3" creationId="{EACF115E-FBE7-4280-BDE2-A0B99084B45B}"/>
          </ac:picMkLst>
        </pc:picChg>
        <pc:picChg chg="del">
          <ac:chgData name="Gareth Cort" userId="70a7ccca9534fe0d" providerId="LiveId" clId="{A2EF06CD-A50B-43D0-AAAA-C2B3E92EA8D3}" dt="2020-10-13T16:41:03.835" v="83" actId="478"/>
          <ac:picMkLst>
            <pc:docMk/>
            <pc:sldMk cId="3556608275" sldId="256"/>
            <ac:picMk id="4" creationId="{B4FDD65D-1D02-4AAF-BC9A-C8BCA5AB22FD}"/>
          </ac:picMkLst>
        </pc:picChg>
        <pc:picChg chg="add mod">
          <ac:chgData name="Gareth Cort" userId="70a7ccca9534fe0d" providerId="LiveId" clId="{A2EF06CD-A50B-43D0-AAAA-C2B3E92EA8D3}" dt="2020-10-13T16:43:17.666" v="184" actId="1035"/>
          <ac:picMkLst>
            <pc:docMk/>
            <pc:sldMk cId="3556608275" sldId="256"/>
            <ac:picMk id="5" creationId="{10261BC6-D8BB-4E4C-87BE-27D8FACA66E6}"/>
          </ac:picMkLst>
        </pc:picChg>
        <pc:picChg chg="del">
          <ac:chgData name="Gareth Cort" userId="70a7ccca9534fe0d" providerId="LiveId" clId="{A2EF06CD-A50B-43D0-AAAA-C2B3E92EA8D3}" dt="2020-10-13T16:41:03.835" v="83" actId="478"/>
          <ac:picMkLst>
            <pc:docMk/>
            <pc:sldMk cId="3556608275" sldId="256"/>
            <ac:picMk id="6" creationId="{2FB33307-8A96-4E15-8B6E-2342E500B5D7}"/>
          </ac:picMkLst>
        </pc:picChg>
        <pc:picChg chg="add mod">
          <ac:chgData name="Gareth Cort" userId="70a7ccca9534fe0d" providerId="LiveId" clId="{A2EF06CD-A50B-43D0-AAAA-C2B3E92EA8D3}" dt="2020-10-13T16:43:30.453" v="188" actId="1076"/>
          <ac:picMkLst>
            <pc:docMk/>
            <pc:sldMk cId="3556608275" sldId="256"/>
            <ac:picMk id="7" creationId="{F3D18CBE-EDAF-495F-BAE0-4D910557FD1A}"/>
          </ac:picMkLst>
        </pc:picChg>
        <pc:picChg chg="del">
          <ac:chgData name="Gareth Cort" userId="70a7ccca9534fe0d" providerId="LiveId" clId="{A2EF06CD-A50B-43D0-AAAA-C2B3E92EA8D3}" dt="2020-10-13T16:41:03.835" v="83" actId="478"/>
          <ac:picMkLst>
            <pc:docMk/>
            <pc:sldMk cId="3556608275" sldId="256"/>
            <ac:picMk id="15" creationId="{2010BFD9-BA0D-42D6-B834-AE97AE4F808E}"/>
          </ac:picMkLst>
        </pc:picChg>
        <pc:picChg chg="del">
          <ac:chgData name="Gareth Cort" userId="70a7ccca9534fe0d" providerId="LiveId" clId="{A2EF06CD-A50B-43D0-AAAA-C2B3E92EA8D3}" dt="2020-10-13T16:41:03.835" v="83" actId="478"/>
          <ac:picMkLst>
            <pc:docMk/>
            <pc:sldMk cId="3556608275" sldId="256"/>
            <ac:picMk id="17" creationId="{03F36C79-16D6-4C08-AF8C-977BCB4EF14B}"/>
          </ac:picMkLst>
        </pc:picChg>
        <pc:picChg chg="del">
          <ac:chgData name="Gareth Cort" userId="70a7ccca9534fe0d" providerId="LiveId" clId="{A2EF06CD-A50B-43D0-AAAA-C2B3E92EA8D3}" dt="2020-10-13T16:41:03.835" v="83" actId="478"/>
          <ac:picMkLst>
            <pc:docMk/>
            <pc:sldMk cId="3556608275" sldId="256"/>
            <ac:picMk id="19" creationId="{B91477FC-B650-454A-B737-344FC37CE261}"/>
          </ac:picMkLst>
        </pc:picChg>
        <pc:picChg chg="del">
          <ac:chgData name="Gareth Cort" userId="70a7ccca9534fe0d" providerId="LiveId" clId="{A2EF06CD-A50B-43D0-AAAA-C2B3E92EA8D3}" dt="2020-10-13T16:41:03.835" v="83" actId="478"/>
          <ac:picMkLst>
            <pc:docMk/>
            <pc:sldMk cId="3556608275" sldId="256"/>
            <ac:picMk id="21" creationId="{784FD8A5-926A-4D44-9C40-7C0CA748B8BB}"/>
          </ac:picMkLst>
        </pc:picChg>
      </pc:sldChg>
      <pc:sldChg chg="del">
        <pc:chgData name="Gareth Cort" userId="70a7ccca9534fe0d" providerId="LiveId" clId="{A2EF06CD-A50B-43D0-AAAA-C2B3E92EA8D3}" dt="2020-10-13T16:43:51.304" v="191" actId="47"/>
        <pc:sldMkLst>
          <pc:docMk/>
          <pc:sldMk cId="3961482674" sldId="270"/>
        </pc:sldMkLst>
      </pc:sldChg>
      <pc:sldChg chg="del">
        <pc:chgData name="Gareth Cort" userId="70a7ccca9534fe0d" providerId="LiveId" clId="{A2EF06CD-A50B-43D0-AAAA-C2B3E92EA8D3}" dt="2020-10-13T17:17:09.606" v="695" actId="47"/>
        <pc:sldMkLst>
          <pc:docMk/>
          <pc:sldMk cId="1512101075" sldId="281"/>
        </pc:sldMkLst>
      </pc:sldChg>
      <pc:sldChg chg="addSp delSp modSp mod modAnim">
        <pc:chgData name="Gareth Cort" userId="70a7ccca9534fe0d" providerId="LiveId" clId="{A2EF06CD-A50B-43D0-AAAA-C2B3E92EA8D3}" dt="2020-10-13T17:01:44.540" v="524" actId="1076"/>
        <pc:sldMkLst>
          <pc:docMk/>
          <pc:sldMk cId="2502668455" sldId="289"/>
        </pc:sldMkLst>
        <pc:spChg chg="mod">
          <ac:chgData name="Gareth Cort" userId="70a7ccca9534fe0d" providerId="LiveId" clId="{A2EF06CD-A50B-43D0-AAAA-C2B3E92EA8D3}" dt="2020-10-13T17:01:44.540" v="524" actId="1076"/>
          <ac:spMkLst>
            <pc:docMk/>
            <pc:sldMk cId="2502668455" sldId="289"/>
            <ac:spMk id="5" creationId="{CFA863D6-F915-48B7-A0A5-E6D3B9E328AA}"/>
          </ac:spMkLst>
        </pc:spChg>
        <pc:spChg chg="mod ord">
          <ac:chgData name="Gareth Cort" userId="70a7ccca9534fe0d" providerId="LiveId" clId="{A2EF06CD-A50B-43D0-AAAA-C2B3E92EA8D3}" dt="2020-10-13T16:48:10.449" v="354" actId="167"/>
          <ac:spMkLst>
            <pc:docMk/>
            <pc:sldMk cId="2502668455" sldId="289"/>
            <ac:spMk id="8" creationId="{2FE5F7D3-F78F-4F03-9611-926E6DEDF181}"/>
          </ac:spMkLst>
        </pc:spChg>
        <pc:spChg chg="mod ord">
          <ac:chgData name="Gareth Cort" userId="70a7ccca9534fe0d" providerId="LiveId" clId="{A2EF06CD-A50B-43D0-AAAA-C2B3E92EA8D3}" dt="2020-10-13T16:48:06.740" v="353" actId="167"/>
          <ac:spMkLst>
            <pc:docMk/>
            <pc:sldMk cId="2502668455" sldId="289"/>
            <ac:spMk id="9" creationId="{EB61CD75-B4F6-43E5-87BF-A581C9781CEB}"/>
          </ac:spMkLst>
        </pc:spChg>
        <pc:spChg chg="mod ord">
          <ac:chgData name="Gareth Cort" userId="70a7ccca9534fe0d" providerId="LiveId" clId="{A2EF06CD-A50B-43D0-AAAA-C2B3E92EA8D3}" dt="2020-10-13T16:47:57.253" v="288" actId="167"/>
          <ac:spMkLst>
            <pc:docMk/>
            <pc:sldMk cId="2502668455" sldId="289"/>
            <ac:spMk id="10" creationId="{0CC2F492-7993-4E1A-B374-F089BEA7A7B0}"/>
          </ac:spMkLst>
        </pc:spChg>
        <pc:spChg chg="add mod">
          <ac:chgData name="Gareth Cort" userId="70a7ccca9534fe0d" providerId="LiveId" clId="{A2EF06CD-A50B-43D0-AAAA-C2B3E92EA8D3}" dt="2020-10-13T16:55:55.981" v="460" actId="1076"/>
          <ac:spMkLst>
            <pc:docMk/>
            <pc:sldMk cId="2502668455" sldId="289"/>
            <ac:spMk id="13" creationId="{28A7BA89-ABC6-4FDC-B5CE-78CD32404E9A}"/>
          </ac:spMkLst>
        </pc:spChg>
        <pc:spChg chg="add mod">
          <ac:chgData name="Gareth Cort" userId="70a7ccca9534fe0d" providerId="LiveId" clId="{A2EF06CD-A50B-43D0-AAAA-C2B3E92EA8D3}" dt="2020-10-13T16:55:44.077" v="454" actId="1076"/>
          <ac:spMkLst>
            <pc:docMk/>
            <pc:sldMk cId="2502668455" sldId="289"/>
            <ac:spMk id="14" creationId="{815129C6-76E1-4C1E-A642-BD497A39DC39}"/>
          </ac:spMkLst>
        </pc:spChg>
        <pc:spChg chg="add mod">
          <ac:chgData name="Gareth Cort" userId="70a7ccca9534fe0d" providerId="LiveId" clId="{A2EF06CD-A50B-43D0-AAAA-C2B3E92EA8D3}" dt="2020-10-13T16:55:44.077" v="454" actId="1076"/>
          <ac:spMkLst>
            <pc:docMk/>
            <pc:sldMk cId="2502668455" sldId="289"/>
            <ac:spMk id="16" creationId="{95F176F5-0A16-4535-B62D-7FBC019399A8}"/>
          </ac:spMkLst>
        </pc:spChg>
        <pc:spChg chg="add mod">
          <ac:chgData name="Gareth Cort" userId="70a7ccca9534fe0d" providerId="LiveId" clId="{A2EF06CD-A50B-43D0-AAAA-C2B3E92EA8D3}" dt="2020-10-13T16:55:44.077" v="454" actId="1076"/>
          <ac:spMkLst>
            <pc:docMk/>
            <pc:sldMk cId="2502668455" sldId="289"/>
            <ac:spMk id="25" creationId="{CC3F96C7-D0EF-4ECD-A4DC-369CB7E329EF}"/>
          </ac:spMkLst>
        </pc:spChg>
        <pc:spChg chg="del">
          <ac:chgData name="Gareth Cort" userId="70a7ccca9534fe0d" providerId="LiveId" clId="{A2EF06CD-A50B-43D0-AAAA-C2B3E92EA8D3}" dt="2020-10-13T16:48:41.054" v="360" actId="478"/>
          <ac:spMkLst>
            <pc:docMk/>
            <pc:sldMk cId="2502668455" sldId="289"/>
            <ac:spMk id="27" creationId="{7E54209D-7A31-4C70-A940-3DB4FD734F52}"/>
          </ac:spMkLst>
        </pc:spChg>
        <pc:spChg chg="add mod">
          <ac:chgData name="Gareth Cort" userId="70a7ccca9534fe0d" providerId="LiveId" clId="{A2EF06CD-A50B-43D0-AAAA-C2B3E92EA8D3}" dt="2020-10-13T16:56:04.069" v="462" actId="14100"/>
          <ac:spMkLst>
            <pc:docMk/>
            <pc:sldMk cId="2502668455" sldId="289"/>
            <ac:spMk id="29" creationId="{9FC7BB1E-F290-4226-B41C-632BF0C32D2D}"/>
          </ac:spMkLst>
        </pc:spChg>
        <pc:spChg chg="add mod">
          <ac:chgData name="Gareth Cort" userId="70a7ccca9534fe0d" providerId="LiveId" clId="{A2EF06CD-A50B-43D0-AAAA-C2B3E92EA8D3}" dt="2020-10-13T16:55:44.077" v="454" actId="1076"/>
          <ac:spMkLst>
            <pc:docMk/>
            <pc:sldMk cId="2502668455" sldId="289"/>
            <ac:spMk id="31" creationId="{BD24A5B6-9135-4186-9C63-7F5F095338EB}"/>
          </ac:spMkLst>
        </pc:spChg>
        <pc:spChg chg="add mod">
          <ac:chgData name="Gareth Cort" userId="70a7ccca9534fe0d" providerId="LiveId" clId="{A2EF06CD-A50B-43D0-AAAA-C2B3E92EA8D3}" dt="2020-10-13T16:55:44.077" v="454" actId="1076"/>
          <ac:spMkLst>
            <pc:docMk/>
            <pc:sldMk cId="2502668455" sldId="289"/>
            <ac:spMk id="33" creationId="{39197CD5-C223-4D69-8A65-350D92B51833}"/>
          </ac:spMkLst>
        </pc:spChg>
        <pc:spChg chg="add mod">
          <ac:chgData name="Gareth Cort" userId="70a7ccca9534fe0d" providerId="LiveId" clId="{A2EF06CD-A50B-43D0-AAAA-C2B3E92EA8D3}" dt="2020-10-13T16:56:00.292" v="461" actId="1076"/>
          <ac:spMkLst>
            <pc:docMk/>
            <pc:sldMk cId="2502668455" sldId="289"/>
            <ac:spMk id="37" creationId="{D755215D-D4E4-4D81-BBD6-9ED431C6582F}"/>
          </ac:spMkLst>
        </pc:spChg>
        <pc:spChg chg="add mod">
          <ac:chgData name="Gareth Cort" userId="70a7ccca9534fe0d" providerId="LiveId" clId="{A2EF06CD-A50B-43D0-AAAA-C2B3E92EA8D3}" dt="2020-10-13T16:56:39.269" v="475" actId="1076"/>
          <ac:spMkLst>
            <pc:docMk/>
            <pc:sldMk cId="2502668455" sldId="289"/>
            <ac:spMk id="39" creationId="{813CD532-3662-4193-8C52-3FDBDBFE8E71}"/>
          </ac:spMkLst>
        </pc:spChg>
        <pc:picChg chg="del">
          <ac:chgData name="Gareth Cort" userId="70a7ccca9534fe0d" providerId="LiveId" clId="{A2EF06CD-A50B-43D0-AAAA-C2B3E92EA8D3}" dt="2020-10-13T16:47:16.996" v="259" actId="478"/>
          <ac:picMkLst>
            <pc:docMk/>
            <pc:sldMk cId="2502668455" sldId="289"/>
            <ac:picMk id="2" creationId="{C4C8E8C4-CA9F-4B6D-A585-C0F216CE59A3}"/>
          </ac:picMkLst>
        </pc:picChg>
        <pc:picChg chg="add mod">
          <ac:chgData name="Gareth Cort" userId="70a7ccca9534fe0d" providerId="LiveId" clId="{A2EF06CD-A50B-43D0-AAAA-C2B3E92EA8D3}" dt="2020-10-13T16:51:39.436" v="393" actId="1076"/>
          <ac:picMkLst>
            <pc:docMk/>
            <pc:sldMk cId="2502668455" sldId="289"/>
            <ac:picMk id="3" creationId="{DF776872-E820-42DE-90DE-78AD226C899B}"/>
          </ac:picMkLst>
        </pc:picChg>
        <pc:picChg chg="add mod">
          <ac:chgData name="Gareth Cort" userId="70a7ccca9534fe0d" providerId="LiveId" clId="{A2EF06CD-A50B-43D0-AAAA-C2B3E92EA8D3}" dt="2020-10-13T16:51:38.069" v="392" actId="1076"/>
          <ac:picMkLst>
            <pc:docMk/>
            <pc:sldMk cId="2502668455" sldId="289"/>
            <ac:picMk id="6" creationId="{2D0CFFB7-0DC2-4E05-AFDD-203E8AA22E45}"/>
          </ac:picMkLst>
        </pc:picChg>
        <pc:picChg chg="del">
          <ac:chgData name="Gareth Cort" userId="70a7ccca9534fe0d" providerId="LiveId" clId="{A2EF06CD-A50B-43D0-AAAA-C2B3E92EA8D3}" dt="2020-10-13T16:47:19.744" v="260" actId="478"/>
          <ac:picMkLst>
            <pc:docMk/>
            <pc:sldMk cId="2502668455" sldId="289"/>
            <ac:picMk id="7" creationId="{F82F1AE9-7CA5-4A73-918C-9131B01AE136}"/>
          </ac:picMkLst>
        </pc:picChg>
        <pc:picChg chg="del">
          <ac:chgData name="Gareth Cort" userId="70a7ccca9534fe0d" providerId="LiveId" clId="{A2EF06CD-A50B-43D0-AAAA-C2B3E92EA8D3}" dt="2020-10-13T16:47:16.996" v="259" actId="478"/>
          <ac:picMkLst>
            <pc:docMk/>
            <pc:sldMk cId="2502668455" sldId="289"/>
            <ac:picMk id="12" creationId="{87490CB0-F194-4DF0-85AB-F046117C8364}"/>
          </ac:picMkLst>
        </pc:picChg>
        <pc:picChg chg="del">
          <ac:chgData name="Gareth Cort" userId="70a7ccca9534fe0d" providerId="LiveId" clId="{A2EF06CD-A50B-43D0-AAAA-C2B3E92EA8D3}" dt="2020-10-13T16:47:20.747" v="261" actId="478"/>
          <ac:picMkLst>
            <pc:docMk/>
            <pc:sldMk cId="2502668455" sldId="289"/>
            <ac:picMk id="18" creationId="{D4BE62AF-3212-43D3-B2B8-6B08AC9C0215}"/>
          </ac:picMkLst>
        </pc:picChg>
        <pc:picChg chg="add del mod">
          <ac:chgData name="Gareth Cort" userId="70a7ccca9534fe0d" providerId="LiveId" clId="{A2EF06CD-A50B-43D0-AAAA-C2B3E92EA8D3}" dt="2020-10-13T16:53:12.671" v="409" actId="478"/>
          <ac:picMkLst>
            <pc:docMk/>
            <pc:sldMk cId="2502668455" sldId="289"/>
            <ac:picMk id="19" creationId="{4926C1CB-2F67-42A8-9D87-BD689F36DB78}"/>
          </ac:picMkLst>
        </pc:picChg>
        <pc:picChg chg="add mod">
          <ac:chgData name="Gareth Cort" userId="70a7ccca9534fe0d" providerId="LiveId" clId="{A2EF06CD-A50B-43D0-AAAA-C2B3E92EA8D3}" dt="2020-10-13T16:55:44.077" v="454" actId="1076"/>
          <ac:picMkLst>
            <pc:docMk/>
            <pc:sldMk cId="2502668455" sldId="289"/>
            <ac:picMk id="21" creationId="{44C0C396-A9D0-4122-A779-FB93A35EF378}"/>
          </ac:picMkLst>
        </pc:picChg>
        <pc:picChg chg="add mod ord">
          <ac:chgData name="Gareth Cort" userId="70a7ccca9534fe0d" providerId="LiveId" clId="{A2EF06CD-A50B-43D0-AAAA-C2B3E92EA8D3}" dt="2020-10-13T16:55:44.077" v="454" actId="1076"/>
          <ac:picMkLst>
            <pc:docMk/>
            <pc:sldMk cId="2502668455" sldId="289"/>
            <ac:picMk id="23" creationId="{E95BF166-A49B-4A42-821E-3274565DEB7A}"/>
          </ac:picMkLst>
        </pc:picChg>
        <pc:picChg chg="add del mod">
          <ac:chgData name="Gareth Cort" userId="70a7ccca9534fe0d" providerId="LiveId" clId="{A2EF06CD-A50B-43D0-AAAA-C2B3E92EA8D3}" dt="2020-10-13T16:55:01.984" v="440" actId="478"/>
          <ac:picMkLst>
            <pc:docMk/>
            <pc:sldMk cId="2502668455" sldId="289"/>
            <ac:picMk id="35" creationId="{8910E151-86EE-4157-90DA-98EB3CB2CFB1}"/>
          </ac:picMkLst>
        </pc:picChg>
      </pc:sldChg>
      <pc:sldChg chg="modSp mod">
        <pc:chgData name="Gareth Cort" userId="70a7ccca9534fe0d" providerId="LiveId" clId="{A2EF06CD-A50B-43D0-AAAA-C2B3E92EA8D3}" dt="2020-10-13T16:40:09.284" v="1" actId="20577"/>
        <pc:sldMkLst>
          <pc:docMk/>
          <pc:sldMk cId="3694437384" sldId="293"/>
        </pc:sldMkLst>
        <pc:spChg chg="mod">
          <ac:chgData name="Gareth Cort" userId="70a7ccca9534fe0d" providerId="LiveId" clId="{A2EF06CD-A50B-43D0-AAAA-C2B3E92EA8D3}" dt="2020-10-13T16:40:09.284" v="1" actId="20577"/>
          <ac:spMkLst>
            <pc:docMk/>
            <pc:sldMk cId="3694437384" sldId="293"/>
            <ac:spMk id="8" creationId="{D8C251CA-C627-4833-8E6D-618C373E8D46}"/>
          </ac:spMkLst>
        </pc:spChg>
      </pc:sldChg>
      <pc:sldChg chg="addSp delSp modSp mod ord modAnim">
        <pc:chgData name="Gareth Cort" userId="70a7ccca9534fe0d" providerId="LiveId" clId="{A2EF06CD-A50B-43D0-AAAA-C2B3E92EA8D3}" dt="2020-10-13T16:48:20.838" v="357" actId="20577"/>
        <pc:sldMkLst>
          <pc:docMk/>
          <pc:sldMk cId="4105884798" sldId="306"/>
        </pc:sldMkLst>
        <pc:spChg chg="del">
          <ac:chgData name="Gareth Cort" userId="70a7ccca9534fe0d" providerId="LiveId" clId="{A2EF06CD-A50B-43D0-AAAA-C2B3E92EA8D3}" dt="2020-10-13T16:44:44.453" v="232" actId="478"/>
          <ac:spMkLst>
            <pc:docMk/>
            <pc:sldMk cId="4105884798" sldId="306"/>
            <ac:spMk id="2" creationId="{6ACA200A-A7C3-4DE9-ADE3-CFAD07A00976}"/>
          </ac:spMkLst>
        </pc:spChg>
        <pc:spChg chg="add mod">
          <ac:chgData name="Gareth Cort" userId="70a7ccca9534fe0d" providerId="LiveId" clId="{A2EF06CD-A50B-43D0-AAAA-C2B3E92EA8D3}" dt="2020-10-13T16:44:44.856" v="233"/>
          <ac:spMkLst>
            <pc:docMk/>
            <pc:sldMk cId="4105884798" sldId="306"/>
            <ac:spMk id="10" creationId="{D48F6927-A208-4B49-95E3-E52E32F5B61F}"/>
          </ac:spMkLst>
        </pc:spChg>
        <pc:spChg chg="add mod">
          <ac:chgData name="Gareth Cort" userId="70a7ccca9534fe0d" providerId="LiveId" clId="{A2EF06CD-A50B-43D0-AAAA-C2B3E92EA8D3}" dt="2020-10-13T16:46:37.063" v="254" actId="14100"/>
          <ac:spMkLst>
            <pc:docMk/>
            <pc:sldMk cId="4105884798" sldId="306"/>
            <ac:spMk id="20" creationId="{C137E15B-9614-4008-AE12-39CEFDF60017}"/>
          </ac:spMkLst>
        </pc:spChg>
        <pc:spChg chg="mod">
          <ac:chgData name="Gareth Cort" userId="70a7ccca9534fe0d" providerId="LiveId" clId="{A2EF06CD-A50B-43D0-AAAA-C2B3E92EA8D3}" dt="2020-10-13T16:48:20.838" v="357" actId="20577"/>
          <ac:spMkLst>
            <pc:docMk/>
            <pc:sldMk cId="4105884798" sldId="306"/>
            <ac:spMk id="21" creationId="{90485E77-2740-4EB9-8DF3-2AEC49BA8D6B}"/>
          </ac:spMkLst>
        </pc:spChg>
        <pc:picChg chg="add mod">
          <ac:chgData name="Gareth Cort" userId="70a7ccca9534fe0d" providerId="LiveId" clId="{A2EF06CD-A50B-43D0-AAAA-C2B3E92EA8D3}" dt="2020-10-13T16:45:18.828" v="237" actId="1367"/>
          <ac:picMkLst>
            <pc:docMk/>
            <pc:sldMk cId="4105884798" sldId="306"/>
            <ac:picMk id="3" creationId="{76B27C4A-966B-45B2-986E-A08BA3F4004B}"/>
          </ac:picMkLst>
        </pc:picChg>
        <pc:picChg chg="add mod">
          <ac:chgData name="Gareth Cort" userId="70a7ccca9534fe0d" providerId="LiveId" clId="{A2EF06CD-A50B-43D0-AAAA-C2B3E92EA8D3}" dt="2020-10-13T16:46:27.901" v="252" actId="1076"/>
          <ac:picMkLst>
            <pc:docMk/>
            <pc:sldMk cId="4105884798" sldId="306"/>
            <ac:picMk id="4" creationId="{C3386A9F-149A-4EA8-8361-AA499CA2B3A7}"/>
          </ac:picMkLst>
        </pc:picChg>
        <pc:picChg chg="add mod">
          <ac:chgData name="Gareth Cort" userId="70a7ccca9534fe0d" providerId="LiveId" clId="{A2EF06CD-A50B-43D0-AAAA-C2B3E92EA8D3}" dt="2020-10-13T16:45:40.790" v="246" actId="1076"/>
          <ac:picMkLst>
            <pc:docMk/>
            <pc:sldMk cId="4105884798" sldId="306"/>
            <ac:picMk id="5" creationId="{A6E495F4-6425-40C1-B792-F570AD83F5A1}"/>
          </ac:picMkLst>
        </pc:picChg>
        <pc:picChg chg="del">
          <ac:chgData name="Gareth Cort" userId="70a7ccca9534fe0d" providerId="LiveId" clId="{A2EF06CD-A50B-43D0-AAAA-C2B3E92EA8D3}" dt="2020-10-13T16:44:21.614" v="208" actId="478"/>
          <ac:picMkLst>
            <pc:docMk/>
            <pc:sldMk cId="4105884798" sldId="306"/>
            <ac:picMk id="7" creationId="{42B01EAC-69E9-437A-A57E-01E6363FD246}"/>
          </ac:picMkLst>
        </pc:picChg>
        <pc:picChg chg="add mod">
          <ac:chgData name="Gareth Cort" userId="70a7ccca9534fe0d" providerId="LiveId" clId="{A2EF06CD-A50B-43D0-AAAA-C2B3E92EA8D3}" dt="2020-10-13T16:45:55.662" v="251" actId="1076"/>
          <ac:picMkLst>
            <pc:docMk/>
            <pc:sldMk cId="4105884798" sldId="306"/>
            <ac:picMk id="8" creationId="{3566111B-5D37-4D48-A1F1-06F01FF5F431}"/>
          </ac:picMkLst>
        </pc:picChg>
        <pc:picChg chg="del">
          <ac:chgData name="Gareth Cort" userId="70a7ccca9534fe0d" providerId="LiveId" clId="{A2EF06CD-A50B-43D0-AAAA-C2B3E92EA8D3}" dt="2020-10-13T16:44:22.384" v="210" actId="478"/>
          <ac:picMkLst>
            <pc:docMk/>
            <pc:sldMk cId="4105884798" sldId="306"/>
            <ac:picMk id="9" creationId="{3B6160D7-4A88-4775-A094-9A746A656D2D}"/>
          </ac:picMkLst>
        </pc:picChg>
        <pc:picChg chg="del">
          <ac:chgData name="Gareth Cort" userId="70a7ccca9534fe0d" providerId="LiveId" clId="{A2EF06CD-A50B-43D0-AAAA-C2B3E92EA8D3}" dt="2020-10-13T16:44:22.005" v="209" actId="478"/>
          <ac:picMkLst>
            <pc:docMk/>
            <pc:sldMk cId="4105884798" sldId="306"/>
            <ac:picMk id="11" creationId="{89A4FD03-02DE-41F3-AFC9-F5F66CE3A03E}"/>
          </ac:picMkLst>
        </pc:picChg>
        <pc:picChg chg="del">
          <ac:chgData name="Gareth Cort" userId="70a7ccca9534fe0d" providerId="LiveId" clId="{A2EF06CD-A50B-43D0-AAAA-C2B3E92EA8D3}" dt="2020-10-13T16:44:21.186" v="207" actId="478"/>
          <ac:picMkLst>
            <pc:docMk/>
            <pc:sldMk cId="4105884798" sldId="306"/>
            <ac:picMk id="13" creationId="{AD944CD6-E33D-4CD5-983C-8F215AF1B3D7}"/>
          </ac:picMkLst>
        </pc:picChg>
        <pc:picChg chg="add mod">
          <ac:chgData name="Gareth Cort" userId="70a7ccca9534fe0d" providerId="LiveId" clId="{A2EF06CD-A50B-43D0-AAAA-C2B3E92EA8D3}" dt="2020-10-13T16:47:08.133" v="258" actId="1076"/>
          <ac:picMkLst>
            <pc:docMk/>
            <pc:sldMk cId="4105884798" sldId="306"/>
            <ac:picMk id="16" creationId="{DC7EC841-5FF1-494B-8EEE-0D2BC3F35B79}"/>
          </ac:picMkLst>
        </pc:picChg>
      </pc:sldChg>
      <pc:sldChg chg="del">
        <pc:chgData name="Gareth Cort" userId="70a7ccca9534fe0d" providerId="LiveId" clId="{A2EF06CD-A50B-43D0-AAAA-C2B3E92EA8D3}" dt="2020-10-13T16:43:52.322" v="192" actId="47"/>
        <pc:sldMkLst>
          <pc:docMk/>
          <pc:sldMk cId="1562159922" sldId="307"/>
        </pc:sldMkLst>
      </pc:sldChg>
      <pc:sldChg chg="del">
        <pc:chgData name="Gareth Cort" userId="70a7ccca9534fe0d" providerId="LiveId" clId="{A2EF06CD-A50B-43D0-AAAA-C2B3E92EA8D3}" dt="2020-10-13T17:14:51.379" v="659" actId="2696"/>
        <pc:sldMkLst>
          <pc:docMk/>
          <pc:sldMk cId="1355942544" sldId="308"/>
        </pc:sldMkLst>
      </pc:sldChg>
      <pc:sldChg chg="del">
        <pc:chgData name="Gareth Cort" userId="70a7ccca9534fe0d" providerId="LiveId" clId="{A2EF06CD-A50B-43D0-AAAA-C2B3E92EA8D3}" dt="2020-10-13T16:43:58.228" v="193" actId="47"/>
        <pc:sldMkLst>
          <pc:docMk/>
          <pc:sldMk cId="965427821" sldId="309"/>
        </pc:sldMkLst>
      </pc:sldChg>
      <pc:sldChg chg="addSp delSp modSp add mod modAnim">
        <pc:chgData name="Gareth Cort" userId="70a7ccca9534fe0d" providerId="LiveId" clId="{A2EF06CD-A50B-43D0-AAAA-C2B3E92EA8D3}" dt="2020-10-13T17:00:41.469" v="511" actId="1076"/>
        <pc:sldMkLst>
          <pc:docMk/>
          <pc:sldMk cId="3938924122" sldId="309"/>
        </pc:sldMkLst>
        <pc:spChg chg="mod">
          <ac:chgData name="Gareth Cort" userId="70a7ccca9534fe0d" providerId="LiveId" clId="{A2EF06CD-A50B-43D0-AAAA-C2B3E92EA8D3}" dt="2020-10-13T16:58:24.405" v="492" actId="113"/>
          <ac:spMkLst>
            <pc:docMk/>
            <pc:sldMk cId="3938924122" sldId="309"/>
            <ac:spMk id="5" creationId="{CFA863D6-F915-48B7-A0A5-E6D3B9E328AA}"/>
          </ac:spMkLst>
        </pc:spChg>
        <pc:picChg chg="del">
          <ac:chgData name="Gareth Cort" userId="70a7ccca9534fe0d" providerId="LiveId" clId="{A2EF06CD-A50B-43D0-AAAA-C2B3E92EA8D3}" dt="2020-10-13T16:58:27.982" v="494" actId="478"/>
          <ac:picMkLst>
            <pc:docMk/>
            <pc:sldMk cId="3938924122" sldId="309"/>
            <ac:picMk id="3" creationId="{DF776872-E820-42DE-90DE-78AD226C899B}"/>
          </ac:picMkLst>
        </pc:picChg>
        <pc:picChg chg="add mod modCrop">
          <ac:chgData name="Gareth Cort" userId="70a7ccca9534fe0d" providerId="LiveId" clId="{A2EF06CD-A50B-43D0-AAAA-C2B3E92EA8D3}" dt="2020-10-13T16:59:27.996" v="503" actId="1076"/>
          <ac:picMkLst>
            <pc:docMk/>
            <pc:sldMk cId="3938924122" sldId="309"/>
            <ac:picMk id="4" creationId="{BE06389E-8CC9-46D7-880D-3D4844E00C3F}"/>
          </ac:picMkLst>
        </pc:picChg>
        <pc:picChg chg="del">
          <ac:chgData name="Gareth Cort" userId="70a7ccca9534fe0d" providerId="LiveId" clId="{A2EF06CD-A50B-43D0-AAAA-C2B3E92EA8D3}" dt="2020-10-13T16:58:27.056" v="493" actId="478"/>
          <ac:picMkLst>
            <pc:docMk/>
            <pc:sldMk cId="3938924122" sldId="309"/>
            <ac:picMk id="6" creationId="{2D0CFFB7-0DC2-4E05-AFDD-203E8AA22E45}"/>
          </ac:picMkLst>
        </pc:picChg>
        <pc:picChg chg="add mod">
          <ac:chgData name="Gareth Cort" userId="70a7ccca9534fe0d" providerId="LiveId" clId="{A2EF06CD-A50B-43D0-AAAA-C2B3E92EA8D3}" dt="2020-10-13T17:00:41.469" v="511" actId="1076"/>
          <ac:picMkLst>
            <pc:docMk/>
            <pc:sldMk cId="3938924122" sldId="309"/>
            <ac:picMk id="11" creationId="{C8484AE3-5970-4267-B95B-54A7DF5AF024}"/>
          </ac:picMkLst>
        </pc:picChg>
      </pc:sldChg>
      <pc:sldChg chg="addSp delSp modSp add mod delAnim modAnim">
        <pc:chgData name="Gareth Cort" userId="70a7ccca9534fe0d" providerId="LiveId" clId="{A2EF06CD-A50B-43D0-AAAA-C2B3E92EA8D3}" dt="2020-10-13T17:05:12.324" v="570" actId="688"/>
        <pc:sldMkLst>
          <pc:docMk/>
          <pc:sldMk cId="915826449" sldId="310"/>
        </pc:sldMkLst>
        <pc:spChg chg="mod">
          <ac:chgData name="Gareth Cort" userId="70a7ccca9534fe0d" providerId="LiveId" clId="{A2EF06CD-A50B-43D0-AAAA-C2B3E92EA8D3}" dt="2020-10-13T17:02:09.600" v="529" actId="113"/>
          <ac:spMkLst>
            <pc:docMk/>
            <pc:sldMk cId="915826449" sldId="310"/>
            <ac:spMk id="5" creationId="{CFA863D6-F915-48B7-A0A5-E6D3B9E328AA}"/>
          </ac:spMkLst>
        </pc:spChg>
        <pc:spChg chg="add del mod">
          <ac:chgData name="Gareth Cort" userId="70a7ccca9534fe0d" providerId="LiveId" clId="{A2EF06CD-A50B-43D0-AAAA-C2B3E92EA8D3}" dt="2020-10-13T17:03:39.061" v="544" actId="478"/>
          <ac:spMkLst>
            <pc:docMk/>
            <pc:sldMk cId="915826449" sldId="310"/>
            <ac:spMk id="24" creationId="{3E5E9DAB-253E-4373-A4A4-91AEC0107710}"/>
          </ac:spMkLst>
        </pc:spChg>
        <pc:spChg chg="add mod">
          <ac:chgData name="Gareth Cort" userId="70a7ccca9534fe0d" providerId="LiveId" clId="{A2EF06CD-A50B-43D0-AAAA-C2B3E92EA8D3}" dt="2020-10-13T17:04:16.634" v="559" actId="164"/>
          <ac:spMkLst>
            <pc:docMk/>
            <pc:sldMk cId="915826449" sldId="310"/>
            <ac:spMk id="26" creationId="{A6E0BC26-E7F6-41A1-AB27-520D30BA1D5E}"/>
          </ac:spMkLst>
        </pc:spChg>
        <pc:grpChg chg="add mod">
          <ac:chgData name="Gareth Cort" userId="70a7ccca9534fe0d" providerId="LiveId" clId="{A2EF06CD-A50B-43D0-AAAA-C2B3E92EA8D3}" dt="2020-10-13T17:04:18.103" v="560" actId="688"/>
          <ac:grpSpMkLst>
            <pc:docMk/>
            <pc:sldMk cId="915826449" sldId="310"/>
            <ac:grpSpMk id="7" creationId="{BC04EFE6-E215-4903-A43A-671266B12C9E}"/>
          </ac:grpSpMkLst>
        </pc:grpChg>
        <pc:picChg chg="add del mod">
          <ac:chgData name="Gareth Cort" userId="70a7ccca9534fe0d" providerId="LiveId" clId="{A2EF06CD-A50B-43D0-AAAA-C2B3E92EA8D3}" dt="2020-10-13T17:03:21.258" v="537" actId="478"/>
          <ac:picMkLst>
            <pc:docMk/>
            <pc:sldMk cId="915826449" sldId="310"/>
            <ac:picMk id="2" creationId="{2963BB8A-31D4-42C5-A82C-1CACC299F4D4}"/>
          </ac:picMkLst>
        </pc:picChg>
        <pc:picChg chg="del">
          <ac:chgData name="Gareth Cort" userId="70a7ccca9534fe0d" providerId="LiveId" clId="{A2EF06CD-A50B-43D0-AAAA-C2B3E92EA8D3}" dt="2020-10-13T17:00:59.612" v="513" actId="478"/>
          <ac:picMkLst>
            <pc:docMk/>
            <pc:sldMk cId="915826449" sldId="310"/>
            <ac:picMk id="4" creationId="{BE06389E-8CC9-46D7-880D-3D4844E00C3F}"/>
          </ac:picMkLst>
        </pc:picChg>
        <pc:picChg chg="add mod modCrop">
          <ac:chgData name="Gareth Cort" userId="70a7ccca9534fe0d" providerId="LiveId" clId="{A2EF06CD-A50B-43D0-AAAA-C2B3E92EA8D3}" dt="2020-10-13T17:04:16.634" v="559" actId="164"/>
          <ac:picMkLst>
            <pc:docMk/>
            <pc:sldMk cId="915826449" sldId="310"/>
            <ac:picMk id="6" creationId="{4E0574AD-888B-4EED-A29C-730988188BCF}"/>
          </ac:picMkLst>
        </pc:picChg>
        <pc:picChg chg="del">
          <ac:chgData name="Gareth Cort" userId="70a7ccca9534fe0d" providerId="LiveId" clId="{A2EF06CD-A50B-43D0-AAAA-C2B3E92EA8D3}" dt="2020-10-13T17:01:00.439" v="514" actId="478"/>
          <ac:picMkLst>
            <pc:docMk/>
            <pc:sldMk cId="915826449" sldId="310"/>
            <ac:picMk id="11" creationId="{C8484AE3-5970-4267-B95B-54A7DF5AF024}"/>
          </ac:picMkLst>
        </pc:picChg>
        <pc:picChg chg="add mod modCrop">
          <ac:chgData name="Gareth Cort" userId="70a7ccca9534fe0d" providerId="LiveId" clId="{A2EF06CD-A50B-43D0-AAAA-C2B3E92EA8D3}" dt="2020-10-13T17:05:12.324" v="570" actId="688"/>
          <ac:picMkLst>
            <pc:docMk/>
            <pc:sldMk cId="915826449" sldId="310"/>
            <ac:picMk id="15" creationId="{E599F778-B244-4ADD-B07C-8667AF77907C}"/>
          </ac:picMkLst>
        </pc:picChg>
      </pc:sldChg>
      <pc:sldChg chg="del">
        <pc:chgData name="Gareth Cort" userId="70a7ccca9534fe0d" providerId="LiveId" clId="{A2EF06CD-A50B-43D0-AAAA-C2B3E92EA8D3}" dt="2020-10-13T16:43:59.253" v="194" actId="47"/>
        <pc:sldMkLst>
          <pc:docMk/>
          <pc:sldMk cId="2960378239" sldId="310"/>
        </pc:sldMkLst>
      </pc:sldChg>
      <pc:sldChg chg="addSp delSp modSp add mod">
        <pc:chgData name="Gareth Cort" userId="70a7ccca9534fe0d" providerId="LiveId" clId="{A2EF06CD-A50B-43D0-AAAA-C2B3E92EA8D3}" dt="2020-10-13T17:08:10.868" v="602" actId="1076"/>
        <pc:sldMkLst>
          <pc:docMk/>
          <pc:sldMk cId="3658778343" sldId="311"/>
        </pc:sldMkLst>
        <pc:spChg chg="mod">
          <ac:chgData name="Gareth Cort" userId="70a7ccca9534fe0d" providerId="LiveId" clId="{A2EF06CD-A50B-43D0-AAAA-C2B3E92EA8D3}" dt="2020-10-13T17:06:20.124" v="583" actId="1076"/>
          <ac:spMkLst>
            <pc:docMk/>
            <pc:sldMk cId="3658778343" sldId="311"/>
            <ac:spMk id="5" creationId="{CFA863D6-F915-48B7-A0A5-E6D3B9E328AA}"/>
          </ac:spMkLst>
        </pc:spChg>
        <pc:grpChg chg="del">
          <ac:chgData name="Gareth Cort" userId="70a7ccca9534fe0d" providerId="LiveId" clId="{A2EF06CD-A50B-43D0-AAAA-C2B3E92EA8D3}" dt="2020-10-13T17:06:22.825" v="584" actId="478"/>
          <ac:grpSpMkLst>
            <pc:docMk/>
            <pc:sldMk cId="3658778343" sldId="311"/>
            <ac:grpSpMk id="7" creationId="{BC04EFE6-E215-4903-A43A-671266B12C9E}"/>
          </ac:grpSpMkLst>
        </pc:grpChg>
        <pc:picChg chg="add mod modCrop">
          <ac:chgData name="Gareth Cort" userId="70a7ccca9534fe0d" providerId="LiveId" clId="{A2EF06CD-A50B-43D0-AAAA-C2B3E92EA8D3}" dt="2020-10-13T17:07:12.911" v="594" actId="1076"/>
          <ac:picMkLst>
            <pc:docMk/>
            <pc:sldMk cId="3658778343" sldId="311"/>
            <ac:picMk id="3" creationId="{089A91B7-F1BB-4A7E-A86F-A56C422838CF}"/>
          </ac:picMkLst>
        </pc:picChg>
        <pc:picChg chg="add mod modCrop">
          <ac:chgData name="Gareth Cort" userId="70a7ccca9534fe0d" providerId="LiveId" clId="{A2EF06CD-A50B-43D0-AAAA-C2B3E92EA8D3}" dt="2020-10-13T17:08:10.868" v="602" actId="1076"/>
          <ac:picMkLst>
            <pc:docMk/>
            <pc:sldMk cId="3658778343" sldId="311"/>
            <ac:picMk id="11" creationId="{1FB730B8-93F9-43C3-974C-E90366F355E0}"/>
          </ac:picMkLst>
        </pc:picChg>
        <pc:picChg chg="del">
          <ac:chgData name="Gareth Cort" userId="70a7ccca9534fe0d" providerId="LiveId" clId="{A2EF06CD-A50B-43D0-AAAA-C2B3E92EA8D3}" dt="2020-10-13T17:06:22.825" v="584" actId="478"/>
          <ac:picMkLst>
            <pc:docMk/>
            <pc:sldMk cId="3658778343" sldId="311"/>
            <ac:picMk id="15" creationId="{E599F778-B244-4ADD-B07C-8667AF77907C}"/>
          </ac:picMkLst>
        </pc:picChg>
      </pc:sldChg>
      <pc:sldChg chg="del">
        <pc:chgData name="Gareth Cort" userId="70a7ccca9534fe0d" providerId="LiveId" clId="{A2EF06CD-A50B-43D0-AAAA-C2B3E92EA8D3}" dt="2020-10-13T16:44:00.980" v="196" actId="47"/>
        <pc:sldMkLst>
          <pc:docMk/>
          <pc:sldMk cId="2394237438" sldId="312"/>
        </pc:sldMkLst>
      </pc:sldChg>
      <pc:sldChg chg="addSp delSp modSp add mod">
        <pc:chgData name="Gareth Cort" userId="70a7ccca9534fe0d" providerId="LiveId" clId="{A2EF06CD-A50B-43D0-AAAA-C2B3E92EA8D3}" dt="2020-10-13T17:10:07.963" v="628" actId="1076"/>
        <pc:sldMkLst>
          <pc:docMk/>
          <pc:sldMk cId="3423724720" sldId="312"/>
        </pc:sldMkLst>
        <pc:spChg chg="mod">
          <ac:chgData name="Gareth Cort" userId="70a7ccca9534fe0d" providerId="LiveId" clId="{A2EF06CD-A50B-43D0-AAAA-C2B3E92EA8D3}" dt="2020-10-13T17:09:19.843" v="611" actId="1076"/>
          <ac:spMkLst>
            <pc:docMk/>
            <pc:sldMk cId="3423724720" sldId="312"/>
            <ac:spMk id="5" creationId="{CFA863D6-F915-48B7-A0A5-E6D3B9E328AA}"/>
          </ac:spMkLst>
        </pc:spChg>
        <pc:picChg chg="add mod">
          <ac:chgData name="Gareth Cort" userId="70a7ccca9534fe0d" providerId="LiveId" clId="{A2EF06CD-A50B-43D0-AAAA-C2B3E92EA8D3}" dt="2020-10-13T17:09:39.328" v="620" actId="14100"/>
          <ac:picMkLst>
            <pc:docMk/>
            <pc:sldMk cId="3423724720" sldId="312"/>
            <ac:picMk id="2" creationId="{64E5DF81-175E-440C-8FB7-813D40467BE5}"/>
          </ac:picMkLst>
        </pc:picChg>
        <pc:picChg chg="del">
          <ac:chgData name="Gareth Cort" userId="70a7ccca9534fe0d" providerId="LiveId" clId="{A2EF06CD-A50B-43D0-AAAA-C2B3E92EA8D3}" dt="2020-10-13T17:09:21.339" v="612" actId="478"/>
          <ac:picMkLst>
            <pc:docMk/>
            <pc:sldMk cId="3423724720" sldId="312"/>
            <ac:picMk id="3" creationId="{089A91B7-F1BB-4A7E-A86F-A56C422838CF}"/>
          </ac:picMkLst>
        </pc:picChg>
        <pc:picChg chg="add mod modCrop">
          <ac:chgData name="Gareth Cort" userId="70a7ccca9534fe0d" providerId="LiveId" clId="{A2EF06CD-A50B-43D0-AAAA-C2B3E92EA8D3}" dt="2020-10-13T17:10:07.963" v="628" actId="1076"/>
          <ac:picMkLst>
            <pc:docMk/>
            <pc:sldMk cId="3423724720" sldId="312"/>
            <ac:picMk id="4" creationId="{6803180D-7C52-4C1C-8E2E-3ECDB2BC7ABA}"/>
          </ac:picMkLst>
        </pc:picChg>
        <pc:picChg chg="del">
          <ac:chgData name="Gareth Cort" userId="70a7ccca9534fe0d" providerId="LiveId" clId="{A2EF06CD-A50B-43D0-AAAA-C2B3E92EA8D3}" dt="2020-10-13T17:09:22.047" v="613" actId="478"/>
          <ac:picMkLst>
            <pc:docMk/>
            <pc:sldMk cId="3423724720" sldId="312"/>
            <ac:picMk id="11" creationId="{1FB730B8-93F9-43C3-974C-E90366F355E0}"/>
          </ac:picMkLst>
        </pc:picChg>
      </pc:sldChg>
      <pc:sldChg chg="addSp delSp modSp add mod">
        <pc:chgData name="Gareth Cort" userId="70a7ccca9534fe0d" providerId="LiveId" clId="{A2EF06CD-A50B-43D0-AAAA-C2B3E92EA8D3}" dt="2020-10-13T17:14:31.762" v="657" actId="688"/>
        <pc:sldMkLst>
          <pc:docMk/>
          <pc:sldMk cId="3267123625" sldId="313"/>
        </pc:sldMkLst>
        <pc:spChg chg="mod">
          <ac:chgData name="Gareth Cort" userId="70a7ccca9534fe0d" providerId="LiveId" clId="{A2EF06CD-A50B-43D0-AAAA-C2B3E92EA8D3}" dt="2020-10-13T17:11:06.603" v="638" actId="14100"/>
          <ac:spMkLst>
            <pc:docMk/>
            <pc:sldMk cId="3267123625" sldId="313"/>
            <ac:spMk id="5" creationId="{CFA863D6-F915-48B7-A0A5-E6D3B9E328AA}"/>
          </ac:spMkLst>
        </pc:spChg>
        <pc:picChg chg="del">
          <ac:chgData name="Gareth Cort" userId="70a7ccca9534fe0d" providerId="LiveId" clId="{A2EF06CD-A50B-43D0-AAAA-C2B3E92EA8D3}" dt="2020-10-13T17:11:10.298" v="639" actId="478"/>
          <ac:picMkLst>
            <pc:docMk/>
            <pc:sldMk cId="3267123625" sldId="313"/>
            <ac:picMk id="2" creationId="{64E5DF81-175E-440C-8FB7-813D40467BE5}"/>
          </ac:picMkLst>
        </pc:picChg>
        <pc:picChg chg="del">
          <ac:chgData name="Gareth Cort" userId="70a7ccca9534fe0d" providerId="LiveId" clId="{A2EF06CD-A50B-43D0-AAAA-C2B3E92EA8D3}" dt="2020-10-13T17:11:10.298" v="639" actId="478"/>
          <ac:picMkLst>
            <pc:docMk/>
            <pc:sldMk cId="3267123625" sldId="313"/>
            <ac:picMk id="4" creationId="{6803180D-7C52-4C1C-8E2E-3ECDB2BC7ABA}"/>
          </ac:picMkLst>
        </pc:picChg>
        <pc:picChg chg="add mod modCrop">
          <ac:chgData name="Gareth Cort" userId="70a7ccca9534fe0d" providerId="LiveId" clId="{A2EF06CD-A50B-43D0-AAAA-C2B3E92EA8D3}" dt="2020-10-13T17:13:31.905" v="649" actId="1076"/>
          <ac:picMkLst>
            <pc:docMk/>
            <pc:sldMk cId="3267123625" sldId="313"/>
            <ac:picMk id="6" creationId="{AFCB82F1-2EDB-42EE-8080-B7684B97402F}"/>
          </ac:picMkLst>
        </pc:picChg>
        <pc:picChg chg="add mod modCrop">
          <ac:chgData name="Gareth Cort" userId="70a7ccca9534fe0d" providerId="LiveId" clId="{A2EF06CD-A50B-43D0-AAAA-C2B3E92EA8D3}" dt="2020-10-13T17:14:31.762" v="657" actId="688"/>
          <ac:picMkLst>
            <pc:docMk/>
            <pc:sldMk cId="3267123625" sldId="313"/>
            <ac:picMk id="11" creationId="{71F22CB3-88A8-4447-B1D6-5A78206732B3}"/>
          </ac:picMkLst>
        </pc:picChg>
      </pc:sldChg>
      <pc:sldChg chg="del">
        <pc:chgData name="Gareth Cort" userId="70a7ccca9534fe0d" providerId="LiveId" clId="{A2EF06CD-A50B-43D0-AAAA-C2B3E92EA8D3}" dt="2020-10-13T16:44:01.811" v="197" actId="47"/>
        <pc:sldMkLst>
          <pc:docMk/>
          <pc:sldMk cId="4065800653" sldId="313"/>
        </pc:sldMkLst>
      </pc:sldChg>
      <pc:sldChg chg="addSp delSp modSp add mod delAnim modAnim">
        <pc:chgData name="Gareth Cort" userId="70a7ccca9534fe0d" providerId="LiveId" clId="{A2EF06CD-A50B-43D0-AAAA-C2B3E92EA8D3}" dt="2020-10-13T17:16:56.792" v="694" actId="1076"/>
        <pc:sldMkLst>
          <pc:docMk/>
          <pc:sldMk cId="189455930" sldId="314"/>
        </pc:sldMkLst>
        <pc:spChg chg="add mod">
          <ac:chgData name="Gareth Cort" userId="70a7ccca9534fe0d" providerId="LiveId" clId="{A2EF06CD-A50B-43D0-AAAA-C2B3E92EA8D3}" dt="2020-10-13T17:16:12.510" v="685" actId="20577"/>
          <ac:spMkLst>
            <pc:docMk/>
            <pc:sldMk cId="189455930" sldId="314"/>
            <ac:spMk id="2" creationId="{1374FE68-8CFD-41FD-9D72-09BF890AA309}"/>
          </ac:spMkLst>
        </pc:spChg>
        <pc:spChg chg="mod">
          <ac:chgData name="Gareth Cort" userId="70a7ccca9534fe0d" providerId="LiveId" clId="{A2EF06CD-A50B-43D0-AAAA-C2B3E92EA8D3}" dt="2020-10-13T17:15:30.812" v="666" actId="1076"/>
          <ac:spMkLst>
            <pc:docMk/>
            <pc:sldMk cId="189455930" sldId="314"/>
            <ac:spMk id="10" creationId="{D48F6927-A208-4B49-95E3-E52E32F5B61F}"/>
          </ac:spMkLst>
        </pc:spChg>
        <pc:spChg chg="add mod">
          <ac:chgData name="Gareth Cort" userId="70a7ccca9534fe0d" providerId="LiveId" clId="{A2EF06CD-A50B-43D0-AAAA-C2B3E92EA8D3}" dt="2020-10-13T17:16:39.401" v="689" actId="164"/>
          <ac:spMkLst>
            <pc:docMk/>
            <pc:sldMk cId="189455930" sldId="314"/>
            <ac:spMk id="12" creationId="{A6EF557D-A12A-4CEB-B95A-7C6F83A0029C}"/>
          </ac:spMkLst>
        </pc:spChg>
        <pc:spChg chg="add mod">
          <ac:chgData name="Gareth Cort" userId="70a7ccca9534fe0d" providerId="LiveId" clId="{A2EF06CD-A50B-43D0-AAAA-C2B3E92EA8D3}" dt="2020-10-13T17:16:25.364" v="687" actId="164"/>
          <ac:spMkLst>
            <pc:docMk/>
            <pc:sldMk cId="189455930" sldId="314"/>
            <ac:spMk id="18" creationId="{05E0475D-AE51-487F-8433-BC3004FE5D40}"/>
          </ac:spMkLst>
        </pc:spChg>
        <pc:spChg chg="del">
          <ac:chgData name="Gareth Cort" userId="70a7ccca9534fe0d" providerId="LiveId" clId="{A2EF06CD-A50B-43D0-AAAA-C2B3E92EA8D3}" dt="2020-10-13T17:15:54.567" v="675" actId="478"/>
          <ac:spMkLst>
            <pc:docMk/>
            <pc:sldMk cId="189455930" sldId="314"/>
            <ac:spMk id="20" creationId="{C137E15B-9614-4008-AE12-39CEFDF60017}"/>
          </ac:spMkLst>
        </pc:spChg>
        <pc:grpChg chg="add mod">
          <ac:chgData name="Gareth Cort" userId="70a7ccca9534fe0d" providerId="LiveId" clId="{A2EF06CD-A50B-43D0-AAAA-C2B3E92EA8D3}" dt="2020-10-13T17:16:56.792" v="694" actId="1076"/>
          <ac:grpSpMkLst>
            <pc:docMk/>
            <pc:sldMk cId="189455930" sldId="314"/>
            <ac:grpSpMk id="6" creationId="{0945DE38-8200-45D0-9EF1-04A8900F5903}"/>
          </ac:grpSpMkLst>
        </pc:grpChg>
        <pc:grpChg chg="add mod">
          <ac:chgData name="Gareth Cort" userId="70a7ccca9534fe0d" providerId="LiveId" clId="{A2EF06CD-A50B-43D0-AAAA-C2B3E92EA8D3}" dt="2020-10-13T17:16:39.401" v="689" actId="164"/>
          <ac:grpSpMkLst>
            <pc:docMk/>
            <pc:sldMk cId="189455930" sldId="314"/>
            <ac:grpSpMk id="7" creationId="{3F6943B2-3793-4B6C-BD1A-C1269BAF9F03}"/>
          </ac:grpSpMkLst>
        </pc:grpChg>
        <pc:picChg chg="del mod">
          <ac:chgData name="Gareth Cort" userId="70a7ccca9534fe0d" providerId="LiveId" clId="{A2EF06CD-A50B-43D0-AAAA-C2B3E92EA8D3}" dt="2020-10-13T17:15:52.087" v="673" actId="478"/>
          <ac:picMkLst>
            <pc:docMk/>
            <pc:sldMk cId="189455930" sldId="314"/>
            <ac:picMk id="3" creationId="{76B27C4A-966B-45B2-986E-A08BA3F4004B}"/>
          </ac:picMkLst>
        </pc:picChg>
        <pc:picChg chg="del">
          <ac:chgData name="Gareth Cort" userId="70a7ccca9534fe0d" providerId="LiveId" clId="{A2EF06CD-A50B-43D0-AAAA-C2B3E92EA8D3}" dt="2020-10-13T17:15:53.576" v="674" actId="478"/>
          <ac:picMkLst>
            <pc:docMk/>
            <pc:sldMk cId="189455930" sldId="314"/>
            <ac:picMk id="4" creationId="{C3386A9F-149A-4EA8-8361-AA499CA2B3A7}"/>
          </ac:picMkLst>
        </pc:picChg>
        <pc:picChg chg="del">
          <ac:chgData name="Gareth Cort" userId="70a7ccca9534fe0d" providerId="LiveId" clId="{A2EF06CD-A50B-43D0-AAAA-C2B3E92EA8D3}" dt="2020-10-13T17:15:28.532" v="665" actId="478"/>
          <ac:picMkLst>
            <pc:docMk/>
            <pc:sldMk cId="189455930" sldId="314"/>
            <ac:picMk id="5" creationId="{A6E495F4-6425-40C1-B792-F570AD83F5A1}"/>
          </ac:picMkLst>
        </pc:picChg>
        <pc:picChg chg="del">
          <ac:chgData name="Gareth Cort" userId="70a7ccca9534fe0d" providerId="LiveId" clId="{A2EF06CD-A50B-43D0-AAAA-C2B3E92EA8D3}" dt="2020-10-13T17:15:28.532" v="665" actId="478"/>
          <ac:picMkLst>
            <pc:docMk/>
            <pc:sldMk cId="189455930" sldId="314"/>
            <ac:picMk id="8" creationId="{3566111B-5D37-4D48-A1F1-06F01FF5F431}"/>
          </ac:picMkLst>
        </pc:picChg>
        <pc:picChg chg="add mod">
          <ac:chgData name="Gareth Cort" userId="70a7ccca9534fe0d" providerId="LiveId" clId="{A2EF06CD-A50B-43D0-AAAA-C2B3E92EA8D3}" dt="2020-10-13T17:16:39.401" v="689" actId="164"/>
          <ac:picMkLst>
            <pc:docMk/>
            <pc:sldMk cId="189455930" sldId="314"/>
            <ac:picMk id="13" creationId="{A740BC7F-F884-4DB8-9968-D21B2918ACA3}"/>
          </ac:picMkLst>
        </pc:picChg>
        <pc:picChg chg="del">
          <ac:chgData name="Gareth Cort" userId="70a7ccca9534fe0d" providerId="LiveId" clId="{A2EF06CD-A50B-43D0-AAAA-C2B3E92EA8D3}" dt="2020-10-13T17:15:28.532" v="665" actId="478"/>
          <ac:picMkLst>
            <pc:docMk/>
            <pc:sldMk cId="189455930" sldId="314"/>
            <ac:picMk id="16" creationId="{DC7EC841-5FF1-494B-8EEE-0D2BC3F35B79}"/>
          </ac:picMkLst>
        </pc:picChg>
        <pc:picChg chg="add mod">
          <ac:chgData name="Gareth Cort" userId="70a7ccca9534fe0d" providerId="LiveId" clId="{A2EF06CD-A50B-43D0-AAAA-C2B3E92EA8D3}" dt="2020-10-13T17:16:25.364" v="687" actId="164"/>
          <ac:picMkLst>
            <pc:docMk/>
            <pc:sldMk cId="189455930" sldId="314"/>
            <ac:picMk id="22" creationId="{F2A81CF0-4992-4A07-A29A-74B3AD37C70F}"/>
          </ac:picMkLst>
        </pc:picChg>
      </pc:sldChg>
      <pc:sldChg chg="add del">
        <pc:chgData name="Gareth Cort" userId="70a7ccca9534fe0d" providerId="LiveId" clId="{A2EF06CD-A50B-43D0-AAAA-C2B3E92EA8D3}" dt="2020-10-13T17:14:56.690" v="660" actId="47"/>
        <pc:sldMkLst>
          <pc:docMk/>
          <pc:sldMk cId="2244651687" sldId="314"/>
        </pc:sldMkLst>
      </pc:sldChg>
      <pc:sldChg chg="del">
        <pc:chgData name="Gareth Cort" userId="70a7ccca9534fe0d" providerId="LiveId" clId="{A2EF06CD-A50B-43D0-AAAA-C2B3E92EA8D3}" dt="2020-10-13T16:44:02.583" v="198" actId="47"/>
        <pc:sldMkLst>
          <pc:docMk/>
          <pc:sldMk cId="4119755007" sldId="314"/>
        </pc:sldMkLst>
      </pc:sldChg>
      <pc:sldChg chg="addSp delSp modSp add mod">
        <pc:chgData name="Gareth Cort" userId="70a7ccca9534fe0d" providerId="LiveId" clId="{A2EF06CD-A50B-43D0-AAAA-C2B3E92EA8D3}" dt="2020-10-13T17:19:59.227" v="841" actId="1076"/>
        <pc:sldMkLst>
          <pc:docMk/>
          <pc:sldMk cId="304631356" sldId="315"/>
        </pc:sldMkLst>
        <pc:spChg chg="del">
          <ac:chgData name="Gareth Cort" userId="70a7ccca9534fe0d" providerId="LiveId" clId="{A2EF06CD-A50B-43D0-AAAA-C2B3E92EA8D3}" dt="2020-10-13T17:17:53.378" v="798" actId="478"/>
          <ac:spMkLst>
            <pc:docMk/>
            <pc:sldMk cId="304631356" sldId="315"/>
            <ac:spMk id="2" creationId="{1374FE68-8CFD-41FD-9D72-09BF890AA309}"/>
          </ac:spMkLst>
        </pc:spChg>
        <pc:spChg chg="del mod">
          <ac:chgData name="Gareth Cort" userId="70a7ccca9534fe0d" providerId="LiveId" clId="{A2EF06CD-A50B-43D0-AAAA-C2B3E92EA8D3}" dt="2020-10-13T17:18:26.020" v="809" actId="478"/>
          <ac:spMkLst>
            <pc:docMk/>
            <pc:sldMk cId="304631356" sldId="315"/>
            <ac:spMk id="10" creationId="{D48F6927-A208-4B49-95E3-E52E32F5B61F}"/>
          </ac:spMkLst>
        </pc:spChg>
        <pc:spChg chg="add mod">
          <ac:chgData name="Gareth Cort" userId="70a7ccca9534fe0d" providerId="LiveId" clId="{A2EF06CD-A50B-43D0-AAAA-C2B3E92EA8D3}" dt="2020-10-13T17:18:43.143" v="821" actId="113"/>
          <ac:spMkLst>
            <pc:docMk/>
            <pc:sldMk cId="304631356" sldId="315"/>
            <ac:spMk id="14" creationId="{B14192C3-66DF-4EFA-84B7-77E691D3D3D6}"/>
          </ac:spMkLst>
        </pc:spChg>
        <pc:spChg chg="mod">
          <ac:chgData name="Gareth Cort" userId="70a7ccca9534fe0d" providerId="LiveId" clId="{A2EF06CD-A50B-43D0-AAAA-C2B3E92EA8D3}" dt="2020-10-13T17:17:42.927" v="795" actId="1038"/>
          <ac:spMkLst>
            <pc:docMk/>
            <pc:sldMk cId="304631356" sldId="315"/>
            <ac:spMk id="17" creationId="{0A13FC85-11AF-48C2-838E-EF1AB8461D3D}"/>
          </ac:spMkLst>
        </pc:spChg>
        <pc:spChg chg="mod">
          <ac:chgData name="Gareth Cort" userId="70a7ccca9534fe0d" providerId="LiveId" clId="{A2EF06CD-A50B-43D0-AAAA-C2B3E92EA8D3}" dt="2020-10-13T17:17:36.182" v="710" actId="14100"/>
          <ac:spMkLst>
            <pc:docMk/>
            <pc:sldMk cId="304631356" sldId="315"/>
            <ac:spMk id="19" creationId="{F06FADF6-0FE3-4C20-93D4-B57111AC6512}"/>
          </ac:spMkLst>
        </pc:spChg>
        <pc:spChg chg="mod">
          <ac:chgData name="Gareth Cort" userId="70a7ccca9534fe0d" providerId="LiveId" clId="{A2EF06CD-A50B-43D0-AAAA-C2B3E92EA8D3}" dt="2020-10-13T17:17:29.377" v="709" actId="5793"/>
          <ac:spMkLst>
            <pc:docMk/>
            <pc:sldMk cId="304631356" sldId="315"/>
            <ac:spMk id="21" creationId="{90485E77-2740-4EB9-8DF3-2AEC49BA8D6B}"/>
          </ac:spMkLst>
        </pc:spChg>
        <pc:grpChg chg="del">
          <ac:chgData name="Gareth Cort" userId="70a7ccca9534fe0d" providerId="LiveId" clId="{A2EF06CD-A50B-43D0-AAAA-C2B3E92EA8D3}" dt="2020-10-13T17:17:52.256" v="797" actId="478"/>
          <ac:grpSpMkLst>
            <pc:docMk/>
            <pc:sldMk cId="304631356" sldId="315"/>
            <ac:grpSpMk id="6" creationId="{0945DE38-8200-45D0-9EF1-04A8900F5903}"/>
          </ac:grpSpMkLst>
        </pc:grpChg>
        <pc:grpChg chg="del">
          <ac:chgData name="Gareth Cort" userId="70a7ccca9534fe0d" providerId="LiveId" clId="{A2EF06CD-A50B-43D0-AAAA-C2B3E92EA8D3}" dt="2020-10-13T17:17:51.249" v="796" actId="478"/>
          <ac:grpSpMkLst>
            <pc:docMk/>
            <pc:sldMk cId="304631356" sldId="315"/>
            <ac:grpSpMk id="7" creationId="{3F6943B2-3793-4B6C-BD1A-C1269BAF9F03}"/>
          </ac:grpSpMkLst>
        </pc:grpChg>
        <pc:picChg chg="add mod modCrop">
          <ac:chgData name="Gareth Cort" userId="70a7ccca9534fe0d" providerId="LiveId" clId="{A2EF06CD-A50B-43D0-AAAA-C2B3E92EA8D3}" dt="2020-10-13T17:19:10.123" v="829" actId="1076"/>
          <ac:picMkLst>
            <pc:docMk/>
            <pc:sldMk cId="304631356" sldId="315"/>
            <ac:picMk id="4" creationId="{DBD289FB-357A-4637-8518-C2E1D72BC2E5}"/>
          </ac:picMkLst>
        </pc:picChg>
        <pc:picChg chg="add mod">
          <ac:chgData name="Gareth Cort" userId="70a7ccca9534fe0d" providerId="LiveId" clId="{A2EF06CD-A50B-43D0-AAAA-C2B3E92EA8D3}" dt="2020-10-13T17:19:57.811" v="840" actId="1076"/>
          <ac:picMkLst>
            <pc:docMk/>
            <pc:sldMk cId="304631356" sldId="315"/>
            <ac:picMk id="5" creationId="{FA7D458E-B3D8-41FF-A0B6-BD60410A241D}"/>
          </ac:picMkLst>
        </pc:picChg>
        <pc:picChg chg="add mod">
          <ac:chgData name="Gareth Cort" userId="70a7ccca9534fe0d" providerId="LiveId" clId="{A2EF06CD-A50B-43D0-AAAA-C2B3E92EA8D3}" dt="2020-10-13T17:19:56.723" v="839" actId="1076"/>
          <ac:picMkLst>
            <pc:docMk/>
            <pc:sldMk cId="304631356" sldId="315"/>
            <ac:picMk id="8" creationId="{27D4BBCE-693D-4279-ADB2-834FF9AFC6EB}"/>
          </ac:picMkLst>
        </pc:picChg>
        <pc:picChg chg="add mod">
          <ac:chgData name="Gareth Cort" userId="70a7ccca9534fe0d" providerId="LiveId" clId="{A2EF06CD-A50B-43D0-AAAA-C2B3E92EA8D3}" dt="2020-10-13T17:19:32.212" v="831" actId="1367"/>
          <ac:picMkLst>
            <pc:docMk/>
            <pc:sldMk cId="304631356" sldId="315"/>
            <ac:picMk id="9" creationId="{00FD2BF7-1EDD-408D-9CC4-5CD134026209}"/>
          </ac:picMkLst>
        </pc:picChg>
        <pc:picChg chg="add mod">
          <ac:chgData name="Gareth Cort" userId="70a7ccca9534fe0d" providerId="LiveId" clId="{A2EF06CD-A50B-43D0-AAAA-C2B3E92EA8D3}" dt="2020-10-13T17:19:59.227" v="841" actId="1076"/>
          <ac:picMkLst>
            <pc:docMk/>
            <pc:sldMk cId="304631356" sldId="315"/>
            <ac:picMk id="11" creationId="{03820B29-AC65-40ED-BF20-64ADA14A4DC7}"/>
          </ac:picMkLst>
        </pc:picChg>
        <pc:picChg chg="add mod modCrop">
          <ac:chgData name="Gareth Cort" userId="70a7ccca9534fe0d" providerId="LiveId" clId="{A2EF06CD-A50B-43D0-AAAA-C2B3E92EA8D3}" dt="2020-10-13T17:19:55.539" v="838" actId="1076"/>
          <ac:picMkLst>
            <pc:docMk/>
            <pc:sldMk cId="304631356" sldId="315"/>
            <ac:picMk id="16" creationId="{5EA182C3-4AD1-4EE3-BECC-C1F35D661CCA}"/>
          </ac:picMkLst>
        </pc:picChg>
      </pc:sldChg>
      <pc:sldChg chg="del">
        <pc:chgData name="Gareth Cort" userId="70a7ccca9534fe0d" providerId="LiveId" clId="{A2EF06CD-A50B-43D0-AAAA-C2B3E92EA8D3}" dt="2020-10-13T16:44:05.310" v="200" actId="47"/>
        <pc:sldMkLst>
          <pc:docMk/>
          <pc:sldMk cId="1921146472" sldId="316"/>
        </pc:sldMkLst>
      </pc:sldChg>
      <pc:sldChg chg="del">
        <pc:chgData name="Gareth Cort" userId="70a7ccca9534fe0d" providerId="LiveId" clId="{A2EF06CD-A50B-43D0-AAAA-C2B3E92EA8D3}" dt="2020-10-13T16:44:06.025" v="201" actId="47"/>
        <pc:sldMkLst>
          <pc:docMk/>
          <pc:sldMk cId="619748440" sldId="317"/>
        </pc:sldMkLst>
      </pc:sldChg>
      <pc:sldChg chg="del">
        <pc:chgData name="Gareth Cort" userId="70a7ccca9534fe0d" providerId="LiveId" clId="{A2EF06CD-A50B-43D0-AAAA-C2B3E92EA8D3}" dt="2020-10-13T16:44:00.195" v="195" actId="47"/>
        <pc:sldMkLst>
          <pc:docMk/>
          <pc:sldMk cId="2920823267" sldId="318"/>
        </pc:sldMkLst>
      </pc:sldChg>
      <pc:sldChg chg="del">
        <pc:chgData name="Gareth Cort" userId="70a7ccca9534fe0d" providerId="LiveId" clId="{A2EF06CD-A50B-43D0-AAAA-C2B3E92EA8D3}" dt="2020-10-13T16:44:03.344" v="199" actId="47"/>
        <pc:sldMkLst>
          <pc:docMk/>
          <pc:sldMk cId="1666674519" sldId="319"/>
        </pc:sldMkLst>
      </pc:sldChg>
      <pc:sldChg chg="del">
        <pc:chgData name="Gareth Cort" userId="70a7ccca9534fe0d" providerId="LiveId" clId="{A2EF06CD-A50B-43D0-AAAA-C2B3E92EA8D3}" dt="2020-10-13T16:44:06.899" v="202" actId="47"/>
        <pc:sldMkLst>
          <pc:docMk/>
          <pc:sldMk cId="3355101491" sldId="320"/>
        </pc:sldMkLst>
      </pc:sldChg>
      <pc:sldChg chg="del">
        <pc:chgData name="Gareth Cort" userId="70a7ccca9534fe0d" providerId="LiveId" clId="{A2EF06CD-A50B-43D0-AAAA-C2B3E92EA8D3}" dt="2020-10-13T16:44:07.733" v="203" actId="47"/>
        <pc:sldMkLst>
          <pc:docMk/>
          <pc:sldMk cId="2461809067" sldId="321"/>
        </pc:sldMkLst>
      </pc:sldChg>
      <pc:sldChg chg="del">
        <pc:chgData name="Gareth Cort" userId="70a7ccca9534fe0d" providerId="LiveId" clId="{A2EF06CD-A50B-43D0-AAAA-C2B3E92EA8D3}" dt="2020-10-13T16:44:08.825" v="204" actId="47"/>
        <pc:sldMkLst>
          <pc:docMk/>
          <pc:sldMk cId="3136243860" sldId="32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64554D-C029-4766-8000-4E61E126B142}" type="datetimeFigureOut">
              <a:rPr lang="en-GB" smtClean="0"/>
              <a:t>27/10/2020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4A9F6D-45C4-4A8A-9ABB-DA167D5CB4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5565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1130" algn="l" rtl="0"/>
            <a:r>
              <a:rPr lang="en-GB" dirty="0">
                <a:latin typeface="+mn-lt"/>
              </a:rPr>
              <a:t>We are about to work through an activity where we shall be looking at conflict online: how it might happen, how it can be avoided and why it is best to always be kind and respectful online. </a:t>
            </a:r>
          </a:p>
          <a:p>
            <a:pPr marR="1130" algn="l" rtl="0"/>
            <a:r>
              <a:rPr lang="en-GB" dirty="0">
                <a:latin typeface="+mn-lt"/>
              </a:rPr>
              <a:t>To do this we will be we will be following someone called Jen, who is going to need your advice to help her resolve situations where she experiences online conflict.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DBE7D-B4A7-4EC0-92A0-28A79AA1C05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31252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Jen decided that it was best not to reply and leave the chat to calm down. </a:t>
            </a:r>
          </a:p>
          <a:p>
            <a:r>
              <a:rPr lang="en-GB" dirty="0"/>
              <a:t>Later that day, Jen sends her best friend </a:t>
            </a:r>
            <a:r>
              <a:rPr lang="en-GB" dirty="0" err="1"/>
              <a:t>Riz</a:t>
            </a:r>
            <a:r>
              <a:rPr lang="en-GB" dirty="0"/>
              <a:t> a message to see if he wants to meet up. </a:t>
            </a:r>
          </a:p>
          <a:p>
            <a:r>
              <a:rPr lang="en-GB" dirty="0" err="1"/>
              <a:t>Riz</a:t>
            </a:r>
            <a:r>
              <a:rPr lang="en-GB" dirty="0"/>
              <a:t> didn’t reply straight away, which was unusual for </a:t>
            </a:r>
            <a:r>
              <a:rPr lang="en-GB" dirty="0" err="1"/>
              <a:t>Riz</a:t>
            </a:r>
            <a:r>
              <a:rPr lang="en-GB" dirty="0"/>
              <a:t>.</a:t>
            </a:r>
          </a:p>
          <a:p>
            <a:r>
              <a:rPr lang="en-GB" dirty="0"/>
              <a:t>Jen was worried, so she sent him another message to see if he was ok.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28077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Jen didn’t like the thought of her friend being upset, so she went to the group chat to see what Tariq had said. </a:t>
            </a:r>
          </a:p>
          <a:p>
            <a:r>
              <a:rPr lang="en-GB" dirty="0"/>
              <a:t>Jen was angry and upset by what Tariq had posted about </a:t>
            </a:r>
            <a:r>
              <a:rPr lang="en-GB" dirty="0" err="1"/>
              <a:t>Riz</a:t>
            </a:r>
            <a:r>
              <a:rPr lang="en-GB" dirty="0"/>
              <a:t>. It was unkind and she wasn’t going to let him get away with it. </a:t>
            </a:r>
          </a:p>
          <a:p>
            <a:r>
              <a:rPr lang="en-GB" dirty="0"/>
              <a:t>She wants to send a mean meme to Tariq.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34427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Discussion time </a:t>
            </a:r>
            <a:r>
              <a:rPr lang="en-GB" dirty="0"/>
              <a:t>– Invite learners to discuss and decide what Jen should do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84863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dirty="0"/>
              <a:t>What might happen if Jen seeks revenge and replies with a meme of Tariq on the chat?</a:t>
            </a:r>
          </a:p>
          <a:p>
            <a:pPr marL="228600" indent="-228600">
              <a:buFont typeface="+mj-lt"/>
              <a:buAutoNum type="arabicPeriod"/>
            </a:pPr>
            <a:r>
              <a:rPr lang="en-GB" b="0" dirty="0"/>
              <a:t>Jen could become more involved than she would like. </a:t>
            </a:r>
          </a:p>
          <a:p>
            <a:pPr marL="228600" indent="-228600">
              <a:buFont typeface="+mj-lt"/>
              <a:buAutoNum type="arabicPeriod"/>
            </a:pPr>
            <a:r>
              <a:rPr lang="en-GB" b="0" dirty="0"/>
              <a:t>Tariq might start saying mean things about her too.</a:t>
            </a:r>
          </a:p>
          <a:p>
            <a:pPr marL="228600" indent="-228600">
              <a:buFont typeface="+mj-lt"/>
              <a:buAutoNum type="arabicPeriod"/>
            </a:pPr>
            <a:r>
              <a:rPr lang="en-GB" b="0" dirty="0"/>
              <a:t>Other people might join in.</a:t>
            </a:r>
          </a:p>
          <a:p>
            <a:pPr marL="228600" indent="-228600">
              <a:buFont typeface="+mj-lt"/>
              <a:buAutoNum type="arabicPeriod"/>
            </a:pPr>
            <a:r>
              <a:rPr lang="en-GB" b="0" dirty="0"/>
              <a:t>It might make it worse for </a:t>
            </a:r>
            <a:r>
              <a:rPr lang="en-GB" b="0" dirty="0" err="1"/>
              <a:t>Riz</a:t>
            </a:r>
            <a:r>
              <a:rPr lang="en-GB" b="0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8505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dirty="0"/>
              <a:t>What might happen if Jen talks to Tariq and explains that he has upset </a:t>
            </a:r>
            <a:r>
              <a:rPr lang="en-GB" b="0" dirty="0" err="1"/>
              <a:t>Riz</a:t>
            </a:r>
            <a:r>
              <a:rPr lang="en-GB" b="0" dirty="0"/>
              <a:t>?</a:t>
            </a:r>
          </a:p>
          <a:p>
            <a:pPr marL="228600" indent="-228600">
              <a:buFont typeface="+mj-lt"/>
              <a:buAutoNum type="arabicPeriod"/>
            </a:pPr>
            <a:r>
              <a:rPr lang="en-GB" b="0" dirty="0"/>
              <a:t>Jen would be supporting and helping her friend in a kind and respectful way.</a:t>
            </a:r>
          </a:p>
          <a:p>
            <a:pPr marL="228600" indent="-228600">
              <a:buFont typeface="+mj-lt"/>
              <a:buAutoNum type="arabicPeriod"/>
            </a:pPr>
            <a:r>
              <a:rPr lang="en-GB" b="0" dirty="0"/>
              <a:t>She would not be getting herself involved in someone else’s argument.</a:t>
            </a:r>
          </a:p>
          <a:p>
            <a:pPr marL="228600" indent="-228600">
              <a:buFont typeface="+mj-lt"/>
              <a:buAutoNum type="arabicPeriod"/>
            </a:pPr>
            <a:r>
              <a:rPr lang="en-GB" b="0" dirty="0"/>
              <a:t>She would be giving Tariq the opportunity to correct what he has done to </a:t>
            </a:r>
            <a:r>
              <a:rPr lang="en-GB" b="0" dirty="0" err="1"/>
              <a:t>Riz</a:t>
            </a:r>
            <a:r>
              <a:rPr lang="en-GB" b="0" dirty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GB" b="0" dirty="0"/>
              <a:t>Tariq might then delete the comment and apologise to </a:t>
            </a:r>
            <a:r>
              <a:rPr lang="en-GB" b="0" dirty="0" err="1"/>
              <a:t>Riz</a:t>
            </a:r>
            <a:r>
              <a:rPr lang="en-GB" b="0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7610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dirty="0"/>
              <a:t>Jen decided that it was best to speak to Tariq to let him know how much he had upset </a:t>
            </a:r>
            <a:r>
              <a:rPr lang="en-GB" b="0" dirty="0" err="1"/>
              <a:t>Riz</a:t>
            </a:r>
            <a:r>
              <a:rPr lang="en-GB" b="0" dirty="0"/>
              <a:t>. </a:t>
            </a:r>
          </a:p>
          <a:p>
            <a:r>
              <a:rPr lang="en-GB" b="0" dirty="0"/>
              <a:t>Feeling happy that </a:t>
            </a:r>
            <a:r>
              <a:rPr lang="en-GB" b="0" dirty="0" err="1"/>
              <a:t>Riz</a:t>
            </a:r>
            <a:r>
              <a:rPr lang="en-GB" b="0" dirty="0"/>
              <a:t> wasn’t upset anymore, Jen’s starts scrolling through the hundreds of photos she has stored on her phone. It was fun looking over them again. </a:t>
            </a:r>
          </a:p>
          <a:p>
            <a:r>
              <a:rPr lang="en-GB" b="0" dirty="0"/>
              <a:t>Then she comes across a picture of Yasmina and Danny.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80405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dirty="0"/>
              <a:t>Yasmina had told Jen in that she had a crush on Danny. </a:t>
            </a:r>
          </a:p>
          <a:p>
            <a:r>
              <a:rPr lang="en-GB" b="0" dirty="0"/>
              <a:t>Jen thought it would be funny to share a comment about it online.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0628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dirty="0"/>
              <a:t>Immediately, loads of people start commenting.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74582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dirty="0"/>
              <a:t>Including Danny.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57895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dirty="0"/>
              <a:t>Of course, Yasmina was seeing these comments too. </a:t>
            </a:r>
          </a:p>
          <a:p>
            <a:r>
              <a:rPr lang="en-GB" b="0" dirty="0"/>
              <a:t>The comments make her feel sad, embarrassed and very angry.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7220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1130" algn="l" rtl="0"/>
            <a:r>
              <a:rPr lang="en-GB" dirty="0">
                <a:latin typeface="+mn-lt"/>
              </a:rPr>
              <a:t>This is Jen.</a:t>
            </a:r>
          </a:p>
          <a:p>
            <a:pPr marR="1130" algn="l" rtl="0"/>
            <a:r>
              <a:rPr lang="en-GB" dirty="0">
                <a:latin typeface="+mn-lt"/>
              </a:rPr>
              <a:t>Jen spends quite a bit of her time online, especially talking to friends. </a:t>
            </a:r>
          </a:p>
          <a:p>
            <a:pPr marR="1130" algn="l" rtl="0"/>
            <a:r>
              <a:rPr lang="en-GB" dirty="0">
                <a:latin typeface="+mn-lt"/>
              </a:rPr>
              <a:t>Her online friends are mostly people she also knows offline but there are some she only knows online.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964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dirty="0"/>
              <a:t>A message arrives on Jen’s phone. </a:t>
            </a:r>
          </a:p>
          <a:p>
            <a:r>
              <a:rPr lang="en-GB" b="0" dirty="0"/>
              <a:t>It is from Yasmina, who wants to know why Jen would do such a thing and that she was never going to speak to her again.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90482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Discussion time </a:t>
            </a:r>
            <a:r>
              <a:rPr lang="en-GB" dirty="0"/>
              <a:t>– Invite learners to discuss and decide what Jen should do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40442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dirty="0"/>
              <a:t>What might happen if Jen keeps saying it was just a joke? </a:t>
            </a:r>
          </a:p>
          <a:p>
            <a:pPr marL="228600" indent="-228600">
              <a:buFont typeface="+mj-lt"/>
              <a:buAutoNum type="arabicPeriod"/>
            </a:pPr>
            <a:r>
              <a:rPr lang="en-GB" b="0" dirty="0"/>
              <a:t>Get a reputation for not being very kind online.</a:t>
            </a:r>
          </a:p>
          <a:p>
            <a:pPr marL="228600" indent="-228600">
              <a:buFont typeface="+mj-lt"/>
              <a:buAutoNum type="arabicPeriod"/>
            </a:pPr>
            <a:r>
              <a:rPr lang="en-GB" b="0" dirty="0"/>
              <a:t>Be responsible for making Yasmina feel sad and unhappy.</a:t>
            </a:r>
          </a:p>
          <a:p>
            <a:pPr marL="228600" indent="-228600">
              <a:buFont typeface="+mj-lt"/>
              <a:buAutoNum type="arabicPeriod"/>
            </a:pPr>
            <a:r>
              <a:rPr lang="en-GB" b="0" dirty="0"/>
              <a:t>Jen could lose her friend.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53606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dirty="0"/>
              <a:t>What might happen if Jen apologises to Yasmina?</a:t>
            </a:r>
          </a:p>
          <a:p>
            <a:pPr marL="228600" indent="-228600">
              <a:buFont typeface="+mj-lt"/>
              <a:buAutoNum type="arabicPeriod"/>
            </a:pPr>
            <a:r>
              <a:rPr lang="en-GB" b="0" dirty="0"/>
              <a:t>Yasmina would see that Jen is sorry and that she regrets what she did. </a:t>
            </a:r>
          </a:p>
          <a:p>
            <a:pPr marL="228600" indent="-228600">
              <a:buFont typeface="+mj-lt"/>
              <a:buAutoNum type="arabicPeriod"/>
            </a:pPr>
            <a:r>
              <a:rPr lang="en-GB" b="0" dirty="0"/>
              <a:t>Not lose her friendship with Yasmina.</a:t>
            </a:r>
          </a:p>
          <a:p>
            <a:pPr marL="228600" indent="-228600">
              <a:buFont typeface="+mj-lt"/>
              <a:buAutoNum type="arabicPeriod"/>
            </a:pPr>
            <a:r>
              <a:rPr lang="en-GB" b="0" dirty="0"/>
              <a:t>Jen would learn that she must always ask before sharing something about someone else online.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6766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dirty="0"/>
              <a:t>Jen deleted the post, said sorry to her friend and promised that she will always ask permission before she shares something about her friends online. </a:t>
            </a:r>
          </a:p>
          <a:p>
            <a:r>
              <a:rPr lang="en-GB" b="0" dirty="0"/>
              <a:t>So, what have we learnt today?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63550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dirty="0"/>
              <a:t>We are all different and not everyone will have the same opinion. </a:t>
            </a:r>
          </a:p>
          <a:p>
            <a:r>
              <a:rPr lang="en-GB" b="0" dirty="0"/>
              <a:t>STOP and THINK before you respond to a comment that makes you angry.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4400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dirty="0"/>
              <a:t>Being a good friend does not include getting yourself involved in their online arguments.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6332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dirty="0"/>
              <a:t>Think of other people’s feelings before sharing anything online.</a:t>
            </a:r>
          </a:p>
          <a:p>
            <a:r>
              <a:rPr lang="en-GB" b="0" dirty="0"/>
              <a:t>Not everyone finds the same things funny. Always ask before you share something. about someone else online to avoid them getting upset or embarrassed.</a:t>
            </a:r>
          </a:p>
          <a:p>
            <a:r>
              <a:rPr lang="en-GB" b="0" dirty="0"/>
              <a:t>Apologise if you have accidentally upset a friend online.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30968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Remember to always tell a trusted adult if someone has upset you online.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88291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44751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Many of Jen’s friends start to comment on the post.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9368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Then someone else makes a comment.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07381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annoys Jen, so she quickly sends back a message. </a:t>
            </a:r>
          </a:p>
          <a:p>
            <a:r>
              <a:rPr lang="en-GB" dirty="0"/>
              <a:t>Then this happens.</a:t>
            </a:r>
          </a:p>
          <a:p>
            <a:r>
              <a:rPr lang="en-GB" dirty="0"/>
              <a:t>This last comment makes Jen very angry.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56429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Discussion time </a:t>
            </a:r>
            <a:r>
              <a:rPr lang="en-GB" dirty="0"/>
              <a:t>– Invite learners to discuss and decide what Jen should do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72677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dirty="0"/>
              <a:t>What might happen if Jen replies when she is angry? </a:t>
            </a:r>
          </a:p>
          <a:p>
            <a:pPr marL="228600" indent="-228600">
              <a:buFont typeface="+mj-lt"/>
              <a:buAutoNum type="arabicPeriod"/>
            </a:pPr>
            <a:r>
              <a:rPr lang="en-GB" b="0" dirty="0"/>
              <a:t>The person might reply with something mean which would upset Jen even more.</a:t>
            </a:r>
          </a:p>
          <a:p>
            <a:pPr marL="228600" indent="-228600">
              <a:buFont typeface="+mj-lt"/>
              <a:buAutoNum type="arabicPeriod"/>
            </a:pPr>
            <a:r>
              <a:rPr lang="en-GB" b="0" dirty="0"/>
              <a:t>Other people might get involved.</a:t>
            </a:r>
          </a:p>
          <a:p>
            <a:pPr marL="228600" indent="-228600">
              <a:buFont typeface="+mj-lt"/>
              <a:buAutoNum type="arabicPeriod"/>
            </a:pPr>
            <a:r>
              <a:rPr lang="en-GB" b="0" dirty="0"/>
              <a:t>The disagreement might end up in an online argument.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79826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dirty="0"/>
              <a:t>What might happen if Jen does not reply? </a:t>
            </a:r>
          </a:p>
          <a:p>
            <a:pPr marL="228600" indent="-228600">
              <a:buFont typeface="+mj-lt"/>
              <a:buAutoNum type="arabicPeriod"/>
            </a:pPr>
            <a:r>
              <a:rPr lang="en-GB" b="0" dirty="0"/>
              <a:t>The disagreement would stop.</a:t>
            </a:r>
          </a:p>
          <a:p>
            <a:pPr marL="228600" indent="-228600">
              <a:buFont typeface="+mj-lt"/>
              <a:buAutoNum type="arabicPeriod"/>
            </a:pPr>
            <a:r>
              <a:rPr lang="en-GB" b="0" dirty="0"/>
              <a:t>Jen would have time to calm down and feel less angry.</a:t>
            </a:r>
          </a:p>
          <a:p>
            <a:pPr marL="228600" indent="-228600">
              <a:buFont typeface="+mj-lt"/>
              <a:buAutoNum type="arabicPeriod"/>
            </a:pPr>
            <a:r>
              <a:rPr lang="en-GB" b="0" dirty="0"/>
              <a:t>Jen might like to talk to someone about what has happened.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5079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27/10/2020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4088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27/10/2020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6874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27/10/2020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5056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27/10/2020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6140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27/10/2020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7992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27/10/2020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1385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27/10/2020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8286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27/10/2020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6419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27/10/2020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2942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27/10/2020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1970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27/10/2020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297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9FDAFE0-D4CA-48DD-B18B-6224A22C9FB7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99DC0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9EEBBC-E131-4FF7-B74E-0F9C1782439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40218">
            <a:off x="7507979" y="-2185810"/>
            <a:ext cx="3813080" cy="37984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8D88671-F5CA-4168-9411-2103FD9D5962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6106" y="5025414"/>
            <a:ext cx="3813080" cy="3798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389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hyperlink" Target="http://www.childnet.com/star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14.png"/><Relationship Id="rId4" Type="http://schemas.openxmlformats.org/officeDocument/2006/relationships/image" Target="../media/image6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8C251CA-C627-4833-8E6D-618C373E8D46}"/>
              </a:ext>
            </a:extLst>
          </p:cNvPr>
          <p:cNvSpPr/>
          <p:nvPr/>
        </p:nvSpPr>
        <p:spPr>
          <a:xfrm>
            <a:off x="830677" y="2452886"/>
            <a:ext cx="7482642" cy="3086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en-GB" sz="4400" b="1" dirty="0">
                <a:ea typeface="Calibri" panose="020F0502020204030204" pitchFamily="34" charset="0"/>
                <a:cs typeface="Times New Roman" panose="02020603050405020304" pitchFamily="18" charset="0"/>
              </a:rPr>
              <a:t>Over to you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en-GB" sz="4400" dirty="0">
                <a:ea typeface="Calibri" panose="020F0502020204030204" pitchFamily="34" charset="0"/>
                <a:cs typeface="Times New Roman" panose="02020603050405020304" pitchFamily="18" charset="0"/>
              </a:rPr>
              <a:t>Managing and avoiding conflict online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endParaRPr lang="en-GB" sz="4400" b="1" dirty="0">
              <a:latin typeface="HelveticaNeue" panose="000004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9D773C5-C769-49DC-BB9F-326ADC83D39F}"/>
              </a:ext>
            </a:extLst>
          </p:cNvPr>
          <p:cNvSpPr/>
          <p:nvPr/>
        </p:nvSpPr>
        <p:spPr>
          <a:xfrm>
            <a:off x="3180482" y="1577994"/>
            <a:ext cx="2593980" cy="5643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450"/>
              </a:spcAft>
            </a:pPr>
            <a:r>
              <a:rPr lang="en-GB" sz="3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Teaching point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B2B87B1-3502-4B21-B12E-A33FC22515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8610" y="409146"/>
            <a:ext cx="4506777" cy="102724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74AFECB-1D89-49EE-911B-D294929AD2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717" y="6137691"/>
            <a:ext cx="1765309" cy="48343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79F560C0-9CC0-4741-A359-9C931E0D6127}"/>
              </a:ext>
            </a:extLst>
          </p:cNvPr>
          <p:cNvSpPr/>
          <p:nvPr/>
        </p:nvSpPr>
        <p:spPr>
          <a:xfrm>
            <a:off x="2098176" y="4881625"/>
            <a:ext cx="4788619" cy="847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en-GB" sz="4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childnet.com/star</a:t>
            </a:r>
            <a:endParaRPr lang="en-GB" sz="4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D15A4A8-74C2-45DD-90B6-BDCEDEE2F4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919" y="6110562"/>
            <a:ext cx="1528402" cy="53769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28AEF48-F438-45C1-8043-ADD4F17AA3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6083434"/>
            <a:ext cx="1215388" cy="53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437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98103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2311273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Jen’s Story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E0E3216-250F-487C-B121-8657A4F9447D}"/>
              </a:ext>
            </a:extLst>
          </p:cNvPr>
          <p:cNvSpPr/>
          <p:nvPr/>
        </p:nvSpPr>
        <p:spPr>
          <a:xfrm>
            <a:off x="609600" y="956241"/>
            <a:ext cx="3642389" cy="892088"/>
          </a:xfrm>
          <a:prstGeom prst="roundRect">
            <a:avLst/>
          </a:prstGeom>
          <a:solidFill>
            <a:srgbClr val="508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Hey </a:t>
            </a:r>
            <a:r>
              <a:rPr lang="en-GB" sz="3200" dirty="0" err="1"/>
              <a:t>Riz</a:t>
            </a:r>
            <a:r>
              <a:rPr lang="en-GB" sz="3200" dirty="0"/>
              <a:t>. You OK?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4639B26-D1C9-44D5-A840-71096EA718CC}"/>
              </a:ext>
            </a:extLst>
          </p:cNvPr>
          <p:cNvSpPr/>
          <p:nvPr/>
        </p:nvSpPr>
        <p:spPr>
          <a:xfrm>
            <a:off x="1589967" y="2366489"/>
            <a:ext cx="2662022" cy="892088"/>
          </a:xfrm>
          <a:prstGeom prst="roundRect">
            <a:avLst/>
          </a:prstGeom>
          <a:solidFill>
            <a:srgbClr val="508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What’s up?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3A80C4D-34AC-404B-BECA-3F1216207FD4}"/>
              </a:ext>
            </a:extLst>
          </p:cNvPr>
          <p:cNvSpPr/>
          <p:nvPr/>
        </p:nvSpPr>
        <p:spPr>
          <a:xfrm>
            <a:off x="4480559" y="1655340"/>
            <a:ext cx="1786986" cy="89208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No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A320803-7188-4824-A49E-AC85C4ABE6DE}"/>
              </a:ext>
            </a:extLst>
          </p:cNvPr>
          <p:cNvSpPr/>
          <p:nvPr/>
        </p:nvSpPr>
        <p:spPr>
          <a:xfrm>
            <a:off x="609600" y="4287619"/>
            <a:ext cx="3642389" cy="892088"/>
          </a:xfrm>
          <a:prstGeom prst="roundRect">
            <a:avLst/>
          </a:prstGeom>
          <a:solidFill>
            <a:srgbClr val="508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What did they say?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0126B73D-159D-4240-883D-49CBB4749D1B}"/>
              </a:ext>
            </a:extLst>
          </p:cNvPr>
          <p:cNvSpPr/>
          <p:nvPr/>
        </p:nvSpPr>
        <p:spPr>
          <a:xfrm>
            <a:off x="4480559" y="2978283"/>
            <a:ext cx="4323411" cy="163959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Tariq said something really horrible about me on the group chat.</a:t>
            </a:r>
            <a:endParaRPr lang="en-GB" sz="3200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83FF885-2BEB-418B-A016-A4771C92C55E}"/>
              </a:ext>
            </a:extLst>
          </p:cNvPr>
          <p:cNvSpPr/>
          <p:nvPr/>
        </p:nvSpPr>
        <p:spPr>
          <a:xfrm>
            <a:off x="4480559" y="5048731"/>
            <a:ext cx="3707685" cy="10363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I’m too upset to say. 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033526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98103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2311273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Jen’s Story</a:t>
            </a:r>
          </a:p>
        </p:txBody>
      </p:sp>
      <p:pic>
        <p:nvPicPr>
          <p:cNvPr id="3" name="Picture 2" descr="A close up of a bird&#10;&#10;Description automatically generated">
            <a:extLst>
              <a:ext uri="{FF2B5EF4-FFF2-40B4-BE49-F238E27FC236}">
                <a16:creationId xmlns:a16="http://schemas.microsoft.com/office/drawing/2014/main" id="{757955C9-F1B0-4EA4-AA13-2138EA2312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097" y="904537"/>
            <a:ext cx="3642091" cy="4276724"/>
          </a:xfrm>
          <a:prstGeom prst="roundRect">
            <a:avLst>
              <a:gd name="adj" fmla="val 9255"/>
            </a:avLst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AE2481-81B2-4CE0-AFC5-75B9C902651D}"/>
              </a:ext>
            </a:extLst>
          </p:cNvPr>
          <p:cNvSpPr txBox="1"/>
          <p:nvPr/>
        </p:nvSpPr>
        <p:spPr>
          <a:xfrm>
            <a:off x="3240782" y="4392008"/>
            <a:ext cx="2816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</a:rPr>
              <a:t>I SEE A SNAKE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B63FC3B-0081-4658-BC50-32D18C386279}"/>
              </a:ext>
            </a:extLst>
          </p:cNvPr>
          <p:cNvSpPr/>
          <p:nvPr/>
        </p:nvSpPr>
        <p:spPr>
          <a:xfrm>
            <a:off x="2311272" y="5303914"/>
            <a:ext cx="4663440" cy="103632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Don’t trust </a:t>
            </a:r>
            <a:r>
              <a:rPr lang="en-US" sz="3200" dirty="0" err="1"/>
              <a:t>Riz</a:t>
            </a:r>
            <a:r>
              <a:rPr lang="en-US" sz="3200" dirty="0"/>
              <a:t>. He is such a grass. 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705111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98103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2311273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Jen’s Story</a:t>
            </a:r>
          </a:p>
        </p:txBody>
      </p:sp>
      <p:pic>
        <p:nvPicPr>
          <p:cNvPr id="2" name="Picture 1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F6DC6865-49E5-475A-ADCE-87F53172B1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33" t="-1" r="27369" b="39117"/>
          <a:stretch/>
        </p:blipFill>
        <p:spPr>
          <a:xfrm>
            <a:off x="3317457" y="841494"/>
            <a:ext cx="2509086" cy="2752391"/>
          </a:xfrm>
          <a:prstGeom prst="roundRect">
            <a:avLst>
              <a:gd name="adj" fmla="val 14243"/>
            </a:avLst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0A561C8-95C7-4153-8B26-B087F8062678}"/>
              </a:ext>
            </a:extLst>
          </p:cNvPr>
          <p:cNvSpPr/>
          <p:nvPr/>
        </p:nvSpPr>
        <p:spPr>
          <a:xfrm>
            <a:off x="830679" y="4001392"/>
            <a:ext cx="7482642" cy="1698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en-GB" sz="4800" b="1" dirty="0">
                <a:ea typeface="Calibri" panose="020F0502020204030204" pitchFamily="34" charset="0"/>
                <a:cs typeface="Times New Roman" panose="02020603050405020304" pitchFamily="18" charset="0"/>
              </a:rPr>
              <a:t>Over to you!</a:t>
            </a:r>
          </a:p>
          <a:p>
            <a:pPr algn="ctr"/>
            <a:r>
              <a:rPr lang="en-GB" sz="4800" dirty="0">
                <a:latin typeface="Calibri" panose="020F0502020204030204" pitchFamily="34" charset="0"/>
                <a:cs typeface="Times New Roman" panose="02020603050405020304" pitchFamily="18" charset="0"/>
              </a:rPr>
              <a:t>What should Jen do next?</a:t>
            </a:r>
            <a:endParaRPr lang="en-GB" sz="44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456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0B413D58-2885-40A0-9DD5-89F4C2EFE48F}"/>
              </a:ext>
            </a:extLst>
          </p:cNvPr>
          <p:cNvSpPr/>
          <p:nvPr/>
        </p:nvSpPr>
        <p:spPr>
          <a:xfrm>
            <a:off x="358219" y="1395167"/>
            <a:ext cx="1168923" cy="118777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98103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2311273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Jen’s Story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FDB916C-7FF1-43FE-BB21-BE40D4D821DF}"/>
              </a:ext>
            </a:extLst>
          </p:cNvPr>
          <p:cNvSpPr/>
          <p:nvPr/>
        </p:nvSpPr>
        <p:spPr>
          <a:xfrm>
            <a:off x="1713807" y="1100193"/>
            <a:ext cx="6842673" cy="1831667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If Jen seeks revenge and replies with a meme of Tariq on the chat</a:t>
            </a:r>
            <a:endParaRPr lang="en-GB" sz="4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35E7B9-2761-4A24-A1E7-5887007C5814}"/>
              </a:ext>
            </a:extLst>
          </p:cNvPr>
          <p:cNvSpPr txBox="1"/>
          <p:nvPr/>
        </p:nvSpPr>
        <p:spPr>
          <a:xfrm>
            <a:off x="1120662" y="3140919"/>
            <a:ext cx="770346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sz="3200" dirty="0">
                <a:solidFill>
                  <a:prstClr val="black"/>
                </a:solidFill>
              </a:rPr>
              <a:t>Jen could become more involved than she would like.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3200" dirty="0">
                <a:solidFill>
                  <a:prstClr val="black"/>
                </a:solidFill>
              </a:rPr>
              <a:t>Tariq might start saying mean things about her too.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3200" dirty="0">
                <a:solidFill>
                  <a:prstClr val="black"/>
                </a:solidFill>
              </a:rPr>
              <a:t>Other people might join in.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3200" dirty="0">
                <a:solidFill>
                  <a:prstClr val="black"/>
                </a:solidFill>
              </a:rPr>
              <a:t>It might make it worse for </a:t>
            </a:r>
            <a:r>
              <a:rPr lang="en-US" sz="3200" dirty="0" err="1">
                <a:solidFill>
                  <a:prstClr val="black"/>
                </a:solidFill>
              </a:rPr>
              <a:t>Riz</a:t>
            </a:r>
            <a:r>
              <a:rPr lang="en-US" sz="3200" dirty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3" name="Picture 2" descr="A picture containing shape&#10;&#10;Description automatically generated">
            <a:extLst>
              <a:ext uri="{FF2B5EF4-FFF2-40B4-BE49-F238E27FC236}">
                <a16:creationId xmlns:a16="http://schemas.microsoft.com/office/drawing/2014/main" id="{24A974CB-4DA2-4604-B252-C10A3C91E3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59" t="14910" r="17300" b="15442"/>
          <a:stretch/>
        </p:blipFill>
        <p:spPr>
          <a:xfrm rot="317451">
            <a:off x="199010" y="1245384"/>
            <a:ext cx="1465869" cy="1541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8264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98103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2311273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Jen’s Story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FDB916C-7FF1-43FE-BB21-BE40D4D821DF}"/>
              </a:ext>
            </a:extLst>
          </p:cNvPr>
          <p:cNvSpPr/>
          <p:nvPr/>
        </p:nvSpPr>
        <p:spPr>
          <a:xfrm>
            <a:off x="1742087" y="1128349"/>
            <a:ext cx="6842673" cy="1499768"/>
          </a:xfrm>
          <a:prstGeom prst="roundRect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/>
              <a:t>If Jen talks to Tariq and explains that he has upset </a:t>
            </a:r>
            <a:r>
              <a:rPr lang="en-GB" sz="4000" dirty="0" err="1"/>
              <a:t>Riz</a:t>
            </a:r>
            <a:endParaRPr lang="en-GB" sz="4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35E7B9-2761-4A24-A1E7-5887007C5814}"/>
              </a:ext>
            </a:extLst>
          </p:cNvPr>
          <p:cNvSpPr txBox="1"/>
          <p:nvPr/>
        </p:nvSpPr>
        <p:spPr>
          <a:xfrm>
            <a:off x="1073528" y="3056704"/>
            <a:ext cx="7966777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lvl="0" indent="-514350">
              <a:spcAft>
                <a:spcPts val="750"/>
              </a:spcAft>
              <a:buFont typeface="+mj-lt"/>
              <a:buAutoNum type="arabicPeriod"/>
            </a:pPr>
            <a:r>
              <a:rPr lang="en-GB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Jen would be supporting and helping her friend in a kind and respectful way.</a:t>
            </a:r>
          </a:p>
          <a:p>
            <a:pPr marL="514350" lvl="0" indent="-514350">
              <a:spcAft>
                <a:spcPts val="750"/>
              </a:spcAft>
              <a:buFont typeface="+mj-lt"/>
              <a:buAutoNum type="arabicPeriod"/>
            </a:pPr>
            <a:r>
              <a:rPr lang="en-GB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She would not be getting herself involved in someone else’s argument.</a:t>
            </a:r>
          </a:p>
          <a:p>
            <a:pPr marL="514350" lvl="0" indent="-514350">
              <a:spcAft>
                <a:spcPts val="750"/>
              </a:spcAft>
              <a:buFont typeface="+mj-lt"/>
              <a:buAutoNum type="arabicPeriod"/>
            </a:pPr>
            <a:r>
              <a:rPr lang="en-GB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She would be giving Tariq the opportunity to correct what he has done to </a:t>
            </a:r>
            <a:r>
              <a:rPr lang="en-GB" sz="2400" dirty="0" err="1">
                <a:latin typeface="Calibri" panose="020F0502020204030204" pitchFamily="34" charset="0"/>
                <a:ea typeface="Times New Roman" panose="02020603050405020304" pitchFamily="18" charset="0"/>
              </a:rPr>
              <a:t>Riz</a:t>
            </a:r>
            <a:r>
              <a:rPr lang="en-GB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.</a:t>
            </a:r>
          </a:p>
          <a:p>
            <a:pPr marL="514350" lvl="0" indent="-514350">
              <a:spcAft>
                <a:spcPts val="750"/>
              </a:spcAft>
              <a:buFont typeface="+mj-lt"/>
              <a:buAutoNum type="arabicPeriod"/>
            </a:pPr>
            <a:r>
              <a:rPr lang="en-GB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Tariq might then delete the comment and apologise to </a:t>
            </a:r>
            <a:r>
              <a:rPr lang="en-GB" sz="2400" dirty="0" err="1">
                <a:latin typeface="Calibri" panose="020F0502020204030204" pitchFamily="34" charset="0"/>
                <a:ea typeface="Times New Roman" panose="02020603050405020304" pitchFamily="18" charset="0"/>
              </a:rPr>
              <a:t>Riz</a:t>
            </a:r>
            <a:r>
              <a:rPr lang="en-GB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.</a:t>
            </a:r>
          </a:p>
        </p:txBody>
      </p:sp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171759E1-6283-4EED-BC25-E74CDE3E72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16" t="18329" r="17962" b="17449"/>
          <a:stretch/>
        </p:blipFill>
        <p:spPr>
          <a:xfrm>
            <a:off x="329753" y="1270081"/>
            <a:ext cx="1194932" cy="119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1493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98103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2311273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Jen’s Story</a:t>
            </a:r>
          </a:p>
        </p:txBody>
      </p:sp>
      <p:pic>
        <p:nvPicPr>
          <p:cNvPr id="4" name="Picture 3" descr="A person using a computer&#10;&#10;Description automatically generated">
            <a:extLst>
              <a:ext uri="{FF2B5EF4-FFF2-40B4-BE49-F238E27FC236}">
                <a16:creationId xmlns:a16="http://schemas.microsoft.com/office/drawing/2014/main" id="{2A51D6B9-4D00-497E-AD76-6DF9BFD543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5" r="9615" b="20733"/>
          <a:stretch/>
        </p:blipFill>
        <p:spPr>
          <a:xfrm>
            <a:off x="1566273" y="1426951"/>
            <a:ext cx="6390168" cy="4190437"/>
          </a:xfrm>
          <a:prstGeom prst="roundRect">
            <a:avLst>
              <a:gd name="adj" fmla="val 10818"/>
            </a:avLst>
          </a:prstGeom>
        </p:spPr>
      </p:pic>
    </p:spTree>
    <p:extLst>
      <p:ext uri="{BB962C8B-B14F-4D97-AF65-F5344CB8AC3E}">
        <p14:creationId xmlns:p14="http://schemas.microsoft.com/office/powerpoint/2010/main" val="33985997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98103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2311273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Jen’s Story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27ACEA9-AA29-42D3-81E0-5DA5B1F61526}"/>
              </a:ext>
            </a:extLst>
          </p:cNvPr>
          <p:cNvGrpSpPr/>
          <p:nvPr/>
        </p:nvGrpSpPr>
        <p:grpSpPr>
          <a:xfrm>
            <a:off x="817356" y="2531154"/>
            <a:ext cx="7666768" cy="1795692"/>
            <a:chOff x="1070517" y="2425391"/>
            <a:chExt cx="9403080" cy="2202366"/>
          </a:xfrm>
          <a:solidFill>
            <a:srgbClr val="508DFB"/>
          </a:solidFill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3E5B36F3-75D9-4B8E-ACCA-1B5823E27C84}"/>
                </a:ext>
              </a:extLst>
            </p:cNvPr>
            <p:cNvSpPr/>
            <p:nvPr/>
          </p:nvSpPr>
          <p:spPr>
            <a:xfrm>
              <a:off x="1070517" y="2425391"/>
              <a:ext cx="9403080" cy="220236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4400" dirty="0"/>
                <a:t> </a:t>
              </a:r>
              <a:r>
                <a:rPr lang="en-GB" sz="6600" dirty="0"/>
                <a:t>Yasmina &amp; Danny</a:t>
              </a:r>
            </a:p>
          </p:txBody>
        </p:sp>
        <p:pic>
          <p:nvPicPr>
            <p:cNvPr id="11" name="Picture 10" descr="Shape&#10;&#10;Description automatically generated">
              <a:extLst>
                <a:ext uri="{FF2B5EF4-FFF2-40B4-BE49-F238E27FC236}">
                  <a16:creationId xmlns:a16="http://schemas.microsoft.com/office/drawing/2014/main" id="{3BC9D49E-B2CB-4355-81A5-6B68BF0F15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29399" y="2929984"/>
              <a:ext cx="1193180" cy="1193179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18952403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98103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2311273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Jen’s Story</a:t>
            </a:r>
          </a:p>
        </p:txBody>
      </p:sp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3CF95864-02C2-4ED5-96F2-1A3F0465BB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942" y="1274318"/>
            <a:ext cx="1308662" cy="1308662"/>
          </a:xfrm>
          <a:prstGeom prst="rect">
            <a:avLst/>
          </a:prstGeom>
        </p:spPr>
      </p:pic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324564CB-B758-40D4-8471-201B4CB273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451" y="800149"/>
            <a:ext cx="1971405" cy="1971405"/>
          </a:xfrm>
          <a:prstGeom prst="rect">
            <a:avLst/>
          </a:prstGeo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1454D338-FC5E-47DD-9B88-70B17AD587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277" y="1736081"/>
            <a:ext cx="3149330" cy="3149330"/>
          </a:xfrm>
          <a:prstGeom prst="rect">
            <a:avLst/>
          </a:prstGeom>
        </p:spPr>
      </p:pic>
      <p:pic>
        <p:nvPicPr>
          <p:cNvPr id="15" name="Picture 14" descr="Logo, icon&#10;&#10;Description automatically generated">
            <a:extLst>
              <a:ext uri="{FF2B5EF4-FFF2-40B4-BE49-F238E27FC236}">
                <a16:creationId xmlns:a16="http://schemas.microsoft.com/office/drawing/2014/main" id="{EE067F57-0670-4E98-A8A2-54677644B7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326" y="3347084"/>
            <a:ext cx="2457733" cy="2457732"/>
          </a:xfrm>
          <a:prstGeom prst="rect">
            <a:avLst/>
          </a:prstGeom>
        </p:spPr>
      </p:pic>
      <p:pic>
        <p:nvPicPr>
          <p:cNvPr id="16" name="Picture 15" descr="Shape&#10;&#10;Description automatically generated">
            <a:extLst>
              <a:ext uri="{FF2B5EF4-FFF2-40B4-BE49-F238E27FC236}">
                <a16:creationId xmlns:a16="http://schemas.microsoft.com/office/drawing/2014/main" id="{AB59F596-3BA4-48B0-8A5A-71D6ABE4EC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3607" y="3956751"/>
            <a:ext cx="2699035" cy="2699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11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98103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2311273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Jen’s Story</a:t>
            </a: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8EE449DD-B1FC-408B-889D-234BB47435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195" y="1182243"/>
            <a:ext cx="2633133" cy="2633133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CB51F9C-E80C-479B-8A2A-A50FA82DA59A}"/>
              </a:ext>
            </a:extLst>
          </p:cNvPr>
          <p:cNvSpPr/>
          <p:nvPr/>
        </p:nvSpPr>
        <p:spPr>
          <a:xfrm>
            <a:off x="1263192" y="4043976"/>
            <a:ext cx="6686000" cy="1327059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0" dirty="0"/>
              <a:t>She’s so ugly</a:t>
            </a:r>
          </a:p>
        </p:txBody>
      </p:sp>
    </p:spTree>
    <p:extLst>
      <p:ext uri="{BB962C8B-B14F-4D97-AF65-F5344CB8AC3E}">
        <p14:creationId xmlns:p14="http://schemas.microsoft.com/office/powerpoint/2010/main" val="11390594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98103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2311273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Jen’s Story</a:t>
            </a:r>
          </a:p>
        </p:txBody>
      </p:sp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526EFA0B-2B73-492C-885E-042E263886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865" y="2287635"/>
            <a:ext cx="2282729" cy="2282729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1ECBB090-23E6-43D3-84E7-8FC658E061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405" y="2287635"/>
            <a:ext cx="2282729" cy="2282729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C5386EFF-FAF6-4AFD-9CE1-ABB4E8CB25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635" y="2287635"/>
            <a:ext cx="2282729" cy="2282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283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98103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2311273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Jen’s Story</a:t>
            </a:r>
          </a:p>
        </p:txBody>
      </p:sp>
      <p:pic>
        <p:nvPicPr>
          <p:cNvPr id="3" name="Picture 2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9887EBA5-43DC-4061-890B-11A1BB1314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20" t="-1" r="14572" b="39117"/>
          <a:stretch/>
        </p:blipFill>
        <p:spPr>
          <a:xfrm>
            <a:off x="1284294" y="1024678"/>
            <a:ext cx="6996223" cy="4360073"/>
          </a:xfrm>
          <a:prstGeom prst="roundRect">
            <a:avLst>
              <a:gd name="adj" fmla="val 14243"/>
            </a:avLst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51AF3B8-B268-42B5-9E96-DE52CBAEC516}"/>
              </a:ext>
            </a:extLst>
          </p:cNvPr>
          <p:cNvSpPr txBox="1">
            <a:spLocks/>
          </p:cNvSpPr>
          <p:nvPr/>
        </p:nvSpPr>
        <p:spPr>
          <a:xfrm>
            <a:off x="2576816" y="5706959"/>
            <a:ext cx="4411177" cy="80412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latin typeface="+mn-lt"/>
              </a:rPr>
              <a:t>This is Jen.</a:t>
            </a:r>
          </a:p>
        </p:txBody>
      </p:sp>
    </p:spTree>
    <p:extLst>
      <p:ext uri="{BB962C8B-B14F-4D97-AF65-F5344CB8AC3E}">
        <p14:creationId xmlns:p14="http://schemas.microsoft.com/office/powerpoint/2010/main" val="25026684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98103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2311273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Jen’s Story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4DC1B53-F7B8-457C-AD69-D080A5095536}"/>
              </a:ext>
            </a:extLst>
          </p:cNvPr>
          <p:cNvSpPr/>
          <p:nvPr/>
        </p:nvSpPr>
        <p:spPr>
          <a:xfrm>
            <a:off x="4084982" y="1496670"/>
            <a:ext cx="4129412" cy="103632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Why did you do that?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0CC3C88-016D-4975-8DAE-3487D723BEFC}"/>
              </a:ext>
            </a:extLst>
          </p:cNvPr>
          <p:cNvSpPr/>
          <p:nvPr/>
        </p:nvSpPr>
        <p:spPr>
          <a:xfrm>
            <a:off x="1521959" y="2837803"/>
            <a:ext cx="3106602" cy="1036320"/>
          </a:xfrm>
          <a:prstGeom prst="roundRect">
            <a:avLst/>
          </a:prstGeom>
          <a:solidFill>
            <a:srgbClr val="508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It was a joke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6DD5126-9BDD-42C6-A655-32961C2959B6}"/>
              </a:ext>
            </a:extLst>
          </p:cNvPr>
          <p:cNvSpPr/>
          <p:nvPr/>
        </p:nvSpPr>
        <p:spPr>
          <a:xfrm>
            <a:off x="4084982" y="4178936"/>
            <a:ext cx="4129412" cy="1314367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I don’t ever want to speak to you again</a:t>
            </a:r>
          </a:p>
        </p:txBody>
      </p:sp>
    </p:spTree>
    <p:extLst>
      <p:ext uri="{BB962C8B-B14F-4D97-AF65-F5344CB8AC3E}">
        <p14:creationId xmlns:p14="http://schemas.microsoft.com/office/powerpoint/2010/main" val="298610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98103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2311273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Jen’s Story</a:t>
            </a:r>
          </a:p>
        </p:txBody>
      </p:sp>
      <p:pic>
        <p:nvPicPr>
          <p:cNvPr id="2" name="Picture 1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F6DC6865-49E5-475A-ADCE-87F53172B1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33" t="-1" r="27369" b="39117"/>
          <a:stretch/>
        </p:blipFill>
        <p:spPr>
          <a:xfrm>
            <a:off x="3317457" y="841494"/>
            <a:ext cx="2509086" cy="2752391"/>
          </a:xfrm>
          <a:prstGeom prst="roundRect">
            <a:avLst>
              <a:gd name="adj" fmla="val 14243"/>
            </a:avLst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0A561C8-95C7-4153-8B26-B087F8062678}"/>
              </a:ext>
            </a:extLst>
          </p:cNvPr>
          <p:cNvSpPr/>
          <p:nvPr/>
        </p:nvSpPr>
        <p:spPr>
          <a:xfrm>
            <a:off x="830679" y="4001392"/>
            <a:ext cx="7482642" cy="1698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en-GB" sz="4800" b="1" dirty="0">
                <a:ea typeface="Calibri" panose="020F0502020204030204" pitchFamily="34" charset="0"/>
                <a:cs typeface="Times New Roman" panose="02020603050405020304" pitchFamily="18" charset="0"/>
              </a:rPr>
              <a:t>Over to you!</a:t>
            </a:r>
          </a:p>
          <a:p>
            <a:pPr algn="ctr"/>
            <a:r>
              <a:rPr lang="en-GB" sz="4800" dirty="0">
                <a:latin typeface="Calibri" panose="020F0502020204030204" pitchFamily="34" charset="0"/>
                <a:cs typeface="Times New Roman" panose="02020603050405020304" pitchFamily="18" charset="0"/>
              </a:rPr>
              <a:t>What should Jen do next?</a:t>
            </a:r>
            <a:endParaRPr lang="en-GB" sz="44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0910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98103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2311273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Jen’s Story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FDB916C-7FF1-43FE-BB21-BE40D4D821DF}"/>
              </a:ext>
            </a:extLst>
          </p:cNvPr>
          <p:cNvSpPr/>
          <p:nvPr/>
        </p:nvSpPr>
        <p:spPr>
          <a:xfrm>
            <a:off x="1718520" y="1321599"/>
            <a:ext cx="6842673" cy="1421601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/>
              <a:t>If Jen keeps saying it was </a:t>
            </a:r>
            <a:br>
              <a:rPr lang="en-GB" sz="4000" dirty="0"/>
            </a:br>
            <a:r>
              <a:rPr lang="en-GB" sz="4000" dirty="0"/>
              <a:t>only a joke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9ACB1D-7239-4CF3-B3BD-00B6EC63A1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326478">
            <a:off x="210806" y="1144229"/>
            <a:ext cx="1393426" cy="139342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435E7B9-2761-4A24-A1E7-5887007C5814}"/>
              </a:ext>
            </a:extLst>
          </p:cNvPr>
          <p:cNvSpPr txBox="1"/>
          <p:nvPr/>
        </p:nvSpPr>
        <p:spPr>
          <a:xfrm>
            <a:off x="1049961" y="3272894"/>
            <a:ext cx="7703465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GB" sz="3200" dirty="0">
                <a:solidFill>
                  <a:prstClr val="black"/>
                </a:solidFill>
              </a:rPr>
              <a:t>Jen would get a reputation for not being very kind online.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sz="3200" dirty="0">
                <a:solidFill>
                  <a:prstClr val="black"/>
                </a:solidFill>
              </a:rPr>
              <a:t>Jen would be responsible for making Yasmina feel sad and unhappy.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sz="3200" dirty="0">
                <a:solidFill>
                  <a:prstClr val="black"/>
                </a:solidFill>
              </a:rPr>
              <a:t>Jen could lose her friend.</a:t>
            </a:r>
          </a:p>
        </p:txBody>
      </p:sp>
    </p:spTree>
    <p:extLst>
      <p:ext uri="{BB962C8B-B14F-4D97-AF65-F5344CB8AC3E}">
        <p14:creationId xmlns:p14="http://schemas.microsoft.com/office/powerpoint/2010/main" val="7919675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98103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2311273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Jen’s Story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FDB916C-7FF1-43FE-BB21-BE40D4D821DF}"/>
              </a:ext>
            </a:extLst>
          </p:cNvPr>
          <p:cNvSpPr/>
          <p:nvPr/>
        </p:nvSpPr>
        <p:spPr>
          <a:xfrm>
            <a:off x="2512243" y="1321599"/>
            <a:ext cx="6048950" cy="1038687"/>
          </a:xfrm>
          <a:prstGeom prst="roundRect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/>
              <a:t>If Jen says sorry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35E7B9-2761-4A24-A1E7-5887007C5814}"/>
              </a:ext>
            </a:extLst>
          </p:cNvPr>
          <p:cNvSpPr txBox="1"/>
          <p:nvPr/>
        </p:nvSpPr>
        <p:spPr>
          <a:xfrm>
            <a:off x="1106522" y="2625407"/>
            <a:ext cx="7703465" cy="37446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lvl="0" indent="-514350">
              <a:spcAft>
                <a:spcPts val="750"/>
              </a:spcAft>
              <a:buFont typeface="+mj-lt"/>
              <a:buAutoNum type="arabicPeriod"/>
            </a:pPr>
            <a:r>
              <a:rPr lang="en-GB" sz="3200" dirty="0">
                <a:latin typeface="Calibri" panose="020F0502020204030204" pitchFamily="34" charset="0"/>
                <a:ea typeface="Times New Roman" panose="02020603050405020304" pitchFamily="18" charset="0"/>
              </a:rPr>
              <a:t>Yasmina would see that Jen is sorry and that she regrets what she did. </a:t>
            </a:r>
          </a:p>
          <a:p>
            <a:pPr marL="514350" lvl="0" indent="-514350">
              <a:spcAft>
                <a:spcPts val="750"/>
              </a:spcAft>
              <a:buFont typeface="+mj-lt"/>
              <a:buAutoNum type="arabicPeriod"/>
            </a:pPr>
            <a:r>
              <a:rPr lang="en-GB" sz="3200" dirty="0">
                <a:latin typeface="Calibri" panose="020F0502020204030204" pitchFamily="34" charset="0"/>
                <a:ea typeface="Times New Roman" panose="02020603050405020304" pitchFamily="18" charset="0"/>
              </a:rPr>
              <a:t>Jen would not lose her friendship with Yasmina.</a:t>
            </a:r>
          </a:p>
          <a:p>
            <a:pPr marL="514350" lvl="0" indent="-514350">
              <a:spcAft>
                <a:spcPts val="750"/>
              </a:spcAft>
              <a:buFont typeface="+mj-lt"/>
              <a:buAutoNum type="arabicPeriod"/>
            </a:pPr>
            <a:r>
              <a:rPr lang="en-GB" sz="3200" dirty="0">
                <a:latin typeface="Calibri" panose="020F0502020204030204" pitchFamily="34" charset="0"/>
                <a:ea typeface="Times New Roman" panose="02020603050405020304" pitchFamily="18" charset="0"/>
              </a:rPr>
              <a:t>Jen would learn that she must always ask before sharing something about someone else online.</a:t>
            </a:r>
          </a:p>
        </p:txBody>
      </p:sp>
      <p:sp>
        <p:nvSpPr>
          <p:cNvPr id="3" name="Speech Bubble: Rectangle with Corners Rounded 2">
            <a:extLst>
              <a:ext uri="{FF2B5EF4-FFF2-40B4-BE49-F238E27FC236}">
                <a16:creationId xmlns:a16="http://schemas.microsoft.com/office/drawing/2014/main" id="{0A253605-AFA4-440F-8691-DEFD8739F34F}"/>
              </a:ext>
            </a:extLst>
          </p:cNvPr>
          <p:cNvSpPr/>
          <p:nvPr/>
        </p:nvSpPr>
        <p:spPr>
          <a:xfrm rot="369819">
            <a:off x="414779" y="1321599"/>
            <a:ext cx="1795807" cy="1038687"/>
          </a:xfrm>
          <a:prstGeom prst="wedgeRoundRectCallout">
            <a:avLst>
              <a:gd name="adj1" fmla="val -36581"/>
              <a:gd name="adj2" fmla="val 81559"/>
              <a:gd name="adj3" fmla="val 1666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/>
              <a:t>Sorry</a:t>
            </a:r>
          </a:p>
        </p:txBody>
      </p:sp>
    </p:spTree>
    <p:extLst>
      <p:ext uri="{BB962C8B-B14F-4D97-AF65-F5344CB8AC3E}">
        <p14:creationId xmlns:p14="http://schemas.microsoft.com/office/powerpoint/2010/main" val="4048018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98103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2311273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Jen’s Story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35E7B9-2761-4A24-A1E7-5887007C5814}"/>
              </a:ext>
            </a:extLst>
          </p:cNvPr>
          <p:cNvSpPr txBox="1"/>
          <p:nvPr/>
        </p:nvSpPr>
        <p:spPr>
          <a:xfrm>
            <a:off x="720267" y="1726873"/>
            <a:ext cx="770346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spcAft>
                <a:spcPts val="750"/>
              </a:spcAft>
            </a:pPr>
            <a:r>
              <a:rPr lang="en-GB" sz="4400" dirty="0">
                <a:latin typeface="Calibri" panose="020F0502020204030204" pitchFamily="34" charset="0"/>
                <a:ea typeface="Times New Roman" panose="02020603050405020304" pitchFamily="18" charset="0"/>
              </a:rPr>
              <a:t>What have we learnt?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E3EFB-785F-48BF-8EA6-BA3B32276F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09"/>
          <a:stretch/>
        </p:blipFill>
        <p:spPr>
          <a:xfrm>
            <a:off x="3769770" y="182659"/>
            <a:ext cx="1604460" cy="1481172"/>
          </a:xfrm>
          <a:prstGeom prst="rect">
            <a:avLst/>
          </a:prstGeom>
        </p:spPr>
      </p:pic>
      <p:pic>
        <p:nvPicPr>
          <p:cNvPr id="5" name="Picture 4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0B0CA2C9-EA7E-4002-834A-707E5C63820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33" t="-1" r="27369" b="39117"/>
          <a:stretch/>
        </p:blipFill>
        <p:spPr>
          <a:xfrm>
            <a:off x="7382142" y="2448765"/>
            <a:ext cx="1385563" cy="1519920"/>
          </a:xfrm>
          <a:prstGeom prst="roundRect">
            <a:avLst>
              <a:gd name="adj" fmla="val 14243"/>
            </a:avLst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8FAEE82-D451-4FA8-A4DF-1B3D5055662A}"/>
              </a:ext>
            </a:extLst>
          </p:cNvPr>
          <p:cNvGrpSpPr/>
          <p:nvPr/>
        </p:nvGrpSpPr>
        <p:grpSpPr>
          <a:xfrm>
            <a:off x="5095186" y="4089050"/>
            <a:ext cx="3879907" cy="908742"/>
            <a:chOff x="5362736" y="4019519"/>
            <a:chExt cx="5766921" cy="1350713"/>
          </a:xfrm>
          <a:solidFill>
            <a:srgbClr val="508DFB"/>
          </a:solidFill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53F02F4D-C962-42CF-BDF9-E3F54B0A1417}"/>
                </a:ext>
              </a:extLst>
            </p:cNvPr>
            <p:cNvSpPr/>
            <p:nvPr/>
          </p:nvSpPr>
          <p:spPr>
            <a:xfrm>
              <a:off x="5362736" y="4019519"/>
              <a:ext cx="5766921" cy="135071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3800" dirty="0"/>
                <a:t> </a:t>
              </a:r>
              <a:r>
                <a:rPr lang="en-GB" sz="3100" dirty="0"/>
                <a:t>Yasmina &amp; Danny</a:t>
              </a:r>
            </a:p>
          </p:txBody>
        </p:sp>
        <p:pic>
          <p:nvPicPr>
            <p:cNvPr id="18" name="Picture 17" descr="Shape&#10;&#10;Description automatically generated">
              <a:extLst>
                <a:ext uri="{FF2B5EF4-FFF2-40B4-BE49-F238E27FC236}">
                  <a16:creationId xmlns:a16="http://schemas.microsoft.com/office/drawing/2014/main" id="{D6AC3756-AFAC-4BBE-990A-F56033C1E24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9626" y="4363239"/>
              <a:ext cx="731779" cy="731778"/>
            </a:xfrm>
            <a:prstGeom prst="rect">
              <a:avLst/>
            </a:prstGeom>
            <a:grpFill/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FE841A1-5864-4EF4-8E58-035D70CE4C91}"/>
              </a:ext>
            </a:extLst>
          </p:cNvPr>
          <p:cNvGrpSpPr/>
          <p:nvPr/>
        </p:nvGrpSpPr>
        <p:grpSpPr>
          <a:xfrm>
            <a:off x="269714" y="2496314"/>
            <a:ext cx="1927754" cy="2263665"/>
            <a:chOff x="2828097" y="904537"/>
            <a:chExt cx="3642091" cy="4276724"/>
          </a:xfrm>
        </p:grpSpPr>
        <p:pic>
          <p:nvPicPr>
            <p:cNvPr id="20" name="Picture 19" descr="A close up of a bird&#10;&#10;Description automatically generated">
              <a:extLst>
                <a:ext uri="{FF2B5EF4-FFF2-40B4-BE49-F238E27FC236}">
                  <a16:creationId xmlns:a16="http://schemas.microsoft.com/office/drawing/2014/main" id="{81E314F1-F7D4-4A5E-9B76-48F70BA72D0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28097" y="904537"/>
              <a:ext cx="3642091" cy="4276724"/>
            </a:xfrm>
            <a:prstGeom prst="roundRect">
              <a:avLst>
                <a:gd name="adj" fmla="val 9255"/>
              </a:avLst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A98EA6D-44E9-4863-AD9A-7A853BE244C3}"/>
                </a:ext>
              </a:extLst>
            </p:cNvPr>
            <p:cNvSpPr txBox="1"/>
            <p:nvPr/>
          </p:nvSpPr>
          <p:spPr>
            <a:xfrm>
              <a:off x="3240783" y="4392007"/>
              <a:ext cx="2816720" cy="69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n w="19050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Impact" panose="020B0806030902050204" pitchFamily="34" charset="0"/>
                </a:rPr>
                <a:t>I SEE A SNAKE</a:t>
              </a:r>
            </a:p>
          </p:txBody>
        </p:sp>
      </p:grpSp>
      <p:pic>
        <p:nvPicPr>
          <p:cNvPr id="25" name="Picture 24" descr="A group of football players on a field&#10;&#10;Description automatically generated">
            <a:extLst>
              <a:ext uri="{FF2B5EF4-FFF2-40B4-BE49-F238E27FC236}">
                <a16:creationId xmlns:a16="http://schemas.microsoft.com/office/drawing/2014/main" id="{A352C7F6-672A-49D9-B172-63EBB587446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2485308" y="3567450"/>
            <a:ext cx="2311846" cy="2311846"/>
          </a:xfrm>
          <a:prstGeom prst="roundRect">
            <a:avLst>
              <a:gd name="adj" fmla="val 8663"/>
            </a:avLst>
          </a:prstGeom>
        </p:spPr>
      </p:pic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4149FA64-22A1-40BB-8966-161AA2F1910B}"/>
              </a:ext>
            </a:extLst>
          </p:cNvPr>
          <p:cNvSpPr/>
          <p:nvPr/>
        </p:nvSpPr>
        <p:spPr>
          <a:xfrm>
            <a:off x="1731841" y="5702685"/>
            <a:ext cx="3642389" cy="59395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Worst team ever!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A02119C1-7362-4D30-A8A8-585CE3D1815A}"/>
              </a:ext>
            </a:extLst>
          </p:cNvPr>
          <p:cNvSpPr/>
          <p:nvPr/>
        </p:nvSpPr>
        <p:spPr>
          <a:xfrm>
            <a:off x="5868491" y="5229042"/>
            <a:ext cx="3106602" cy="814573"/>
          </a:xfrm>
          <a:prstGeom prst="roundRect">
            <a:avLst/>
          </a:prstGeom>
          <a:solidFill>
            <a:srgbClr val="508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It was a joke</a:t>
            </a:r>
          </a:p>
        </p:txBody>
      </p:sp>
    </p:spTree>
    <p:extLst>
      <p:ext uri="{BB962C8B-B14F-4D97-AF65-F5344CB8AC3E}">
        <p14:creationId xmlns:p14="http://schemas.microsoft.com/office/powerpoint/2010/main" val="13643042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98103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2311273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Jen’s Story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E3EFB-785F-48BF-8EA6-BA3B32276F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09"/>
          <a:stretch/>
        </p:blipFill>
        <p:spPr>
          <a:xfrm>
            <a:off x="3769770" y="182659"/>
            <a:ext cx="1604460" cy="148117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6D92544-EC61-4E1F-BA80-9A42910494E5}"/>
              </a:ext>
            </a:extLst>
          </p:cNvPr>
          <p:cNvSpPr txBox="1"/>
          <p:nvPr/>
        </p:nvSpPr>
        <p:spPr>
          <a:xfrm>
            <a:off x="4081806" y="2073302"/>
            <a:ext cx="4888699" cy="3559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7000"/>
              </a:lnSpc>
            </a:pPr>
            <a:r>
              <a:rPr lang="en-GB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are all different and not everyone will have the same opinion. </a:t>
            </a:r>
            <a:endParaRPr lang="en-GB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lnSpc>
                <a:spcPct val="107000"/>
              </a:lnSpc>
            </a:pPr>
            <a:r>
              <a:rPr lang="en-GB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STOP and THINK before you respond to a comment that makes you angry. </a:t>
            </a:r>
            <a:endParaRPr lang="en-GB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A group of football players on a field&#10;&#10;Description automatically generated">
            <a:extLst>
              <a:ext uri="{FF2B5EF4-FFF2-40B4-BE49-F238E27FC236}">
                <a16:creationId xmlns:a16="http://schemas.microsoft.com/office/drawing/2014/main" id="{9E9B907B-6270-455E-8A7F-A8D18949ABE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857281" y="2073302"/>
            <a:ext cx="2311846" cy="2311846"/>
          </a:xfrm>
          <a:prstGeom prst="roundRect">
            <a:avLst>
              <a:gd name="adj" fmla="val 8663"/>
            </a:avLst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D561D47-E5D9-4B9C-9A8A-963DA81228B7}"/>
              </a:ext>
            </a:extLst>
          </p:cNvPr>
          <p:cNvSpPr/>
          <p:nvPr/>
        </p:nvSpPr>
        <p:spPr>
          <a:xfrm>
            <a:off x="103814" y="4208537"/>
            <a:ext cx="3642389" cy="59395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Worst team ever!</a:t>
            </a:r>
          </a:p>
        </p:txBody>
      </p:sp>
    </p:spTree>
    <p:extLst>
      <p:ext uri="{BB962C8B-B14F-4D97-AF65-F5344CB8AC3E}">
        <p14:creationId xmlns:p14="http://schemas.microsoft.com/office/powerpoint/2010/main" val="16563843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98103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2311273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Jen’s Story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E3EFB-785F-48BF-8EA6-BA3B32276F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09"/>
          <a:stretch/>
        </p:blipFill>
        <p:spPr>
          <a:xfrm>
            <a:off x="3769770" y="182659"/>
            <a:ext cx="1604460" cy="1481172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DFE841A1-5864-4EF4-8E58-035D70CE4C91}"/>
              </a:ext>
            </a:extLst>
          </p:cNvPr>
          <p:cNvGrpSpPr/>
          <p:nvPr/>
        </p:nvGrpSpPr>
        <p:grpSpPr>
          <a:xfrm>
            <a:off x="280572" y="1808157"/>
            <a:ext cx="2674827" cy="3140915"/>
            <a:chOff x="2828097" y="904537"/>
            <a:chExt cx="3642091" cy="4276724"/>
          </a:xfrm>
        </p:grpSpPr>
        <p:pic>
          <p:nvPicPr>
            <p:cNvPr id="20" name="Picture 19" descr="A close up of a bird&#10;&#10;Description automatically generated">
              <a:extLst>
                <a:ext uri="{FF2B5EF4-FFF2-40B4-BE49-F238E27FC236}">
                  <a16:creationId xmlns:a16="http://schemas.microsoft.com/office/drawing/2014/main" id="{81E314F1-F7D4-4A5E-9B76-48F70BA72D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28097" y="904537"/>
              <a:ext cx="3642091" cy="4276724"/>
            </a:xfrm>
            <a:prstGeom prst="roundRect">
              <a:avLst>
                <a:gd name="adj" fmla="val 9255"/>
              </a:avLst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A98EA6D-44E9-4863-AD9A-7A853BE244C3}"/>
                </a:ext>
              </a:extLst>
            </p:cNvPr>
            <p:cNvSpPr txBox="1"/>
            <p:nvPr/>
          </p:nvSpPr>
          <p:spPr>
            <a:xfrm>
              <a:off x="3240783" y="4392006"/>
              <a:ext cx="2816719" cy="712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>
                  <a:ln w="19050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Impact" panose="020B0806030902050204" pitchFamily="34" charset="0"/>
                </a:rPr>
                <a:t>I SEE A SNAKE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A6D92544-EC61-4E1F-BA80-9A42910494E5}"/>
              </a:ext>
            </a:extLst>
          </p:cNvPr>
          <p:cNvSpPr txBox="1"/>
          <p:nvPr/>
        </p:nvSpPr>
        <p:spPr>
          <a:xfrm>
            <a:off x="3190973" y="2188872"/>
            <a:ext cx="57795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Being a good friend does not include getting yourself involved in their online arguments. </a:t>
            </a:r>
          </a:p>
        </p:txBody>
      </p:sp>
    </p:spTree>
    <p:extLst>
      <p:ext uri="{BB962C8B-B14F-4D97-AF65-F5344CB8AC3E}">
        <p14:creationId xmlns:p14="http://schemas.microsoft.com/office/powerpoint/2010/main" val="5991947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98103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2311273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Jen’s Story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E3EFB-785F-48BF-8EA6-BA3B32276F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09"/>
          <a:stretch/>
        </p:blipFill>
        <p:spPr>
          <a:xfrm>
            <a:off x="3769770" y="182659"/>
            <a:ext cx="1604460" cy="1481172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A2C41279-ACB1-4B11-87CE-D3AC35ECE2D8}"/>
              </a:ext>
            </a:extLst>
          </p:cNvPr>
          <p:cNvGrpSpPr/>
          <p:nvPr/>
        </p:nvGrpSpPr>
        <p:grpSpPr>
          <a:xfrm>
            <a:off x="173495" y="2520258"/>
            <a:ext cx="3879907" cy="908742"/>
            <a:chOff x="5362736" y="4019519"/>
            <a:chExt cx="5766921" cy="1350713"/>
          </a:xfrm>
          <a:solidFill>
            <a:srgbClr val="508DFB"/>
          </a:solidFill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AB30713C-751A-4F03-B93E-7448E6E6D095}"/>
                </a:ext>
              </a:extLst>
            </p:cNvPr>
            <p:cNvSpPr/>
            <p:nvPr/>
          </p:nvSpPr>
          <p:spPr>
            <a:xfrm>
              <a:off x="5362736" y="4019519"/>
              <a:ext cx="5766921" cy="135071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3800" dirty="0"/>
                <a:t> </a:t>
              </a:r>
              <a:r>
                <a:rPr lang="en-GB" sz="3100" dirty="0"/>
                <a:t>Yasmina &amp; Danny</a:t>
              </a:r>
            </a:p>
          </p:txBody>
        </p:sp>
        <p:pic>
          <p:nvPicPr>
            <p:cNvPr id="13" name="Picture 12" descr="Shape&#10;&#10;Description automatically generated">
              <a:extLst>
                <a:ext uri="{FF2B5EF4-FFF2-40B4-BE49-F238E27FC236}">
                  <a16:creationId xmlns:a16="http://schemas.microsoft.com/office/drawing/2014/main" id="{7DCAB999-10F8-418F-B27A-1256E1EAD7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9626" y="4363239"/>
              <a:ext cx="731779" cy="731778"/>
            </a:xfrm>
            <a:prstGeom prst="rect">
              <a:avLst/>
            </a:prstGeom>
            <a:grpFill/>
          </p:spPr>
        </p:pic>
      </p:grp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B750867-0E98-4F92-B7ED-FBFECB82108D}"/>
              </a:ext>
            </a:extLst>
          </p:cNvPr>
          <p:cNvSpPr/>
          <p:nvPr/>
        </p:nvSpPr>
        <p:spPr>
          <a:xfrm>
            <a:off x="946800" y="3660250"/>
            <a:ext cx="3106602" cy="814573"/>
          </a:xfrm>
          <a:prstGeom prst="roundRect">
            <a:avLst/>
          </a:prstGeom>
          <a:solidFill>
            <a:srgbClr val="508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It was a joke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46A1BF-17D3-40CE-BD3A-485CF846DE1F}"/>
              </a:ext>
            </a:extLst>
          </p:cNvPr>
          <p:cNvSpPr txBox="1"/>
          <p:nvPr/>
        </p:nvSpPr>
        <p:spPr>
          <a:xfrm>
            <a:off x="4401080" y="2181695"/>
            <a:ext cx="4639225" cy="409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7000"/>
              </a:lnSpc>
            </a:pPr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Think of other people’s feelings before sharing anything online.</a:t>
            </a:r>
          </a:p>
          <a:p>
            <a:pPr lvl="0">
              <a:lnSpc>
                <a:spcPct val="107000"/>
              </a:lnSpc>
            </a:pPr>
            <a:endParaRPr lang="en-GB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Always ask before you share something about someone else online to avoid them getting upset or embarrassed.</a:t>
            </a:r>
          </a:p>
          <a:p>
            <a:pPr lvl="0">
              <a:lnSpc>
                <a:spcPct val="107000"/>
              </a:lnSpc>
            </a:pPr>
            <a:endParaRPr lang="en-GB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Apologise if you have accidentally upset a friend online.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55288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5BB31751-583C-4733-AA5F-63BA793EDDA8}"/>
              </a:ext>
            </a:extLst>
          </p:cNvPr>
          <p:cNvGrpSpPr/>
          <p:nvPr/>
        </p:nvGrpSpPr>
        <p:grpSpPr>
          <a:xfrm>
            <a:off x="4143080" y="4095946"/>
            <a:ext cx="744718" cy="520672"/>
            <a:chOff x="4143080" y="4095946"/>
            <a:chExt cx="744718" cy="52067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9234DBF-6B99-4E86-8388-54256E7C1ED9}"/>
                </a:ext>
              </a:extLst>
            </p:cNvPr>
            <p:cNvSpPr/>
            <p:nvPr/>
          </p:nvSpPr>
          <p:spPr>
            <a:xfrm>
              <a:off x="4143080" y="4095946"/>
              <a:ext cx="744718" cy="4194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FDF07C3-497F-44F6-849C-349DCD38C480}"/>
                </a:ext>
              </a:extLst>
            </p:cNvPr>
            <p:cNvSpPr/>
            <p:nvPr/>
          </p:nvSpPr>
          <p:spPr>
            <a:xfrm>
              <a:off x="4213783" y="4197125"/>
              <a:ext cx="221528" cy="4194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7" name="Flowchart: Data 16">
            <a:extLst>
              <a:ext uri="{FF2B5EF4-FFF2-40B4-BE49-F238E27FC236}">
                <a16:creationId xmlns:a16="http://schemas.microsoft.com/office/drawing/2014/main" id="{0A13FC85-11AF-48C2-838E-EF1AB8461D3D}"/>
              </a:ext>
            </a:extLst>
          </p:cNvPr>
          <p:cNvSpPr/>
          <p:nvPr/>
        </p:nvSpPr>
        <p:spPr>
          <a:xfrm>
            <a:off x="1870797" y="138264"/>
            <a:ext cx="3102251" cy="1132612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06FADF6-0FE3-4C20-93D4-B57111AC6512}"/>
              </a:ext>
            </a:extLst>
          </p:cNvPr>
          <p:cNvSpPr/>
          <p:nvPr/>
        </p:nvSpPr>
        <p:spPr>
          <a:xfrm>
            <a:off x="0" y="138262"/>
            <a:ext cx="4002223" cy="11326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0485E77-2740-4EB9-8DF3-2AEC49BA8D6B}"/>
              </a:ext>
            </a:extLst>
          </p:cNvPr>
          <p:cNvSpPr/>
          <p:nvPr/>
        </p:nvSpPr>
        <p:spPr>
          <a:xfrm>
            <a:off x="278225" y="236415"/>
            <a:ext cx="3897849" cy="942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5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Don’t forget!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14192C3-66DF-4EFA-84B7-77E691D3D3D6}"/>
              </a:ext>
            </a:extLst>
          </p:cNvPr>
          <p:cNvSpPr txBox="1"/>
          <p:nvPr/>
        </p:nvSpPr>
        <p:spPr>
          <a:xfrm>
            <a:off x="1045638" y="2195050"/>
            <a:ext cx="734421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Always tell a trusted adult if someone has upset you online.</a:t>
            </a:r>
            <a:endParaRPr lang="en-GB" sz="4400" dirty="0"/>
          </a:p>
        </p:txBody>
      </p:sp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E19B36E2-363F-4170-8DAF-8733C63638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1" t="42130" r="55326" b="13883"/>
          <a:stretch/>
        </p:blipFill>
        <p:spPr>
          <a:xfrm>
            <a:off x="3228680" y="4873657"/>
            <a:ext cx="1107650" cy="1508289"/>
          </a:xfrm>
          <a:prstGeom prst="rect">
            <a:avLst/>
          </a:prstGeom>
        </p:spPr>
      </p:pic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06B8F7B5-049F-451A-92DB-63E27041E9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1" t="42130" r="55326" b="13883"/>
          <a:stretch/>
        </p:blipFill>
        <p:spPr>
          <a:xfrm>
            <a:off x="4930218" y="4559403"/>
            <a:ext cx="1338430" cy="1822543"/>
          </a:xfrm>
          <a:prstGeom prst="rect">
            <a:avLst/>
          </a:prstGeom>
        </p:spPr>
      </p:pic>
      <p:pic>
        <p:nvPicPr>
          <p:cNvPr id="8" name="Picture 7" descr="A picture containing shape&#10;&#10;Description automatically generated">
            <a:extLst>
              <a:ext uri="{FF2B5EF4-FFF2-40B4-BE49-F238E27FC236}">
                <a16:creationId xmlns:a16="http://schemas.microsoft.com/office/drawing/2014/main" id="{E57F3BED-EB22-4694-9FB5-CA14E70A9C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61" t="13218" r="34173" b="56678"/>
          <a:stretch/>
        </p:blipFill>
        <p:spPr>
          <a:xfrm>
            <a:off x="4002223" y="3898639"/>
            <a:ext cx="1065228" cy="1032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31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98103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2311273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Jen’s Story</a:t>
            </a:r>
          </a:p>
        </p:txBody>
      </p:sp>
      <p:pic>
        <p:nvPicPr>
          <p:cNvPr id="2" name="Picture 1" descr="A group of football players on a field&#10;&#10;Description automatically generated">
            <a:extLst>
              <a:ext uri="{FF2B5EF4-FFF2-40B4-BE49-F238E27FC236}">
                <a16:creationId xmlns:a16="http://schemas.microsoft.com/office/drawing/2014/main" id="{82A654BF-BB05-4D02-A714-2F04C9ED95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2304377" y="1130368"/>
            <a:ext cx="4535246" cy="4535246"/>
          </a:xfrm>
          <a:prstGeom prst="roundRect">
            <a:avLst>
              <a:gd name="adj" fmla="val 8663"/>
            </a:avLst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6EC2CF4-F1DA-4783-8B6A-8D6011057EB9}"/>
              </a:ext>
            </a:extLst>
          </p:cNvPr>
          <p:cNvSpPr/>
          <p:nvPr/>
        </p:nvSpPr>
        <p:spPr>
          <a:xfrm>
            <a:off x="2613507" y="5303074"/>
            <a:ext cx="3916986" cy="1036320"/>
          </a:xfrm>
          <a:prstGeom prst="roundRect">
            <a:avLst/>
          </a:prstGeom>
          <a:solidFill>
            <a:srgbClr val="508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BEST TEAM IN THE WORLD!</a:t>
            </a:r>
          </a:p>
        </p:txBody>
      </p:sp>
    </p:spTree>
    <p:extLst>
      <p:ext uri="{BB962C8B-B14F-4D97-AF65-F5344CB8AC3E}">
        <p14:creationId xmlns:p14="http://schemas.microsoft.com/office/powerpoint/2010/main" val="322503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98103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2311273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Jen’s Story</a:t>
            </a:r>
          </a:p>
        </p:txBody>
      </p:sp>
      <p:pic>
        <p:nvPicPr>
          <p:cNvPr id="2" name="Picture 1" descr="A group of football players on a field&#10;&#10;Description automatically generated">
            <a:extLst>
              <a:ext uri="{FF2B5EF4-FFF2-40B4-BE49-F238E27FC236}">
                <a16:creationId xmlns:a16="http://schemas.microsoft.com/office/drawing/2014/main" id="{82A654BF-BB05-4D02-A714-2F04C9ED95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346917" y="1291192"/>
            <a:ext cx="3694356" cy="3694356"/>
          </a:xfrm>
          <a:prstGeom prst="roundRect">
            <a:avLst>
              <a:gd name="adj" fmla="val 8663"/>
            </a:avLst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413B683-FC3E-4255-B1E1-E83359A111E3}"/>
              </a:ext>
            </a:extLst>
          </p:cNvPr>
          <p:cNvSpPr/>
          <p:nvPr/>
        </p:nvSpPr>
        <p:spPr>
          <a:xfrm>
            <a:off x="4623923" y="1384027"/>
            <a:ext cx="3757311" cy="103632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Fantastic game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2DD58BA-BC57-4E1F-90BA-9943346AD75B}"/>
              </a:ext>
            </a:extLst>
          </p:cNvPr>
          <p:cNvSpPr/>
          <p:nvPr/>
        </p:nvSpPr>
        <p:spPr>
          <a:xfrm>
            <a:off x="4623923" y="3941989"/>
            <a:ext cx="3757311" cy="1036320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What a goal!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8606C0F-490A-4000-AAF1-FAAEEAC0F43A}"/>
              </a:ext>
            </a:extLst>
          </p:cNvPr>
          <p:cNvSpPr/>
          <p:nvPr/>
        </p:nvSpPr>
        <p:spPr>
          <a:xfrm>
            <a:off x="4623923" y="2663008"/>
            <a:ext cx="3757311" cy="1036320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Amazing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D57845F-88BA-498A-A0F9-BDE4770CA058}"/>
              </a:ext>
            </a:extLst>
          </p:cNvPr>
          <p:cNvSpPr/>
          <p:nvPr/>
        </p:nvSpPr>
        <p:spPr>
          <a:xfrm>
            <a:off x="4623923" y="5220970"/>
            <a:ext cx="3757311" cy="10363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Great photo</a:t>
            </a:r>
          </a:p>
        </p:txBody>
      </p:sp>
    </p:spTree>
    <p:extLst>
      <p:ext uri="{BB962C8B-B14F-4D97-AF65-F5344CB8AC3E}">
        <p14:creationId xmlns:p14="http://schemas.microsoft.com/office/powerpoint/2010/main" val="8187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98103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2311273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Jen’s Story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5299AE9-739F-4DF8-8923-F5D112184617}"/>
              </a:ext>
            </a:extLst>
          </p:cNvPr>
          <p:cNvSpPr/>
          <p:nvPr/>
        </p:nvSpPr>
        <p:spPr>
          <a:xfrm>
            <a:off x="502920" y="2765470"/>
            <a:ext cx="8138160" cy="1327059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0" dirty="0"/>
              <a:t>Worst team ever!</a:t>
            </a:r>
          </a:p>
        </p:txBody>
      </p:sp>
    </p:spTree>
    <p:extLst>
      <p:ext uri="{BB962C8B-B14F-4D97-AF65-F5344CB8AC3E}">
        <p14:creationId xmlns:p14="http://schemas.microsoft.com/office/powerpoint/2010/main" val="3251744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98103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2311273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Jen’s Story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F859F88-B2CE-4B45-9A05-EBF17E6AEFF0}"/>
              </a:ext>
            </a:extLst>
          </p:cNvPr>
          <p:cNvSpPr/>
          <p:nvPr/>
        </p:nvSpPr>
        <p:spPr>
          <a:xfrm>
            <a:off x="777240" y="1566580"/>
            <a:ext cx="4663440" cy="1036320"/>
          </a:xfrm>
          <a:prstGeom prst="roundRect">
            <a:avLst/>
          </a:prstGeom>
          <a:solidFill>
            <a:srgbClr val="508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You’re just jealous because my team won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C8B07A4-5B51-40EC-9804-5333113C3ABB}"/>
              </a:ext>
            </a:extLst>
          </p:cNvPr>
          <p:cNvSpPr/>
          <p:nvPr/>
        </p:nvSpPr>
        <p:spPr>
          <a:xfrm>
            <a:off x="4038357" y="2715824"/>
            <a:ext cx="4663440" cy="103632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Nope. Just don’t think they should have won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F91EA9D-00B0-48A6-8746-4D28700DA4ED}"/>
              </a:ext>
            </a:extLst>
          </p:cNvPr>
          <p:cNvSpPr/>
          <p:nvPr/>
        </p:nvSpPr>
        <p:spPr>
          <a:xfrm>
            <a:off x="777240" y="3865068"/>
            <a:ext cx="4663440" cy="1036320"/>
          </a:xfrm>
          <a:prstGeom prst="roundRect">
            <a:avLst/>
          </a:prstGeom>
          <a:solidFill>
            <a:srgbClr val="508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Yes they should. They were great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5E73707-4AEE-4EE4-A89C-945523544270}"/>
              </a:ext>
            </a:extLst>
          </p:cNvPr>
          <p:cNvSpPr/>
          <p:nvPr/>
        </p:nvSpPr>
        <p:spPr>
          <a:xfrm>
            <a:off x="4038357" y="5014312"/>
            <a:ext cx="4663440" cy="103632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They don’t even know how to kick the ball ;)</a:t>
            </a:r>
          </a:p>
        </p:txBody>
      </p:sp>
    </p:spTree>
    <p:extLst>
      <p:ext uri="{BB962C8B-B14F-4D97-AF65-F5344CB8AC3E}">
        <p14:creationId xmlns:p14="http://schemas.microsoft.com/office/powerpoint/2010/main" val="283714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98103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2311273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Jen’s Story</a:t>
            </a:r>
          </a:p>
        </p:txBody>
      </p:sp>
      <p:pic>
        <p:nvPicPr>
          <p:cNvPr id="2" name="Picture 1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F6DC6865-49E5-475A-ADCE-87F53172B1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33" t="-1" r="27369" b="39117"/>
          <a:stretch/>
        </p:blipFill>
        <p:spPr>
          <a:xfrm>
            <a:off x="3317457" y="841494"/>
            <a:ext cx="2509086" cy="2752391"/>
          </a:xfrm>
          <a:prstGeom prst="roundRect">
            <a:avLst>
              <a:gd name="adj" fmla="val 14243"/>
            </a:avLst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0A561C8-95C7-4153-8B26-B087F8062678}"/>
              </a:ext>
            </a:extLst>
          </p:cNvPr>
          <p:cNvSpPr/>
          <p:nvPr/>
        </p:nvSpPr>
        <p:spPr>
          <a:xfrm>
            <a:off x="830679" y="4001392"/>
            <a:ext cx="7482642" cy="1698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en-GB" sz="4800" b="1" dirty="0">
                <a:ea typeface="Calibri" panose="020F0502020204030204" pitchFamily="34" charset="0"/>
                <a:cs typeface="Times New Roman" panose="02020603050405020304" pitchFamily="18" charset="0"/>
              </a:rPr>
              <a:t>Over to you!</a:t>
            </a:r>
          </a:p>
          <a:p>
            <a:pPr algn="ctr"/>
            <a:r>
              <a:rPr lang="en-GB" sz="4800" dirty="0">
                <a:latin typeface="Calibri" panose="020F0502020204030204" pitchFamily="34" charset="0"/>
                <a:cs typeface="Times New Roman" panose="02020603050405020304" pitchFamily="18" charset="0"/>
              </a:rPr>
              <a:t>What should Jen do next?</a:t>
            </a:r>
            <a:endParaRPr lang="en-GB" sz="44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640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98103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2311273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Jen’s Story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FDB916C-7FF1-43FE-BB21-BE40D4D821DF}"/>
              </a:ext>
            </a:extLst>
          </p:cNvPr>
          <p:cNvSpPr/>
          <p:nvPr/>
        </p:nvSpPr>
        <p:spPr>
          <a:xfrm>
            <a:off x="1718520" y="1321599"/>
            <a:ext cx="6842673" cy="1038687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/>
              <a:t>If Jen replies when she is angry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B19ACB1D-7239-4CF3-B3BD-00B6EC63A1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26478">
            <a:off x="210806" y="1144229"/>
            <a:ext cx="1393426" cy="139342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435E7B9-2761-4A24-A1E7-5887007C5814}"/>
              </a:ext>
            </a:extLst>
          </p:cNvPr>
          <p:cNvSpPr txBox="1"/>
          <p:nvPr/>
        </p:nvSpPr>
        <p:spPr>
          <a:xfrm>
            <a:off x="1049961" y="3272894"/>
            <a:ext cx="7703465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GB" sz="3200" dirty="0">
                <a:solidFill>
                  <a:prstClr val="black"/>
                </a:solidFill>
              </a:rPr>
              <a:t>The person might reply with something mean which would upset Jen even more.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sz="3200" dirty="0">
                <a:solidFill>
                  <a:prstClr val="black"/>
                </a:solidFill>
              </a:rPr>
              <a:t>Other people might get involved.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sz="3200" dirty="0">
                <a:solidFill>
                  <a:prstClr val="black"/>
                </a:solidFill>
              </a:rPr>
              <a:t>The disagreement might end up in an online argument.</a:t>
            </a:r>
          </a:p>
        </p:txBody>
      </p:sp>
    </p:spTree>
    <p:extLst>
      <p:ext uri="{BB962C8B-B14F-4D97-AF65-F5344CB8AC3E}">
        <p14:creationId xmlns:p14="http://schemas.microsoft.com/office/powerpoint/2010/main" val="27387302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98103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1" y="245701"/>
            <a:ext cx="2311273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Jen’s Story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FDB916C-7FF1-43FE-BB21-BE40D4D821DF}"/>
              </a:ext>
            </a:extLst>
          </p:cNvPr>
          <p:cNvSpPr/>
          <p:nvPr/>
        </p:nvSpPr>
        <p:spPr>
          <a:xfrm>
            <a:off x="1718520" y="1321599"/>
            <a:ext cx="6842673" cy="1038687"/>
          </a:xfrm>
          <a:prstGeom prst="roundRect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/>
              <a:t>If Jen does not reply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35E7B9-2761-4A24-A1E7-5887007C5814}"/>
              </a:ext>
            </a:extLst>
          </p:cNvPr>
          <p:cNvSpPr txBox="1"/>
          <p:nvPr/>
        </p:nvSpPr>
        <p:spPr>
          <a:xfrm>
            <a:off x="1049961" y="3272894"/>
            <a:ext cx="7703465" cy="2759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lvl="0" indent="-514350">
              <a:spcAft>
                <a:spcPts val="750"/>
              </a:spcAft>
              <a:buFont typeface="+mj-lt"/>
              <a:buAutoNum type="arabicPeriod"/>
            </a:pPr>
            <a:r>
              <a:rPr lang="en-GB" sz="3200" dirty="0">
                <a:latin typeface="Calibri" panose="020F0502020204030204" pitchFamily="34" charset="0"/>
                <a:ea typeface="Times New Roman" panose="02020603050405020304" pitchFamily="18" charset="0"/>
              </a:rPr>
              <a:t>The disagreement would stop.</a:t>
            </a:r>
            <a:endParaRPr lang="en-GB" sz="4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14350" lvl="0" indent="-514350">
              <a:spcAft>
                <a:spcPts val="750"/>
              </a:spcAft>
              <a:buFont typeface="+mj-lt"/>
              <a:buAutoNum type="arabicPeriod"/>
            </a:pPr>
            <a:r>
              <a:rPr lang="en-GB" sz="3200" dirty="0">
                <a:latin typeface="Calibri" panose="020F0502020204030204" pitchFamily="34" charset="0"/>
                <a:ea typeface="Times New Roman" panose="02020603050405020304" pitchFamily="18" charset="0"/>
              </a:rPr>
              <a:t>Jen would have time to calm down and feel less angry.</a:t>
            </a:r>
            <a:endParaRPr lang="en-GB" sz="4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3200" dirty="0">
                <a:latin typeface="Calibri" panose="020F0502020204030204" pitchFamily="34" charset="0"/>
                <a:ea typeface="Calibri" panose="020F0502020204030204" pitchFamily="34" charset="0"/>
              </a:rPr>
              <a:t>Jen might like to talk to someone about what has happened.</a:t>
            </a:r>
            <a:endParaRPr lang="en-GB" sz="32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7EA4353-7AB3-4209-9CC8-B960CE88BC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326478">
            <a:off x="210806" y="1144229"/>
            <a:ext cx="1393426" cy="139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505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3011</TotalTime>
  <Words>1566</Words>
  <Application>Microsoft Office PowerPoint</Application>
  <PresentationFormat>On-screen Show (4:3)</PresentationFormat>
  <Paragraphs>201</Paragraphs>
  <Slides>28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Arial</vt:lpstr>
      <vt:lpstr>Calibri</vt:lpstr>
      <vt:lpstr>Calibri Light</vt:lpstr>
      <vt:lpstr>HelveticaNeue</vt:lpstr>
      <vt:lpstr>Impact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Would you share it online?</dc:title>
  <dc:creator>Kate Edwards</dc:creator>
  <cp:lastModifiedBy>Gareth Cort</cp:lastModifiedBy>
  <cp:revision>93</cp:revision>
  <dcterms:created xsi:type="dcterms:W3CDTF">2019-10-29T11:27:17Z</dcterms:created>
  <dcterms:modified xsi:type="dcterms:W3CDTF">2020-10-27T11:39:40Z</dcterms:modified>
</cp:coreProperties>
</file>