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93" r:id="rId2"/>
    <p:sldId id="289" r:id="rId3"/>
    <p:sldId id="316" r:id="rId4"/>
    <p:sldId id="317" r:id="rId5"/>
    <p:sldId id="318" r:id="rId6"/>
    <p:sldId id="319" r:id="rId7"/>
    <p:sldId id="315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oebe Moriarty Roberts" initials="PMR" lastIdx="1" clrIdx="0">
    <p:extLst>
      <p:ext uri="{19B8F6BF-5375-455C-9EA6-DF929625EA0E}">
        <p15:presenceInfo xmlns:p15="http://schemas.microsoft.com/office/powerpoint/2012/main" userId="S-1-5-21-3023141126-3413566195-2749661670-1260" providerId="AD"/>
      </p:ext>
    </p:extLst>
  </p:cmAuthor>
  <p:cmAuthor id="2" name="Lindsay Buck" initials="LB" lastIdx="6" clrIdx="1">
    <p:extLst>
      <p:ext uri="{19B8F6BF-5375-455C-9EA6-DF929625EA0E}">
        <p15:presenceInfo xmlns:p15="http://schemas.microsoft.com/office/powerpoint/2012/main" userId="S-1-5-21-3023141126-3413566195-2749661670-11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9DC0"/>
    <a:srgbClr val="508DFB"/>
    <a:srgbClr val="ABC486"/>
    <a:srgbClr val="1A1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4" autoAdjust="0"/>
    <p:restoredTop sz="87137" autoAdjust="0"/>
  </p:normalViewPr>
  <p:slideViewPr>
    <p:cSldViewPr snapToGrid="0">
      <p:cViewPr varScale="1">
        <p:scale>
          <a:sx n="119" d="100"/>
          <a:sy n="119" d="100"/>
        </p:scale>
        <p:origin x="2297" y="6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eth Cort" userId="70a7ccca9534fe0d" providerId="LiveId" clId="{8B08E95F-74C3-4A11-BF50-3CDCB9D3AD22}"/>
    <pc:docChg chg="undo custSel addSld delSld modSld modMainMaster">
      <pc:chgData name="Gareth Cort" userId="70a7ccca9534fe0d" providerId="LiveId" clId="{8B08E95F-74C3-4A11-BF50-3CDCB9D3AD22}" dt="2020-10-27T10:22:01.585" v="278" actId="1076"/>
      <pc:docMkLst>
        <pc:docMk/>
      </pc:docMkLst>
      <pc:sldChg chg="del">
        <pc:chgData name="Gareth Cort" userId="70a7ccca9534fe0d" providerId="LiveId" clId="{8B08E95F-74C3-4A11-BF50-3CDCB9D3AD22}" dt="2020-10-27T10:04:39.760" v="11" actId="47"/>
        <pc:sldMkLst>
          <pc:docMk/>
          <pc:sldMk cId="3556608275" sldId="256"/>
        </pc:sldMkLst>
      </pc:sldChg>
      <pc:sldChg chg="addSp delSp modSp mod delAnim">
        <pc:chgData name="Gareth Cort" userId="70a7ccca9534fe0d" providerId="LiveId" clId="{8B08E95F-74C3-4A11-BF50-3CDCB9D3AD22}" dt="2020-10-27T10:07:57.671" v="92" actId="1076"/>
        <pc:sldMkLst>
          <pc:docMk/>
          <pc:sldMk cId="2502668455" sldId="289"/>
        </pc:sldMkLst>
        <pc:spChg chg="mod">
          <ac:chgData name="Gareth Cort" userId="70a7ccca9534fe0d" providerId="LiveId" clId="{8B08E95F-74C3-4A11-BF50-3CDCB9D3AD22}" dt="2020-10-27T10:07:49.383" v="90" actId="1076"/>
          <ac:spMkLst>
            <pc:docMk/>
            <pc:sldMk cId="2502668455" sldId="289"/>
            <ac:spMk id="5" creationId="{CFA863D6-F915-48B7-A0A5-E6D3B9E328AA}"/>
          </ac:spMkLst>
        </pc:spChg>
        <pc:spChg chg="mod">
          <ac:chgData name="Gareth Cort" userId="70a7ccca9534fe0d" providerId="LiveId" clId="{8B08E95F-74C3-4A11-BF50-3CDCB9D3AD22}" dt="2020-10-27T10:05:06.154" v="59" actId="1037"/>
          <ac:spMkLst>
            <pc:docMk/>
            <pc:sldMk cId="2502668455" sldId="289"/>
            <ac:spMk id="8" creationId="{2FE5F7D3-F78F-4F03-9611-926E6DEDF181}"/>
          </ac:spMkLst>
        </pc:spChg>
        <pc:spChg chg="mod">
          <ac:chgData name="Gareth Cort" userId="70a7ccca9534fe0d" providerId="LiveId" clId="{8B08E95F-74C3-4A11-BF50-3CDCB9D3AD22}" dt="2020-10-27T10:05:11.047" v="60" actId="14100"/>
          <ac:spMkLst>
            <pc:docMk/>
            <pc:sldMk cId="2502668455" sldId="289"/>
            <ac:spMk id="9" creationId="{EB61CD75-B4F6-43E5-87BF-A581C9781CEB}"/>
          </ac:spMkLst>
        </pc:spChg>
        <pc:spChg chg="mod">
          <ac:chgData name="Gareth Cort" userId="70a7ccca9534fe0d" providerId="LiveId" clId="{8B08E95F-74C3-4A11-BF50-3CDCB9D3AD22}" dt="2020-10-27T10:04:59.991" v="32" actId="14100"/>
          <ac:spMkLst>
            <pc:docMk/>
            <pc:sldMk cId="2502668455" sldId="289"/>
            <ac:spMk id="10" creationId="{0CC2F492-7993-4E1A-B374-F089BEA7A7B0}"/>
          </ac:spMkLst>
        </pc:spChg>
        <pc:spChg chg="del">
          <ac:chgData name="Gareth Cort" userId="70a7ccca9534fe0d" providerId="LiveId" clId="{8B08E95F-74C3-4A11-BF50-3CDCB9D3AD22}" dt="2020-10-27T10:05:54.599" v="69" actId="478"/>
          <ac:spMkLst>
            <pc:docMk/>
            <pc:sldMk cId="2502668455" sldId="289"/>
            <ac:spMk id="13" creationId="{28A7BA89-ABC6-4FDC-B5CE-78CD32404E9A}"/>
          </ac:spMkLst>
        </pc:spChg>
        <pc:spChg chg="del">
          <ac:chgData name="Gareth Cort" userId="70a7ccca9534fe0d" providerId="LiveId" clId="{8B08E95F-74C3-4A11-BF50-3CDCB9D3AD22}" dt="2020-10-27T10:05:49.540" v="67" actId="478"/>
          <ac:spMkLst>
            <pc:docMk/>
            <pc:sldMk cId="2502668455" sldId="289"/>
            <ac:spMk id="14" creationId="{815129C6-76E1-4C1E-A642-BD497A39DC39}"/>
          </ac:spMkLst>
        </pc:spChg>
        <pc:spChg chg="del">
          <ac:chgData name="Gareth Cort" userId="70a7ccca9534fe0d" providerId="LiveId" clId="{8B08E95F-74C3-4A11-BF50-3CDCB9D3AD22}" dt="2020-10-27T10:05:54.599" v="69" actId="478"/>
          <ac:spMkLst>
            <pc:docMk/>
            <pc:sldMk cId="2502668455" sldId="289"/>
            <ac:spMk id="16" creationId="{95F176F5-0A16-4535-B62D-7FBC019399A8}"/>
          </ac:spMkLst>
        </pc:spChg>
        <pc:spChg chg="add mod">
          <ac:chgData name="Gareth Cort" userId="70a7ccca9534fe0d" providerId="LiveId" clId="{8B08E95F-74C3-4A11-BF50-3CDCB9D3AD22}" dt="2020-10-27T10:07:41.836" v="89" actId="404"/>
          <ac:spMkLst>
            <pc:docMk/>
            <pc:sldMk cId="2502668455" sldId="289"/>
            <ac:spMk id="24" creationId="{E1CFEF08-D798-4519-93B8-0A75C99302C5}"/>
          </ac:spMkLst>
        </pc:spChg>
        <pc:spChg chg="del">
          <ac:chgData name="Gareth Cort" userId="70a7ccca9534fe0d" providerId="LiveId" clId="{8B08E95F-74C3-4A11-BF50-3CDCB9D3AD22}" dt="2020-10-27T10:05:52.257" v="68" actId="478"/>
          <ac:spMkLst>
            <pc:docMk/>
            <pc:sldMk cId="2502668455" sldId="289"/>
            <ac:spMk id="25" creationId="{CC3F96C7-D0EF-4ECD-A4DC-369CB7E329EF}"/>
          </ac:spMkLst>
        </pc:spChg>
        <pc:spChg chg="del">
          <ac:chgData name="Gareth Cort" userId="70a7ccca9534fe0d" providerId="LiveId" clId="{8B08E95F-74C3-4A11-BF50-3CDCB9D3AD22}" dt="2020-10-27T10:05:49.540" v="67" actId="478"/>
          <ac:spMkLst>
            <pc:docMk/>
            <pc:sldMk cId="2502668455" sldId="289"/>
            <ac:spMk id="29" creationId="{9FC7BB1E-F290-4226-B41C-632BF0C32D2D}"/>
          </ac:spMkLst>
        </pc:spChg>
        <pc:spChg chg="del">
          <ac:chgData name="Gareth Cort" userId="70a7ccca9534fe0d" providerId="LiveId" clId="{8B08E95F-74C3-4A11-BF50-3CDCB9D3AD22}" dt="2020-10-27T10:05:52.257" v="68" actId="478"/>
          <ac:spMkLst>
            <pc:docMk/>
            <pc:sldMk cId="2502668455" sldId="289"/>
            <ac:spMk id="31" creationId="{BD24A5B6-9135-4186-9C63-7F5F095338EB}"/>
          </ac:spMkLst>
        </pc:spChg>
        <pc:spChg chg="del">
          <ac:chgData name="Gareth Cort" userId="70a7ccca9534fe0d" providerId="LiveId" clId="{8B08E95F-74C3-4A11-BF50-3CDCB9D3AD22}" dt="2020-10-27T10:05:49.540" v="67" actId="478"/>
          <ac:spMkLst>
            <pc:docMk/>
            <pc:sldMk cId="2502668455" sldId="289"/>
            <ac:spMk id="33" creationId="{39197CD5-C223-4D69-8A65-350D92B51833}"/>
          </ac:spMkLst>
        </pc:spChg>
        <pc:spChg chg="del">
          <ac:chgData name="Gareth Cort" userId="70a7ccca9534fe0d" providerId="LiveId" clId="{8B08E95F-74C3-4A11-BF50-3CDCB9D3AD22}" dt="2020-10-27T10:05:49.540" v="67" actId="478"/>
          <ac:spMkLst>
            <pc:docMk/>
            <pc:sldMk cId="2502668455" sldId="289"/>
            <ac:spMk id="37" creationId="{D755215D-D4E4-4D81-BBD6-9ED431C6582F}"/>
          </ac:spMkLst>
        </pc:spChg>
        <pc:spChg chg="del">
          <ac:chgData name="Gareth Cort" userId="70a7ccca9534fe0d" providerId="LiveId" clId="{8B08E95F-74C3-4A11-BF50-3CDCB9D3AD22}" dt="2020-10-27T10:05:49.540" v="67" actId="478"/>
          <ac:spMkLst>
            <pc:docMk/>
            <pc:sldMk cId="2502668455" sldId="289"/>
            <ac:spMk id="39" creationId="{813CD532-3662-4193-8C52-3FDBDBFE8E71}"/>
          </ac:spMkLst>
        </pc:spChg>
        <pc:grpChg chg="add mod">
          <ac:chgData name="Gareth Cort" userId="70a7ccca9534fe0d" providerId="LiveId" clId="{8B08E95F-74C3-4A11-BF50-3CDCB9D3AD22}" dt="2020-10-27T10:07:57.671" v="92" actId="1076"/>
          <ac:grpSpMkLst>
            <pc:docMk/>
            <pc:sldMk cId="2502668455" sldId="289"/>
            <ac:grpSpMk id="7" creationId="{198E1522-D159-448B-964C-78E05C2D0E35}"/>
          </ac:grpSpMkLst>
        </pc:grpChg>
        <pc:picChg chg="add mod">
          <ac:chgData name="Gareth Cort" userId="70a7ccca9534fe0d" providerId="LiveId" clId="{8B08E95F-74C3-4A11-BF50-3CDCB9D3AD22}" dt="2020-10-27T10:07:51.007" v="91" actId="1076"/>
          <ac:picMkLst>
            <pc:docMk/>
            <pc:sldMk cId="2502668455" sldId="289"/>
            <ac:picMk id="2" creationId="{1DABD51C-A6E0-4B3F-97CF-183FFCF7BD35}"/>
          </ac:picMkLst>
        </pc:picChg>
        <pc:picChg chg="del">
          <ac:chgData name="Gareth Cort" userId="70a7ccca9534fe0d" providerId="LiveId" clId="{8B08E95F-74C3-4A11-BF50-3CDCB9D3AD22}" dt="2020-10-27T10:05:49.540" v="67" actId="478"/>
          <ac:picMkLst>
            <pc:docMk/>
            <pc:sldMk cId="2502668455" sldId="289"/>
            <ac:picMk id="3" creationId="{DF776872-E820-42DE-90DE-78AD226C899B}"/>
          </ac:picMkLst>
        </pc:picChg>
        <pc:picChg chg="del">
          <ac:chgData name="Gareth Cort" userId="70a7ccca9534fe0d" providerId="LiveId" clId="{8B08E95F-74C3-4A11-BF50-3CDCB9D3AD22}" dt="2020-10-27T10:05:49.540" v="67" actId="478"/>
          <ac:picMkLst>
            <pc:docMk/>
            <pc:sldMk cId="2502668455" sldId="289"/>
            <ac:picMk id="6" creationId="{2D0CFFB7-0DC2-4E05-AFDD-203E8AA22E45}"/>
          </ac:picMkLst>
        </pc:picChg>
        <pc:picChg chg="del">
          <ac:chgData name="Gareth Cort" userId="70a7ccca9534fe0d" providerId="LiveId" clId="{8B08E95F-74C3-4A11-BF50-3CDCB9D3AD22}" dt="2020-10-27T10:05:49.540" v="67" actId="478"/>
          <ac:picMkLst>
            <pc:docMk/>
            <pc:sldMk cId="2502668455" sldId="289"/>
            <ac:picMk id="21" creationId="{44C0C396-A9D0-4122-A779-FB93A35EF378}"/>
          </ac:picMkLst>
        </pc:picChg>
        <pc:picChg chg="del">
          <ac:chgData name="Gareth Cort" userId="70a7ccca9534fe0d" providerId="LiveId" clId="{8B08E95F-74C3-4A11-BF50-3CDCB9D3AD22}" dt="2020-10-27T10:05:49.540" v="67" actId="478"/>
          <ac:picMkLst>
            <pc:docMk/>
            <pc:sldMk cId="2502668455" sldId="289"/>
            <ac:picMk id="23" creationId="{E95BF166-A49B-4A42-821E-3274565DEB7A}"/>
          </ac:picMkLst>
        </pc:picChg>
        <pc:cxnChg chg="add del mod">
          <ac:chgData name="Gareth Cort" userId="70a7ccca9534fe0d" providerId="LiveId" clId="{8B08E95F-74C3-4A11-BF50-3CDCB9D3AD22}" dt="2020-10-27T10:07:07.919" v="81" actId="478"/>
          <ac:cxnSpMkLst>
            <pc:docMk/>
            <pc:sldMk cId="2502668455" sldId="289"/>
            <ac:cxnSpMk id="22" creationId="{D238C987-2511-479B-A0DC-E78EF9ADD6B2}"/>
          </ac:cxnSpMkLst>
        </pc:cxnChg>
        <pc:cxnChg chg="add mod">
          <ac:chgData name="Gareth Cort" userId="70a7ccca9534fe0d" providerId="LiveId" clId="{8B08E95F-74C3-4A11-BF50-3CDCB9D3AD22}" dt="2020-10-27T10:07:19.572" v="83" actId="164"/>
          <ac:cxnSpMkLst>
            <pc:docMk/>
            <pc:sldMk cId="2502668455" sldId="289"/>
            <ac:cxnSpMk id="26" creationId="{98D13E2C-ED6F-47F7-9091-A48E18EEFCA3}"/>
          </ac:cxnSpMkLst>
        </pc:cxnChg>
      </pc:sldChg>
      <pc:sldChg chg="modSp mod">
        <pc:chgData name="Gareth Cort" userId="70a7ccca9534fe0d" providerId="LiveId" clId="{8B08E95F-74C3-4A11-BF50-3CDCB9D3AD22}" dt="2020-10-27T10:04:22.012" v="10"/>
        <pc:sldMkLst>
          <pc:docMk/>
          <pc:sldMk cId="3694437384" sldId="293"/>
        </pc:sldMkLst>
        <pc:spChg chg="mod">
          <ac:chgData name="Gareth Cort" userId="70a7ccca9534fe0d" providerId="LiveId" clId="{8B08E95F-74C3-4A11-BF50-3CDCB9D3AD22}" dt="2020-10-27T10:04:22.012" v="10"/>
          <ac:spMkLst>
            <pc:docMk/>
            <pc:sldMk cId="3694437384" sldId="293"/>
            <ac:spMk id="8" creationId="{D8C251CA-C627-4833-8E6D-618C373E8D46}"/>
          </ac:spMkLst>
        </pc:spChg>
        <pc:spChg chg="mod">
          <ac:chgData name="Gareth Cort" userId="70a7ccca9534fe0d" providerId="LiveId" clId="{8B08E95F-74C3-4A11-BF50-3CDCB9D3AD22}" dt="2020-10-27T10:04:14.117" v="9" actId="20577"/>
          <ac:spMkLst>
            <pc:docMk/>
            <pc:sldMk cId="3694437384" sldId="293"/>
            <ac:spMk id="12" creationId="{69D773C5-C769-49DC-BB9F-326ADC83D39F}"/>
          </ac:spMkLst>
        </pc:spChg>
        <pc:picChg chg="mod">
          <ac:chgData name="Gareth Cort" userId="70a7ccca9534fe0d" providerId="LiveId" clId="{8B08E95F-74C3-4A11-BF50-3CDCB9D3AD22}" dt="2020-10-27T10:03:49.202" v="1" actId="14826"/>
          <ac:picMkLst>
            <pc:docMk/>
            <pc:sldMk cId="3694437384" sldId="293"/>
            <ac:picMk id="14" creationId="{DB2B87B1-3502-4B21-B12E-A33FC2251576}"/>
          </ac:picMkLst>
        </pc:picChg>
      </pc:sldChg>
      <pc:sldChg chg="del">
        <pc:chgData name="Gareth Cort" userId="70a7ccca9534fe0d" providerId="LiveId" clId="{8B08E95F-74C3-4A11-BF50-3CDCB9D3AD22}" dt="2020-10-27T10:04:40.992" v="12" actId="47"/>
        <pc:sldMkLst>
          <pc:docMk/>
          <pc:sldMk cId="4105884798" sldId="306"/>
        </pc:sldMkLst>
      </pc:sldChg>
      <pc:sldChg chg="del">
        <pc:chgData name="Gareth Cort" userId="70a7ccca9534fe0d" providerId="LiveId" clId="{8B08E95F-74C3-4A11-BF50-3CDCB9D3AD22}" dt="2020-10-27T10:08:07.561" v="93" actId="47"/>
        <pc:sldMkLst>
          <pc:docMk/>
          <pc:sldMk cId="3938924122" sldId="309"/>
        </pc:sldMkLst>
      </pc:sldChg>
      <pc:sldChg chg="del">
        <pc:chgData name="Gareth Cort" userId="70a7ccca9534fe0d" providerId="LiveId" clId="{8B08E95F-74C3-4A11-BF50-3CDCB9D3AD22}" dt="2020-10-27T10:08:08.266" v="94" actId="47"/>
        <pc:sldMkLst>
          <pc:docMk/>
          <pc:sldMk cId="915826449" sldId="310"/>
        </pc:sldMkLst>
      </pc:sldChg>
      <pc:sldChg chg="del">
        <pc:chgData name="Gareth Cort" userId="70a7ccca9534fe0d" providerId="LiveId" clId="{8B08E95F-74C3-4A11-BF50-3CDCB9D3AD22}" dt="2020-10-27T10:08:08.885" v="95" actId="47"/>
        <pc:sldMkLst>
          <pc:docMk/>
          <pc:sldMk cId="3658778343" sldId="311"/>
        </pc:sldMkLst>
      </pc:sldChg>
      <pc:sldChg chg="del">
        <pc:chgData name="Gareth Cort" userId="70a7ccca9534fe0d" providerId="LiveId" clId="{8B08E95F-74C3-4A11-BF50-3CDCB9D3AD22}" dt="2020-10-27T10:08:09.383" v="96" actId="47"/>
        <pc:sldMkLst>
          <pc:docMk/>
          <pc:sldMk cId="3423724720" sldId="312"/>
        </pc:sldMkLst>
      </pc:sldChg>
      <pc:sldChg chg="del">
        <pc:chgData name="Gareth Cort" userId="70a7ccca9534fe0d" providerId="LiveId" clId="{8B08E95F-74C3-4A11-BF50-3CDCB9D3AD22}" dt="2020-10-27T10:08:10.093" v="97" actId="47"/>
        <pc:sldMkLst>
          <pc:docMk/>
          <pc:sldMk cId="3267123625" sldId="313"/>
        </pc:sldMkLst>
      </pc:sldChg>
      <pc:sldChg chg="del">
        <pc:chgData name="Gareth Cort" userId="70a7ccca9534fe0d" providerId="LiveId" clId="{8B08E95F-74C3-4A11-BF50-3CDCB9D3AD22}" dt="2020-10-27T10:08:21.301" v="98" actId="47"/>
        <pc:sldMkLst>
          <pc:docMk/>
          <pc:sldMk cId="189455930" sldId="314"/>
        </pc:sldMkLst>
      </pc:sldChg>
      <pc:sldChg chg="addSp delSp modSp mod">
        <pc:chgData name="Gareth Cort" userId="70a7ccca9534fe0d" providerId="LiveId" clId="{8B08E95F-74C3-4A11-BF50-3CDCB9D3AD22}" dt="2020-10-27T10:22:01.585" v="278" actId="1076"/>
        <pc:sldMkLst>
          <pc:docMk/>
          <pc:sldMk cId="304631356" sldId="315"/>
        </pc:sldMkLst>
        <pc:spChg chg="add mod">
          <ac:chgData name="Gareth Cort" userId="70a7ccca9534fe0d" providerId="LiveId" clId="{8B08E95F-74C3-4A11-BF50-3CDCB9D3AD22}" dt="2020-10-27T10:14:21.616" v="256" actId="1076"/>
          <ac:spMkLst>
            <pc:docMk/>
            <pc:sldMk cId="304631356" sldId="315"/>
            <ac:spMk id="2" creationId="{8DECA50C-319B-4D05-ABD3-62880B95B24D}"/>
          </ac:spMkLst>
        </pc:spChg>
        <pc:spChg chg="add mod ord">
          <ac:chgData name="Gareth Cort" userId="70a7ccca9534fe0d" providerId="LiveId" clId="{8B08E95F-74C3-4A11-BF50-3CDCB9D3AD22}" dt="2020-10-27T10:14:21.616" v="256" actId="1076"/>
          <ac:spMkLst>
            <pc:docMk/>
            <pc:sldMk cId="304631356" sldId="315"/>
            <ac:spMk id="3" creationId="{9F7F25E8-501A-424C-B067-AF439F6F0C43}"/>
          </ac:spMkLst>
        </pc:spChg>
        <pc:spChg chg="mod">
          <ac:chgData name="Gareth Cort" userId="70a7ccca9534fe0d" providerId="LiveId" clId="{8B08E95F-74C3-4A11-BF50-3CDCB9D3AD22}" dt="2020-10-27T10:21:58.928" v="276" actId="1076"/>
          <ac:spMkLst>
            <pc:docMk/>
            <pc:sldMk cId="304631356" sldId="315"/>
            <ac:spMk id="14" creationId="{B14192C3-66DF-4EFA-84B7-77E691D3D3D6}"/>
          </ac:spMkLst>
        </pc:spChg>
        <pc:spChg chg="mod">
          <ac:chgData name="Gareth Cort" userId="70a7ccca9534fe0d" providerId="LiveId" clId="{8B08E95F-74C3-4A11-BF50-3CDCB9D3AD22}" dt="2020-10-27T10:12:03.453" v="216" actId="1038"/>
          <ac:spMkLst>
            <pc:docMk/>
            <pc:sldMk cId="304631356" sldId="315"/>
            <ac:spMk id="17" creationId="{0A13FC85-11AF-48C2-838E-EF1AB8461D3D}"/>
          </ac:spMkLst>
        </pc:spChg>
        <pc:spChg chg="mod">
          <ac:chgData name="Gareth Cort" userId="70a7ccca9534fe0d" providerId="LiveId" clId="{8B08E95F-74C3-4A11-BF50-3CDCB9D3AD22}" dt="2020-10-27T10:11:53.526" v="152"/>
          <ac:spMkLst>
            <pc:docMk/>
            <pc:sldMk cId="304631356" sldId="315"/>
            <ac:spMk id="21" creationId="{90485E77-2740-4EB9-8DF3-2AEC49BA8D6B}"/>
          </ac:spMkLst>
        </pc:spChg>
        <pc:picChg chg="del">
          <ac:chgData name="Gareth Cort" userId="70a7ccca9534fe0d" providerId="LiveId" clId="{8B08E95F-74C3-4A11-BF50-3CDCB9D3AD22}" dt="2020-10-27T10:12:27.905" v="225" actId="478"/>
          <ac:picMkLst>
            <pc:docMk/>
            <pc:sldMk cId="304631356" sldId="315"/>
            <ac:picMk id="4" creationId="{DBD289FB-357A-4637-8518-C2E1D72BC2E5}"/>
          </ac:picMkLst>
        </pc:picChg>
        <pc:picChg chg="del">
          <ac:chgData name="Gareth Cort" userId="70a7ccca9534fe0d" providerId="LiveId" clId="{8B08E95F-74C3-4A11-BF50-3CDCB9D3AD22}" dt="2020-10-27T10:12:29.758" v="229" actId="478"/>
          <ac:picMkLst>
            <pc:docMk/>
            <pc:sldMk cId="304631356" sldId="315"/>
            <ac:picMk id="5" creationId="{FA7D458E-B3D8-41FF-A0B6-BD60410A241D}"/>
          </ac:picMkLst>
        </pc:picChg>
        <pc:picChg chg="add mod">
          <ac:chgData name="Gareth Cort" userId="70a7ccca9534fe0d" providerId="LiveId" clId="{8B08E95F-74C3-4A11-BF50-3CDCB9D3AD22}" dt="2020-10-27T10:22:01.585" v="278" actId="1076"/>
          <ac:picMkLst>
            <pc:docMk/>
            <pc:sldMk cId="304631356" sldId="315"/>
            <ac:picMk id="7" creationId="{8AAC336C-C41D-4516-B71E-AEF5C14EB114}"/>
          </ac:picMkLst>
        </pc:picChg>
        <pc:picChg chg="del">
          <ac:chgData name="Gareth Cort" userId="70a7ccca9534fe0d" providerId="LiveId" clId="{8B08E95F-74C3-4A11-BF50-3CDCB9D3AD22}" dt="2020-10-27T10:12:29.373" v="228" actId="478"/>
          <ac:picMkLst>
            <pc:docMk/>
            <pc:sldMk cId="304631356" sldId="315"/>
            <ac:picMk id="8" creationId="{27D4BBCE-693D-4279-ADB2-834FF9AFC6EB}"/>
          </ac:picMkLst>
        </pc:picChg>
        <pc:picChg chg="del">
          <ac:chgData name="Gareth Cort" userId="70a7ccca9534fe0d" providerId="LiveId" clId="{8B08E95F-74C3-4A11-BF50-3CDCB9D3AD22}" dt="2020-10-27T10:12:28.555" v="226" actId="478"/>
          <ac:picMkLst>
            <pc:docMk/>
            <pc:sldMk cId="304631356" sldId="315"/>
            <ac:picMk id="9" creationId="{00FD2BF7-1EDD-408D-9CC4-5CD134026209}"/>
          </ac:picMkLst>
        </pc:picChg>
        <pc:picChg chg="del">
          <ac:chgData name="Gareth Cort" userId="70a7ccca9534fe0d" providerId="LiveId" clId="{8B08E95F-74C3-4A11-BF50-3CDCB9D3AD22}" dt="2020-10-27T10:12:30.170" v="230" actId="478"/>
          <ac:picMkLst>
            <pc:docMk/>
            <pc:sldMk cId="304631356" sldId="315"/>
            <ac:picMk id="11" creationId="{03820B29-AC65-40ED-BF20-64ADA14A4DC7}"/>
          </ac:picMkLst>
        </pc:picChg>
        <pc:picChg chg="add mod">
          <ac:chgData name="Gareth Cort" userId="70a7ccca9534fe0d" providerId="LiveId" clId="{8B08E95F-74C3-4A11-BF50-3CDCB9D3AD22}" dt="2020-10-27T10:22:00.097" v="277" actId="1076"/>
          <ac:picMkLst>
            <pc:docMk/>
            <pc:sldMk cId="304631356" sldId="315"/>
            <ac:picMk id="13" creationId="{35608A99-64C7-4CD5-ABE5-5FD485C72A38}"/>
          </ac:picMkLst>
        </pc:picChg>
        <pc:picChg chg="del">
          <ac:chgData name="Gareth Cort" userId="70a7ccca9534fe0d" providerId="LiveId" clId="{8B08E95F-74C3-4A11-BF50-3CDCB9D3AD22}" dt="2020-10-27T10:12:28.924" v="227" actId="478"/>
          <ac:picMkLst>
            <pc:docMk/>
            <pc:sldMk cId="304631356" sldId="315"/>
            <ac:picMk id="16" creationId="{5EA182C3-4AD1-4EE3-BECC-C1F35D661CCA}"/>
          </ac:picMkLst>
        </pc:picChg>
      </pc:sldChg>
      <pc:sldChg chg="addSp delSp modSp add mod">
        <pc:chgData name="Gareth Cort" userId="70a7ccca9534fe0d" providerId="LiveId" clId="{8B08E95F-74C3-4A11-BF50-3CDCB9D3AD22}" dt="2020-10-27T10:08:53.621" v="110" actId="478"/>
        <pc:sldMkLst>
          <pc:docMk/>
          <pc:sldMk cId="1705489103" sldId="316"/>
        </pc:sldMkLst>
        <pc:spChg chg="mod">
          <ac:chgData name="Gareth Cort" userId="70a7ccca9534fe0d" providerId="LiveId" clId="{8B08E95F-74C3-4A11-BF50-3CDCB9D3AD22}" dt="2020-10-27T10:08:38.535" v="105" actId="1076"/>
          <ac:spMkLst>
            <pc:docMk/>
            <pc:sldMk cId="1705489103" sldId="316"/>
            <ac:spMk id="5" creationId="{CFA863D6-F915-48B7-A0A5-E6D3B9E328AA}"/>
          </ac:spMkLst>
        </pc:spChg>
        <pc:picChg chg="del">
          <ac:chgData name="Gareth Cort" userId="70a7ccca9534fe0d" providerId="LiveId" clId="{8B08E95F-74C3-4A11-BF50-3CDCB9D3AD22}" dt="2020-10-27T10:08:53.621" v="110" actId="478"/>
          <ac:picMkLst>
            <pc:docMk/>
            <pc:sldMk cId="1705489103" sldId="316"/>
            <ac:picMk id="2" creationId="{1DABD51C-A6E0-4B3F-97CF-183FFCF7BD35}"/>
          </ac:picMkLst>
        </pc:picChg>
        <pc:picChg chg="add mod ord">
          <ac:chgData name="Gareth Cort" userId="70a7ccca9534fe0d" providerId="LiveId" clId="{8B08E95F-74C3-4A11-BF50-3CDCB9D3AD22}" dt="2020-10-27T10:08:51.743" v="109" actId="167"/>
          <ac:picMkLst>
            <pc:docMk/>
            <pc:sldMk cId="1705489103" sldId="316"/>
            <ac:picMk id="3" creationId="{9659F870-F16F-4421-BC4C-944D3335EF2E}"/>
          </ac:picMkLst>
        </pc:picChg>
      </pc:sldChg>
      <pc:sldChg chg="addSp delSp modSp add mod">
        <pc:chgData name="Gareth Cort" userId="70a7ccca9534fe0d" providerId="LiveId" clId="{8B08E95F-74C3-4A11-BF50-3CDCB9D3AD22}" dt="2020-10-27T10:09:25.768" v="118" actId="478"/>
        <pc:sldMkLst>
          <pc:docMk/>
          <pc:sldMk cId="154048601" sldId="317"/>
        </pc:sldMkLst>
        <pc:spChg chg="mod">
          <ac:chgData name="Gareth Cort" userId="70a7ccca9534fe0d" providerId="LiveId" clId="{8B08E95F-74C3-4A11-BF50-3CDCB9D3AD22}" dt="2020-10-27T10:09:07.083" v="112"/>
          <ac:spMkLst>
            <pc:docMk/>
            <pc:sldMk cId="154048601" sldId="317"/>
            <ac:spMk id="5" creationId="{CFA863D6-F915-48B7-A0A5-E6D3B9E328AA}"/>
          </ac:spMkLst>
        </pc:spChg>
        <pc:picChg chg="add mod ord">
          <ac:chgData name="Gareth Cort" userId="70a7ccca9534fe0d" providerId="LiveId" clId="{8B08E95F-74C3-4A11-BF50-3CDCB9D3AD22}" dt="2020-10-27T10:09:24.104" v="117" actId="167"/>
          <ac:picMkLst>
            <pc:docMk/>
            <pc:sldMk cId="154048601" sldId="317"/>
            <ac:picMk id="2" creationId="{1928FAFC-7D12-4EFE-A228-1ADEED2C36CC}"/>
          </ac:picMkLst>
        </pc:picChg>
        <pc:picChg chg="del">
          <ac:chgData name="Gareth Cort" userId="70a7ccca9534fe0d" providerId="LiveId" clId="{8B08E95F-74C3-4A11-BF50-3CDCB9D3AD22}" dt="2020-10-27T10:09:25.768" v="118" actId="478"/>
          <ac:picMkLst>
            <pc:docMk/>
            <pc:sldMk cId="154048601" sldId="317"/>
            <ac:picMk id="3" creationId="{9659F870-F16F-4421-BC4C-944D3335EF2E}"/>
          </ac:picMkLst>
        </pc:picChg>
      </pc:sldChg>
      <pc:sldChg chg="addSp delSp modSp add mod">
        <pc:chgData name="Gareth Cort" userId="70a7ccca9534fe0d" providerId="LiveId" clId="{8B08E95F-74C3-4A11-BF50-3CDCB9D3AD22}" dt="2020-10-27T10:11:10.287" v="142" actId="14100"/>
        <pc:sldMkLst>
          <pc:docMk/>
          <pc:sldMk cId="736802262" sldId="318"/>
        </pc:sldMkLst>
        <pc:spChg chg="mod">
          <ac:chgData name="Gareth Cort" userId="70a7ccca9534fe0d" providerId="LiveId" clId="{8B08E95F-74C3-4A11-BF50-3CDCB9D3AD22}" dt="2020-10-27T10:09:43.007" v="121" actId="1076"/>
          <ac:spMkLst>
            <pc:docMk/>
            <pc:sldMk cId="736802262" sldId="318"/>
            <ac:spMk id="5" creationId="{CFA863D6-F915-48B7-A0A5-E6D3B9E328AA}"/>
          </ac:spMkLst>
        </pc:spChg>
        <pc:picChg chg="del">
          <ac:chgData name="Gareth Cort" userId="70a7ccca9534fe0d" providerId="LiveId" clId="{8B08E95F-74C3-4A11-BF50-3CDCB9D3AD22}" dt="2020-10-27T10:11:00.278" v="140" actId="478"/>
          <ac:picMkLst>
            <pc:docMk/>
            <pc:sldMk cId="736802262" sldId="318"/>
            <ac:picMk id="2" creationId="{1928FAFC-7D12-4EFE-A228-1ADEED2C36CC}"/>
          </ac:picMkLst>
        </pc:picChg>
        <pc:picChg chg="add mod modCrop">
          <ac:chgData name="Gareth Cort" userId="70a7ccca9534fe0d" providerId="LiveId" clId="{8B08E95F-74C3-4A11-BF50-3CDCB9D3AD22}" dt="2020-10-27T10:11:10.287" v="142" actId="14100"/>
          <ac:picMkLst>
            <pc:docMk/>
            <pc:sldMk cId="736802262" sldId="318"/>
            <ac:picMk id="3" creationId="{2547F31E-5BB3-417C-9A2B-F61F8C0FC350}"/>
          </ac:picMkLst>
        </pc:picChg>
      </pc:sldChg>
      <pc:sldChg chg="addSp delSp modSp add mod">
        <pc:chgData name="Gareth Cort" userId="70a7ccca9534fe0d" providerId="LiveId" clId="{8B08E95F-74C3-4A11-BF50-3CDCB9D3AD22}" dt="2020-10-27T10:11:42.590" v="151" actId="478"/>
        <pc:sldMkLst>
          <pc:docMk/>
          <pc:sldMk cId="3532902090" sldId="319"/>
        </pc:sldMkLst>
        <pc:spChg chg="mod">
          <ac:chgData name="Gareth Cort" userId="70a7ccca9534fe0d" providerId="LiveId" clId="{8B08E95F-74C3-4A11-BF50-3CDCB9D3AD22}" dt="2020-10-27T10:11:27.640" v="146" actId="1076"/>
          <ac:spMkLst>
            <pc:docMk/>
            <pc:sldMk cId="3532902090" sldId="319"/>
            <ac:spMk id="5" creationId="{CFA863D6-F915-48B7-A0A5-E6D3B9E328AA}"/>
          </ac:spMkLst>
        </pc:spChg>
        <pc:picChg chg="add mod ord">
          <ac:chgData name="Gareth Cort" userId="70a7ccca9534fe0d" providerId="LiveId" clId="{8B08E95F-74C3-4A11-BF50-3CDCB9D3AD22}" dt="2020-10-27T10:11:40.859" v="150" actId="167"/>
          <ac:picMkLst>
            <pc:docMk/>
            <pc:sldMk cId="3532902090" sldId="319"/>
            <ac:picMk id="2" creationId="{6DAD452E-ADD1-4C22-851C-2551A4969FAD}"/>
          </ac:picMkLst>
        </pc:picChg>
        <pc:picChg chg="del">
          <ac:chgData name="Gareth Cort" userId="70a7ccca9534fe0d" providerId="LiveId" clId="{8B08E95F-74C3-4A11-BF50-3CDCB9D3AD22}" dt="2020-10-27T10:11:42.590" v="151" actId="478"/>
          <ac:picMkLst>
            <pc:docMk/>
            <pc:sldMk cId="3532902090" sldId="319"/>
            <ac:picMk id="3" creationId="{2547F31E-5BB3-417C-9A2B-F61F8C0FC350}"/>
          </ac:picMkLst>
        </pc:picChg>
      </pc:sldChg>
      <pc:sldMasterChg chg="modSp mod">
        <pc:chgData name="Gareth Cort" userId="70a7ccca9534fe0d" providerId="LiveId" clId="{8B08E95F-74C3-4A11-BF50-3CDCB9D3AD22}" dt="2020-10-27T10:03:25.322" v="0" actId="207"/>
        <pc:sldMasterMkLst>
          <pc:docMk/>
          <pc:sldMasterMk cId="1598389938" sldId="2147483660"/>
        </pc:sldMasterMkLst>
        <pc:spChg chg="mod">
          <ac:chgData name="Gareth Cort" userId="70a7ccca9534fe0d" providerId="LiveId" clId="{8B08E95F-74C3-4A11-BF50-3CDCB9D3AD22}" dt="2020-10-27T10:03:25.322" v="0" actId="207"/>
          <ac:spMkLst>
            <pc:docMk/>
            <pc:sldMasterMk cId="1598389938" sldId="2147483660"/>
            <ac:spMk id="7" creationId="{B9FDAFE0-D4CA-48DD-B18B-6224A22C9FB7}"/>
          </ac:spMkLst>
        </pc:spChg>
      </pc:sldMasterChg>
    </pc:docChg>
  </pc:docChgLst>
  <pc:docChgLst>
    <pc:chgData name="Gareth Cort" userId="70a7ccca9534fe0d" providerId="LiveId" clId="{DF6B11BA-3EAC-4EB0-96AB-B5D39185EFAD}"/>
    <pc:docChg chg="modSld">
      <pc:chgData name="Gareth Cort" userId="70a7ccca9534fe0d" providerId="LiveId" clId="{DF6B11BA-3EAC-4EB0-96AB-B5D39185EFAD}" dt="2020-11-20T12:48:44.795" v="0" actId="2711"/>
      <pc:docMkLst>
        <pc:docMk/>
      </pc:docMkLst>
      <pc:sldChg chg="modSp mod">
        <pc:chgData name="Gareth Cort" userId="70a7ccca9534fe0d" providerId="LiveId" clId="{DF6B11BA-3EAC-4EB0-96AB-B5D39185EFAD}" dt="2020-11-20T12:48:44.795" v="0" actId="2711"/>
        <pc:sldMkLst>
          <pc:docMk/>
          <pc:sldMk cId="3694437384" sldId="293"/>
        </pc:sldMkLst>
        <pc:spChg chg="mod">
          <ac:chgData name="Gareth Cort" userId="70a7ccca9534fe0d" providerId="LiveId" clId="{DF6B11BA-3EAC-4EB0-96AB-B5D39185EFAD}" dt="2020-11-20T12:48:44.795" v="0" actId="2711"/>
          <ac:spMkLst>
            <pc:docMk/>
            <pc:sldMk cId="3694437384" sldId="293"/>
            <ac:spMk id="8" creationId="{D8C251CA-C627-4833-8E6D-618C373E8D46}"/>
          </ac:spMkLst>
        </pc:spChg>
      </pc:sldChg>
    </pc:docChg>
  </pc:docChgLst>
  <pc:docChgLst>
    <pc:chgData name="Gareth Cort" userId="70a7ccca9534fe0d" providerId="LiveId" clId="{A2EF06CD-A50B-43D0-AAAA-C2B3E92EA8D3}"/>
    <pc:docChg chg="undo custSel addSld delSld modSld sldOrd">
      <pc:chgData name="Gareth Cort" userId="70a7ccca9534fe0d" providerId="LiveId" clId="{A2EF06CD-A50B-43D0-AAAA-C2B3E92EA8D3}" dt="2020-10-13T17:19:59.227" v="841" actId="1076"/>
      <pc:docMkLst>
        <pc:docMk/>
      </pc:docMkLst>
      <pc:sldChg chg="addSp delSp modSp mod">
        <pc:chgData name="Gareth Cort" userId="70a7ccca9534fe0d" providerId="LiveId" clId="{A2EF06CD-A50B-43D0-AAAA-C2B3E92EA8D3}" dt="2020-10-13T16:45:10.226" v="236" actId="1367"/>
        <pc:sldMkLst>
          <pc:docMk/>
          <pc:sldMk cId="3556608275" sldId="256"/>
        </pc:sldMkLst>
        <pc:spChg chg="add mod">
          <ac:chgData name="Gareth Cort" userId="70a7ccca9534fe0d" providerId="LiveId" clId="{A2EF06CD-A50B-43D0-AAAA-C2B3E92EA8D3}" dt="2020-10-13T16:43:21.405" v="185" actId="1076"/>
          <ac:spMkLst>
            <pc:docMk/>
            <pc:sldMk cId="3556608275" sldId="256"/>
            <ac:spMk id="8" creationId="{42CE7F41-4A44-4B84-B6F7-5BBA4477C7AE}"/>
          </ac:spMkLst>
        </pc:spChg>
        <pc:spChg chg="mod">
          <ac:chgData name="Gareth Cort" userId="70a7ccca9534fe0d" providerId="LiveId" clId="{A2EF06CD-A50B-43D0-AAAA-C2B3E92EA8D3}" dt="2020-10-13T16:43:04.604" v="146" actId="1035"/>
          <ac:spMkLst>
            <pc:docMk/>
            <pc:sldMk cId="3556608275" sldId="256"/>
            <ac:spMk id="9" creationId="{C52D9217-8B37-414D-B0AB-356E8DCFAAE6}"/>
          </ac:spMkLst>
        </pc:spChg>
        <pc:spChg chg="mod">
          <ac:chgData name="Gareth Cort" userId="70a7ccca9534fe0d" providerId="LiveId" clId="{A2EF06CD-A50B-43D0-AAAA-C2B3E92EA8D3}" dt="2020-10-13T16:43:04.604" v="146" actId="1035"/>
          <ac:spMkLst>
            <pc:docMk/>
            <pc:sldMk cId="3556608275" sldId="256"/>
            <ac:spMk id="10" creationId="{B02F18E3-42D7-4785-8E20-8014FF20DCF1}"/>
          </ac:spMkLst>
        </pc:spChg>
        <pc:spChg chg="mod">
          <ac:chgData name="Gareth Cort" userId="70a7ccca9534fe0d" providerId="LiveId" clId="{A2EF06CD-A50B-43D0-AAAA-C2B3E92EA8D3}" dt="2020-10-13T16:43:04.604" v="146" actId="1035"/>
          <ac:spMkLst>
            <pc:docMk/>
            <pc:sldMk cId="3556608275" sldId="256"/>
            <ac:spMk id="11" creationId="{5DC5DA81-94E9-4BA7-8272-13254199E2BF}"/>
          </ac:spMkLst>
        </pc:spChg>
        <pc:spChg chg="add mod">
          <ac:chgData name="Gareth Cort" userId="70a7ccca9534fe0d" providerId="LiveId" clId="{A2EF06CD-A50B-43D0-AAAA-C2B3E92EA8D3}" dt="2020-10-13T16:43:08.853" v="147" actId="1076"/>
          <ac:spMkLst>
            <pc:docMk/>
            <pc:sldMk cId="3556608275" sldId="256"/>
            <ac:spMk id="12" creationId="{4D0F9383-8571-43F9-ACEA-6949CBC90BD8}"/>
          </ac:spMkLst>
        </pc:spChg>
        <pc:spChg chg="add mod">
          <ac:chgData name="Gareth Cort" userId="70a7ccca9534fe0d" providerId="LiveId" clId="{A2EF06CD-A50B-43D0-AAAA-C2B3E92EA8D3}" dt="2020-10-13T16:43:43.604" v="190" actId="1076"/>
          <ac:spMkLst>
            <pc:docMk/>
            <pc:sldMk cId="3556608275" sldId="256"/>
            <ac:spMk id="14" creationId="{21058DC6-A672-4FA7-848E-6024C586B6D2}"/>
          </ac:spMkLst>
        </pc:spChg>
        <pc:picChg chg="add mod modCrop">
          <ac:chgData name="Gareth Cort" userId="70a7ccca9534fe0d" providerId="LiveId" clId="{A2EF06CD-A50B-43D0-AAAA-C2B3E92EA8D3}" dt="2020-10-13T16:45:10.226" v="236" actId="1367"/>
          <ac:picMkLst>
            <pc:docMk/>
            <pc:sldMk cId="3556608275" sldId="256"/>
            <ac:picMk id="3" creationId="{EACF115E-FBE7-4280-BDE2-A0B99084B45B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4" creationId="{B4FDD65D-1D02-4AAF-BC9A-C8BCA5AB22FD}"/>
          </ac:picMkLst>
        </pc:picChg>
        <pc:picChg chg="add mod">
          <ac:chgData name="Gareth Cort" userId="70a7ccca9534fe0d" providerId="LiveId" clId="{A2EF06CD-A50B-43D0-AAAA-C2B3E92EA8D3}" dt="2020-10-13T16:43:17.666" v="184" actId="1035"/>
          <ac:picMkLst>
            <pc:docMk/>
            <pc:sldMk cId="3556608275" sldId="256"/>
            <ac:picMk id="5" creationId="{10261BC6-D8BB-4E4C-87BE-27D8FACA66E6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6" creationId="{2FB33307-8A96-4E15-8B6E-2342E500B5D7}"/>
          </ac:picMkLst>
        </pc:picChg>
        <pc:picChg chg="add mod">
          <ac:chgData name="Gareth Cort" userId="70a7ccca9534fe0d" providerId="LiveId" clId="{A2EF06CD-A50B-43D0-AAAA-C2B3E92EA8D3}" dt="2020-10-13T16:43:30.453" v="188" actId="1076"/>
          <ac:picMkLst>
            <pc:docMk/>
            <pc:sldMk cId="3556608275" sldId="256"/>
            <ac:picMk id="7" creationId="{F3D18CBE-EDAF-495F-BAE0-4D910557FD1A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15" creationId="{2010BFD9-BA0D-42D6-B834-AE97AE4F808E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17" creationId="{03F36C79-16D6-4C08-AF8C-977BCB4EF14B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19" creationId="{B91477FC-B650-454A-B737-344FC37CE261}"/>
          </ac:picMkLst>
        </pc:picChg>
        <pc:picChg chg="del">
          <ac:chgData name="Gareth Cort" userId="70a7ccca9534fe0d" providerId="LiveId" clId="{A2EF06CD-A50B-43D0-AAAA-C2B3E92EA8D3}" dt="2020-10-13T16:41:03.835" v="83" actId="478"/>
          <ac:picMkLst>
            <pc:docMk/>
            <pc:sldMk cId="3556608275" sldId="256"/>
            <ac:picMk id="21" creationId="{784FD8A5-926A-4D44-9C40-7C0CA748B8BB}"/>
          </ac:picMkLst>
        </pc:picChg>
      </pc:sldChg>
      <pc:sldChg chg="del">
        <pc:chgData name="Gareth Cort" userId="70a7ccca9534fe0d" providerId="LiveId" clId="{A2EF06CD-A50B-43D0-AAAA-C2B3E92EA8D3}" dt="2020-10-13T16:43:51.304" v="191" actId="47"/>
        <pc:sldMkLst>
          <pc:docMk/>
          <pc:sldMk cId="3961482674" sldId="270"/>
        </pc:sldMkLst>
      </pc:sldChg>
      <pc:sldChg chg="del">
        <pc:chgData name="Gareth Cort" userId="70a7ccca9534fe0d" providerId="LiveId" clId="{A2EF06CD-A50B-43D0-AAAA-C2B3E92EA8D3}" dt="2020-10-13T17:17:09.606" v="695" actId="47"/>
        <pc:sldMkLst>
          <pc:docMk/>
          <pc:sldMk cId="1512101075" sldId="281"/>
        </pc:sldMkLst>
      </pc:sldChg>
      <pc:sldChg chg="addSp delSp modSp mod modAnim">
        <pc:chgData name="Gareth Cort" userId="70a7ccca9534fe0d" providerId="LiveId" clId="{A2EF06CD-A50B-43D0-AAAA-C2B3E92EA8D3}" dt="2020-10-13T17:01:44.540" v="524" actId="1076"/>
        <pc:sldMkLst>
          <pc:docMk/>
          <pc:sldMk cId="2502668455" sldId="289"/>
        </pc:sldMkLst>
        <pc:spChg chg="mod">
          <ac:chgData name="Gareth Cort" userId="70a7ccca9534fe0d" providerId="LiveId" clId="{A2EF06CD-A50B-43D0-AAAA-C2B3E92EA8D3}" dt="2020-10-13T17:01:44.540" v="524" actId="1076"/>
          <ac:spMkLst>
            <pc:docMk/>
            <pc:sldMk cId="2502668455" sldId="289"/>
            <ac:spMk id="5" creationId="{CFA863D6-F915-48B7-A0A5-E6D3B9E328AA}"/>
          </ac:spMkLst>
        </pc:spChg>
        <pc:spChg chg="mod ord">
          <ac:chgData name="Gareth Cort" userId="70a7ccca9534fe0d" providerId="LiveId" clId="{A2EF06CD-A50B-43D0-AAAA-C2B3E92EA8D3}" dt="2020-10-13T16:48:10.449" v="354" actId="167"/>
          <ac:spMkLst>
            <pc:docMk/>
            <pc:sldMk cId="2502668455" sldId="289"/>
            <ac:spMk id="8" creationId="{2FE5F7D3-F78F-4F03-9611-926E6DEDF181}"/>
          </ac:spMkLst>
        </pc:spChg>
        <pc:spChg chg="mod ord">
          <ac:chgData name="Gareth Cort" userId="70a7ccca9534fe0d" providerId="LiveId" clId="{A2EF06CD-A50B-43D0-AAAA-C2B3E92EA8D3}" dt="2020-10-13T16:48:06.740" v="353" actId="167"/>
          <ac:spMkLst>
            <pc:docMk/>
            <pc:sldMk cId="2502668455" sldId="289"/>
            <ac:spMk id="9" creationId="{EB61CD75-B4F6-43E5-87BF-A581C9781CEB}"/>
          </ac:spMkLst>
        </pc:spChg>
        <pc:spChg chg="mod ord">
          <ac:chgData name="Gareth Cort" userId="70a7ccca9534fe0d" providerId="LiveId" clId="{A2EF06CD-A50B-43D0-AAAA-C2B3E92EA8D3}" dt="2020-10-13T16:47:57.253" v="288" actId="167"/>
          <ac:spMkLst>
            <pc:docMk/>
            <pc:sldMk cId="2502668455" sldId="289"/>
            <ac:spMk id="10" creationId="{0CC2F492-7993-4E1A-B374-F089BEA7A7B0}"/>
          </ac:spMkLst>
        </pc:spChg>
        <pc:spChg chg="add mod">
          <ac:chgData name="Gareth Cort" userId="70a7ccca9534fe0d" providerId="LiveId" clId="{A2EF06CD-A50B-43D0-AAAA-C2B3E92EA8D3}" dt="2020-10-13T16:55:55.981" v="460" actId="1076"/>
          <ac:spMkLst>
            <pc:docMk/>
            <pc:sldMk cId="2502668455" sldId="289"/>
            <ac:spMk id="13" creationId="{28A7BA89-ABC6-4FDC-B5CE-78CD32404E9A}"/>
          </ac:spMkLst>
        </pc:spChg>
        <pc:spChg chg="add mod">
          <ac:chgData name="Gareth Cort" userId="70a7ccca9534fe0d" providerId="LiveId" clId="{A2EF06CD-A50B-43D0-AAAA-C2B3E92EA8D3}" dt="2020-10-13T16:55:44.077" v="454" actId="1076"/>
          <ac:spMkLst>
            <pc:docMk/>
            <pc:sldMk cId="2502668455" sldId="289"/>
            <ac:spMk id="14" creationId="{815129C6-76E1-4C1E-A642-BD497A39DC39}"/>
          </ac:spMkLst>
        </pc:spChg>
        <pc:spChg chg="add mod">
          <ac:chgData name="Gareth Cort" userId="70a7ccca9534fe0d" providerId="LiveId" clId="{A2EF06CD-A50B-43D0-AAAA-C2B3E92EA8D3}" dt="2020-10-13T16:55:44.077" v="454" actId="1076"/>
          <ac:spMkLst>
            <pc:docMk/>
            <pc:sldMk cId="2502668455" sldId="289"/>
            <ac:spMk id="16" creationId="{95F176F5-0A16-4535-B62D-7FBC019399A8}"/>
          </ac:spMkLst>
        </pc:spChg>
        <pc:spChg chg="add mod">
          <ac:chgData name="Gareth Cort" userId="70a7ccca9534fe0d" providerId="LiveId" clId="{A2EF06CD-A50B-43D0-AAAA-C2B3E92EA8D3}" dt="2020-10-13T16:55:44.077" v="454" actId="1076"/>
          <ac:spMkLst>
            <pc:docMk/>
            <pc:sldMk cId="2502668455" sldId="289"/>
            <ac:spMk id="25" creationId="{CC3F96C7-D0EF-4ECD-A4DC-369CB7E329EF}"/>
          </ac:spMkLst>
        </pc:spChg>
        <pc:spChg chg="del">
          <ac:chgData name="Gareth Cort" userId="70a7ccca9534fe0d" providerId="LiveId" clId="{A2EF06CD-A50B-43D0-AAAA-C2B3E92EA8D3}" dt="2020-10-13T16:48:41.054" v="360" actId="478"/>
          <ac:spMkLst>
            <pc:docMk/>
            <pc:sldMk cId="2502668455" sldId="289"/>
            <ac:spMk id="27" creationId="{7E54209D-7A31-4C70-A940-3DB4FD734F52}"/>
          </ac:spMkLst>
        </pc:spChg>
        <pc:spChg chg="add mod">
          <ac:chgData name="Gareth Cort" userId="70a7ccca9534fe0d" providerId="LiveId" clId="{A2EF06CD-A50B-43D0-AAAA-C2B3E92EA8D3}" dt="2020-10-13T16:56:04.069" v="462" actId="14100"/>
          <ac:spMkLst>
            <pc:docMk/>
            <pc:sldMk cId="2502668455" sldId="289"/>
            <ac:spMk id="29" creationId="{9FC7BB1E-F290-4226-B41C-632BF0C32D2D}"/>
          </ac:spMkLst>
        </pc:spChg>
        <pc:spChg chg="add mod">
          <ac:chgData name="Gareth Cort" userId="70a7ccca9534fe0d" providerId="LiveId" clId="{A2EF06CD-A50B-43D0-AAAA-C2B3E92EA8D3}" dt="2020-10-13T16:55:44.077" v="454" actId="1076"/>
          <ac:spMkLst>
            <pc:docMk/>
            <pc:sldMk cId="2502668455" sldId="289"/>
            <ac:spMk id="31" creationId="{BD24A5B6-9135-4186-9C63-7F5F095338EB}"/>
          </ac:spMkLst>
        </pc:spChg>
        <pc:spChg chg="add mod">
          <ac:chgData name="Gareth Cort" userId="70a7ccca9534fe0d" providerId="LiveId" clId="{A2EF06CD-A50B-43D0-AAAA-C2B3E92EA8D3}" dt="2020-10-13T16:55:44.077" v="454" actId="1076"/>
          <ac:spMkLst>
            <pc:docMk/>
            <pc:sldMk cId="2502668455" sldId="289"/>
            <ac:spMk id="33" creationId="{39197CD5-C223-4D69-8A65-350D92B51833}"/>
          </ac:spMkLst>
        </pc:spChg>
        <pc:spChg chg="add mod">
          <ac:chgData name="Gareth Cort" userId="70a7ccca9534fe0d" providerId="LiveId" clId="{A2EF06CD-A50B-43D0-AAAA-C2B3E92EA8D3}" dt="2020-10-13T16:56:00.292" v="461" actId="1076"/>
          <ac:spMkLst>
            <pc:docMk/>
            <pc:sldMk cId="2502668455" sldId="289"/>
            <ac:spMk id="37" creationId="{D755215D-D4E4-4D81-BBD6-9ED431C6582F}"/>
          </ac:spMkLst>
        </pc:spChg>
        <pc:spChg chg="add mod">
          <ac:chgData name="Gareth Cort" userId="70a7ccca9534fe0d" providerId="LiveId" clId="{A2EF06CD-A50B-43D0-AAAA-C2B3E92EA8D3}" dt="2020-10-13T16:56:39.269" v="475" actId="1076"/>
          <ac:spMkLst>
            <pc:docMk/>
            <pc:sldMk cId="2502668455" sldId="289"/>
            <ac:spMk id="39" creationId="{813CD532-3662-4193-8C52-3FDBDBFE8E71}"/>
          </ac:spMkLst>
        </pc:spChg>
        <pc:picChg chg="del">
          <ac:chgData name="Gareth Cort" userId="70a7ccca9534fe0d" providerId="LiveId" clId="{A2EF06CD-A50B-43D0-AAAA-C2B3E92EA8D3}" dt="2020-10-13T16:47:16.996" v="259" actId="478"/>
          <ac:picMkLst>
            <pc:docMk/>
            <pc:sldMk cId="2502668455" sldId="289"/>
            <ac:picMk id="2" creationId="{C4C8E8C4-CA9F-4B6D-A585-C0F216CE59A3}"/>
          </ac:picMkLst>
        </pc:picChg>
        <pc:picChg chg="add mod">
          <ac:chgData name="Gareth Cort" userId="70a7ccca9534fe0d" providerId="LiveId" clId="{A2EF06CD-A50B-43D0-AAAA-C2B3E92EA8D3}" dt="2020-10-13T16:51:39.436" v="393" actId="1076"/>
          <ac:picMkLst>
            <pc:docMk/>
            <pc:sldMk cId="2502668455" sldId="289"/>
            <ac:picMk id="3" creationId="{DF776872-E820-42DE-90DE-78AD226C899B}"/>
          </ac:picMkLst>
        </pc:picChg>
        <pc:picChg chg="add mod">
          <ac:chgData name="Gareth Cort" userId="70a7ccca9534fe0d" providerId="LiveId" clId="{A2EF06CD-A50B-43D0-AAAA-C2B3E92EA8D3}" dt="2020-10-13T16:51:38.069" v="392" actId="1076"/>
          <ac:picMkLst>
            <pc:docMk/>
            <pc:sldMk cId="2502668455" sldId="289"/>
            <ac:picMk id="6" creationId="{2D0CFFB7-0DC2-4E05-AFDD-203E8AA22E45}"/>
          </ac:picMkLst>
        </pc:picChg>
        <pc:picChg chg="del">
          <ac:chgData name="Gareth Cort" userId="70a7ccca9534fe0d" providerId="LiveId" clId="{A2EF06CD-A50B-43D0-AAAA-C2B3E92EA8D3}" dt="2020-10-13T16:47:19.744" v="260" actId="478"/>
          <ac:picMkLst>
            <pc:docMk/>
            <pc:sldMk cId="2502668455" sldId="289"/>
            <ac:picMk id="7" creationId="{F82F1AE9-7CA5-4A73-918C-9131B01AE136}"/>
          </ac:picMkLst>
        </pc:picChg>
        <pc:picChg chg="del">
          <ac:chgData name="Gareth Cort" userId="70a7ccca9534fe0d" providerId="LiveId" clId="{A2EF06CD-A50B-43D0-AAAA-C2B3E92EA8D3}" dt="2020-10-13T16:47:16.996" v="259" actId="478"/>
          <ac:picMkLst>
            <pc:docMk/>
            <pc:sldMk cId="2502668455" sldId="289"/>
            <ac:picMk id="12" creationId="{87490CB0-F194-4DF0-85AB-F046117C8364}"/>
          </ac:picMkLst>
        </pc:picChg>
        <pc:picChg chg="del">
          <ac:chgData name="Gareth Cort" userId="70a7ccca9534fe0d" providerId="LiveId" clId="{A2EF06CD-A50B-43D0-AAAA-C2B3E92EA8D3}" dt="2020-10-13T16:47:20.747" v="261" actId="478"/>
          <ac:picMkLst>
            <pc:docMk/>
            <pc:sldMk cId="2502668455" sldId="289"/>
            <ac:picMk id="18" creationId="{D4BE62AF-3212-43D3-B2B8-6B08AC9C0215}"/>
          </ac:picMkLst>
        </pc:picChg>
        <pc:picChg chg="add del mod">
          <ac:chgData name="Gareth Cort" userId="70a7ccca9534fe0d" providerId="LiveId" clId="{A2EF06CD-A50B-43D0-AAAA-C2B3E92EA8D3}" dt="2020-10-13T16:53:12.671" v="409" actId="478"/>
          <ac:picMkLst>
            <pc:docMk/>
            <pc:sldMk cId="2502668455" sldId="289"/>
            <ac:picMk id="19" creationId="{4926C1CB-2F67-42A8-9D87-BD689F36DB78}"/>
          </ac:picMkLst>
        </pc:picChg>
        <pc:picChg chg="add mod">
          <ac:chgData name="Gareth Cort" userId="70a7ccca9534fe0d" providerId="LiveId" clId="{A2EF06CD-A50B-43D0-AAAA-C2B3E92EA8D3}" dt="2020-10-13T16:55:44.077" v="454" actId="1076"/>
          <ac:picMkLst>
            <pc:docMk/>
            <pc:sldMk cId="2502668455" sldId="289"/>
            <ac:picMk id="21" creationId="{44C0C396-A9D0-4122-A779-FB93A35EF378}"/>
          </ac:picMkLst>
        </pc:picChg>
        <pc:picChg chg="add mod ord">
          <ac:chgData name="Gareth Cort" userId="70a7ccca9534fe0d" providerId="LiveId" clId="{A2EF06CD-A50B-43D0-AAAA-C2B3E92EA8D3}" dt="2020-10-13T16:55:44.077" v="454" actId="1076"/>
          <ac:picMkLst>
            <pc:docMk/>
            <pc:sldMk cId="2502668455" sldId="289"/>
            <ac:picMk id="23" creationId="{E95BF166-A49B-4A42-821E-3274565DEB7A}"/>
          </ac:picMkLst>
        </pc:picChg>
        <pc:picChg chg="add del mod">
          <ac:chgData name="Gareth Cort" userId="70a7ccca9534fe0d" providerId="LiveId" clId="{A2EF06CD-A50B-43D0-AAAA-C2B3E92EA8D3}" dt="2020-10-13T16:55:01.984" v="440" actId="478"/>
          <ac:picMkLst>
            <pc:docMk/>
            <pc:sldMk cId="2502668455" sldId="289"/>
            <ac:picMk id="35" creationId="{8910E151-86EE-4157-90DA-98EB3CB2CFB1}"/>
          </ac:picMkLst>
        </pc:picChg>
      </pc:sldChg>
      <pc:sldChg chg="modSp mod">
        <pc:chgData name="Gareth Cort" userId="70a7ccca9534fe0d" providerId="LiveId" clId="{A2EF06CD-A50B-43D0-AAAA-C2B3E92EA8D3}" dt="2020-10-13T16:40:09.284" v="1" actId="20577"/>
        <pc:sldMkLst>
          <pc:docMk/>
          <pc:sldMk cId="3694437384" sldId="293"/>
        </pc:sldMkLst>
        <pc:spChg chg="mod">
          <ac:chgData name="Gareth Cort" userId="70a7ccca9534fe0d" providerId="LiveId" clId="{A2EF06CD-A50B-43D0-AAAA-C2B3E92EA8D3}" dt="2020-10-13T16:40:09.284" v="1" actId="20577"/>
          <ac:spMkLst>
            <pc:docMk/>
            <pc:sldMk cId="3694437384" sldId="293"/>
            <ac:spMk id="8" creationId="{D8C251CA-C627-4833-8E6D-618C373E8D46}"/>
          </ac:spMkLst>
        </pc:spChg>
      </pc:sldChg>
      <pc:sldChg chg="addSp delSp modSp mod ord modAnim">
        <pc:chgData name="Gareth Cort" userId="70a7ccca9534fe0d" providerId="LiveId" clId="{A2EF06CD-A50B-43D0-AAAA-C2B3E92EA8D3}" dt="2020-10-13T16:48:20.838" v="357" actId="20577"/>
        <pc:sldMkLst>
          <pc:docMk/>
          <pc:sldMk cId="4105884798" sldId="306"/>
        </pc:sldMkLst>
        <pc:spChg chg="del">
          <ac:chgData name="Gareth Cort" userId="70a7ccca9534fe0d" providerId="LiveId" clId="{A2EF06CD-A50B-43D0-AAAA-C2B3E92EA8D3}" dt="2020-10-13T16:44:44.453" v="232" actId="478"/>
          <ac:spMkLst>
            <pc:docMk/>
            <pc:sldMk cId="4105884798" sldId="306"/>
            <ac:spMk id="2" creationId="{6ACA200A-A7C3-4DE9-ADE3-CFAD07A00976}"/>
          </ac:spMkLst>
        </pc:spChg>
        <pc:spChg chg="add mod">
          <ac:chgData name="Gareth Cort" userId="70a7ccca9534fe0d" providerId="LiveId" clId="{A2EF06CD-A50B-43D0-AAAA-C2B3E92EA8D3}" dt="2020-10-13T16:44:44.856" v="233"/>
          <ac:spMkLst>
            <pc:docMk/>
            <pc:sldMk cId="4105884798" sldId="306"/>
            <ac:spMk id="10" creationId="{D48F6927-A208-4B49-95E3-E52E32F5B61F}"/>
          </ac:spMkLst>
        </pc:spChg>
        <pc:spChg chg="add mod">
          <ac:chgData name="Gareth Cort" userId="70a7ccca9534fe0d" providerId="LiveId" clId="{A2EF06CD-A50B-43D0-AAAA-C2B3E92EA8D3}" dt="2020-10-13T16:46:37.063" v="254" actId="14100"/>
          <ac:spMkLst>
            <pc:docMk/>
            <pc:sldMk cId="4105884798" sldId="306"/>
            <ac:spMk id="20" creationId="{C137E15B-9614-4008-AE12-39CEFDF60017}"/>
          </ac:spMkLst>
        </pc:spChg>
        <pc:spChg chg="mod">
          <ac:chgData name="Gareth Cort" userId="70a7ccca9534fe0d" providerId="LiveId" clId="{A2EF06CD-A50B-43D0-AAAA-C2B3E92EA8D3}" dt="2020-10-13T16:48:20.838" v="357" actId="20577"/>
          <ac:spMkLst>
            <pc:docMk/>
            <pc:sldMk cId="4105884798" sldId="306"/>
            <ac:spMk id="21" creationId="{90485E77-2740-4EB9-8DF3-2AEC49BA8D6B}"/>
          </ac:spMkLst>
        </pc:spChg>
        <pc:picChg chg="add mod">
          <ac:chgData name="Gareth Cort" userId="70a7ccca9534fe0d" providerId="LiveId" clId="{A2EF06CD-A50B-43D0-AAAA-C2B3E92EA8D3}" dt="2020-10-13T16:45:18.828" v="237" actId="1367"/>
          <ac:picMkLst>
            <pc:docMk/>
            <pc:sldMk cId="4105884798" sldId="306"/>
            <ac:picMk id="3" creationId="{76B27C4A-966B-45B2-986E-A08BA3F4004B}"/>
          </ac:picMkLst>
        </pc:picChg>
        <pc:picChg chg="add mod">
          <ac:chgData name="Gareth Cort" userId="70a7ccca9534fe0d" providerId="LiveId" clId="{A2EF06CD-A50B-43D0-AAAA-C2B3E92EA8D3}" dt="2020-10-13T16:46:27.901" v="252" actId="1076"/>
          <ac:picMkLst>
            <pc:docMk/>
            <pc:sldMk cId="4105884798" sldId="306"/>
            <ac:picMk id="4" creationId="{C3386A9F-149A-4EA8-8361-AA499CA2B3A7}"/>
          </ac:picMkLst>
        </pc:picChg>
        <pc:picChg chg="add mod">
          <ac:chgData name="Gareth Cort" userId="70a7ccca9534fe0d" providerId="LiveId" clId="{A2EF06CD-A50B-43D0-AAAA-C2B3E92EA8D3}" dt="2020-10-13T16:45:40.790" v="246" actId="1076"/>
          <ac:picMkLst>
            <pc:docMk/>
            <pc:sldMk cId="4105884798" sldId="306"/>
            <ac:picMk id="5" creationId="{A6E495F4-6425-40C1-B792-F570AD83F5A1}"/>
          </ac:picMkLst>
        </pc:picChg>
        <pc:picChg chg="del">
          <ac:chgData name="Gareth Cort" userId="70a7ccca9534fe0d" providerId="LiveId" clId="{A2EF06CD-A50B-43D0-AAAA-C2B3E92EA8D3}" dt="2020-10-13T16:44:21.614" v="208" actId="478"/>
          <ac:picMkLst>
            <pc:docMk/>
            <pc:sldMk cId="4105884798" sldId="306"/>
            <ac:picMk id="7" creationId="{42B01EAC-69E9-437A-A57E-01E6363FD246}"/>
          </ac:picMkLst>
        </pc:picChg>
        <pc:picChg chg="add mod">
          <ac:chgData name="Gareth Cort" userId="70a7ccca9534fe0d" providerId="LiveId" clId="{A2EF06CD-A50B-43D0-AAAA-C2B3E92EA8D3}" dt="2020-10-13T16:45:55.662" v="251" actId="1076"/>
          <ac:picMkLst>
            <pc:docMk/>
            <pc:sldMk cId="4105884798" sldId="306"/>
            <ac:picMk id="8" creationId="{3566111B-5D37-4D48-A1F1-06F01FF5F431}"/>
          </ac:picMkLst>
        </pc:picChg>
        <pc:picChg chg="del">
          <ac:chgData name="Gareth Cort" userId="70a7ccca9534fe0d" providerId="LiveId" clId="{A2EF06CD-A50B-43D0-AAAA-C2B3E92EA8D3}" dt="2020-10-13T16:44:22.384" v="210" actId="478"/>
          <ac:picMkLst>
            <pc:docMk/>
            <pc:sldMk cId="4105884798" sldId="306"/>
            <ac:picMk id="9" creationId="{3B6160D7-4A88-4775-A094-9A746A656D2D}"/>
          </ac:picMkLst>
        </pc:picChg>
        <pc:picChg chg="del">
          <ac:chgData name="Gareth Cort" userId="70a7ccca9534fe0d" providerId="LiveId" clId="{A2EF06CD-A50B-43D0-AAAA-C2B3E92EA8D3}" dt="2020-10-13T16:44:22.005" v="209" actId="478"/>
          <ac:picMkLst>
            <pc:docMk/>
            <pc:sldMk cId="4105884798" sldId="306"/>
            <ac:picMk id="11" creationId="{89A4FD03-02DE-41F3-AFC9-F5F66CE3A03E}"/>
          </ac:picMkLst>
        </pc:picChg>
        <pc:picChg chg="del">
          <ac:chgData name="Gareth Cort" userId="70a7ccca9534fe0d" providerId="LiveId" clId="{A2EF06CD-A50B-43D0-AAAA-C2B3E92EA8D3}" dt="2020-10-13T16:44:21.186" v="207" actId="478"/>
          <ac:picMkLst>
            <pc:docMk/>
            <pc:sldMk cId="4105884798" sldId="306"/>
            <ac:picMk id="13" creationId="{AD944CD6-E33D-4CD5-983C-8F215AF1B3D7}"/>
          </ac:picMkLst>
        </pc:picChg>
        <pc:picChg chg="add mod">
          <ac:chgData name="Gareth Cort" userId="70a7ccca9534fe0d" providerId="LiveId" clId="{A2EF06CD-A50B-43D0-AAAA-C2B3E92EA8D3}" dt="2020-10-13T16:47:08.133" v="258" actId="1076"/>
          <ac:picMkLst>
            <pc:docMk/>
            <pc:sldMk cId="4105884798" sldId="306"/>
            <ac:picMk id="16" creationId="{DC7EC841-5FF1-494B-8EEE-0D2BC3F35B79}"/>
          </ac:picMkLst>
        </pc:picChg>
      </pc:sldChg>
      <pc:sldChg chg="del">
        <pc:chgData name="Gareth Cort" userId="70a7ccca9534fe0d" providerId="LiveId" clId="{A2EF06CD-A50B-43D0-AAAA-C2B3E92EA8D3}" dt="2020-10-13T16:43:52.322" v="192" actId="47"/>
        <pc:sldMkLst>
          <pc:docMk/>
          <pc:sldMk cId="1562159922" sldId="307"/>
        </pc:sldMkLst>
      </pc:sldChg>
      <pc:sldChg chg="del">
        <pc:chgData name="Gareth Cort" userId="70a7ccca9534fe0d" providerId="LiveId" clId="{A2EF06CD-A50B-43D0-AAAA-C2B3E92EA8D3}" dt="2020-10-13T17:14:51.379" v="659" actId="2696"/>
        <pc:sldMkLst>
          <pc:docMk/>
          <pc:sldMk cId="1355942544" sldId="308"/>
        </pc:sldMkLst>
      </pc:sldChg>
      <pc:sldChg chg="del">
        <pc:chgData name="Gareth Cort" userId="70a7ccca9534fe0d" providerId="LiveId" clId="{A2EF06CD-A50B-43D0-AAAA-C2B3E92EA8D3}" dt="2020-10-13T16:43:58.228" v="193" actId="47"/>
        <pc:sldMkLst>
          <pc:docMk/>
          <pc:sldMk cId="965427821" sldId="309"/>
        </pc:sldMkLst>
      </pc:sldChg>
      <pc:sldChg chg="addSp delSp modSp add mod modAnim">
        <pc:chgData name="Gareth Cort" userId="70a7ccca9534fe0d" providerId="LiveId" clId="{A2EF06CD-A50B-43D0-AAAA-C2B3E92EA8D3}" dt="2020-10-13T17:00:41.469" v="511" actId="1076"/>
        <pc:sldMkLst>
          <pc:docMk/>
          <pc:sldMk cId="3938924122" sldId="309"/>
        </pc:sldMkLst>
        <pc:spChg chg="mod">
          <ac:chgData name="Gareth Cort" userId="70a7ccca9534fe0d" providerId="LiveId" clId="{A2EF06CD-A50B-43D0-AAAA-C2B3E92EA8D3}" dt="2020-10-13T16:58:24.405" v="492" actId="113"/>
          <ac:spMkLst>
            <pc:docMk/>
            <pc:sldMk cId="3938924122" sldId="309"/>
            <ac:spMk id="5" creationId="{CFA863D6-F915-48B7-A0A5-E6D3B9E328AA}"/>
          </ac:spMkLst>
        </pc:spChg>
        <pc:picChg chg="del">
          <ac:chgData name="Gareth Cort" userId="70a7ccca9534fe0d" providerId="LiveId" clId="{A2EF06CD-A50B-43D0-AAAA-C2B3E92EA8D3}" dt="2020-10-13T16:58:27.982" v="494" actId="478"/>
          <ac:picMkLst>
            <pc:docMk/>
            <pc:sldMk cId="3938924122" sldId="309"/>
            <ac:picMk id="3" creationId="{DF776872-E820-42DE-90DE-78AD226C899B}"/>
          </ac:picMkLst>
        </pc:picChg>
        <pc:picChg chg="add mod modCrop">
          <ac:chgData name="Gareth Cort" userId="70a7ccca9534fe0d" providerId="LiveId" clId="{A2EF06CD-A50B-43D0-AAAA-C2B3E92EA8D3}" dt="2020-10-13T16:59:27.996" v="503" actId="1076"/>
          <ac:picMkLst>
            <pc:docMk/>
            <pc:sldMk cId="3938924122" sldId="309"/>
            <ac:picMk id="4" creationId="{BE06389E-8CC9-46D7-880D-3D4844E00C3F}"/>
          </ac:picMkLst>
        </pc:picChg>
        <pc:picChg chg="del">
          <ac:chgData name="Gareth Cort" userId="70a7ccca9534fe0d" providerId="LiveId" clId="{A2EF06CD-A50B-43D0-AAAA-C2B3E92EA8D3}" dt="2020-10-13T16:58:27.056" v="493" actId="478"/>
          <ac:picMkLst>
            <pc:docMk/>
            <pc:sldMk cId="3938924122" sldId="309"/>
            <ac:picMk id="6" creationId="{2D0CFFB7-0DC2-4E05-AFDD-203E8AA22E45}"/>
          </ac:picMkLst>
        </pc:picChg>
        <pc:picChg chg="add mod">
          <ac:chgData name="Gareth Cort" userId="70a7ccca9534fe0d" providerId="LiveId" clId="{A2EF06CD-A50B-43D0-AAAA-C2B3E92EA8D3}" dt="2020-10-13T17:00:41.469" v="511" actId="1076"/>
          <ac:picMkLst>
            <pc:docMk/>
            <pc:sldMk cId="3938924122" sldId="309"/>
            <ac:picMk id="11" creationId="{C8484AE3-5970-4267-B95B-54A7DF5AF024}"/>
          </ac:picMkLst>
        </pc:picChg>
      </pc:sldChg>
      <pc:sldChg chg="addSp delSp modSp add mod delAnim modAnim">
        <pc:chgData name="Gareth Cort" userId="70a7ccca9534fe0d" providerId="LiveId" clId="{A2EF06CD-A50B-43D0-AAAA-C2B3E92EA8D3}" dt="2020-10-13T17:05:12.324" v="570" actId="688"/>
        <pc:sldMkLst>
          <pc:docMk/>
          <pc:sldMk cId="915826449" sldId="310"/>
        </pc:sldMkLst>
        <pc:spChg chg="mod">
          <ac:chgData name="Gareth Cort" userId="70a7ccca9534fe0d" providerId="LiveId" clId="{A2EF06CD-A50B-43D0-AAAA-C2B3E92EA8D3}" dt="2020-10-13T17:02:09.600" v="529" actId="113"/>
          <ac:spMkLst>
            <pc:docMk/>
            <pc:sldMk cId="915826449" sldId="310"/>
            <ac:spMk id="5" creationId="{CFA863D6-F915-48B7-A0A5-E6D3B9E328AA}"/>
          </ac:spMkLst>
        </pc:spChg>
        <pc:spChg chg="add del mod">
          <ac:chgData name="Gareth Cort" userId="70a7ccca9534fe0d" providerId="LiveId" clId="{A2EF06CD-A50B-43D0-AAAA-C2B3E92EA8D3}" dt="2020-10-13T17:03:39.061" v="544" actId="478"/>
          <ac:spMkLst>
            <pc:docMk/>
            <pc:sldMk cId="915826449" sldId="310"/>
            <ac:spMk id="24" creationId="{3E5E9DAB-253E-4373-A4A4-91AEC0107710}"/>
          </ac:spMkLst>
        </pc:spChg>
        <pc:spChg chg="add mod">
          <ac:chgData name="Gareth Cort" userId="70a7ccca9534fe0d" providerId="LiveId" clId="{A2EF06CD-A50B-43D0-AAAA-C2B3E92EA8D3}" dt="2020-10-13T17:04:16.634" v="559" actId="164"/>
          <ac:spMkLst>
            <pc:docMk/>
            <pc:sldMk cId="915826449" sldId="310"/>
            <ac:spMk id="26" creationId="{A6E0BC26-E7F6-41A1-AB27-520D30BA1D5E}"/>
          </ac:spMkLst>
        </pc:spChg>
        <pc:grpChg chg="add mod">
          <ac:chgData name="Gareth Cort" userId="70a7ccca9534fe0d" providerId="LiveId" clId="{A2EF06CD-A50B-43D0-AAAA-C2B3E92EA8D3}" dt="2020-10-13T17:04:18.103" v="560" actId="688"/>
          <ac:grpSpMkLst>
            <pc:docMk/>
            <pc:sldMk cId="915826449" sldId="310"/>
            <ac:grpSpMk id="7" creationId="{BC04EFE6-E215-4903-A43A-671266B12C9E}"/>
          </ac:grpSpMkLst>
        </pc:grpChg>
        <pc:picChg chg="add del mod">
          <ac:chgData name="Gareth Cort" userId="70a7ccca9534fe0d" providerId="LiveId" clId="{A2EF06CD-A50B-43D0-AAAA-C2B3E92EA8D3}" dt="2020-10-13T17:03:21.258" v="537" actId="478"/>
          <ac:picMkLst>
            <pc:docMk/>
            <pc:sldMk cId="915826449" sldId="310"/>
            <ac:picMk id="2" creationId="{2963BB8A-31D4-42C5-A82C-1CACC299F4D4}"/>
          </ac:picMkLst>
        </pc:picChg>
        <pc:picChg chg="del">
          <ac:chgData name="Gareth Cort" userId="70a7ccca9534fe0d" providerId="LiveId" clId="{A2EF06CD-A50B-43D0-AAAA-C2B3E92EA8D3}" dt="2020-10-13T17:00:59.612" v="513" actId="478"/>
          <ac:picMkLst>
            <pc:docMk/>
            <pc:sldMk cId="915826449" sldId="310"/>
            <ac:picMk id="4" creationId="{BE06389E-8CC9-46D7-880D-3D4844E00C3F}"/>
          </ac:picMkLst>
        </pc:picChg>
        <pc:picChg chg="add mod modCrop">
          <ac:chgData name="Gareth Cort" userId="70a7ccca9534fe0d" providerId="LiveId" clId="{A2EF06CD-A50B-43D0-AAAA-C2B3E92EA8D3}" dt="2020-10-13T17:04:16.634" v="559" actId="164"/>
          <ac:picMkLst>
            <pc:docMk/>
            <pc:sldMk cId="915826449" sldId="310"/>
            <ac:picMk id="6" creationId="{4E0574AD-888B-4EED-A29C-730988188BCF}"/>
          </ac:picMkLst>
        </pc:picChg>
        <pc:picChg chg="del">
          <ac:chgData name="Gareth Cort" userId="70a7ccca9534fe0d" providerId="LiveId" clId="{A2EF06CD-A50B-43D0-AAAA-C2B3E92EA8D3}" dt="2020-10-13T17:01:00.439" v="514" actId="478"/>
          <ac:picMkLst>
            <pc:docMk/>
            <pc:sldMk cId="915826449" sldId="310"/>
            <ac:picMk id="11" creationId="{C8484AE3-5970-4267-B95B-54A7DF5AF024}"/>
          </ac:picMkLst>
        </pc:picChg>
        <pc:picChg chg="add mod modCrop">
          <ac:chgData name="Gareth Cort" userId="70a7ccca9534fe0d" providerId="LiveId" clId="{A2EF06CD-A50B-43D0-AAAA-C2B3E92EA8D3}" dt="2020-10-13T17:05:12.324" v="570" actId="688"/>
          <ac:picMkLst>
            <pc:docMk/>
            <pc:sldMk cId="915826449" sldId="310"/>
            <ac:picMk id="15" creationId="{E599F778-B244-4ADD-B07C-8667AF77907C}"/>
          </ac:picMkLst>
        </pc:picChg>
      </pc:sldChg>
      <pc:sldChg chg="del">
        <pc:chgData name="Gareth Cort" userId="70a7ccca9534fe0d" providerId="LiveId" clId="{A2EF06CD-A50B-43D0-AAAA-C2B3E92EA8D3}" dt="2020-10-13T16:43:59.253" v="194" actId="47"/>
        <pc:sldMkLst>
          <pc:docMk/>
          <pc:sldMk cId="2960378239" sldId="310"/>
        </pc:sldMkLst>
      </pc:sldChg>
      <pc:sldChg chg="addSp delSp modSp add mod">
        <pc:chgData name="Gareth Cort" userId="70a7ccca9534fe0d" providerId="LiveId" clId="{A2EF06CD-A50B-43D0-AAAA-C2B3E92EA8D3}" dt="2020-10-13T17:08:10.868" v="602" actId="1076"/>
        <pc:sldMkLst>
          <pc:docMk/>
          <pc:sldMk cId="3658778343" sldId="311"/>
        </pc:sldMkLst>
        <pc:spChg chg="mod">
          <ac:chgData name="Gareth Cort" userId="70a7ccca9534fe0d" providerId="LiveId" clId="{A2EF06CD-A50B-43D0-AAAA-C2B3E92EA8D3}" dt="2020-10-13T17:06:20.124" v="583" actId="1076"/>
          <ac:spMkLst>
            <pc:docMk/>
            <pc:sldMk cId="3658778343" sldId="311"/>
            <ac:spMk id="5" creationId="{CFA863D6-F915-48B7-A0A5-E6D3B9E328AA}"/>
          </ac:spMkLst>
        </pc:spChg>
        <pc:grpChg chg="del">
          <ac:chgData name="Gareth Cort" userId="70a7ccca9534fe0d" providerId="LiveId" clId="{A2EF06CD-A50B-43D0-AAAA-C2B3E92EA8D3}" dt="2020-10-13T17:06:22.825" v="584" actId="478"/>
          <ac:grpSpMkLst>
            <pc:docMk/>
            <pc:sldMk cId="3658778343" sldId="311"/>
            <ac:grpSpMk id="7" creationId="{BC04EFE6-E215-4903-A43A-671266B12C9E}"/>
          </ac:grpSpMkLst>
        </pc:grpChg>
        <pc:picChg chg="add mod modCrop">
          <ac:chgData name="Gareth Cort" userId="70a7ccca9534fe0d" providerId="LiveId" clId="{A2EF06CD-A50B-43D0-AAAA-C2B3E92EA8D3}" dt="2020-10-13T17:07:12.911" v="594" actId="1076"/>
          <ac:picMkLst>
            <pc:docMk/>
            <pc:sldMk cId="3658778343" sldId="311"/>
            <ac:picMk id="3" creationId="{089A91B7-F1BB-4A7E-A86F-A56C422838CF}"/>
          </ac:picMkLst>
        </pc:picChg>
        <pc:picChg chg="add mod modCrop">
          <ac:chgData name="Gareth Cort" userId="70a7ccca9534fe0d" providerId="LiveId" clId="{A2EF06CD-A50B-43D0-AAAA-C2B3E92EA8D3}" dt="2020-10-13T17:08:10.868" v="602" actId="1076"/>
          <ac:picMkLst>
            <pc:docMk/>
            <pc:sldMk cId="3658778343" sldId="311"/>
            <ac:picMk id="11" creationId="{1FB730B8-93F9-43C3-974C-E90366F355E0}"/>
          </ac:picMkLst>
        </pc:picChg>
        <pc:picChg chg="del">
          <ac:chgData name="Gareth Cort" userId="70a7ccca9534fe0d" providerId="LiveId" clId="{A2EF06CD-A50B-43D0-AAAA-C2B3E92EA8D3}" dt="2020-10-13T17:06:22.825" v="584" actId="478"/>
          <ac:picMkLst>
            <pc:docMk/>
            <pc:sldMk cId="3658778343" sldId="311"/>
            <ac:picMk id="15" creationId="{E599F778-B244-4ADD-B07C-8667AF77907C}"/>
          </ac:picMkLst>
        </pc:picChg>
      </pc:sldChg>
      <pc:sldChg chg="del">
        <pc:chgData name="Gareth Cort" userId="70a7ccca9534fe0d" providerId="LiveId" clId="{A2EF06CD-A50B-43D0-AAAA-C2B3E92EA8D3}" dt="2020-10-13T16:44:00.980" v="196" actId="47"/>
        <pc:sldMkLst>
          <pc:docMk/>
          <pc:sldMk cId="2394237438" sldId="312"/>
        </pc:sldMkLst>
      </pc:sldChg>
      <pc:sldChg chg="addSp delSp modSp add mod">
        <pc:chgData name="Gareth Cort" userId="70a7ccca9534fe0d" providerId="LiveId" clId="{A2EF06CD-A50B-43D0-AAAA-C2B3E92EA8D3}" dt="2020-10-13T17:10:07.963" v="628" actId="1076"/>
        <pc:sldMkLst>
          <pc:docMk/>
          <pc:sldMk cId="3423724720" sldId="312"/>
        </pc:sldMkLst>
        <pc:spChg chg="mod">
          <ac:chgData name="Gareth Cort" userId="70a7ccca9534fe0d" providerId="LiveId" clId="{A2EF06CD-A50B-43D0-AAAA-C2B3E92EA8D3}" dt="2020-10-13T17:09:19.843" v="611" actId="1076"/>
          <ac:spMkLst>
            <pc:docMk/>
            <pc:sldMk cId="3423724720" sldId="312"/>
            <ac:spMk id="5" creationId="{CFA863D6-F915-48B7-A0A5-E6D3B9E328AA}"/>
          </ac:spMkLst>
        </pc:spChg>
        <pc:picChg chg="add mod">
          <ac:chgData name="Gareth Cort" userId="70a7ccca9534fe0d" providerId="LiveId" clId="{A2EF06CD-A50B-43D0-AAAA-C2B3E92EA8D3}" dt="2020-10-13T17:09:39.328" v="620" actId="14100"/>
          <ac:picMkLst>
            <pc:docMk/>
            <pc:sldMk cId="3423724720" sldId="312"/>
            <ac:picMk id="2" creationId="{64E5DF81-175E-440C-8FB7-813D40467BE5}"/>
          </ac:picMkLst>
        </pc:picChg>
        <pc:picChg chg="del">
          <ac:chgData name="Gareth Cort" userId="70a7ccca9534fe0d" providerId="LiveId" clId="{A2EF06CD-A50B-43D0-AAAA-C2B3E92EA8D3}" dt="2020-10-13T17:09:21.339" v="612" actId="478"/>
          <ac:picMkLst>
            <pc:docMk/>
            <pc:sldMk cId="3423724720" sldId="312"/>
            <ac:picMk id="3" creationId="{089A91B7-F1BB-4A7E-A86F-A56C422838CF}"/>
          </ac:picMkLst>
        </pc:picChg>
        <pc:picChg chg="add mod modCrop">
          <ac:chgData name="Gareth Cort" userId="70a7ccca9534fe0d" providerId="LiveId" clId="{A2EF06CD-A50B-43D0-AAAA-C2B3E92EA8D3}" dt="2020-10-13T17:10:07.963" v="628" actId="1076"/>
          <ac:picMkLst>
            <pc:docMk/>
            <pc:sldMk cId="3423724720" sldId="312"/>
            <ac:picMk id="4" creationId="{6803180D-7C52-4C1C-8E2E-3ECDB2BC7ABA}"/>
          </ac:picMkLst>
        </pc:picChg>
        <pc:picChg chg="del">
          <ac:chgData name="Gareth Cort" userId="70a7ccca9534fe0d" providerId="LiveId" clId="{A2EF06CD-A50B-43D0-AAAA-C2B3E92EA8D3}" dt="2020-10-13T17:09:22.047" v="613" actId="478"/>
          <ac:picMkLst>
            <pc:docMk/>
            <pc:sldMk cId="3423724720" sldId="312"/>
            <ac:picMk id="11" creationId="{1FB730B8-93F9-43C3-974C-E90366F355E0}"/>
          </ac:picMkLst>
        </pc:picChg>
      </pc:sldChg>
      <pc:sldChg chg="addSp delSp modSp add mod">
        <pc:chgData name="Gareth Cort" userId="70a7ccca9534fe0d" providerId="LiveId" clId="{A2EF06CD-A50B-43D0-AAAA-C2B3E92EA8D3}" dt="2020-10-13T17:14:31.762" v="657" actId="688"/>
        <pc:sldMkLst>
          <pc:docMk/>
          <pc:sldMk cId="3267123625" sldId="313"/>
        </pc:sldMkLst>
        <pc:spChg chg="mod">
          <ac:chgData name="Gareth Cort" userId="70a7ccca9534fe0d" providerId="LiveId" clId="{A2EF06CD-A50B-43D0-AAAA-C2B3E92EA8D3}" dt="2020-10-13T17:11:06.603" v="638" actId="14100"/>
          <ac:spMkLst>
            <pc:docMk/>
            <pc:sldMk cId="3267123625" sldId="313"/>
            <ac:spMk id="5" creationId="{CFA863D6-F915-48B7-A0A5-E6D3B9E328AA}"/>
          </ac:spMkLst>
        </pc:spChg>
        <pc:picChg chg="del">
          <ac:chgData name="Gareth Cort" userId="70a7ccca9534fe0d" providerId="LiveId" clId="{A2EF06CD-A50B-43D0-AAAA-C2B3E92EA8D3}" dt="2020-10-13T17:11:10.298" v="639" actId="478"/>
          <ac:picMkLst>
            <pc:docMk/>
            <pc:sldMk cId="3267123625" sldId="313"/>
            <ac:picMk id="2" creationId="{64E5DF81-175E-440C-8FB7-813D40467BE5}"/>
          </ac:picMkLst>
        </pc:picChg>
        <pc:picChg chg="del">
          <ac:chgData name="Gareth Cort" userId="70a7ccca9534fe0d" providerId="LiveId" clId="{A2EF06CD-A50B-43D0-AAAA-C2B3E92EA8D3}" dt="2020-10-13T17:11:10.298" v="639" actId="478"/>
          <ac:picMkLst>
            <pc:docMk/>
            <pc:sldMk cId="3267123625" sldId="313"/>
            <ac:picMk id="4" creationId="{6803180D-7C52-4C1C-8E2E-3ECDB2BC7ABA}"/>
          </ac:picMkLst>
        </pc:picChg>
        <pc:picChg chg="add mod modCrop">
          <ac:chgData name="Gareth Cort" userId="70a7ccca9534fe0d" providerId="LiveId" clId="{A2EF06CD-A50B-43D0-AAAA-C2B3E92EA8D3}" dt="2020-10-13T17:13:31.905" v="649" actId="1076"/>
          <ac:picMkLst>
            <pc:docMk/>
            <pc:sldMk cId="3267123625" sldId="313"/>
            <ac:picMk id="6" creationId="{AFCB82F1-2EDB-42EE-8080-B7684B97402F}"/>
          </ac:picMkLst>
        </pc:picChg>
        <pc:picChg chg="add mod modCrop">
          <ac:chgData name="Gareth Cort" userId="70a7ccca9534fe0d" providerId="LiveId" clId="{A2EF06CD-A50B-43D0-AAAA-C2B3E92EA8D3}" dt="2020-10-13T17:14:31.762" v="657" actId="688"/>
          <ac:picMkLst>
            <pc:docMk/>
            <pc:sldMk cId="3267123625" sldId="313"/>
            <ac:picMk id="11" creationId="{71F22CB3-88A8-4447-B1D6-5A78206732B3}"/>
          </ac:picMkLst>
        </pc:picChg>
      </pc:sldChg>
      <pc:sldChg chg="del">
        <pc:chgData name="Gareth Cort" userId="70a7ccca9534fe0d" providerId="LiveId" clId="{A2EF06CD-A50B-43D0-AAAA-C2B3E92EA8D3}" dt="2020-10-13T16:44:01.811" v="197" actId="47"/>
        <pc:sldMkLst>
          <pc:docMk/>
          <pc:sldMk cId="4065800653" sldId="313"/>
        </pc:sldMkLst>
      </pc:sldChg>
      <pc:sldChg chg="addSp delSp modSp add mod delAnim modAnim">
        <pc:chgData name="Gareth Cort" userId="70a7ccca9534fe0d" providerId="LiveId" clId="{A2EF06CD-A50B-43D0-AAAA-C2B3E92EA8D3}" dt="2020-10-13T17:16:56.792" v="694" actId="1076"/>
        <pc:sldMkLst>
          <pc:docMk/>
          <pc:sldMk cId="189455930" sldId="314"/>
        </pc:sldMkLst>
        <pc:spChg chg="add mod">
          <ac:chgData name="Gareth Cort" userId="70a7ccca9534fe0d" providerId="LiveId" clId="{A2EF06CD-A50B-43D0-AAAA-C2B3E92EA8D3}" dt="2020-10-13T17:16:12.510" v="685" actId="20577"/>
          <ac:spMkLst>
            <pc:docMk/>
            <pc:sldMk cId="189455930" sldId="314"/>
            <ac:spMk id="2" creationId="{1374FE68-8CFD-41FD-9D72-09BF890AA309}"/>
          </ac:spMkLst>
        </pc:spChg>
        <pc:spChg chg="mod">
          <ac:chgData name="Gareth Cort" userId="70a7ccca9534fe0d" providerId="LiveId" clId="{A2EF06CD-A50B-43D0-AAAA-C2B3E92EA8D3}" dt="2020-10-13T17:15:30.812" v="666" actId="1076"/>
          <ac:spMkLst>
            <pc:docMk/>
            <pc:sldMk cId="189455930" sldId="314"/>
            <ac:spMk id="10" creationId="{D48F6927-A208-4B49-95E3-E52E32F5B61F}"/>
          </ac:spMkLst>
        </pc:spChg>
        <pc:spChg chg="add mod">
          <ac:chgData name="Gareth Cort" userId="70a7ccca9534fe0d" providerId="LiveId" clId="{A2EF06CD-A50B-43D0-AAAA-C2B3E92EA8D3}" dt="2020-10-13T17:16:39.401" v="689" actId="164"/>
          <ac:spMkLst>
            <pc:docMk/>
            <pc:sldMk cId="189455930" sldId="314"/>
            <ac:spMk id="12" creationId="{A6EF557D-A12A-4CEB-B95A-7C6F83A0029C}"/>
          </ac:spMkLst>
        </pc:spChg>
        <pc:spChg chg="add mod">
          <ac:chgData name="Gareth Cort" userId="70a7ccca9534fe0d" providerId="LiveId" clId="{A2EF06CD-A50B-43D0-AAAA-C2B3E92EA8D3}" dt="2020-10-13T17:16:25.364" v="687" actId="164"/>
          <ac:spMkLst>
            <pc:docMk/>
            <pc:sldMk cId="189455930" sldId="314"/>
            <ac:spMk id="18" creationId="{05E0475D-AE51-487F-8433-BC3004FE5D40}"/>
          </ac:spMkLst>
        </pc:spChg>
        <pc:spChg chg="del">
          <ac:chgData name="Gareth Cort" userId="70a7ccca9534fe0d" providerId="LiveId" clId="{A2EF06CD-A50B-43D0-AAAA-C2B3E92EA8D3}" dt="2020-10-13T17:15:54.567" v="675" actId="478"/>
          <ac:spMkLst>
            <pc:docMk/>
            <pc:sldMk cId="189455930" sldId="314"/>
            <ac:spMk id="20" creationId="{C137E15B-9614-4008-AE12-39CEFDF60017}"/>
          </ac:spMkLst>
        </pc:spChg>
        <pc:grpChg chg="add mod">
          <ac:chgData name="Gareth Cort" userId="70a7ccca9534fe0d" providerId="LiveId" clId="{A2EF06CD-A50B-43D0-AAAA-C2B3E92EA8D3}" dt="2020-10-13T17:16:56.792" v="694" actId="1076"/>
          <ac:grpSpMkLst>
            <pc:docMk/>
            <pc:sldMk cId="189455930" sldId="314"/>
            <ac:grpSpMk id="6" creationId="{0945DE38-8200-45D0-9EF1-04A8900F5903}"/>
          </ac:grpSpMkLst>
        </pc:grpChg>
        <pc:grpChg chg="add mod">
          <ac:chgData name="Gareth Cort" userId="70a7ccca9534fe0d" providerId="LiveId" clId="{A2EF06CD-A50B-43D0-AAAA-C2B3E92EA8D3}" dt="2020-10-13T17:16:39.401" v="689" actId="164"/>
          <ac:grpSpMkLst>
            <pc:docMk/>
            <pc:sldMk cId="189455930" sldId="314"/>
            <ac:grpSpMk id="7" creationId="{3F6943B2-3793-4B6C-BD1A-C1269BAF9F03}"/>
          </ac:grpSpMkLst>
        </pc:grpChg>
        <pc:picChg chg="del mod">
          <ac:chgData name="Gareth Cort" userId="70a7ccca9534fe0d" providerId="LiveId" clId="{A2EF06CD-A50B-43D0-AAAA-C2B3E92EA8D3}" dt="2020-10-13T17:15:52.087" v="673" actId="478"/>
          <ac:picMkLst>
            <pc:docMk/>
            <pc:sldMk cId="189455930" sldId="314"/>
            <ac:picMk id="3" creationId="{76B27C4A-966B-45B2-986E-A08BA3F4004B}"/>
          </ac:picMkLst>
        </pc:picChg>
        <pc:picChg chg="del">
          <ac:chgData name="Gareth Cort" userId="70a7ccca9534fe0d" providerId="LiveId" clId="{A2EF06CD-A50B-43D0-AAAA-C2B3E92EA8D3}" dt="2020-10-13T17:15:53.576" v="674" actId="478"/>
          <ac:picMkLst>
            <pc:docMk/>
            <pc:sldMk cId="189455930" sldId="314"/>
            <ac:picMk id="4" creationId="{C3386A9F-149A-4EA8-8361-AA499CA2B3A7}"/>
          </ac:picMkLst>
        </pc:picChg>
        <pc:picChg chg="del">
          <ac:chgData name="Gareth Cort" userId="70a7ccca9534fe0d" providerId="LiveId" clId="{A2EF06CD-A50B-43D0-AAAA-C2B3E92EA8D3}" dt="2020-10-13T17:15:28.532" v="665" actId="478"/>
          <ac:picMkLst>
            <pc:docMk/>
            <pc:sldMk cId="189455930" sldId="314"/>
            <ac:picMk id="5" creationId="{A6E495F4-6425-40C1-B792-F570AD83F5A1}"/>
          </ac:picMkLst>
        </pc:picChg>
        <pc:picChg chg="del">
          <ac:chgData name="Gareth Cort" userId="70a7ccca9534fe0d" providerId="LiveId" clId="{A2EF06CD-A50B-43D0-AAAA-C2B3E92EA8D3}" dt="2020-10-13T17:15:28.532" v="665" actId="478"/>
          <ac:picMkLst>
            <pc:docMk/>
            <pc:sldMk cId="189455930" sldId="314"/>
            <ac:picMk id="8" creationId="{3566111B-5D37-4D48-A1F1-06F01FF5F431}"/>
          </ac:picMkLst>
        </pc:picChg>
        <pc:picChg chg="add mod">
          <ac:chgData name="Gareth Cort" userId="70a7ccca9534fe0d" providerId="LiveId" clId="{A2EF06CD-A50B-43D0-AAAA-C2B3E92EA8D3}" dt="2020-10-13T17:16:39.401" v="689" actId="164"/>
          <ac:picMkLst>
            <pc:docMk/>
            <pc:sldMk cId="189455930" sldId="314"/>
            <ac:picMk id="13" creationId="{A740BC7F-F884-4DB8-9968-D21B2918ACA3}"/>
          </ac:picMkLst>
        </pc:picChg>
        <pc:picChg chg="del">
          <ac:chgData name="Gareth Cort" userId="70a7ccca9534fe0d" providerId="LiveId" clId="{A2EF06CD-A50B-43D0-AAAA-C2B3E92EA8D3}" dt="2020-10-13T17:15:28.532" v="665" actId="478"/>
          <ac:picMkLst>
            <pc:docMk/>
            <pc:sldMk cId="189455930" sldId="314"/>
            <ac:picMk id="16" creationId="{DC7EC841-5FF1-494B-8EEE-0D2BC3F35B79}"/>
          </ac:picMkLst>
        </pc:picChg>
        <pc:picChg chg="add mod">
          <ac:chgData name="Gareth Cort" userId="70a7ccca9534fe0d" providerId="LiveId" clId="{A2EF06CD-A50B-43D0-AAAA-C2B3E92EA8D3}" dt="2020-10-13T17:16:25.364" v="687" actId="164"/>
          <ac:picMkLst>
            <pc:docMk/>
            <pc:sldMk cId="189455930" sldId="314"/>
            <ac:picMk id="22" creationId="{F2A81CF0-4992-4A07-A29A-74B3AD37C70F}"/>
          </ac:picMkLst>
        </pc:picChg>
      </pc:sldChg>
      <pc:sldChg chg="add del">
        <pc:chgData name="Gareth Cort" userId="70a7ccca9534fe0d" providerId="LiveId" clId="{A2EF06CD-A50B-43D0-AAAA-C2B3E92EA8D3}" dt="2020-10-13T17:14:56.690" v="660" actId="47"/>
        <pc:sldMkLst>
          <pc:docMk/>
          <pc:sldMk cId="2244651687" sldId="314"/>
        </pc:sldMkLst>
      </pc:sldChg>
      <pc:sldChg chg="del">
        <pc:chgData name="Gareth Cort" userId="70a7ccca9534fe0d" providerId="LiveId" clId="{A2EF06CD-A50B-43D0-AAAA-C2B3E92EA8D3}" dt="2020-10-13T16:44:02.583" v="198" actId="47"/>
        <pc:sldMkLst>
          <pc:docMk/>
          <pc:sldMk cId="4119755007" sldId="314"/>
        </pc:sldMkLst>
      </pc:sldChg>
      <pc:sldChg chg="addSp delSp modSp add mod">
        <pc:chgData name="Gareth Cort" userId="70a7ccca9534fe0d" providerId="LiveId" clId="{A2EF06CD-A50B-43D0-AAAA-C2B3E92EA8D3}" dt="2020-10-13T17:19:59.227" v="841" actId="1076"/>
        <pc:sldMkLst>
          <pc:docMk/>
          <pc:sldMk cId="304631356" sldId="315"/>
        </pc:sldMkLst>
        <pc:spChg chg="del">
          <ac:chgData name="Gareth Cort" userId="70a7ccca9534fe0d" providerId="LiveId" clId="{A2EF06CD-A50B-43D0-AAAA-C2B3E92EA8D3}" dt="2020-10-13T17:17:53.378" v="798" actId="478"/>
          <ac:spMkLst>
            <pc:docMk/>
            <pc:sldMk cId="304631356" sldId="315"/>
            <ac:spMk id="2" creationId="{1374FE68-8CFD-41FD-9D72-09BF890AA309}"/>
          </ac:spMkLst>
        </pc:spChg>
        <pc:spChg chg="del mod">
          <ac:chgData name="Gareth Cort" userId="70a7ccca9534fe0d" providerId="LiveId" clId="{A2EF06CD-A50B-43D0-AAAA-C2B3E92EA8D3}" dt="2020-10-13T17:18:26.020" v="809" actId="478"/>
          <ac:spMkLst>
            <pc:docMk/>
            <pc:sldMk cId="304631356" sldId="315"/>
            <ac:spMk id="10" creationId="{D48F6927-A208-4B49-95E3-E52E32F5B61F}"/>
          </ac:spMkLst>
        </pc:spChg>
        <pc:spChg chg="add mod">
          <ac:chgData name="Gareth Cort" userId="70a7ccca9534fe0d" providerId="LiveId" clId="{A2EF06CD-A50B-43D0-AAAA-C2B3E92EA8D3}" dt="2020-10-13T17:18:43.143" v="821" actId="113"/>
          <ac:spMkLst>
            <pc:docMk/>
            <pc:sldMk cId="304631356" sldId="315"/>
            <ac:spMk id="14" creationId="{B14192C3-66DF-4EFA-84B7-77E691D3D3D6}"/>
          </ac:spMkLst>
        </pc:spChg>
        <pc:spChg chg="mod">
          <ac:chgData name="Gareth Cort" userId="70a7ccca9534fe0d" providerId="LiveId" clId="{A2EF06CD-A50B-43D0-AAAA-C2B3E92EA8D3}" dt="2020-10-13T17:17:42.927" v="795" actId="1038"/>
          <ac:spMkLst>
            <pc:docMk/>
            <pc:sldMk cId="304631356" sldId="315"/>
            <ac:spMk id="17" creationId="{0A13FC85-11AF-48C2-838E-EF1AB8461D3D}"/>
          </ac:spMkLst>
        </pc:spChg>
        <pc:spChg chg="mod">
          <ac:chgData name="Gareth Cort" userId="70a7ccca9534fe0d" providerId="LiveId" clId="{A2EF06CD-A50B-43D0-AAAA-C2B3E92EA8D3}" dt="2020-10-13T17:17:36.182" v="710" actId="14100"/>
          <ac:spMkLst>
            <pc:docMk/>
            <pc:sldMk cId="304631356" sldId="315"/>
            <ac:spMk id="19" creationId="{F06FADF6-0FE3-4C20-93D4-B57111AC6512}"/>
          </ac:spMkLst>
        </pc:spChg>
        <pc:spChg chg="mod">
          <ac:chgData name="Gareth Cort" userId="70a7ccca9534fe0d" providerId="LiveId" clId="{A2EF06CD-A50B-43D0-AAAA-C2B3E92EA8D3}" dt="2020-10-13T17:17:29.377" v="709" actId="5793"/>
          <ac:spMkLst>
            <pc:docMk/>
            <pc:sldMk cId="304631356" sldId="315"/>
            <ac:spMk id="21" creationId="{90485E77-2740-4EB9-8DF3-2AEC49BA8D6B}"/>
          </ac:spMkLst>
        </pc:spChg>
        <pc:grpChg chg="del">
          <ac:chgData name="Gareth Cort" userId="70a7ccca9534fe0d" providerId="LiveId" clId="{A2EF06CD-A50B-43D0-AAAA-C2B3E92EA8D3}" dt="2020-10-13T17:17:52.256" v="797" actId="478"/>
          <ac:grpSpMkLst>
            <pc:docMk/>
            <pc:sldMk cId="304631356" sldId="315"/>
            <ac:grpSpMk id="6" creationId="{0945DE38-8200-45D0-9EF1-04A8900F5903}"/>
          </ac:grpSpMkLst>
        </pc:grpChg>
        <pc:grpChg chg="del">
          <ac:chgData name="Gareth Cort" userId="70a7ccca9534fe0d" providerId="LiveId" clId="{A2EF06CD-A50B-43D0-AAAA-C2B3E92EA8D3}" dt="2020-10-13T17:17:51.249" v="796" actId="478"/>
          <ac:grpSpMkLst>
            <pc:docMk/>
            <pc:sldMk cId="304631356" sldId="315"/>
            <ac:grpSpMk id="7" creationId="{3F6943B2-3793-4B6C-BD1A-C1269BAF9F03}"/>
          </ac:grpSpMkLst>
        </pc:grpChg>
        <pc:picChg chg="add mod modCrop">
          <ac:chgData name="Gareth Cort" userId="70a7ccca9534fe0d" providerId="LiveId" clId="{A2EF06CD-A50B-43D0-AAAA-C2B3E92EA8D3}" dt="2020-10-13T17:19:10.123" v="829" actId="1076"/>
          <ac:picMkLst>
            <pc:docMk/>
            <pc:sldMk cId="304631356" sldId="315"/>
            <ac:picMk id="4" creationId="{DBD289FB-357A-4637-8518-C2E1D72BC2E5}"/>
          </ac:picMkLst>
        </pc:picChg>
        <pc:picChg chg="add mod">
          <ac:chgData name="Gareth Cort" userId="70a7ccca9534fe0d" providerId="LiveId" clId="{A2EF06CD-A50B-43D0-AAAA-C2B3E92EA8D3}" dt="2020-10-13T17:19:57.811" v="840" actId="1076"/>
          <ac:picMkLst>
            <pc:docMk/>
            <pc:sldMk cId="304631356" sldId="315"/>
            <ac:picMk id="5" creationId="{FA7D458E-B3D8-41FF-A0B6-BD60410A241D}"/>
          </ac:picMkLst>
        </pc:picChg>
        <pc:picChg chg="add mod">
          <ac:chgData name="Gareth Cort" userId="70a7ccca9534fe0d" providerId="LiveId" clId="{A2EF06CD-A50B-43D0-AAAA-C2B3E92EA8D3}" dt="2020-10-13T17:19:56.723" v="839" actId="1076"/>
          <ac:picMkLst>
            <pc:docMk/>
            <pc:sldMk cId="304631356" sldId="315"/>
            <ac:picMk id="8" creationId="{27D4BBCE-693D-4279-ADB2-834FF9AFC6EB}"/>
          </ac:picMkLst>
        </pc:picChg>
        <pc:picChg chg="add mod">
          <ac:chgData name="Gareth Cort" userId="70a7ccca9534fe0d" providerId="LiveId" clId="{A2EF06CD-A50B-43D0-AAAA-C2B3E92EA8D3}" dt="2020-10-13T17:19:32.212" v="831" actId="1367"/>
          <ac:picMkLst>
            <pc:docMk/>
            <pc:sldMk cId="304631356" sldId="315"/>
            <ac:picMk id="9" creationId="{00FD2BF7-1EDD-408D-9CC4-5CD134026209}"/>
          </ac:picMkLst>
        </pc:picChg>
        <pc:picChg chg="add mod">
          <ac:chgData name="Gareth Cort" userId="70a7ccca9534fe0d" providerId="LiveId" clId="{A2EF06CD-A50B-43D0-AAAA-C2B3E92EA8D3}" dt="2020-10-13T17:19:59.227" v="841" actId="1076"/>
          <ac:picMkLst>
            <pc:docMk/>
            <pc:sldMk cId="304631356" sldId="315"/>
            <ac:picMk id="11" creationId="{03820B29-AC65-40ED-BF20-64ADA14A4DC7}"/>
          </ac:picMkLst>
        </pc:picChg>
        <pc:picChg chg="add mod modCrop">
          <ac:chgData name="Gareth Cort" userId="70a7ccca9534fe0d" providerId="LiveId" clId="{A2EF06CD-A50B-43D0-AAAA-C2B3E92EA8D3}" dt="2020-10-13T17:19:55.539" v="838" actId="1076"/>
          <ac:picMkLst>
            <pc:docMk/>
            <pc:sldMk cId="304631356" sldId="315"/>
            <ac:picMk id="16" creationId="{5EA182C3-4AD1-4EE3-BECC-C1F35D661CCA}"/>
          </ac:picMkLst>
        </pc:picChg>
      </pc:sldChg>
      <pc:sldChg chg="del">
        <pc:chgData name="Gareth Cort" userId="70a7ccca9534fe0d" providerId="LiveId" clId="{A2EF06CD-A50B-43D0-AAAA-C2B3E92EA8D3}" dt="2020-10-13T16:44:05.310" v="200" actId="47"/>
        <pc:sldMkLst>
          <pc:docMk/>
          <pc:sldMk cId="1921146472" sldId="316"/>
        </pc:sldMkLst>
      </pc:sldChg>
      <pc:sldChg chg="del">
        <pc:chgData name="Gareth Cort" userId="70a7ccca9534fe0d" providerId="LiveId" clId="{A2EF06CD-A50B-43D0-AAAA-C2B3E92EA8D3}" dt="2020-10-13T16:44:06.025" v="201" actId="47"/>
        <pc:sldMkLst>
          <pc:docMk/>
          <pc:sldMk cId="619748440" sldId="317"/>
        </pc:sldMkLst>
      </pc:sldChg>
      <pc:sldChg chg="del">
        <pc:chgData name="Gareth Cort" userId="70a7ccca9534fe0d" providerId="LiveId" clId="{A2EF06CD-A50B-43D0-AAAA-C2B3E92EA8D3}" dt="2020-10-13T16:44:00.195" v="195" actId="47"/>
        <pc:sldMkLst>
          <pc:docMk/>
          <pc:sldMk cId="2920823267" sldId="318"/>
        </pc:sldMkLst>
      </pc:sldChg>
      <pc:sldChg chg="del">
        <pc:chgData name="Gareth Cort" userId="70a7ccca9534fe0d" providerId="LiveId" clId="{A2EF06CD-A50B-43D0-AAAA-C2B3E92EA8D3}" dt="2020-10-13T16:44:03.344" v="199" actId="47"/>
        <pc:sldMkLst>
          <pc:docMk/>
          <pc:sldMk cId="1666674519" sldId="319"/>
        </pc:sldMkLst>
      </pc:sldChg>
      <pc:sldChg chg="del">
        <pc:chgData name="Gareth Cort" userId="70a7ccca9534fe0d" providerId="LiveId" clId="{A2EF06CD-A50B-43D0-AAAA-C2B3E92EA8D3}" dt="2020-10-13T16:44:06.899" v="202" actId="47"/>
        <pc:sldMkLst>
          <pc:docMk/>
          <pc:sldMk cId="3355101491" sldId="320"/>
        </pc:sldMkLst>
      </pc:sldChg>
      <pc:sldChg chg="del">
        <pc:chgData name="Gareth Cort" userId="70a7ccca9534fe0d" providerId="LiveId" clId="{A2EF06CD-A50B-43D0-AAAA-C2B3E92EA8D3}" dt="2020-10-13T16:44:07.733" v="203" actId="47"/>
        <pc:sldMkLst>
          <pc:docMk/>
          <pc:sldMk cId="2461809067" sldId="321"/>
        </pc:sldMkLst>
      </pc:sldChg>
      <pc:sldChg chg="del">
        <pc:chgData name="Gareth Cort" userId="70a7ccca9534fe0d" providerId="LiveId" clId="{A2EF06CD-A50B-43D0-AAAA-C2B3E92EA8D3}" dt="2020-10-13T16:44:08.825" v="204" actId="47"/>
        <pc:sldMkLst>
          <pc:docMk/>
          <pc:sldMk cId="3136243860" sldId="32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4554D-C029-4766-8000-4E61E126B142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A9F6D-45C4-4A8A-9ABB-DA167D5CB4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565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BE7D-B4A7-4EC0-92A0-28A79AA1C05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125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088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87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5056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140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992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385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28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419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942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970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97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FDAFE0-D4CA-48DD-B18B-6224A22C9FB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99DC0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9EEBBC-E131-4FF7-B74E-0F9C1782439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0218">
            <a:off x="7507979" y="-2185810"/>
            <a:ext cx="3813080" cy="37984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D88671-F5CA-4168-9411-2103FD9D596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6106" y="5025414"/>
            <a:ext cx="3813080" cy="379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389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www.childnet.com/star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8C251CA-C627-4833-8E6D-618C373E8D46}"/>
              </a:ext>
            </a:extLst>
          </p:cNvPr>
          <p:cNvSpPr/>
          <p:nvPr/>
        </p:nvSpPr>
        <p:spPr>
          <a:xfrm>
            <a:off x="830678" y="2742369"/>
            <a:ext cx="7482642" cy="729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GB" sz="4050" dirty="0">
                <a:ea typeface="Calibri" panose="020F0502020204030204" pitchFamily="34" charset="0"/>
                <a:cs typeface="Times New Roman" panose="02020603050405020304" pitchFamily="18" charset="0"/>
              </a:rPr>
              <a:t>Banter vs Bullying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9D773C5-C769-49DC-BB9F-326ADC83D39F}"/>
              </a:ext>
            </a:extLst>
          </p:cNvPr>
          <p:cNvSpPr/>
          <p:nvPr/>
        </p:nvSpPr>
        <p:spPr>
          <a:xfrm>
            <a:off x="3249890" y="1577994"/>
            <a:ext cx="2455160" cy="5643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Starting point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2B87B1-3502-4B21-B12E-A33FC2251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610" y="409146"/>
            <a:ext cx="4506777" cy="10272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74AFECB-1D89-49EE-911B-D294929AD2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717" y="6137691"/>
            <a:ext cx="1765309" cy="4834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9F560C0-9CC0-4741-A359-9C931E0D6127}"/>
              </a:ext>
            </a:extLst>
          </p:cNvPr>
          <p:cNvSpPr/>
          <p:nvPr/>
        </p:nvSpPr>
        <p:spPr>
          <a:xfrm>
            <a:off x="2098176" y="4881625"/>
            <a:ext cx="4788619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childnet.com/star</a:t>
            </a:r>
            <a:endParaRPr lang="en-GB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D15A4A8-74C2-45DD-90B6-BDCEDEE2F4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919" y="6110562"/>
            <a:ext cx="1528402" cy="5376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28AEF48-F438-45C1-8043-ADD4F17AA3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083434"/>
            <a:ext cx="1215388" cy="53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437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36872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2" y="245701"/>
            <a:ext cx="3841401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Banter vs Bullying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A863D6-F915-48B7-A0A5-E6D3B9E328AA}"/>
              </a:ext>
            </a:extLst>
          </p:cNvPr>
          <p:cNvSpPr txBox="1">
            <a:spLocks/>
          </p:cNvSpPr>
          <p:nvPr/>
        </p:nvSpPr>
        <p:spPr>
          <a:xfrm>
            <a:off x="0" y="2574958"/>
            <a:ext cx="2849119" cy="18885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latin typeface="+mn-lt"/>
              </a:rPr>
              <a:t>You get sent this by someone at your school.</a:t>
            </a:r>
          </a:p>
        </p:txBody>
      </p:sp>
      <p:pic>
        <p:nvPicPr>
          <p:cNvPr id="2" name="Picture 1" descr="A picture containing person, food, child, person&#10;&#10;Description automatically generated">
            <a:extLst>
              <a:ext uri="{FF2B5EF4-FFF2-40B4-BE49-F238E27FC236}">
                <a16:creationId xmlns:a16="http://schemas.microsoft.com/office/drawing/2014/main" id="{1DABD51C-A6E0-4B3F-97CF-183FFCF7B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119" y="1203037"/>
            <a:ext cx="3120480" cy="5187754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98E1522-D159-448B-964C-78E05C2D0E35}"/>
              </a:ext>
            </a:extLst>
          </p:cNvPr>
          <p:cNvGrpSpPr/>
          <p:nvPr/>
        </p:nvGrpSpPr>
        <p:grpSpPr>
          <a:xfrm>
            <a:off x="6366338" y="1203037"/>
            <a:ext cx="2985483" cy="5282122"/>
            <a:chOff x="8686800" y="574367"/>
            <a:chExt cx="3286125" cy="5814039"/>
          </a:xfrm>
        </p:grpSpPr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E1CFEF08-D798-4519-93B8-0A75C99302C5}"/>
                </a:ext>
              </a:extLst>
            </p:cNvPr>
            <p:cNvSpPr txBox="1">
              <a:spLocks/>
            </p:cNvSpPr>
            <p:nvPr/>
          </p:nvSpPr>
          <p:spPr>
            <a:xfrm>
              <a:off x="9115425" y="679141"/>
              <a:ext cx="2857500" cy="570926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5 - Bullying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4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3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2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1 - Banter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8D13E2C-ED6F-47F7-9091-A48E18EEFCA3}"/>
                </a:ext>
              </a:extLst>
            </p:cNvPr>
            <p:cNvCxnSpPr>
              <a:cxnSpLocks/>
            </p:cNvCxnSpPr>
            <p:nvPr/>
          </p:nvCxnSpPr>
          <p:spPr>
            <a:xfrm>
              <a:off x="8686800" y="574367"/>
              <a:ext cx="0" cy="5709266"/>
            </a:xfrm>
            <a:prstGeom prst="straightConnector1">
              <a:avLst/>
            </a:prstGeom>
            <a:ln w="177800" cap="sq">
              <a:gradFill flip="none" rotWithShape="1">
                <a:gsLst>
                  <a:gs pos="0">
                    <a:schemeClr val="accent6">
                      <a:lumMod val="67000"/>
                    </a:schemeClr>
                  </a:gs>
                  <a:gs pos="27000">
                    <a:schemeClr val="accent6">
                      <a:lumMod val="97000"/>
                      <a:lumOff val="3000"/>
                    </a:schemeClr>
                  </a:gs>
                  <a:gs pos="100000">
                    <a:srgbClr val="FF0000"/>
                  </a:gs>
                </a:gsLst>
                <a:lin ang="16200000" scaled="1"/>
                <a:tileRect/>
              </a:gra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2668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holding, person, ball&#10;&#10;Description automatically generated">
            <a:extLst>
              <a:ext uri="{FF2B5EF4-FFF2-40B4-BE49-F238E27FC236}">
                <a16:creationId xmlns:a16="http://schemas.microsoft.com/office/drawing/2014/main" id="{9659F870-F16F-4421-BC4C-944D3335E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126" y="1202218"/>
            <a:ext cx="3113276" cy="5187754"/>
          </a:xfrm>
          <a:prstGeom prst="rect">
            <a:avLst/>
          </a:prstGeom>
        </p:spPr>
      </p:pic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36872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2" y="245701"/>
            <a:ext cx="3841401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Banter vs Bullying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A863D6-F915-48B7-A0A5-E6D3B9E328AA}"/>
              </a:ext>
            </a:extLst>
          </p:cNvPr>
          <p:cNvSpPr txBox="1">
            <a:spLocks/>
          </p:cNvSpPr>
          <p:nvPr/>
        </p:nvSpPr>
        <p:spPr>
          <a:xfrm>
            <a:off x="275698" y="2579553"/>
            <a:ext cx="2288297" cy="147781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latin typeface="+mn-lt"/>
              </a:rPr>
              <a:t>You see this photo shared online.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98E1522-D159-448B-964C-78E05C2D0E35}"/>
              </a:ext>
            </a:extLst>
          </p:cNvPr>
          <p:cNvGrpSpPr/>
          <p:nvPr/>
        </p:nvGrpSpPr>
        <p:grpSpPr>
          <a:xfrm>
            <a:off x="6366338" y="1203037"/>
            <a:ext cx="2985483" cy="5282122"/>
            <a:chOff x="8686800" y="574367"/>
            <a:chExt cx="3286125" cy="5814039"/>
          </a:xfrm>
        </p:grpSpPr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E1CFEF08-D798-4519-93B8-0A75C99302C5}"/>
                </a:ext>
              </a:extLst>
            </p:cNvPr>
            <p:cNvSpPr txBox="1">
              <a:spLocks/>
            </p:cNvSpPr>
            <p:nvPr/>
          </p:nvSpPr>
          <p:spPr>
            <a:xfrm>
              <a:off x="9115425" y="679141"/>
              <a:ext cx="2857500" cy="570926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5 - Bullying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4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3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2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1 - Banter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8D13E2C-ED6F-47F7-9091-A48E18EEFCA3}"/>
                </a:ext>
              </a:extLst>
            </p:cNvPr>
            <p:cNvCxnSpPr>
              <a:cxnSpLocks/>
            </p:cNvCxnSpPr>
            <p:nvPr/>
          </p:nvCxnSpPr>
          <p:spPr>
            <a:xfrm>
              <a:off x="8686800" y="574367"/>
              <a:ext cx="0" cy="5709266"/>
            </a:xfrm>
            <a:prstGeom prst="straightConnector1">
              <a:avLst/>
            </a:prstGeom>
            <a:ln w="177800" cap="sq">
              <a:gradFill flip="none" rotWithShape="1">
                <a:gsLst>
                  <a:gs pos="0">
                    <a:schemeClr val="accent6">
                      <a:lumMod val="67000"/>
                    </a:schemeClr>
                  </a:gs>
                  <a:gs pos="27000">
                    <a:schemeClr val="accent6">
                      <a:lumMod val="97000"/>
                      <a:lumOff val="3000"/>
                    </a:schemeClr>
                  </a:gs>
                  <a:gs pos="100000">
                    <a:srgbClr val="FF0000"/>
                  </a:gs>
                </a:gsLst>
                <a:lin ang="16200000" scaled="1"/>
                <a:tileRect/>
              </a:gra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5489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person, indoor, person, person&#10;&#10;Description automatically generated">
            <a:extLst>
              <a:ext uri="{FF2B5EF4-FFF2-40B4-BE49-F238E27FC236}">
                <a16:creationId xmlns:a16="http://schemas.microsoft.com/office/drawing/2014/main" id="{1928FAFC-7D12-4EFE-A228-1ADEED2C3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389" y="1202218"/>
            <a:ext cx="3113276" cy="5187754"/>
          </a:xfrm>
          <a:prstGeom prst="rect">
            <a:avLst/>
          </a:prstGeom>
        </p:spPr>
      </p:pic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36872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2" y="245701"/>
            <a:ext cx="3841401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Banter vs Bullying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A863D6-F915-48B7-A0A5-E6D3B9E328AA}"/>
              </a:ext>
            </a:extLst>
          </p:cNvPr>
          <p:cNvSpPr txBox="1">
            <a:spLocks/>
          </p:cNvSpPr>
          <p:nvPr/>
        </p:nvSpPr>
        <p:spPr>
          <a:xfrm>
            <a:off x="275698" y="2579553"/>
            <a:ext cx="2288297" cy="147781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latin typeface="+mn-lt"/>
              </a:rPr>
              <a:t>You see this poll on someone’s story.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98E1522-D159-448B-964C-78E05C2D0E35}"/>
              </a:ext>
            </a:extLst>
          </p:cNvPr>
          <p:cNvGrpSpPr/>
          <p:nvPr/>
        </p:nvGrpSpPr>
        <p:grpSpPr>
          <a:xfrm>
            <a:off x="6366338" y="1203037"/>
            <a:ext cx="2985483" cy="5282122"/>
            <a:chOff x="8686800" y="574367"/>
            <a:chExt cx="3286125" cy="5814039"/>
          </a:xfrm>
        </p:grpSpPr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E1CFEF08-D798-4519-93B8-0A75C99302C5}"/>
                </a:ext>
              </a:extLst>
            </p:cNvPr>
            <p:cNvSpPr txBox="1">
              <a:spLocks/>
            </p:cNvSpPr>
            <p:nvPr/>
          </p:nvSpPr>
          <p:spPr>
            <a:xfrm>
              <a:off x="9115425" y="679141"/>
              <a:ext cx="2857500" cy="570926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5 - Bullying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4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3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2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1 - Banter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8D13E2C-ED6F-47F7-9091-A48E18EEFCA3}"/>
                </a:ext>
              </a:extLst>
            </p:cNvPr>
            <p:cNvCxnSpPr>
              <a:cxnSpLocks/>
            </p:cNvCxnSpPr>
            <p:nvPr/>
          </p:nvCxnSpPr>
          <p:spPr>
            <a:xfrm>
              <a:off x="8686800" y="574367"/>
              <a:ext cx="0" cy="5709266"/>
            </a:xfrm>
            <a:prstGeom prst="straightConnector1">
              <a:avLst/>
            </a:prstGeom>
            <a:ln w="177800" cap="sq">
              <a:gradFill flip="none" rotWithShape="1">
                <a:gsLst>
                  <a:gs pos="0">
                    <a:schemeClr val="accent6">
                      <a:lumMod val="67000"/>
                    </a:schemeClr>
                  </a:gs>
                  <a:gs pos="27000">
                    <a:schemeClr val="accent6">
                      <a:lumMod val="97000"/>
                      <a:lumOff val="3000"/>
                    </a:schemeClr>
                  </a:gs>
                  <a:gs pos="100000">
                    <a:srgbClr val="FF0000"/>
                  </a:gs>
                </a:gsLst>
                <a:lin ang="16200000" scaled="1"/>
                <a:tileRect/>
              </a:gra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048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36872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2" y="245701"/>
            <a:ext cx="3841401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Banter vs Bullying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A863D6-F915-48B7-A0A5-E6D3B9E328AA}"/>
              </a:ext>
            </a:extLst>
          </p:cNvPr>
          <p:cNvSpPr txBox="1">
            <a:spLocks/>
          </p:cNvSpPr>
          <p:nvPr/>
        </p:nvSpPr>
        <p:spPr>
          <a:xfrm>
            <a:off x="280293" y="2161410"/>
            <a:ext cx="2288297" cy="147781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latin typeface="+mn-lt"/>
              </a:rPr>
              <a:t>You see these comments on a video someone posted.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98E1522-D159-448B-964C-78E05C2D0E35}"/>
              </a:ext>
            </a:extLst>
          </p:cNvPr>
          <p:cNvGrpSpPr/>
          <p:nvPr/>
        </p:nvGrpSpPr>
        <p:grpSpPr>
          <a:xfrm>
            <a:off x="6366338" y="1203037"/>
            <a:ext cx="2985483" cy="5282122"/>
            <a:chOff x="8686800" y="574367"/>
            <a:chExt cx="3286125" cy="5814039"/>
          </a:xfrm>
        </p:grpSpPr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E1CFEF08-D798-4519-93B8-0A75C99302C5}"/>
                </a:ext>
              </a:extLst>
            </p:cNvPr>
            <p:cNvSpPr txBox="1">
              <a:spLocks/>
            </p:cNvSpPr>
            <p:nvPr/>
          </p:nvSpPr>
          <p:spPr>
            <a:xfrm>
              <a:off x="9115425" y="679141"/>
              <a:ext cx="2857500" cy="570926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5 - Bullying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4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3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2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1 - Banter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8D13E2C-ED6F-47F7-9091-A48E18EEFCA3}"/>
                </a:ext>
              </a:extLst>
            </p:cNvPr>
            <p:cNvCxnSpPr>
              <a:cxnSpLocks/>
            </p:cNvCxnSpPr>
            <p:nvPr/>
          </p:nvCxnSpPr>
          <p:spPr>
            <a:xfrm>
              <a:off x="8686800" y="574367"/>
              <a:ext cx="0" cy="5709266"/>
            </a:xfrm>
            <a:prstGeom prst="straightConnector1">
              <a:avLst/>
            </a:prstGeom>
            <a:ln w="177800" cap="sq">
              <a:gradFill flip="none" rotWithShape="1">
                <a:gsLst>
                  <a:gs pos="0">
                    <a:schemeClr val="accent6">
                      <a:lumMod val="67000"/>
                    </a:schemeClr>
                  </a:gs>
                  <a:gs pos="27000">
                    <a:schemeClr val="accent6">
                      <a:lumMod val="97000"/>
                      <a:lumOff val="3000"/>
                    </a:schemeClr>
                  </a:gs>
                  <a:gs pos="100000">
                    <a:srgbClr val="FF0000"/>
                  </a:gs>
                </a:gsLst>
                <a:lin ang="16200000" scaled="1"/>
                <a:tileRect/>
              </a:gra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2547F31E-5BB3-417C-9A2B-F61F8C0FC3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" r="1409"/>
          <a:stretch/>
        </p:blipFill>
        <p:spPr>
          <a:xfrm>
            <a:off x="2568590" y="1243009"/>
            <a:ext cx="3362315" cy="516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02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6DAD452E-ADD1-4C22-851C-2551A4969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2" y="1234737"/>
            <a:ext cx="3370583" cy="5176364"/>
          </a:xfrm>
          <a:prstGeom prst="rect">
            <a:avLst/>
          </a:prstGeom>
        </p:spPr>
      </p:pic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FE5F7D3-F78F-4F03-9611-926E6DEDF181}"/>
              </a:ext>
            </a:extLst>
          </p:cNvPr>
          <p:cNvSpPr/>
          <p:nvPr/>
        </p:nvSpPr>
        <p:spPr>
          <a:xfrm>
            <a:off x="2368728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1CD75-B4F6-43E5-87BF-A581C9781CEB}"/>
              </a:ext>
            </a:extLst>
          </p:cNvPr>
          <p:cNvSpPr/>
          <p:nvPr/>
        </p:nvSpPr>
        <p:spPr>
          <a:xfrm>
            <a:off x="-2" y="245701"/>
            <a:ext cx="3841401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C2F492-7993-4E1A-B374-F089BEA7A7B0}"/>
              </a:ext>
            </a:extLst>
          </p:cNvPr>
          <p:cNvSpPr/>
          <p:nvPr/>
        </p:nvSpPr>
        <p:spPr>
          <a:xfrm>
            <a:off x="199010" y="182659"/>
            <a:ext cx="364238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Banter vs Bullying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A863D6-F915-48B7-A0A5-E6D3B9E328AA}"/>
              </a:ext>
            </a:extLst>
          </p:cNvPr>
          <p:cNvSpPr txBox="1">
            <a:spLocks/>
          </p:cNvSpPr>
          <p:nvPr/>
        </p:nvSpPr>
        <p:spPr>
          <a:xfrm>
            <a:off x="116301" y="2161410"/>
            <a:ext cx="2369580" cy="147781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latin typeface="+mn-lt"/>
              </a:rPr>
              <a:t>You are in this group chat with some friends from your football club.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98E1522-D159-448B-964C-78E05C2D0E35}"/>
              </a:ext>
            </a:extLst>
          </p:cNvPr>
          <p:cNvGrpSpPr/>
          <p:nvPr/>
        </p:nvGrpSpPr>
        <p:grpSpPr>
          <a:xfrm>
            <a:off x="6366338" y="1203037"/>
            <a:ext cx="2985483" cy="5282122"/>
            <a:chOff x="8686800" y="574367"/>
            <a:chExt cx="3286125" cy="5814039"/>
          </a:xfrm>
        </p:grpSpPr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E1CFEF08-D798-4519-93B8-0A75C99302C5}"/>
                </a:ext>
              </a:extLst>
            </p:cNvPr>
            <p:cNvSpPr txBox="1">
              <a:spLocks/>
            </p:cNvSpPr>
            <p:nvPr/>
          </p:nvSpPr>
          <p:spPr>
            <a:xfrm>
              <a:off x="9115425" y="679141"/>
              <a:ext cx="2857500" cy="570926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5 - Bullying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4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3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2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dirty="0"/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GB" sz="3200" dirty="0"/>
                <a:t>1 - Banter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8D13E2C-ED6F-47F7-9091-A48E18EEFCA3}"/>
                </a:ext>
              </a:extLst>
            </p:cNvPr>
            <p:cNvCxnSpPr>
              <a:cxnSpLocks/>
            </p:cNvCxnSpPr>
            <p:nvPr/>
          </p:nvCxnSpPr>
          <p:spPr>
            <a:xfrm>
              <a:off x="8686800" y="574367"/>
              <a:ext cx="0" cy="5709266"/>
            </a:xfrm>
            <a:prstGeom prst="straightConnector1">
              <a:avLst/>
            </a:prstGeom>
            <a:ln w="177800" cap="sq">
              <a:gradFill flip="none" rotWithShape="1">
                <a:gsLst>
                  <a:gs pos="0">
                    <a:schemeClr val="accent6">
                      <a:lumMod val="67000"/>
                    </a:schemeClr>
                  </a:gs>
                  <a:gs pos="27000">
                    <a:schemeClr val="accent6">
                      <a:lumMod val="97000"/>
                      <a:lumOff val="3000"/>
                    </a:schemeClr>
                  </a:gs>
                  <a:gs pos="100000">
                    <a:srgbClr val="FF0000"/>
                  </a:gs>
                </a:gsLst>
                <a:lin ang="16200000" scaled="1"/>
                <a:tileRect/>
              </a:gra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2902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25E8-501A-424C-B067-AF439F6F0C43}"/>
              </a:ext>
            </a:extLst>
          </p:cNvPr>
          <p:cNvSpPr/>
          <p:nvPr/>
        </p:nvSpPr>
        <p:spPr>
          <a:xfrm>
            <a:off x="2118283" y="4994738"/>
            <a:ext cx="6648929" cy="1576077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lowchart: Data 16">
            <a:extLst>
              <a:ext uri="{FF2B5EF4-FFF2-40B4-BE49-F238E27FC236}">
                <a16:creationId xmlns:a16="http://schemas.microsoft.com/office/drawing/2014/main" id="{0A13FC85-11AF-48C2-838E-EF1AB8461D3D}"/>
              </a:ext>
            </a:extLst>
          </p:cNvPr>
          <p:cNvSpPr/>
          <p:nvPr/>
        </p:nvSpPr>
        <p:spPr>
          <a:xfrm>
            <a:off x="3261247" y="138264"/>
            <a:ext cx="3102251" cy="1132612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06FADF6-0FE3-4C20-93D4-B57111AC6512}"/>
              </a:ext>
            </a:extLst>
          </p:cNvPr>
          <p:cNvSpPr/>
          <p:nvPr/>
        </p:nvSpPr>
        <p:spPr>
          <a:xfrm>
            <a:off x="0" y="138262"/>
            <a:ext cx="4002223" cy="11326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0485E77-2740-4EB9-8DF3-2AEC49BA8D6B}"/>
              </a:ext>
            </a:extLst>
          </p:cNvPr>
          <p:cNvSpPr/>
          <p:nvPr/>
        </p:nvSpPr>
        <p:spPr>
          <a:xfrm>
            <a:off x="278225" y="236415"/>
            <a:ext cx="6502325" cy="942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Banter vs Bullying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4192C3-66DF-4EFA-84B7-77E691D3D3D6}"/>
              </a:ext>
            </a:extLst>
          </p:cNvPr>
          <p:cNvSpPr txBox="1"/>
          <p:nvPr/>
        </p:nvSpPr>
        <p:spPr>
          <a:xfrm>
            <a:off x="1738602" y="1624728"/>
            <a:ext cx="554443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2800" dirty="0"/>
              <a:t>Everyone has different thoughts and opinions.</a:t>
            </a:r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r>
              <a:rPr lang="en-GB" sz="2800" dirty="0"/>
              <a:t>Something you find funny may not be funny to everyone.</a:t>
            </a:r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r>
              <a:rPr lang="en-GB" sz="2800" dirty="0"/>
              <a:t>Some people may be upset by things you are not upset by.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ECA50C-319B-4D05-ABD3-62880B95B24D}"/>
              </a:ext>
            </a:extLst>
          </p:cNvPr>
          <p:cNvSpPr txBox="1"/>
          <p:nvPr/>
        </p:nvSpPr>
        <p:spPr>
          <a:xfrm>
            <a:off x="2191584" y="5090278"/>
            <a:ext cx="65023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GB" sz="2800" dirty="0">
                <a:solidFill>
                  <a:schemeClr val="bg1"/>
                </a:solidFill>
              </a:rPr>
              <a:t>If you are ever unsure if someone will find something funny or upsetting online, it’s always safest not to share it.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AAC336C-C41D-4516-B71E-AEF5C14EB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9882">
            <a:off x="187247" y="2104962"/>
            <a:ext cx="1379641" cy="1379641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35608A99-64C7-4CD5-ABE5-5FD485C72A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1323">
            <a:off x="7438312" y="3355695"/>
            <a:ext cx="1357803" cy="1357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31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2935</TotalTime>
  <Words>177</Words>
  <Application>Microsoft Office PowerPoint</Application>
  <PresentationFormat>On-screen Show (4:3)</PresentationFormat>
  <Paragraphs>66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Would you share it online?</dc:title>
  <dc:creator>Kate Edwards</dc:creator>
  <cp:lastModifiedBy>Gareth Cort</cp:lastModifiedBy>
  <cp:revision>93</cp:revision>
  <dcterms:created xsi:type="dcterms:W3CDTF">2019-10-29T11:27:17Z</dcterms:created>
  <dcterms:modified xsi:type="dcterms:W3CDTF">2020-11-20T12:48:46Z</dcterms:modified>
</cp:coreProperties>
</file>