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93" r:id="rId2"/>
    <p:sldId id="289" r:id="rId3"/>
    <p:sldId id="318" r:id="rId4"/>
    <p:sldId id="319" r:id="rId5"/>
    <p:sldId id="320" r:id="rId6"/>
    <p:sldId id="321" r:id="rId7"/>
    <p:sldId id="322" r:id="rId8"/>
    <p:sldId id="323" r:id="rId9"/>
    <p:sldId id="324" r:id="rId10"/>
    <p:sldId id="325" r:id="rId11"/>
    <p:sldId id="326" r:id="rId12"/>
    <p:sldId id="327" r:id="rId13"/>
    <p:sldId id="328" r:id="rId14"/>
    <p:sldId id="315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hoebe Moriarty Roberts" initials="PMR" lastIdx="1" clrIdx="0">
    <p:extLst>
      <p:ext uri="{19B8F6BF-5375-455C-9EA6-DF929625EA0E}">
        <p15:presenceInfo xmlns:p15="http://schemas.microsoft.com/office/powerpoint/2012/main" userId="S-1-5-21-3023141126-3413566195-2749661670-1260" providerId="AD"/>
      </p:ext>
    </p:extLst>
  </p:cmAuthor>
  <p:cmAuthor id="2" name="Lindsay Buck" initials="LB" lastIdx="6" clrIdx="1">
    <p:extLst>
      <p:ext uri="{19B8F6BF-5375-455C-9EA6-DF929625EA0E}">
        <p15:presenceInfo xmlns:p15="http://schemas.microsoft.com/office/powerpoint/2012/main" userId="S-1-5-21-3023141126-3413566195-2749661670-118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1A1A"/>
    <a:srgbClr val="508DFB"/>
    <a:srgbClr val="00CC00"/>
    <a:srgbClr val="ABC486"/>
    <a:srgbClr val="C99D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C10CA5-02A8-4959-A154-CA585702FE0E}" v="152" dt="2020-11-05T16:28:15.3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84" autoAdjust="0"/>
    <p:restoredTop sz="87137" autoAdjust="0"/>
  </p:normalViewPr>
  <p:slideViewPr>
    <p:cSldViewPr snapToGrid="0">
      <p:cViewPr varScale="1">
        <p:scale>
          <a:sx n="116" d="100"/>
          <a:sy n="116" d="100"/>
        </p:scale>
        <p:origin x="1313" y="8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reth Cort" userId="70a7ccca9534fe0d" providerId="LiveId" clId="{8DC10CA5-02A8-4959-A154-CA585702FE0E}"/>
    <pc:docChg chg="undo custSel addSld delSld modSld sldOrd">
      <pc:chgData name="Gareth Cort" userId="70a7ccca9534fe0d" providerId="LiveId" clId="{8DC10CA5-02A8-4959-A154-CA585702FE0E}" dt="2020-11-05T16:28:15.314" v="1165"/>
      <pc:docMkLst>
        <pc:docMk/>
      </pc:docMkLst>
      <pc:sldChg chg="addSp delSp modSp mod modNotesTx">
        <pc:chgData name="Gareth Cort" userId="70a7ccca9534fe0d" providerId="LiveId" clId="{8DC10CA5-02A8-4959-A154-CA585702FE0E}" dt="2020-10-27T11:50:04.780" v="168" actId="688"/>
        <pc:sldMkLst>
          <pc:docMk/>
          <pc:sldMk cId="2502668455" sldId="289"/>
        </pc:sldMkLst>
        <pc:spChg chg="mod">
          <ac:chgData name="Gareth Cort" userId="70a7ccca9534fe0d" providerId="LiveId" clId="{8DC10CA5-02A8-4959-A154-CA585702FE0E}" dt="2020-10-27T11:48:08.853" v="136" actId="1076"/>
          <ac:spMkLst>
            <pc:docMk/>
            <pc:sldMk cId="2502668455" sldId="289"/>
            <ac:spMk id="4" creationId="{A51AF3B8-B268-42B5-9E96-DE52CBAEC516}"/>
          </ac:spMkLst>
        </pc:spChg>
        <pc:spChg chg="mod ord">
          <ac:chgData name="Gareth Cort" userId="70a7ccca9534fe0d" providerId="LiveId" clId="{8DC10CA5-02A8-4959-A154-CA585702FE0E}" dt="2020-10-27T11:47:43.136" v="130" actId="167"/>
          <ac:spMkLst>
            <pc:docMk/>
            <pc:sldMk cId="2502668455" sldId="289"/>
            <ac:spMk id="8" creationId="{2FE5F7D3-F78F-4F03-9611-926E6DEDF181}"/>
          </ac:spMkLst>
        </pc:spChg>
        <pc:spChg chg="mod ord">
          <ac:chgData name="Gareth Cort" userId="70a7ccca9534fe0d" providerId="LiveId" clId="{8DC10CA5-02A8-4959-A154-CA585702FE0E}" dt="2020-10-27T11:47:40.589" v="129" actId="167"/>
          <ac:spMkLst>
            <pc:docMk/>
            <pc:sldMk cId="2502668455" sldId="289"/>
            <ac:spMk id="9" creationId="{EB61CD75-B4F6-43E5-87BF-A581C9781CEB}"/>
          </ac:spMkLst>
        </pc:spChg>
        <pc:spChg chg="mod ord">
          <ac:chgData name="Gareth Cort" userId="70a7ccca9534fe0d" providerId="LiveId" clId="{8DC10CA5-02A8-4959-A154-CA585702FE0E}" dt="2020-10-27T11:47:33.401" v="62" actId="167"/>
          <ac:spMkLst>
            <pc:docMk/>
            <pc:sldMk cId="2502668455" sldId="289"/>
            <ac:spMk id="10" creationId="{0CC2F492-7993-4E1A-B374-F089BEA7A7B0}"/>
          </ac:spMkLst>
        </pc:spChg>
        <pc:spChg chg="add mod">
          <ac:chgData name="Gareth Cort" userId="70a7ccca9534fe0d" providerId="LiveId" clId="{8DC10CA5-02A8-4959-A154-CA585702FE0E}" dt="2020-10-27T11:48:46.781" v="148" actId="1076"/>
          <ac:spMkLst>
            <pc:docMk/>
            <pc:sldMk cId="2502668455" sldId="289"/>
            <ac:spMk id="14" creationId="{5F03AB44-078E-4A7D-964B-737ABD7BB44D}"/>
          </ac:spMkLst>
        </pc:spChg>
        <pc:spChg chg="add mod">
          <ac:chgData name="Gareth Cort" userId="70a7ccca9534fe0d" providerId="LiveId" clId="{8DC10CA5-02A8-4959-A154-CA585702FE0E}" dt="2020-10-27T11:49:55.830" v="165" actId="164"/>
          <ac:spMkLst>
            <pc:docMk/>
            <pc:sldMk cId="2502668455" sldId="289"/>
            <ac:spMk id="15" creationId="{8D9D8257-1492-43DA-8150-3D534723E422}"/>
          </ac:spMkLst>
        </pc:spChg>
        <pc:spChg chg="add mod">
          <ac:chgData name="Gareth Cort" userId="70a7ccca9534fe0d" providerId="LiveId" clId="{8DC10CA5-02A8-4959-A154-CA585702FE0E}" dt="2020-10-27T11:49:55.830" v="165" actId="164"/>
          <ac:spMkLst>
            <pc:docMk/>
            <pc:sldMk cId="2502668455" sldId="289"/>
            <ac:spMk id="16" creationId="{9C6B9011-6604-49A3-AA0E-B93DDDA1B2A8}"/>
          </ac:spMkLst>
        </pc:spChg>
        <pc:grpChg chg="add mod ord">
          <ac:chgData name="Gareth Cort" userId="70a7ccca9534fe0d" providerId="LiveId" clId="{8DC10CA5-02A8-4959-A154-CA585702FE0E}" dt="2020-10-27T11:50:02.394" v="167" actId="164"/>
          <ac:grpSpMkLst>
            <pc:docMk/>
            <pc:sldMk cId="2502668455" sldId="289"/>
            <ac:grpSpMk id="17" creationId="{6722B45E-06F7-4A5F-A31D-09EB6856906E}"/>
          </ac:grpSpMkLst>
        </pc:grpChg>
        <pc:grpChg chg="add mod">
          <ac:chgData name="Gareth Cort" userId="70a7ccca9534fe0d" providerId="LiveId" clId="{8DC10CA5-02A8-4959-A154-CA585702FE0E}" dt="2020-10-27T11:50:04.780" v="168" actId="688"/>
          <ac:grpSpMkLst>
            <pc:docMk/>
            <pc:sldMk cId="2502668455" sldId="289"/>
            <ac:grpSpMk id="19" creationId="{6F4DE167-986D-4F48-8DD4-2E76027D2493}"/>
          </ac:grpSpMkLst>
        </pc:grpChg>
        <pc:picChg chg="del">
          <ac:chgData name="Gareth Cort" userId="70a7ccca9534fe0d" providerId="LiveId" clId="{8DC10CA5-02A8-4959-A154-CA585702FE0E}" dt="2020-10-27T11:46:54.637" v="35" actId="478"/>
          <ac:picMkLst>
            <pc:docMk/>
            <pc:sldMk cId="2502668455" sldId="289"/>
            <ac:picMk id="3" creationId="{9887EBA5-43DC-4061-890B-11A1BB131448}"/>
          </ac:picMkLst>
        </pc:picChg>
        <pc:picChg chg="add mod modCrop">
          <ac:chgData name="Gareth Cort" userId="70a7ccca9534fe0d" providerId="LiveId" clId="{8DC10CA5-02A8-4959-A154-CA585702FE0E}" dt="2020-10-27T11:50:02.394" v="167" actId="164"/>
          <ac:picMkLst>
            <pc:docMk/>
            <pc:sldMk cId="2502668455" sldId="289"/>
            <ac:picMk id="13" creationId="{C2E37ADA-9A94-4F6C-AEDC-9F8B9E73C394}"/>
          </ac:picMkLst>
        </pc:picChg>
      </pc:sldChg>
      <pc:sldChg chg="modSp mod modNotesTx">
        <pc:chgData name="Gareth Cort" userId="70a7ccca9534fe0d" providerId="LiveId" clId="{8DC10CA5-02A8-4959-A154-CA585702FE0E}" dt="2020-10-27T11:46:23.001" v="6" actId="6549"/>
        <pc:sldMkLst>
          <pc:docMk/>
          <pc:sldMk cId="3694437384" sldId="293"/>
        </pc:sldMkLst>
        <pc:spChg chg="mod">
          <ac:chgData name="Gareth Cort" userId="70a7ccca9534fe0d" providerId="LiveId" clId="{8DC10CA5-02A8-4959-A154-CA585702FE0E}" dt="2020-10-27T11:46:18.870" v="5" actId="1076"/>
          <ac:spMkLst>
            <pc:docMk/>
            <pc:sldMk cId="3694437384" sldId="293"/>
            <ac:spMk id="8" creationId="{D8C251CA-C627-4833-8E6D-618C373E8D46}"/>
          </ac:spMkLst>
        </pc:spChg>
      </pc:sldChg>
      <pc:sldChg chg="addSp delSp modSp mod modNotesTx">
        <pc:chgData name="Gareth Cort" userId="70a7ccca9534fe0d" providerId="LiveId" clId="{8DC10CA5-02A8-4959-A154-CA585702FE0E}" dt="2020-10-27T15:28:49.096" v="945" actId="1076"/>
        <pc:sldMkLst>
          <pc:docMk/>
          <pc:sldMk cId="304631356" sldId="315"/>
        </pc:sldMkLst>
        <pc:spChg chg="del mod">
          <ac:chgData name="Gareth Cort" userId="70a7ccca9534fe0d" providerId="LiveId" clId="{8DC10CA5-02A8-4959-A154-CA585702FE0E}" dt="2020-10-27T15:21:41.305" v="881" actId="478"/>
          <ac:spMkLst>
            <pc:docMk/>
            <pc:sldMk cId="304631356" sldId="315"/>
            <ac:spMk id="14" creationId="{B14192C3-66DF-4EFA-84B7-77E691D3D3D6}"/>
          </ac:spMkLst>
        </pc:spChg>
        <pc:spChg chg="add mod">
          <ac:chgData name="Gareth Cort" userId="70a7ccca9534fe0d" providerId="LiveId" clId="{8DC10CA5-02A8-4959-A154-CA585702FE0E}" dt="2020-10-27T15:28:49.096" v="945" actId="1076"/>
          <ac:spMkLst>
            <pc:docMk/>
            <pc:sldMk cId="304631356" sldId="315"/>
            <ac:spMk id="16" creationId="{FA5A7F83-D6E1-45E8-AFE6-901933C356DC}"/>
          </ac:spMkLst>
        </pc:spChg>
        <pc:spChg chg="mod">
          <ac:chgData name="Gareth Cort" userId="70a7ccca9534fe0d" providerId="LiveId" clId="{8DC10CA5-02A8-4959-A154-CA585702FE0E}" dt="2020-10-27T15:21:31.893" v="878" actId="1038"/>
          <ac:spMkLst>
            <pc:docMk/>
            <pc:sldMk cId="304631356" sldId="315"/>
            <ac:spMk id="17" creationId="{0A13FC85-11AF-48C2-838E-EF1AB8461D3D}"/>
          </ac:spMkLst>
        </pc:spChg>
        <pc:spChg chg="mod">
          <ac:chgData name="Gareth Cort" userId="70a7ccca9534fe0d" providerId="LiveId" clId="{8DC10CA5-02A8-4959-A154-CA585702FE0E}" dt="2020-10-27T15:21:35.535" v="879" actId="14100"/>
          <ac:spMkLst>
            <pc:docMk/>
            <pc:sldMk cId="304631356" sldId="315"/>
            <ac:spMk id="19" creationId="{F06FADF6-0FE3-4C20-93D4-B57111AC6512}"/>
          </ac:spMkLst>
        </pc:spChg>
        <pc:spChg chg="mod">
          <ac:chgData name="Gareth Cort" userId="70a7ccca9534fe0d" providerId="LiveId" clId="{8DC10CA5-02A8-4959-A154-CA585702FE0E}" dt="2020-10-27T15:21:18.543" v="815" actId="14100"/>
          <ac:spMkLst>
            <pc:docMk/>
            <pc:sldMk cId="304631356" sldId="315"/>
            <ac:spMk id="21" creationId="{90485E77-2740-4EB9-8DF3-2AEC49BA8D6B}"/>
          </ac:spMkLst>
        </pc:spChg>
        <pc:spChg chg="add del">
          <ac:chgData name="Gareth Cort" userId="70a7ccca9534fe0d" providerId="LiveId" clId="{8DC10CA5-02A8-4959-A154-CA585702FE0E}" dt="2020-10-27T15:22:15.296" v="889" actId="22"/>
          <ac:spMkLst>
            <pc:docMk/>
            <pc:sldMk cId="304631356" sldId="315"/>
            <ac:spMk id="23" creationId="{BFADBFAB-020E-40E9-968B-6CA6DFFC389B}"/>
          </ac:spMkLst>
        </pc:spChg>
        <pc:spChg chg="add mod">
          <ac:chgData name="Gareth Cort" userId="70a7ccca9534fe0d" providerId="LiveId" clId="{8DC10CA5-02A8-4959-A154-CA585702FE0E}" dt="2020-10-27T15:23:11.858" v="909" actId="113"/>
          <ac:spMkLst>
            <pc:docMk/>
            <pc:sldMk cId="304631356" sldId="315"/>
            <ac:spMk id="25" creationId="{68ACB5E5-0FAB-4268-AEB9-9E0013E4E590}"/>
          </ac:spMkLst>
        </pc:spChg>
        <pc:spChg chg="add mod">
          <ac:chgData name="Gareth Cort" userId="70a7ccca9534fe0d" providerId="LiveId" clId="{8DC10CA5-02A8-4959-A154-CA585702FE0E}" dt="2020-10-27T15:22:47.799" v="902" actId="1076"/>
          <ac:spMkLst>
            <pc:docMk/>
            <pc:sldMk cId="304631356" sldId="315"/>
            <ac:spMk id="27" creationId="{4E2F1F97-11E3-4D19-8B6A-9A071855E0F0}"/>
          </ac:spMkLst>
        </pc:spChg>
        <pc:spChg chg="add mod">
          <ac:chgData name="Gareth Cort" userId="70a7ccca9534fe0d" providerId="LiveId" clId="{8DC10CA5-02A8-4959-A154-CA585702FE0E}" dt="2020-10-27T15:22:51.016" v="904" actId="1076"/>
          <ac:spMkLst>
            <pc:docMk/>
            <pc:sldMk cId="304631356" sldId="315"/>
            <ac:spMk id="29" creationId="{B3BAAD74-DFE6-4856-95C8-53F380683C25}"/>
          </ac:spMkLst>
        </pc:spChg>
        <pc:spChg chg="add mod">
          <ac:chgData name="Gareth Cort" userId="70a7ccca9534fe0d" providerId="LiveId" clId="{8DC10CA5-02A8-4959-A154-CA585702FE0E}" dt="2020-10-27T15:22:55.656" v="906" actId="1076"/>
          <ac:spMkLst>
            <pc:docMk/>
            <pc:sldMk cId="304631356" sldId="315"/>
            <ac:spMk id="31" creationId="{84227049-910F-42B1-ACC0-0CD7C8586B61}"/>
          </ac:spMkLst>
        </pc:spChg>
        <pc:grpChg chg="del">
          <ac:chgData name="Gareth Cort" userId="70a7ccca9534fe0d" providerId="LiveId" clId="{8DC10CA5-02A8-4959-A154-CA585702FE0E}" dt="2020-10-27T15:21:42.518" v="882" actId="478"/>
          <ac:grpSpMkLst>
            <pc:docMk/>
            <pc:sldMk cId="304631356" sldId="315"/>
            <ac:grpSpMk id="11" creationId="{5BB31751-583C-4733-AA5F-63BA793EDDA8}"/>
          </ac:grpSpMkLst>
        </pc:grpChg>
        <pc:picChg chg="del">
          <ac:chgData name="Gareth Cort" userId="70a7ccca9534fe0d" providerId="LiveId" clId="{8DC10CA5-02A8-4959-A154-CA585702FE0E}" dt="2020-10-27T15:21:42.518" v="882" actId="478"/>
          <ac:picMkLst>
            <pc:docMk/>
            <pc:sldMk cId="304631356" sldId="315"/>
            <ac:picMk id="5" creationId="{E19B36E2-363F-4170-8DAF-8733C63638C2}"/>
          </ac:picMkLst>
        </pc:picChg>
        <pc:picChg chg="del">
          <ac:chgData name="Gareth Cort" userId="70a7ccca9534fe0d" providerId="LiveId" clId="{8DC10CA5-02A8-4959-A154-CA585702FE0E}" dt="2020-10-27T15:21:42.518" v="882" actId="478"/>
          <ac:picMkLst>
            <pc:docMk/>
            <pc:sldMk cId="304631356" sldId="315"/>
            <ac:picMk id="6" creationId="{06B8F7B5-049F-451A-92DB-63E27041E9A1}"/>
          </ac:picMkLst>
        </pc:picChg>
        <pc:picChg chg="del">
          <ac:chgData name="Gareth Cort" userId="70a7ccca9534fe0d" providerId="LiveId" clId="{8DC10CA5-02A8-4959-A154-CA585702FE0E}" dt="2020-10-27T15:21:42.518" v="882" actId="478"/>
          <ac:picMkLst>
            <pc:docMk/>
            <pc:sldMk cId="304631356" sldId="315"/>
            <ac:picMk id="8" creationId="{E57F3BED-EB22-4694-9FB5-CA14E70A9CC6}"/>
          </ac:picMkLst>
        </pc:picChg>
        <pc:picChg chg="add mod modCrop">
          <ac:chgData name="Gareth Cort" userId="70a7ccca9534fe0d" providerId="LiveId" clId="{8DC10CA5-02A8-4959-A154-CA585702FE0E}" dt="2020-10-27T15:25:04.231" v="916" actId="1076"/>
          <ac:picMkLst>
            <pc:docMk/>
            <pc:sldMk cId="304631356" sldId="315"/>
            <ac:picMk id="33" creationId="{AB7EA5A8-677D-445B-9236-71A6811C3FE2}"/>
          </ac:picMkLst>
        </pc:picChg>
        <pc:picChg chg="add del mod modCrop">
          <ac:chgData name="Gareth Cort" userId="70a7ccca9534fe0d" providerId="LiveId" clId="{8DC10CA5-02A8-4959-A154-CA585702FE0E}" dt="2020-10-27T15:27:07.520" v="934" actId="478"/>
          <ac:picMkLst>
            <pc:docMk/>
            <pc:sldMk cId="304631356" sldId="315"/>
            <ac:picMk id="35" creationId="{9ADB58D6-676D-4988-9F17-E904F7542D52}"/>
          </ac:picMkLst>
        </pc:picChg>
        <pc:picChg chg="add mod modCrop">
          <ac:chgData name="Gareth Cort" userId="70a7ccca9534fe0d" providerId="LiveId" clId="{8DC10CA5-02A8-4959-A154-CA585702FE0E}" dt="2020-10-27T15:27:11.544" v="935" actId="1076"/>
          <ac:picMkLst>
            <pc:docMk/>
            <pc:sldMk cId="304631356" sldId="315"/>
            <ac:picMk id="37" creationId="{7BFCBFD9-AEDC-4441-A995-2430B3D43B24}"/>
          </ac:picMkLst>
        </pc:picChg>
        <pc:picChg chg="add mod modCrop">
          <ac:chgData name="Gareth Cort" userId="70a7ccca9534fe0d" providerId="LiveId" clId="{8DC10CA5-02A8-4959-A154-CA585702FE0E}" dt="2020-10-27T15:28:03.472" v="942" actId="1076"/>
          <ac:picMkLst>
            <pc:docMk/>
            <pc:sldMk cId="304631356" sldId="315"/>
            <ac:picMk id="39" creationId="{59D7FB4F-1DDA-49AE-B4AF-6E6F3DC3CA0D}"/>
          </ac:picMkLst>
        </pc:picChg>
      </pc:sldChg>
      <pc:sldChg chg="del">
        <pc:chgData name="Gareth Cort" userId="70a7ccca9534fe0d" providerId="LiveId" clId="{8DC10CA5-02A8-4959-A154-CA585702FE0E}" dt="2020-10-27T11:51:01.739" v="169" actId="47"/>
        <pc:sldMkLst>
          <pc:docMk/>
          <pc:sldMk cId="3225031254" sldId="316"/>
        </pc:sldMkLst>
      </pc:sldChg>
      <pc:sldChg chg="del modNotesTx">
        <pc:chgData name="Gareth Cort" userId="70a7ccca9534fe0d" providerId="LiveId" clId="{8DC10CA5-02A8-4959-A154-CA585702FE0E}" dt="2020-10-27T14:34:13.280" v="299" actId="47"/>
        <pc:sldMkLst>
          <pc:docMk/>
          <pc:sldMk cId="8187499" sldId="317"/>
        </pc:sldMkLst>
      </pc:sldChg>
      <pc:sldChg chg="del modNotesTx">
        <pc:chgData name="Gareth Cort" userId="70a7ccca9534fe0d" providerId="LiveId" clId="{8DC10CA5-02A8-4959-A154-CA585702FE0E}" dt="2020-10-27T11:46:39.461" v="13" actId="47"/>
        <pc:sldMkLst>
          <pc:docMk/>
          <pc:sldMk cId="3251744161" sldId="318"/>
        </pc:sldMkLst>
      </pc:sldChg>
      <pc:sldChg chg="addSp delSp modSp add mod">
        <pc:chgData name="Gareth Cort" userId="70a7ccca9534fe0d" providerId="LiveId" clId="{8DC10CA5-02A8-4959-A154-CA585702FE0E}" dt="2020-10-27T11:53:04.516" v="194" actId="1076"/>
        <pc:sldMkLst>
          <pc:docMk/>
          <pc:sldMk cId="4013238258" sldId="318"/>
        </pc:sldMkLst>
        <pc:spChg chg="add mod">
          <ac:chgData name="Gareth Cort" userId="70a7ccca9534fe0d" providerId="LiveId" clId="{8DC10CA5-02A8-4959-A154-CA585702FE0E}" dt="2020-10-27T11:53:04.516" v="194" actId="1076"/>
          <ac:spMkLst>
            <pc:docMk/>
            <pc:sldMk cId="4013238258" sldId="318"/>
            <ac:spMk id="2" creationId="{B35EC56F-C09B-42C8-9420-AAFADEB342C1}"/>
          </ac:spMkLst>
        </pc:spChg>
        <pc:spChg chg="add del mod">
          <ac:chgData name="Gareth Cort" userId="70a7ccca9534fe0d" providerId="LiveId" clId="{8DC10CA5-02A8-4959-A154-CA585702FE0E}" dt="2020-10-27T11:52:13.173" v="178" actId="478"/>
          <ac:spMkLst>
            <pc:docMk/>
            <pc:sldMk cId="4013238258" sldId="318"/>
            <ac:spMk id="12" creationId="{692D0C6B-7A69-48EA-A984-649D95CBDE6F}"/>
          </ac:spMkLst>
        </pc:spChg>
        <pc:spChg chg="mod">
          <ac:chgData name="Gareth Cort" userId="70a7ccca9534fe0d" providerId="LiveId" clId="{8DC10CA5-02A8-4959-A154-CA585702FE0E}" dt="2020-10-27T11:52:42.829" v="186" actId="14100"/>
          <ac:spMkLst>
            <pc:docMk/>
            <pc:sldMk cId="4013238258" sldId="318"/>
            <ac:spMk id="14" creationId="{5F03AB44-078E-4A7D-964B-737ABD7BB44D}"/>
          </ac:spMkLst>
        </pc:spChg>
        <pc:grpChg chg="del">
          <ac:chgData name="Gareth Cort" userId="70a7ccca9534fe0d" providerId="LiveId" clId="{8DC10CA5-02A8-4959-A154-CA585702FE0E}" dt="2020-10-27T11:51:23.892" v="175" actId="478"/>
          <ac:grpSpMkLst>
            <pc:docMk/>
            <pc:sldMk cId="4013238258" sldId="318"/>
            <ac:grpSpMk id="19" creationId="{6F4DE167-986D-4F48-8DD4-2E76027D2493}"/>
          </ac:grpSpMkLst>
        </pc:grpChg>
      </pc:sldChg>
      <pc:sldChg chg="del modNotesTx">
        <pc:chgData name="Gareth Cort" userId="70a7ccca9534fe0d" providerId="LiveId" clId="{8DC10CA5-02A8-4959-A154-CA585702FE0E}" dt="2020-10-27T11:46:38.726" v="12" actId="47"/>
        <pc:sldMkLst>
          <pc:docMk/>
          <pc:sldMk cId="2837142939" sldId="319"/>
        </pc:sldMkLst>
      </pc:sldChg>
      <pc:sldChg chg="addSp delSp modSp add mod delAnim modAnim">
        <pc:chgData name="Gareth Cort" userId="70a7ccca9534fe0d" providerId="LiveId" clId="{8DC10CA5-02A8-4959-A154-CA585702FE0E}" dt="2020-11-05T16:11:16.030" v="1020" actId="20577"/>
        <pc:sldMkLst>
          <pc:docMk/>
          <pc:sldMk cId="3829449446" sldId="319"/>
        </pc:sldMkLst>
        <pc:spChg chg="del">
          <ac:chgData name="Gareth Cort" userId="70a7ccca9534fe0d" providerId="LiveId" clId="{8DC10CA5-02A8-4959-A154-CA585702FE0E}" dt="2020-10-27T11:54:03.740" v="202" actId="478"/>
          <ac:spMkLst>
            <pc:docMk/>
            <pc:sldMk cId="3829449446" sldId="319"/>
            <ac:spMk id="2" creationId="{B35EC56F-C09B-42C8-9420-AAFADEB342C1}"/>
          </ac:spMkLst>
        </pc:spChg>
        <pc:spChg chg="del">
          <ac:chgData name="Gareth Cort" userId="70a7ccca9534fe0d" providerId="LiveId" clId="{8DC10CA5-02A8-4959-A154-CA585702FE0E}" dt="2020-10-27T11:54:01.335" v="200" actId="478"/>
          <ac:spMkLst>
            <pc:docMk/>
            <pc:sldMk cId="3829449446" sldId="319"/>
            <ac:spMk id="4" creationId="{A51AF3B8-B268-42B5-9E96-DE52CBAEC516}"/>
          </ac:spMkLst>
        </pc:spChg>
        <pc:spChg chg="add del mod">
          <ac:chgData name="Gareth Cort" userId="70a7ccca9534fe0d" providerId="LiveId" clId="{8DC10CA5-02A8-4959-A154-CA585702FE0E}" dt="2020-11-05T16:06:46.571" v="947" actId="478"/>
          <ac:spMkLst>
            <pc:docMk/>
            <pc:sldMk cId="3829449446" sldId="319"/>
            <ac:spMk id="5" creationId="{0D3386EB-E1E1-4FB3-840D-A19F9CB6088F}"/>
          </ac:spMkLst>
        </pc:spChg>
        <pc:spChg chg="add mod">
          <ac:chgData name="Gareth Cort" userId="70a7ccca9534fe0d" providerId="LiveId" clId="{8DC10CA5-02A8-4959-A154-CA585702FE0E}" dt="2020-10-27T15:06:45.192" v="641" actId="2085"/>
          <ac:spMkLst>
            <pc:docMk/>
            <pc:sldMk cId="3829449446" sldId="319"/>
            <ac:spMk id="6" creationId="{DBB21E37-860E-4C16-B197-0B469E62AE24}"/>
          </ac:spMkLst>
        </pc:spChg>
        <pc:spChg chg="del">
          <ac:chgData name="Gareth Cort" userId="70a7ccca9534fe0d" providerId="LiveId" clId="{8DC10CA5-02A8-4959-A154-CA585702FE0E}" dt="2020-10-27T11:54:02.810" v="201" actId="478"/>
          <ac:spMkLst>
            <pc:docMk/>
            <pc:sldMk cId="3829449446" sldId="319"/>
            <ac:spMk id="14" creationId="{5F03AB44-078E-4A7D-964B-737ABD7BB44D}"/>
          </ac:spMkLst>
        </pc:spChg>
        <pc:spChg chg="add mod">
          <ac:chgData name="Gareth Cort" userId="70a7ccca9534fe0d" providerId="LiveId" clId="{8DC10CA5-02A8-4959-A154-CA585702FE0E}" dt="2020-11-05T16:07:26.614" v="958" actId="14100"/>
          <ac:spMkLst>
            <pc:docMk/>
            <pc:sldMk cId="3829449446" sldId="319"/>
            <ac:spMk id="18" creationId="{1B05482B-E4E9-45B7-9D60-4EC7B7C3834B}"/>
          </ac:spMkLst>
        </pc:spChg>
        <pc:spChg chg="add mod">
          <ac:chgData name="Gareth Cort" userId="70a7ccca9534fe0d" providerId="LiveId" clId="{8DC10CA5-02A8-4959-A154-CA585702FE0E}" dt="2020-11-05T16:11:11.902" v="1017" actId="20577"/>
          <ac:spMkLst>
            <pc:docMk/>
            <pc:sldMk cId="3829449446" sldId="319"/>
            <ac:spMk id="19" creationId="{5A11485A-E41A-454B-A44F-9BE06D5DD3E3}"/>
          </ac:spMkLst>
        </pc:spChg>
        <pc:spChg chg="add mod">
          <ac:chgData name="Gareth Cort" userId="70a7ccca9534fe0d" providerId="LiveId" clId="{8DC10CA5-02A8-4959-A154-CA585702FE0E}" dt="2020-11-05T16:11:16.030" v="1020" actId="20577"/>
          <ac:spMkLst>
            <pc:docMk/>
            <pc:sldMk cId="3829449446" sldId="319"/>
            <ac:spMk id="20" creationId="{D35675BE-A372-4220-8C78-A98B54EBD2E0}"/>
          </ac:spMkLst>
        </pc:spChg>
        <pc:grpChg chg="add del mod">
          <ac:chgData name="Gareth Cort" userId="70a7ccca9534fe0d" providerId="LiveId" clId="{8DC10CA5-02A8-4959-A154-CA585702FE0E}" dt="2020-11-05T16:06:46.571" v="947" actId="478"/>
          <ac:grpSpMkLst>
            <pc:docMk/>
            <pc:sldMk cId="3829449446" sldId="319"/>
            <ac:grpSpMk id="24" creationId="{A97C5B12-879B-4724-B320-98DAD50A628A}"/>
          </ac:grpSpMkLst>
        </pc:grpChg>
        <pc:picChg chg="add del mod">
          <ac:chgData name="Gareth Cort" userId="70a7ccca9534fe0d" providerId="LiveId" clId="{8DC10CA5-02A8-4959-A154-CA585702FE0E}" dt="2020-10-27T14:43:35.809" v="411" actId="478"/>
          <ac:picMkLst>
            <pc:docMk/>
            <pc:sldMk cId="3829449446" sldId="319"/>
            <ac:picMk id="3" creationId="{D503D21A-F619-4443-AE08-0E88886A152E}"/>
          </ac:picMkLst>
        </pc:picChg>
        <pc:picChg chg="add mod">
          <ac:chgData name="Gareth Cort" userId="70a7ccca9534fe0d" providerId="LiveId" clId="{8DC10CA5-02A8-4959-A154-CA585702FE0E}" dt="2020-10-27T14:30:13.573" v="292" actId="14100"/>
          <ac:picMkLst>
            <pc:docMk/>
            <pc:sldMk cId="3829449446" sldId="319"/>
            <ac:picMk id="21" creationId="{FFB9AD0C-7907-4177-8D51-04D8FB111EC0}"/>
          </ac:picMkLst>
        </pc:picChg>
        <pc:picChg chg="add mod ord">
          <ac:chgData name="Gareth Cort" userId="70a7ccca9534fe0d" providerId="LiveId" clId="{8DC10CA5-02A8-4959-A154-CA585702FE0E}" dt="2020-11-05T16:07:30.654" v="960" actId="1076"/>
          <ac:picMkLst>
            <pc:docMk/>
            <pc:sldMk cId="3829449446" sldId="319"/>
            <ac:picMk id="23" creationId="{AA19DA65-681E-4413-87BB-3E1BA4BF0DE0}"/>
          </ac:picMkLst>
        </pc:picChg>
        <pc:cxnChg chg="add mod">
          <ac:chgData name="Gareth Cort" userId="70a7ccca9534fe0d" providerId="LiveId" clId="{8DC10CA5-02A8-4959-A154-CA585702FE0E}" dt="2020-10-27T15:06:42.359" v="640" actId="2085"/>
          <ac:cxnSpMkLst>
            <pc:docMk/>
            <pc:sldMk cId="3829449446" sldId="319"/>
            <ac:cxnSpMk id="15" creationId="{9C8E2D9F-EB97-4DFE-B8DC-4BF152F81927}"/>
          </ac:cxnSpMkLst>
        </pc:cxnChg>
      </pc:sldChg>
      <pc:sldChg chg="addSp delSp modSp add mod ord">
        <pc:chgData name="Gareth Cort" userId="70a7ccca9534fe0d" providerId="LiveId" clId="{8DC10CA5-02A8-4959-A154-CA585702FE0E}" dt="2020-10-27T15:02:39.672" v="599" actId="1035"/>
        <pc:sldMkLst>
          <pc:docMk/>
          <pc:sldMk cId="240974435" sldId="320"/>
        </pc:sldMkLst>
        <pc:spChg chg="del">
          <ac:chgData name="Gareth Cort" userId="70a7ccca9534fe0d" providerId="LiveId" clId="{8DC10CA5-02A8-4959-A154-CA585702FE0E}" dt="2020-10-27T14:34:57.481" v="312" actId="478"/>
          <ac:spMkLst>
            <pc:docMk/>
            <pc:sldMk cId="240974435" sldId="320"/>
            <ac:spMk id="2" creationId="{B35EC56F-C09B-42C8-9420-AAFADEB342C1}"/>
          </ac:spMkLst>
        </pc:spChg>
        <pc:spChg chg="add mod">
          <ac:chgData name="Gareth Cort" userId="70a7ccca9534fe0d" providerId="LiveId" clId="{8DC10CA5-02A8-4959-A154-CA585702FE0E}" dt="2020-10-27T14:39:22.678" v="329" actId="1076"/>
          <ac:spMkLst>
            <pc:docMk/>
            <pc:sldMk cId="240974435" sldId="320"/>
            <ac:spMk id="3" creationId="{C16D5FF5-6E0E-4ABA-BC6C-E95EB9540B3D}"/>
          </ac:spMkLst>
        </pc:spChg>
        <pc:spChg chg="del">
          <ac:chgData name="Gareth Cort" userId="70a7ccca9534fe0d" providerId="LiveId" clId="{8DC10CA5-02A8-4959-A154-CA585702FE0E}" dt="2020-10-27T14:34:56.525" v="311" actId="478"/>
          <ac:spMkLst>
            <pc:docMk/>
            <pc:sldMk cId="240974435" sldId="320"/>
            <ac:spMk id="4" creationId="{A51AF3B8-B268-42B5-9E96-DE52CBAEC516}"/>
          </ac:spMkLst>
        </pc:spChg>
        <pc:spChg chg="add mod">
          <ac:chgData name="Gareth Cort" userId="70a7ccca9534fe0d" providerId="LiveId" clId="{8DC10CA5-02A8-4959-A154-CA585702FE0E}" dt="2020-10-27T14:39:37.934" v="351" actId="1035"/>
          <ac:spMkLst>
            <pc:docMk/>
            <pc:sldMk cId="240974435" sldId="320"/>
            <ac:spMk id="5" creationId="{9832C32B-6D8F-4DB6-A293-BFE0151479DC}"/>
          </ac:spMkLst>
        </pc:spChg>
        <pc:spChg chg="add mod">
          <ac:chgData name="Gareth Cort" userId="70a7ccca9534fe0d" providerId="LiveId" clId="{8DC10CA5-02A8-4959-A154-CA585702FE0E}" dt="2020-10-27T14:39:44.910" v="366" actId="1035"/>
          <ac:spMkLst>
            <pc:docMk/>
            <pc:sldMk cId="240974435" sldId="320"/>
            <ac:spMk id="6" creationId="{19EAF19C-2833-448D-9A16-BE1337E3DE28}"/>
          </ac:spMkLst>
        </pc:spChg>
        <pc:spChg chg="del">
          <ac:chgData name="Gareth Cort" userId="70a7ccca9534fe0d" providerId="LiveId" clId="{8DC10CA5-02A8-4959-A154-CA585702FE0E}" dt="2020-10-27T14:34:40.218" v="300" actId="478"/>
          <ac:spMkLst>
            <pc:docMk/>
            <pc:sldMk cId="240974435" sldId="320"/>
            <ac:spMk id="8" creationId="{2FE5F7D3-F78F-4F03-9611-926E6DEDF181}"/>
          </ac:spMkLst>
        </pc:spChg>
        <pc:spChg chg="del">
          <ac:chgData name="Gareth Cort" userId="70a7ccca9534fe0d" providerId="LiveId" clId="{8DC10CA5-02A8-4959-A154-CA585702FE0E}" dt="2020-10-27T14:34:40.218" v="300" actId="478"/>
          <ac:spMkLst>
            <pc:docMk/>
            <pc:sldMk cId="240974435" sldId="320"/>
            <ac:spMk id="9" creationId="{EB61CD75-B4F6-43E5-87BF-A581C9781CEB}"/>
          </ac:spMkLst>
        </pc:spChg>
        <pc:spChg chg="del">
          <ac:chgData name="Gareth Cort" userId="70a7ccca9534fe0d" providerId="LiveId" clId="{8DC10CA5-02A8-4959-A154-CA585702FE0E}" dt="2020-10-27T14:34:40.218" v="300" actId="478"/>
          <ac:spMkLst>
            <pc:docMk/>
            <pc:sldMk cId="240974435" sldId="320"/>
            <ac:spMk id="10" creationId="{0CC2F492-7993-4E1A-B374-F089BEA7A7B0}"/>
          </ac:spMkLst>
        </pc:spChg>
        <pc:spChg chg="mod">
          <ac:chgData name="Gareth Cort" userId="70a7ccca9534fe0d" providerId="LiveId" clId="{8DC10CA5-02A8-4959-A154-CA585702FE0E}" dt="2020-10-27T14:34:40.523" v="301"/>
          <ac:spMkLst>
            <pc:docMk/>
            <pc:sldMk cId="240974435" sldId="320"/>
            <ac:spMk id="12" creationId="{8FD0EB4F-32CE-4A65-8BD1-56B9474AA735}"/>
          </ac:spMkLst>
        </pc:spChg>
        <pc:spChg chg="mod">
          <ac:chgData name="Gareth Cort" userId="70a7ccca9534fe0d" providerId="LiveId" clId="{8DC10CA5-02A8-4959-A154-CA585702FE0E}" dt="2020-10-27T14:34:47.152" v="304" actId="1076"/>
          <ac:spMkLst>
            <pc:docMk/>
            <pc:sldMk cId="240974435" sldId="320"/>
            <ac:spMk id="13" creationId="{E0F27030-F8C1-40A9-BC8A-77451DA5CD35}"/>
          </ac:spMkLst>
        </pc:spChg>
        <pc:spChg chg="mod">
          <ac:chgData name="Gareth Cort" userId="70a7ccca9534fe0d" providerId="LiveId" clId="{8DC10CA5-02A8-4959-A154-CA585702FE0E}" dt="2020-10-27T14:35:51.862" v="327" actId="1076"/>
          <ac:spMkLst>
            <pc:docMk/>
            <pc:sldMk cId="240974435" sldId="320"/>
            <ac:spMk id="14" creationId="{5F03AB44-078E-4A7D-964B-737ABD7BB44D}"/>
          </ac:spMkLst>
        </pc:spChg>
        <pc:spChg chg="mod">
          <ac:chgData name="Gareth Cort" userId="70a7ccca9534fe0d" providerId="LiveId" clId="{8DC10CA5-02A8-4959-A154-CA585702FE0E}" dt="2020-10-27T14:34:52.118" v="310" actId="403"/>
          <ac:spMkLst>
            <pc:docMk/>
            <pc:sldMk cId="240974435" sldId="320"/>
            <ac:spMk id="15" creationId="{6912F83B-FCC2-47E4-8525-1BEA4385DD4B}"/>
          </ac:spMkLst>
        </pc:spChg>
        <pc:grpChg chg="add mod">
          <ac:chgData name="Gareth Cort" userId="70a7ccca9534fe0d" providerId="LiveId" clId="{8DC10CA5-02A8-4959-A154-CA585702FE0E}" dt="2020-10-27T14:34:45.373" v="302" actId="14100"/>
          <ac:grpSpMkLst>
            <pc:docMk/>
            <pc:sldMk cId="240974435" sldId="320"/>
            <ac:grpSpMk id="11" creationId="{2F2BC188-A003-4097-8ABC-8950CBC28563}"/>
          </ac:grpSpMkLst>
        </pc:grpChg>
        <pc:picChg chg="add del mod">
          <ac:chgData name="Gareth Cort" userId="70a7ccca9534fe0d" providerId="LiveId" clId="{8DC10CA5-02A8-4959-A154-CA585702FE0E}" dt="2020-10-27T14:40:36.362" v="376" actId="478"/>
          <ac:picMkLst>
            <pc:docMk/>
            <pc:sldMk cId="240974435" sldId="320"/>
            <ac:picMk id="7" creationId="{B2832811-01BC-4CA0-994F-90A468355180}"/>
          </ac:picMkLst>
        </pc:picChg>
        <pc:picChg chg="add del mod">
          <ac:chgData name="Gareth Cort" userId="70a7ccca9534fe0d" providerId="LiveId" clId="{8DC10CA5-02A8-4959-A154-CA585702FE0E}" dt="2020-10-27T14:41:43.292" v="386" actId="478"/>
          <ac:picMkLst>
            <pc:docMk/>
            <pc:sldMk cId="240974435" sldId="320"/>
            <ac:picMk id="21" creationId="{5817E7A8-333A-4BF7-BD70-6BDB990AC57B}"/>
          </ac:picMkLst>
        </pc:picChg>
        <pc:picChg chg="add del mod">
          <ac:chgData name="Gareth Cort" userId="70a7ccca9534fe0d" providerId="LiveId" clId="{8DC10CA5-02A8-4959-A154-CA585702FE0E}" dt="2020-10-27T14:42:33.615" v="397" actId="478"/>
          <ac:picMkLst>
            <pc:docMk/>
            <pc:sldMk cId="240974435" sldId="320"/>
            <ac:picMk id="23" creationId="{FDBBFC56-6A83-4C9C-A1DE-B3F34B189A30}"/>
          </ac:picMkLst>
        </pc:picChg>
        <pc:picChg chg="add mod modCrop">
          <ac:chgData name="Gareth Cort" userId="70a7ccca9534fe0d" providerId="LiveId" clId="{8DC10CA5-02A8-4959-A154-CA585702FE0E}" dt="2020-10-27T15:02:39.672" v="599" actId="1035"/>
          <ac:picMkLst>
            <pc:docMk/>
            <pc:sldMk cId="240974435" sldId="320"/>
            <ac:picMk id="25" creationId="{BC464B94-0170-4F6C-85C3-A8E8D6DE404E}"/>
          </ac:picMkLst>
        </pc:picChg>
        <pc:picChg chg="add mod modCrop">
          <ac:chgData name="Gareth Cort" userId="70a7ccca9534fe0d" providerId="LiveId" clId="{8DC10CA5-02A8-4959-A154-CA585702FE0E}" dt="2020-10-27T14:41:50.478" v="388" actId="1076"/>
          <ac:picMkLst>
            <pc:docMk/>
            <pc:sldMk cId="240974435" sldId="320"/>
            <ac:picMk id="27" creationId="{44DE8BE5-CED2-4FAD-96CC-899CB6867792}"/>
          </ac:picMkLst>
        </pc:picChg>
        <pc:picChg chg="add mod modCrop">
          <ac:chgData name="Gareth Cort" userId="70a7ccca9534fe0d" providerId="LiveId" clId="{8DC10CA5-02A8-4959-A154-CA585702FE0E}" dt="2020-10-27T14:42:43.486" v="400" actId="1076"/>
          <ac:picMkLst>
            <pc:docMk/>
            <pc:sldMk cId="240974435" sldId="320"/>
            <ac:picMk id="29" creationId="{07D40BD0-5145-4780-BED3-46AD4D59D014}"/>
          </ac:picMkLst>
        </pc:picChg>
      </pc:sldChg>
      <pc:sldChg chg="del">
        <pc:chgData name="Gareth Cort" userId="70a7ccca9534fe0d" providerId="LiveId" clId="{8DC10CA5-02A8-4959-A154-CA585702FE0E}" dt="2020-10-27T11:46:37.649" v="11" actId="47"/>
        <pc:sldMkLst>
          <pc:docMk/>
          <pc:sldMk cId="331764016" sldId="320"/>
        </pc:sldMkLst>
      </pc:sldChg>
      <pc:sldChg chg="del">
        <pc:chgData name="Gareth Cort" userId="70a7ccca9534fe0d" providerId="LiveId" clId="{8DC10CA5-02A8-4959-A154-CA585702FE0E}" dt="2020-10-27T11:46:40.110" v="14" actId="47"/>
        <pc:sldMkLst>
          <pc:docMk/>
          <pc:sldMk cId="2738730233" sldId="321"/>
        </pc:sldMkLst>
      </pc:sldChg>
      <pc:sldChg chg="addSp delSp modSp add mod ord delAnim modAnim">
        <pc:chgData name="Gareth Cort" userId="70a7ccca9534fe0d" providerId="LiveId" clId="{8DC10CA5-02A8-4959-A154-CA585702FE0E}" dt="2020-11-05T16:10:59.876" v="1014" actId="20577"/>
        <pc:sldMkLst>
          <pc:docMk/>
          <pc:sldMk cId="4042466743" sldId="321"/>
        </pc:sldMkLst>
        <pc:spChg chg="add mod">
          <ac:chgData name="Gareth Cort" userId="70a7ccca9534fe0d" providerId="LiveId" clId="{8DC10CA5-02A8-4959-A154-CA585702FE0E}" dt="2020-11-05T16:10:02.494" v="990" actId="14100"/>
          <ac:spMkLst>
            <pc:docMk/>
            <pc:sldMk cId="4042466743" sldId="321"/>
            <ac:spMk id="2" creationId="{7DCCEEEB-EE52-4329-9846-E6EF38A906BB}"/>
          </ac:spMkLst>
        </pc:spChg>
        <pc:spChg chg="del mod">
          <ac:chgData name="Gareth Cort" userId="70a7ccca9534fe0d" providerId="LiveId" clId="{8DC10CA5-02A8-4959-A154-CA585702FE0E}" dt="2020-11-05T16:08:29.333" v="965" actId="478"/>
          <ac:spMkLst>
            <pc:docMk/>
            <pc:sldMk cId="4042466743" sldId="321"/>
            <ac:spMk id="5" creationId="{0D3386EB-E1E1-4FB3-840D-A19F9CB6088F}"/>
          </ac:spMkLst>
        </pc:spChg>
        <pc:spChg chg="mod">
          <ac:chgData name="Gareth Cort" userId="70a7ccca9534fe0d" providerId="LiveId" clId="{8DC10CA5-02A8-4959-A154-CA585702FE0E}" dt="2020-10-27T15:06:50.543" v="643" actId="2085"/>
          <ac:spMkLst>
            <pc:docMk/>
            <pc:sldMk cId="4042466743" sldId="321"/>
            <ac:spMk id="6" creationId="{DBB21E37-860E-4C16-B197-0B469E62AE24}"/>
          </ac:spMkLst>
        </pc:spChg>
        <pc:spChg chg="del mod">
          <ac:chgData name="Gareth Cort" userId="70a7ccca9534fe0d" providerId="LiveId" clId="{8DC10CA5-02A8-4959-A154-CA585702FE0E}" dt="2020-11-05T16:08:43.608" v="972" actId="478"/>
          <ac:spMkLst>
            <pc:docMk/>
            <pc:sldMk cId="4042466743" sldId="321"/>
            <ac:spMk id="18" creationId="{1B05482B-E4E9-45B7-9D60-4EC7B7C3834B}"/>
          </ac:spMkLst>
        </pc:spChg>
        <pc:spChg chg="mod">
          <ac:chgData name="Gareth Cort" userId="70a7ccca9534fe0d" providerId="LiveId" clId="{8DC10CA5-02A8-4959-A154-CA585702FE0E}" dt="2020-11-05T16:10:57.096" v="1011" actId="20577"/>
          <ac:spMkLst>
            <pc:docMk/>
            <pc:sldMk cId="4042466743" sldId="321"/>
            <ac:spMk id="19" creationId="{5A11485A-E41A-454B-A44F-9BE06D5DD3E3}"/>
          </ac:spMkLst>
        </pc:spChg>
        <pc:spChg chg="mod">
          <ac:chgData name="Gareth Cort" userId="70a7ccca9534fe0d" providerId="LiveId" clId="{8DC10CA5-02A8-4959-A154-CA585702FE0E}" dt="2020-11-05T16:10:59.876" v="1014" actId="20577"/>
          <ac:spMkLst>
            <pc:docMk/>
            <pc:sldMk cId="4042466743" sldId="321"/>
            <ac:spMk id="20" creationId="{D35675BE-A372-4220-8C78-A98B54EBD2E0}"/>
          </ac:spMkLst>
        </pc:spChg>
        <pc:grpChg chg="add del mod">
          <ac:chgData name="Gareth Cort" userId="70a7ccca9534fe0d" providerId="LiveId" clId="{8DC10CA5-02A8-4959-A154-CA585702FE0E}" dt="2020-11-05T16:08:29.333" v="965" actId="478"/>
          <ac:grpSpMkLst>
            <pc:docMk/>
            <pc:sldMk cId="4042466743" sldId="321"/>
            <ac:grpSpMk id="13" creationId="{74D2E5B6-4855-4817-A301-8547DB89F73A}"/>
          </ac:grpSpMkLst>
        </pc:grpChg>
        <pc:picChg chg="del">
          <ac:chgData name="Gareth Cort" userId="70a7ccca9534fe0d" providerId="LiveId" clId="{8DC10CA5-02A8-4959-A154-CA585702FE0E}" dt="2020-10-27T14:43:28.338" v="410" actId="478"/>
          <ac:picMkLst>
            <pc:docMk/>
            <pc:sldMk cId="4042466743" sldId="321"/>
            <ac:picMk id="3" creationId="{D503D21A-F619-4443-AE08-0E88886A152E}"/>
          </ac:picMkLst>
        </pc:picChg>
        <pc:picChg chg="add del mod">
          <ac:chgData name="Gareth Cort" userId="70a7ccca9534fe0d" providerId="LiveId" clId="{8DC10CA5-02A8-4959-A154-CA585702FE0E}" dt="2020-10-27T14:43:41.952" v="414" actId="478"/>
          <ac:picMkLst>
            <pc:docMk/>
            <pc:sldMk cId="4042466743" sldId="321"/>
            <ac:picMk id="4" creationId="{78331874-C95D-45AD-B6A6-A4D42BEFE6A0}"/>
          </ac:picMkLst>
        </pc:picChg>
        <pc:picChg chg="add mod ord modCrop">
          <ac:chgData name="Gareth Cort" userId="70a7ccca9534fe0d" providerId="LiveId" clId="{8DC10CA5-02A8-4959-A154-CA585702FE0E}" dt="2020-11-05T16:09:24.036" v="981" actId="1076"/>
          <ac:picMkLst>
            <pc:docMk/>
            <pc:sldMk cId="4042466743" sldId="321"/>
            <ac:picMk id="11" creationId="{60A20831-BB25-4D13-8EDF-84704639885E}"/>
          </ac:picMkLst>
        </pc:picChg>
        <pc:picChg chg="mod">
          <ac:chgData name="Gareth Cort" userId="70a7ccca9534fe0d" providerId="LiveId" clId="{8DC10CA5-02A8-4959-A154-CA585702FE0E}" dt="2020-11-05T16:08:54.302" v="973" actId="1076"/>
          <ac:picMkLst>
            <pc:docMk/>
            <pc:sldMk cId="4042466743" sldId="321"/>
            <ac:picMk id="21" creationId="{FFB9AD0C-7907-4177-8D51-04D8FB111EC0}"/>
          </ac:picMkLst>
        </pc:picChg>
        <pc:cxnChg chg="mod">
          <ac:chgData name="Gareth Cort" userId="70a7ccca9534fe0d" providerId="LiveId" clId="{8DC10CA5-02A8-4959-A154-CA585702FE0E}" dt="2020-10-27T14:57:56.902" v="539" actId="164"/>
          <ac:cxnSpMkLst>
            <pc:docMk/>
            <pc:sldMk cId="4042466743" sldId="321"/>
            <ac:cxnSpMk id="15" creationId="{9C8E2D9F-EB97-4DFE-B8DC-4BF152F81927}"/>
          </ac:cxnSpMkLst>
        </pc:cxnChg>
      </pc:sldChg>
      <pc:sldChg chg="del">
        <pc:chgData name="Gareth Cort" userId="70a7ccca9534fe0d" providerId="LiveId" clId="{8DC10CA5-02A8-4959-A154-CA585702FE0E}" dt="2020-10-27T11:46:40.621" v="15" actId="47"/>
        <pc:sldMkLst>
          <pc:docMk/>
          <pc:sldMk cId="181250580" sldId="322"/>
        </pc:sldMkLst>
      </pc:sldChg>
      <pc:sldChg chg="addSp delSp modSp add mod ord">
        <pc:chgData name="Gareth Cort" userId="70a7ccca9534fe0d" providerId="LiveId" clId="{8DC10CA5-02A8-4959-A154-CA585702FE0E}" dt="2020-10-27T14:50:19.454" v="505" actId="1076"/>
        <pc:sldMkLst>
          <pc:docMk/>
          <pc:sldMk cId="2583007373" sldId="322"/>
        </pc:sldMkLst>
        <pc:spChg chg="mod">
          <ac:chgData name="Gareth Cort" userId="70a7ccca9534fe0d" providerId="LiveId" clId="{8DC10CA5-02A8-4959-A154-CA585702FE0E}" dt="2020-10-27T14:47:02.259" v="466" actId="5793"/>
          <ac:spMkLst>
            <pc:docMk/>
            <pc:sldMk cId="2583007373" sldId="322"/>
            <ac:spMk id="14" creationId="{5F03AB44-078E-4A7D-964B-737ABD7BB44D}"/>
          </ac:spMkLst>
        </pc:spChg>
        <pc:picChg chg="add mod modCrop">
          <ac:chgData name="Gareth Cort" userId="70a7ccca9534fe0d" providerId="LiveId" clId="{8DC10CA5-02A8-4959-A154-CA585702FE0E}" dt="2020-10-27T14:48:05.517" v="480" actId="1076"/>
          <ac:picMkLst>
            <pc:docMk/>
            <pc:sldMk cId="2583007373" sldId="322"/>
            <ac:picMk id="4" creationId="{41555A90-65B1-47A8-9D23-01F68700E05B}"/>
          </ac:picMkLst>
        </pc:picChg>
        <pc:picChg chg="add mod modCrop">
          <ac:chgData name="Gareth Cort" userId="70a7ccca9534fe0d" providerId="LiveId" clId="{8DC10CA5-02A8-4959-A154-CA585702FE0E}" dt="2020-10-27T14:49:17.927" v="493" actId="1036"/>
          <ac:picMkLst>
            <pc:docMk/>
            <pc:sldMk cId="2583007373" sldId="322"/>
            <ac:picMk id="8" creationId="{81A3748E-6D42-4EF0-BE66-3FAFDA4C9653}"/>
          </ac:picMkLst>
        </pc:picChg>
        <pc:picChg chg="add mod modCrop">
          <ac:chgData name="Gareth Cort" userId="70a7ccca9534fe0d" providerId="LiveId" clId="{8DC10CA5-02A8-4959-A154-CA585702FE0E}" dt="2020-10-27T14:50:19.454" v="505" actId="1076"/>
          <ac:picMkLst>
            <pc:docMk/>
            <pc:sldMk cId="2583007373" sldId="322"/>
            <ac:picMk id="10" creationId="{3916ED94-BF1F-4C10-8D39-3DB5E9B42DAE}"/>
          </ac:picMkLst>
        </pc:picChg>
        <pc:picChg chg="del">
          <ac:chgData name="Gareth Cort" userId="70a7ccca9534fe0d" providerId="LiveId" clId="{8DC10CA5-02A8-4959-A154-CA585702FE0E}" dt="2020-10-27T14:47:53.294" v="475" actId="478"/>
          <ac:picMkLst>
            <pc:docMk/>
            <pc:sldMk cId="2583007373" sldId="322"/>
            <ac:picMk id="25" creationId="{BC464B94-0170-4F6C-85C3-A8E8D6DE404E}"/>
          </ac:picMkLst>
        </pc:picChg>
        <pc:picChg chg="del">
          <ac:chgData name="Gareth Cort" userId="70a7ccca9534fe0d" providerId="LiveId" clId="{8DC10CA5-02A8-4959-A154-CA585702FE0E}" dt="2020-10-27T14:49:08.079" v="489" actId="478"/>
          <ac:picMkLst>
            <pc:docMk/>
            <pc:sldMk cId="2583007373" sldId="322"/>
            <ac:picMk id="27" creationId="{44DE8BE5-CED2-4FAD-96CC-899CB6867792}"/>
          </ac:picMkLst>
        </pc:picChg>
        <pc:picChg chg="del">
          <ac:chgData name="Gareth Cort" userId="70a7ccca9534fe0d" providerId="LiveId" clId="{8DC10CA5-02A8-4959-A154-CA585702FE0E}" dt="2020-10-27T14:50:16.929" v="504" actId="478"/>
          <ac:picMkLst>
            <pc:docMk/>
            <pc:sldMk cId="2583007373" sldId="322"/>
            <ac:picMk id="29" creationId="{07D40BD0-5145-4780-BED3-46AD4D59D014}"/>
          </ac:picMkLst>
        </pc:picChg>
      </pc:sldChg>
      <pc:sldChg chg="addSp delSp modSp add mod ord delAnim modAnim">
        <pc:chgData name="Gareth Cort" userId="70a7ccca9534fe0d" providerId="LiveId" clId="{8DC10CA5-02A8-4959-A154-CA585702FE0E}" dt="2020-11-05T16:12:38.755" v="1059" actId="20577"/>
        <pc:sldMkLst>
          <pc:docMk/>
          <pc:sldMk cId="1855719272" sldId="323"/>
        </pc:sldMkLst>
        <pc:spChg chg="add mod">
          <ac:chgData name="Gareth Cort" userId="70a7ccca9534fe0d" providerId="LiveId" clId="{8DC10CA5-02A8-4959-A154-CA585702FE0E}" dt="2020-11-05T16:12:27.203" v="1051" actId="20577"/>
          <ac:spMkLst>
            <pc:docMk/>
            <pc:sldMk cId="1855719272" sldId="323"/>
            <ac:spMk id="2" creationId="{E6EABEB3-CF78-420E-825D-44B3291B74B3}"/>
          </ac:spMkLst>
        </pc:spChg>
        <pc:spChg chg="del mod">
          <ac:chgData name="Gareth Cort" userId="70a7ccca9534fe0d" providerId="LiveId" clId="{8DC10CA5-02A8-4959-A154-CA585702FE0E}" dt="2020-11-05T16:11:27.797" v="1021" actId="478"/>
          <ac:spMkLst>
            <pc:docMk/>
            <pc:sldMk cId="1855719272" sldId="323"/>
            <ac:spMk id="5" creationId="{0D3386EB-E1E1-4FB3-840D-A19F9CB6088F}"/>
          </ac:spMkLst>
        </pc:spChg>
        <pc:spChg chg="mod">
          <ac:chgData name="Gareth Cort" userId="70a7ccca9534fe0d" providerId="LiveId" clId="{8DC10CA5-02A8-4959-A154-CA585702FE0E}" dt="2020-10-27T15:06:55.359" v="645" actId="2085"/>
          <ac:spMkLst>
            <pc:docMk/>
            <pc:sldMk cId="1855719272" sldId="323"/>
            <ac:spMk id="6" creationId="{DBB21E37-860E-4C16-B197-0B469E62AE24}"/>
          </ac:spMkLst>
        </pc:spChg>
        <pc:spChg chg="add mod">
          <ac:chgData name="Gareth Cort" userId="70a7ccca9534fe0d" providerId="LiveId" clId="{8DC10CA5-02A8-4959-A154-CA585702FE0E}" dt="2020-11-05T16:12:35.677" v="1055" actId="20577"/>
          <ac:spMkLst>
            <pc:docMk/>
            <pc:sldMk cId="1855719272" sldId="323"/>
            <ac:spMk id="16" creationId="{A0B0B018-4BB7-4EEA-9C2E-1DBFFB09084C}"/>
          </ac:spMkLst>
        </pc:spChg>
        <pc:spChg chg="add mod">
          <ac:chgData name="Gareth Cort" userId="70a7ccca9534fe0d" providerId="LiveId" clId="{8DC10CA5-02A8-4959-A154-CA585702FE0E}" dt="2020-11-05T16:12:38.755" v="1059" actId="20577"/>
          <ac:spMkLst>
            <pc:docMk/>
            <pc:sldMk cId="1855719272" sldId="323"/>
            <ac:spMk id="17" creationId="{E948A61C-84D2-41A7-A8B8-4C0049119CB5}"/>
          </ac:spMkLst>
        </pc:spChg>
        <pc:spChg chg="del mod">
          <ac:chgData name="Gareth Cort" userId="70a7ccca9534fe0d" providerId="LiveId" clId="{8DC10CA5-02A8-4959-A154-CA585702FE0E}" dt="2020-11-05T16:11:42.171" v="1029" actId="478"/>
          <ac:spMkLst>
            <pc:docMk/>
            <pc:sldMk cId="1855719272" sldId="323"/>
            <ac:spMk id="18" creationId="{1B05482B-E4E9-45B7-9D60-4EC7B7C3834B}"/>
          </ac:spMkLst>
        </pc:spChg>
        <pc:spChg chg="del">
          <ac:chgData name="Gareth Cort" userId="70a7ccca9534fe0d" providerId="LiveId" clId="{8DC10CA5-02A8-4959-A154-CA585702FE0E}" dt="2020-10-27T14:56:35.716" v="528" actId="478"/>
          <ac:spMkLst>
            <pc:docMk/>
            <pc:sldMk cId="1855719272" sldId="323"/>
            <ac:spMk id="19" creationId="{5A11485A-E41A-454B-A44F-9BE06D5DD3E3}"/>
          </ac:spMkLst>
        </pc:spChg>
        <pc:spChg chg="del">
          <ac:chgData name="Gareth Cort" userId="70a7ccca9534fe0d" providerId="LiveId" clId="{8DC10CA5-02A8-4959-A154-CA585702FE0E}" dt="2020-10-27T14:56:35.716" v="528" actId="478"/>
          <ac:spMkLst>
            <pc:docMk/>
            <pc:sldMk cId="1855719272" sldId="323"/>
            <ac:spMk id="20" creationId="{D35675BE-A372-4220-8C78-A98B54EBD2E0}"/>
          </ac:spMkLst>
        </pc:spChg>
        <pc:grpChg chg="add del mod">
          <ac:chgData name="Gareth Cort" userId="70a7ccca9534fe0d" providerId="LiveId" clId="{8DC10CA5-02A8-4959-A154-CA585702FE0E}" dt="2020-11-05T16:11:29.321" v="1022" actId="478"/>
          <ac:grpSpMkLst>
            <pc:docMk/>
            <pc:sldMk cId="1855719272" sldId="323"/>
            <ac:grpSpMk id="7" creationId="{9B3A3F25-58CC-42F9-B93C-18A07BD70C6F}"/>
          </ac:grpSpMkLst>
        </pc:grpChg>
        <pc:picChg chg="add mod ord modCrop">
          <ac:chgData name="Gareth Cort" userId="70a7ccca9534fe0d" providerId="LiveId" clId="{8DC10CA5-02A8-4959-A154-CA585702FE0E}" dt="2020-11-05T16:12:10.125" v="1037" actId="1076"/>
          <ac:picMkLst>
            <pc:docMk/>
            <pc:sldMk cId="1855719272" sldId="323"/>
            <ac:picMk id="3" creationId="{A0F12C07-062A-4951-BFA7-93051243C896}"/>
          </ac:picMkLst>
        </pc:picChg>
        <pc:picChg chg="del">
          <ac:chgData name="Gareth Cort" userId="70a7ccca9534fe0d" providerId="LiveId" clId="{8DC10CA5-02A8-4959-A154-CA585702FE0E}" dt="2020-10-27T14:51:21.737" v="519" actId="478"/>
          <ac:picMkLst>
            <pc:docMk/>
            <pc:sldMk cId="1855719272" sldId="323"/>
            <ac:picMk id="11" creationId="{60A20831-BB25-4D13-8EDF-84704639885E}"/>
          </ac:picMkLst>
        </pc:picChg>
        <pc:picChg chg="del">
          <ac:chgData name="Gareth Cort" userId="70a7ccca9534fe0d" providerId="LiveId" clId="{8DC10CA5-02A8-4959-A154-CA585702FE0E}" dt="2020-10-27T14:56:35.716" v="528" actId="478"/>
          <ac:picMkLst>
            <pc:docMk/>
            <pc:sldMk cId="1855719272" sldId="323"/>
            <ac:picMk id="21" creationId="{FFB9AD0C-7907-4177-8D51-04D8FB111EC0}"/>
          </ac:picMkLst>
        </pc:picChg>
        <pc:picChg chg="add mod">
          <ac:chgData name="Gareth Cort" userId="70a7ccca9534fe0d" providerId="LiveId" clId="{8DC10CA5-02A8-4959-A154-CA585702FE0E}" dt="2020-10-27T14:56:36.129" v="529"/>
          <ac:picMkLst>
            <pc:docMk/>
            <pc:sldMk cId="1855719272" sldId="323"/>
            <ac:picMk id="22" creationId="{5E9277FB-C991-41E2-92C3-DA6F73ED2D9B}"/>
          </ac:picMkLst>
        </pc:picChg>
        <pc:cxnChg chg="mod">
          <ac:chgData name="Gareth Cort" userId="70a7ccca9534fe0d" providerId="LiveId" clId="{8DC10CA5-02A8-4959-A154-CA585702FE0E}" dt="2020-10-27T14:57:38.220" v="536" actId="164"/>
          <ac:cxnSpMkLst>
            <pc:docMk/>
            <pc:sldMk cId="1855719272" sldId="323"/>
            <ac:cxnSpMk id="15" creationId="{9C8E2D9F-EB97-4DFE-B8DC-4BF152F81927}"/>
          </ac:cxnSpMkLst>
        </pc:cxnChg>
      </pc:sldChg>
      <pc:sldChg chg="del">
        <pc:chgData name="Gareth Cort" userId="70a7ccca9534fe0d" providerId="LiveId" clId="{8DC10CA5-02A8-4959-A154-CA585702FE0E}" dt="2020-10-27T11:46:41.045" v="16" actId="47"/>
        <pc:sldMkLst>
          <pc:docMk/>
          <pc:sldMk cId="3033526272" sldId="323"/>
        </pc:sldMkLst>
      </pc:sldChg>
      <pc:sldChg chg="addSp delSp modSp add mod ord">
        <pc:chgData name="Gareth Cort" userId="70a7ccca9534fe0d" providerId="LiveId" clId="{8DC10CA5-02A8-4959-A154-CA585702FE0E}" dt="2020-10-27T15:05:07.062" v="622" actId="1076"/>
        <pc:sldMkLst>
          <pc:docMk/>
          <pc:sldMk cId="82384057" sldId="324"/>
        </pc:sldMkLst>
        <pc:spChg chg="mod">
          <ac:chgData name="Gareth Cort" userId="70a7ccca9534fe0d" providerId="LiveId" clId="{8DC10CA5-02A8-4959-A154-CA585702FE0E}" dt="2020-10-27T15:01:59.890" v="585" actId="1036"/>
          <ac:spMkLst>
            <pc:docMk/>
            <pc:sldMk cId="82384057" sldId="324"/>
            <ac:spMk id="3" creationId="{C16D5FF5-6E0E-4ABA-BC6C-E95EB9540B3D}"/>
          </ac:spMkLst>
        </pc:spChg>
        <pc:spChg chg="mod">
          <ac:chgData name="Gareth Cort" userId="70a7ccca9534fe0d" providerId="LiveId" clId="{8DC10CA5-02A8-4959-A154-CA585702FE0E}" dt="2020-10-27T15:01:51.435" v="573" actId="1035"/>
          <ac:spMkLst>
            <pc:docMk/>
            <pc:sldMk cId="82384057" sldId="324"/>
            <ac:spMk id="5" creationId="{9832C32B-6D8F-4DB6-A293-BFE0151479DC}"/>
          </ac:spMkLst>
        </pc:spChg>
        <pc:spChg chg="mod">
          <ac:chgData name="Gareth Cort" userId="70a7ccca9534fe0d" providerId="LiveId" clId="{8DC10CA5-02A8-4959-A154-CA585702FE0E}" dt="2020-10-27T15:02:04.016" v="595" actId="1036"/>
          <ac:spMkLst>
            <pc:docMk/>
            <pc:sldMk cId="82384057" sldId="324"/>
            <ac:spMk id="6" creationId="{19EAF19C-2833-448D-9A16-BE1337E3DE28}"/>
          </ac:spMkLst>
        </pc:spChg>
        <pc:spChg chg="add mod">
          <ac:chgData name="Gareth Cort" userId="70a7ccca9534fe0d" providerId="LiveId" clId="{8DC10CA5-02A8-4959-A154-CA585702FE0E}" dt="2020-10-27T15:04:13.071" v="612" actId="2085"/>
          <ac:spMkLst>
            <pc:docMk/>
            <pc:sldMk cId="82384057" sldId="324"/>
            <ac:spMk id="9" creationId="{9A3C4396-8A39-4195-993E-01F2496B6CED}"/>
          </ac:spMkLst>
        </pc:spChg>
        <pc:spChg chg="mod">
          <ac:chgData name="Gareth Cort" userId="70a7ccca9534fe0d" providerId="LiveId" clId="{8DC10CA5-02A8-4959-A154-CA585702FE0E}" dt="2020-10-27T15:01:33.817" v="551" actId="404"/>
          <ac:spMkLst>
            <pc:docMk/>
            <pc:sldMk cId="82384057" sldId="324"/>
            <ac:spMk id="14" creationId="{5F03AB44-078E-4A7D-964B-737ABD7BB44D}"/>
          </ac:spMkLst>
        </pc:spChg>
        <pc:picChg chg="add mod">
          <ac:chgData name="Gareth Cort" userId="70a7ccca9534fe0d" providerId="LiveId" clId="{8DC10CA5-02A8-4959-A154-CA585702FE0E}" dt="2020-10-27T15:02:45.724" v="602" actId="1038"/>
          <ac:picMkLst>
            <pc:docMk/>
            <pc:sldMk cId="82384057" sldId="324"/>
            <ac:picMk id="2" creationId="{05905BA8-5FB8-46BC-9F59-728978A8735B}"/>
          </ac:picMkLst>
        </pc:picChg>
        <pc:picChg chg="del mod">
          <ac:chgData name="Gareth Cort" userId="70a7ccca9534fe0d" providerId="LiveId" clId="{8DC10CA5-02A8-4959-A154-CA585702FE0E}" dt="2020-10-27T15:02:50.607" v="603" actId="478"/>
          <ac:picMkLst>
            <pc:docMk/>
            <pc:sldMk cId="82384057" sldId="324"/>
            <ac:picMk id="4" creationId="{41555A90-65B1-47A8-9D23-01F68700E05B}"/>
          </ac:picMkLst>
        </pc:picChg>
        <pc:picChg chg="add mod">
          <ac:chgData name="Gareth Cort" userId="70a7ccca9534fe0d" providerId="LiveId" clId="{8DC10CA5-02A8-4959-A154-CA585702FE0E}" dt="2020-10-27T15:03:59.764" v="609" actId="1036"/>
          <ac:picMkLst>
            <pc:docMk/>
            <pc:sldMk cId="82384057" sldId="324"/>
            <ac:picMk id="7" creationId="{863FAF9F-3F58-4E32-B7AA-3DEB7116A927}"/>
          </ac:picMkLst>
        </pc:picChg>
        <pc:picChg chg="mod">
          <ac:chgData name="Gareth Cort" userId="70a7ccca9534fe0d" providerId="LiveId" clId="{8DC10CA5-02A8-4959-A154-CA585702FE0E}" dt="2020-10-27T15:01:51.435" v="573" actId="1035"/>
          <ac:picMkLst>
            <pc:docMk/>
            <pc:sldMk cId="82384057" sldId="324"/>
            <ac:picMk id="8" creationId="{81A3748E-6D42-4EF0-BE66-3FAFDA4C9653}"/>
          </ac:picMkLst>
        </pc:picChg>
        <pc:picChg chg="del mod">
          <ac:chgData name="Gareth Cort" userId="70a7ccca9534fe0d" providerId="LiveId" clId="{8DC10CA5-02A8-4959-A154-CA585702FE0E}" dt="2020-10-27T15:02:30.127" v="596" actId="478"/>
          <ac:picMkLst>
            <pc:docMk/>
            <pc:sldMk cId="82384057" sldId="324"/>
            <ac:picMk id="10" creationId="{3916ED94-BF1F-4C10-8D39-3DB5E9B42DAE}"/>
          </ac:picMkLst>
        </pc:picChg>
        <pc:picChg chg="add mod modCrop">
          <ac:chgData name="Gareth Cort" userId="70a7ccca9534fe0d" providerId="LiveId" clId="{8DC10CA5-02A8-4959-A154-CA585702FE0E}" dt="2020-10-27T15:05:07.062" v="622" actId="1076"/>
          <ac:picMkLst>
            <pc:docMk/>
            <pc:sldMk cId="82384057" sldId="324"/>
            <ac:picMk id="19" creationId="{81E19952-F914-4FDA-A929-F017E7BA5A0B}"/>
          </ac:picMkLst>
        </pc:picChg>
      </pc:sldChg>
      <pc:sldChg chg="del">
        <pc:chgData name="Gareth Cort" userId="70a7ccca9534fe0d" providerId="LiveId" clId="{8DC10CA5-02A8-4959-A154-CA585702FE0E}" dt="2020-10-27T11:46:41.459" v="17" actId="47"/>
        <pc:sldMkLst>
          <pc:docMk/>
          <pc:sldMk cId="705111271" sldId="324"/>
        </pc:sldMkLst>
      </pc:sldChg>
      <pc:sldChg chg="del">
        <pc:chgData name="Gareth Cort" userId="70a7ccca9534fe0d" providerId="LiveId" clId="{8DC10CA5-02A8-4959-A154-CA585702FE0E}" dt="2020-10-27T11:46:41.877" v="18" actId="47"/>
        <pc:sldMkLst>
          <pc:docMk/>
          <pc:sldMk cId="190645690" sldId="325"/>
        </pc:sldMkLst>
      </pc:sldChg>
      <pc:sldChg chg="addSp delSp modSp add mod delAnim modAnim">
        <pc:chgData name="Gareth Cort" userId="70a7ccca9534fe0d" providerId="LiveId" clId="{8DC10CA5-02A8-4959-A154-CA585702FE0E}" dt="2020-11-05T16:28:15.314" v="1165"/>
        <pc:sldMkLst>
          <pc:docMk/>
          <pc:sldMk cId="508559298" sldId="325"/>
        </pc:sldMkLst>
        <pc:spChg chg="add mod">
          <ac:chgData name="Gareth Cort" userId="70a7ccca9534fe0d" providerId="LiveId" clId="{8DC10CA5-02A8-4959-A154-CA585702FE0E}" dt="2020-11-05T16:22:42.916" v="1096" actId="1076"/>
          <ac:spMkLst>
            <pc:docMk/>
            <pc:sldMk cId="508559298" sldId="325"/>
            <ac:spMk id="2" creationId="{D0648F68-1BAC-4C46-A093-4072127A8418}"/>
          </ac:spMkLst>
        </pc:spChg>
        <pc:spChg chg="mod">
          <ac:chgData name="Gareth Cort" userId="70a7ccca9534fe0d" providerId="LiveId" clId="{8DC10CA5-02A8-4959-A154-CA585702FE0E}" dt="2020-11-05T16:23:08.558" v="1106" actId="1076"/>
          <ac:spMkLst>
            <pc:docMk/>
            <pc:sldMk cId="508559298" sldId="325"/>
            <ac:spMk id="5" creationId="{0D3386EB-E1E1-4FB3-840D-A19F9CB6088F}"/>
          </ac:spMkLst>
        </pc:spChg>
        <pc:spChg chg="mod topLvl">
          <ac:chgData name="Gareth Cort" userId="70a7ccca9534fe0d" providerId="LiveId" clId="{8DC10CA5-02A8-4959-A154-CA585702FE0E}" dt="2020-11-05T16:23:23.243" v="1110" actId="255"/>
          <ac:spMkLst>
            <pc:docMk/>
            <pc:sldMk cId="508559298" sldId="325"/>
            <ac:spMk id="6" creationId="{DBB21E37-860E-4C16-B197-0B469E62AE24}"/>
          </ac:spMkLst>
        </pc:spChg>
        <pc:spChg chg="del mod">
          <ac:chgData name="Gareth Cort" userId="70a7ccca9534fe0d" providerId="LiveId" clId="{8DC10CA5-02A8-4959-A154-CA585702FE0E}" dt="2020-11-05T16:13:34.325" v="1066" actId="478"/>
          <ac:spMkLst>
            <pc:docMk/>
            <pc:sldMk cId="508559298" sldId="325"/>
            <ac:spMk id="18" creationId="{1B05482B-E4E9-45B7-9D60-4EC7B7C3834B}"/>
          </ac:spMkLst>
        </pc:spChg>
        <pc:spChg chg="mod">
          <ac:chgData name="Gareth Cort" userId="70a7ccca9534fe0d" providerId="LiveId" clId="{8DC10CA5-02A8-4959-A154-CA585702FE0E}" dt="2020-11-05T16:22:24.446" v="1090" actId="20577"/>
          <ac:spMkLst>
            <pc:docMk/>
            <pc:sldMk cId="508559298" sldId="325"/>
            <ac:spMk id="19" creationId="{5A11485A-E41A-454B-A44F-9BE06D5DD3E3}"/>
          </ac:spMkLst>
        </pc:spChg>
        <pc:spChg chg="mod">
          <ac:chgData name="Gareth Cort" userId="70a7ccca9534fe0d" providerId="LiveId" clId="{8DC10CA5-02A8-4959-A154-CA585702FE0E}" dt="2020-11-05T16:22:28.503" v="1095" actId="20577"/>
          <ac:spMkLst>
            <pc:docMk/>
            <pc:sldMk cId="508559298" sldId="325"/>
            <ac:spMk id="20" creationId="{D35675BE-A372-4220-8C78-A98B54EBD2E0}"/>
          </ac:spMkLst>
        </pc:spChg>
        <pc:grpChg chg="del">
          <ac:chgData name="Gareth Cort" userId="70a7ccca9534fe0d" providerId="LiveId" clId="{8DC10CA5-02A8-4959-A154-CA585702FE0E}" dt="2020-10-27T15:06:10.274" v="631" actId="478"/>
          <ac:grpSpMkLst>
            <pc:docMk/>
            <pc:sldMk cId="508559298" sldId="325"/>
            <ac:grpSpMk id="13" creationId="{74D2E5B6-4855-4817-A301-8547DB89F73A}"/>
          </ac:grpSpMkLst>
        </pc:grpChg>
        <pc:picChg chg="add del mod">
          <ac:chgData name="Gareth Cort" userId="70a7ccca9534fe0d" providerId="LiveId" clId="{8DC10CA5-02A8-4959-A154-CA585702FE0E}" dt="2020-11-05T16:21:12.428" v="1081" actId="478"/>
          <ac:picMkLst>
            <pc:docMk/>
            <pc:sldMk cId="508559298" sldId="325"/>
            <ac:picMk id="3" creationId="{05164050-59DA-410B-B20F-178B4D4990FB}"/>
          </ac:picMkLst>
        </pc:picChg>
        <pc:picChg chg="add mod">
          <ac:chgData name="Gareth Cort" userId="70a7ccca9534fe0d" providerId="LiveId" clId="{8DC10CA5-02A8-4959-A154-CA585702FE0E}" dt="2020-11-05T16:23:04.692" v="1105" actId="1076"/>
          <ac:picMkLst>
            <pc:docMk/>
            <pc:sldMk cId="508559298" sldId="325"/>
            <ac:picMk id="7" creationId="{7688E48F-E1C9-431B-9B1C-95B9E266A1E4}"/>
          </ac:picMkLst>
        </pc:picChg>
        <pc:picChg chg="del">
          <ac:chgData name="Gareth Cort" userId="70a7ccca9534fe0d" providerId="LiveId" clId="{8DC10CA5-02A8-4959-A154-CA585702FE0E}" dt="2020-10-27T15:06:14.721" v="632" actId="478"/>
          <ac:picMkLst>
            <pc:docMk/>
            <pc:sldMk cId="508559298" sldId="325"/>
            <ac:picMk id="11" creationId="{60A20831-BB25-4D13-8EDF-84704639885E}"/>
          </ac:picMkLst>
        </pc:picChg>
        <pc:picChg chg="mod">
          <ac:chgData name="Gareth Cort" userId="70a7ccca9534fe0d" providerId="LiveId" clId="{8DC10CA5-02A8-4959-A154-CA585702FE0E}" dt="2020-11-05T16:13:53.753" v="1071" actId="1076"/>
          <ac:picMkLst>
            <pc:docMk/>
            <pc:sldMk cId="508559298" sldId="325"/>
            <ac:picMk id="21" creationId="{FFB9AD0C-7907-4177-8D51-04D8FB111EC0}"/>
          </ac:picMkLst>
        </pc:picChg>
        <pc:cxnChg chg="del topLvl">
          <ac:chgData name="Gareth Cort" userId="70a7ccca9534fe0d" providerId="LiveId" clId="{8DC10CA5-02A8-4959-A154-CA585702FE0E}" dt="2020-10-27T15:06:10.274" v="631" actId="478"/>
          <ac:cxnSpMkLst>
            <pc:docMk/>
            <pc:sldMk cId="508559298" sldId="325"/>
            <ac:cxnSpMk id="15" creationId="{9C8E2D9F-EB97-4DFE-B8DC-4BF152F81927}"/>
          </ac:cxnSpMkLst>
        </pc:cxnChg>
      </pc:sldChg>
      <pc:sldChg chg="addSp delSp modSp add mod">
        <pc:chgData name="Gareth Cort" userId="70a7ccca9534fe0d" providerId="LiveId" clId="{8DC10CA5-02A8-4959-A154-CA585702FE0E}" dt="2020-10-27T15:12:30.307" v="757" actId="1035"/>
        <pc:sldMkLst>
          <pc:docMk/>
          <pc:sldMk cId="907357689" sldId="326"/>
        </pc:sldMkLst>
        <pc:spChg chg="mod">
          <ac:chgData name="Gareth Cort" userId="70a7ccca9534fe0d" providerId="LiveId" clId="{8DC10CA5-02A8-4959-A154-CA585702FE0E}" dt="2020-10-27T15:09:27.167" v="681" actId="1076"/>
          <ac:spMkLst>
            <pc:docMk/>
            <pc:sldMk cId="907357689" sldId="326"/>
            <ac:spMk id="3" creationId="{C16D5FF5-6E0E-4ABA-BC6C-E95EB9540B3D}"/>
          </ac:spMkLst>
        </pc:spChg>
        <pc:spChg chg="mod">
          <ac:chgData name="Gareth Cort" userId="70a7ccca9534fe0d" providerId="LiveId" clId="{8DC10CA5-02A8-4959-A154-CA585702FE0E}" dt="2020-10-27T15:09:31.206" v="693" actId="1036"/>
          <ac:spMkLst>
            <pc:docMk/>
            <pc:sldMk cId="907357689" sldId="326"/>
            <ac:spMk id="5" creationId="{9832C32B-6D8F-4DB6-A293-BFE0151479DC}"/>
          </ac:spMkLst>
        </pc:spChg>
        <pc:spChg chg="mod">
          <ac:chgData name="Gareth Cort" userId="70a7ccca9534fe0d" providerId="LiveId" clId="{8DC10CA5-02A8-4959-A154-CA585702FE0E}" dt="2020-10-27T15:09:38.341" v="720" actId="1036"/>
          <ac:spMkLst>
            <pc:docMk/>
            <pc:sldMk cId="907357689" sldId="326"/>
            <ac:spMk id="6" creationId="{19EAF19C-2833-448D-9A16-BE1337E3DE28}"/>
          </ac:spMkLst>
        </pc:spChg>
        <pc:spChg chg="del mod">
          <ac:chgData name="Gareth Cort" userId="70a7ccca9534fe0d" providerId="LiveId" clId="{8DC10CA5-02A8-4959-A154-CA585702FE0E}" dt="2020-10-27T15:09:42.896" v="721" actId="478"/>
          <ac:spMkLst>
            <pc:docMk/>
            <pc:sldMk cId="907357689" sldId="326"/>
            <ac:spMk id="9" creationId="{9A3C4396-8A39-4195-993E-01F2496B6CED}"/>
          </ac:spMkLst>
        </pc:spChg>
        <pc:spChg chg="mod">
          <ac:chgData name="Gareth Cort" userId="70a7ccca9534fe0d" providerId="LiveId" clId="{8DC10CA5-02A8-4959-A154-CA585702FE0E}" dt="2020-10-27T15:12:30.307" v="757" actId="1035"/>
          <ac:spMkLst>
            <pc:docMk/>
            <pc:sldMk cId="907357689" sldId="326"/>
            <ac:spMk id="14" creationId="{5F03AB44-078E-4A7D-964B-737ABD7BB44D}"/>
          </ac:spMkLst>
        </pc:spChg>
        <pc:picChg chg="del mod">
          <ac:chgData name="Gareth Cort" userId="70a7ccca9534fe0d" providerId="LiveId" clId="{8DC10CA5-02A8-4959-A154-CA585702FE0E}" dt="2020-10-27T15:12:22.171" v="753" actId="478"/>
          <ac:picMkLst>
            <pc:docMk/>
            <pc:sldMk cId="907357689" sldId="326"/>
            <ac:picMk id="2" creationId="{05905BA8-5FB8-46BC-9F59-728978A8735B}"/>
          </ac:picMkLst>
        </pc:picChg>
        <pc:picChg chg="del mod">
          <ac:chgData name="Gareth Cort" userId="70a7ccca9534fe0d" providerId="LiveId" clId="{8DC10CA5-02A8-4959-A154-CA585702FE0E}" dt="2020-10-27T15:09:44.750" v="723" actId="478"/>
          <ac:picMkLst>
            <pc:docMk/>
            <pc:sldMk cId="907357689" sldId="326"/>
            <ac:picMk id="7" creationId="{863FAF9F-3F58-4E32-B7AA-3DEB7116A927}"/>
          </ac:picMkLst>
        </pc:picChg>
        <pc:picChg chg="del mod">
          <ac:chgData name="Gareth Cort" userId="70a7ccca9534fe0d" providerId="LiveId" clId="{8DC10CA5-02A8-4959-A154-CA585702FE0E}" dt="2020-10-27T15:11:31.647" v="742" actId="478"/>
          <ac:picMkLst>
            <pc:docMk/>
            <pc:sldMk cId="907357689" sldId="326"/>
            <ac:picMk id="8" creationId="{81A3748E-6D42-4EF0-BE66-3FAFDA4C9653}"/>
          </ac:picMkLst>
        </pc:picChg>
        <pc:picChg chg="add mod modCrop">
          <ac:chgData name="Gareth Cort" userId="70a7ccca9534fe0d" providerId="LiveId" clId="{8DC10CA5-02A8-4959-A154-CA585702FE0E}" dt="2020-10-27T15:10:34.455" v="732" actId="1076"/>
          <ac:picMkLst>
            <pc:docMk/>
            <pc:sldMk cId="907357689" sldId="326"/>
            <ac:picMk id="10" creationId="{78DA5A99-75CB-44B0-993A-7E825C38A6E3}"/>
          </ac:picMkLst>
        </pc:picChg>
        <pc:picChg chg="add mod modCrop">
          <ac:chgData name="Gareth Cort" userId="70a7ccca9534fe0d" providerId="LiveId" clId="{8DC10CA5-02A8-4959-A154-CA585702FE0E}" dt="2020-10-27T15:11:40.183" v="744" actId="1076"/>
          <ac:picMkLst>
            <pc:docMk/>
            <pc:sldMk cId="907357689" sldId="326"/>
            <ac:picMk id="17" creationId="{CC6B2E3B-A85D-4FD0-B68D-111B9F24DC90}"/>
          </ac:picMkLst>
        </pc:picChg>
        <pc:picChg chg="del mod">
          <ac:chgData name="Gareth Cort" userId="70a7ccca9534fe0d" providerId="LiveId" clId="{8DC10CA5-02A8-4959-A154-CA585702FE0E}" dt="2020-10-27T15:09:43.933" v="722" actId="478"/>
          <ac:picMkLst>
            <pc:docMk/>
            <pc:sldMk cId="907357689" sldId="326"/>
            <ac:picMk id="19" creationId="{81E19952-F914-4FDA-A929-F017E7BA5A0B}"/>
          </ac:picMkLst>
        </pc:picChg>
        <pc:picChg chg="add mod modCrop">
          <ac:chgData name="Gareth Cort" userId="70a7ccca9534fe0d" providerId="LiveId" clId="{8DC10CA5-02A8-4959-A154-CA585702FE0E}" dt="2020-10-27T15:12:24.327" v="754" actId="1076"/>
          <ac:picMkLst>
            <pc:docMk/>
            <pc:sldMk cId="907357689" sldId="326"/>
            <ac:picMk id="20" creationId="{803B7D25-066B-4D2E-B7FC-1EB35BDEBDA7}"/>
          </ac:picMkLst>
        </pc:picChg>
      </pc:sldChg>
      <pc:sldChg chg="del">
        <pc:chgData name="Gareth Cort" userId="70a7ccca9534fe0d" providerId="LiveId" clId="{8DC10CA5-02A8-4959-A154-CA585702FE0E}" dt="2020-10-27T11:46:42.346" v="19" actId="47"/>
        <pc:sldMkLst>
          <pc:docMk/>
          <pc:sldMk cId="4147826461" sldId="326"/>
        </pc:sldMkLst>
      </pc:sldChg>
      <pc:sldChg chg="addSp delSp modSp add mod delAnim modAnim">
        <pc:chgData name="Gareth Cort" userId="70a7ccca9534fe0d" providerId="LiveId" clId="{8DC10CA5-02A8-4959-A154-CA585702FE0E}" dt="2020-11-05T16:27:44.299" v="1161"/>
        <pc:sldMkLst>
          <pc:docMk/>
          <pc:sldMk cId="413218504" sldId="327"/>
        </pc:sldMkLst>
        <pc:spChg chg="add del">
          <ac:chgData name="Gareth Cort" userId="70a7ccca9534fe0d" providerId="LiveId" clId="{8DC10CA5-02A8-4959-A154-CA585702FE0E}" dt="2020-11-05T16:23:39.524" v="1113" actId="22"/>
          <ac:spMkLst>
            <pc:docMk/>
            <pc:sldMk cId="413218504" sldId="327"/>
            <ac:spMk id="2" creationId="{A05AE9DA-223C-4F36-AD41-7BE984470841}"/>
          </ac:spMkLst>
        </pc:spChg>
        <pc:spChg chg="add mod">
          <ac:chgData name="Gareth Cort" userId="70a7ccca9534fe0d" providerId="LiveId" clId="{8DC10CA5-02A8-4959-A154-CA585702FE0E}" dt="2020-11-05T16:24:07.939" v="1126" actId="14100"/>
          <ac:spMkLst>
            <pc:docMk/>
            <pc:sldMk cId="413218504" sldId="327"/>
            <ac:spMk id="4" creationId="{EDB926CA-CAB8-45DC-BDA3-E227FC4CEA25}"/>
          </ac:spMkLst>
        </pc:spChg>
        <pc:spChg chg="add del mod ord">
          <ac:chgData name="Gareth Cort" userId="70a7ccca9534fe0d" providerId="LiveId" clId="{8DC10CA5-02A8-4959-A154-CA585702FE0E}" dt="2020-11-05T16:26:03.987" v="1156" actId="1076"/>
          <ac:spMkLst>
            <pc:docMk/>
            <pc:sldMk cId="413218504" sldId="327"/>
            <ac:spMk id="5" creationId="{0D3386EB-E1E1-4FB3-840D-A19F9CB6088F}"/>
          </ac:spMkLst>
        </pc:spChg>
        <pc:spChg chg="add del mod ord topLvl">
          <ac:chgData name="Gareth Cort" userId="70a7ccca9534fe0d" providerId="LiveId" clId="{8DC10CA5-02A8-4959-A154-CA585702FE0E}" dt="2020-11-05T16:25:51.571" v="1154" actId="1076"/>
          <ac:spMkLst>
            <pc:docMk/>
            <pc:sldMk cId="413218504" sldId="327"/>
            <ac:spMk id="6" creationId="{DBB21E37-860E-4C16-B197-0B469E62AE24}"/>
          </ac:spMkLst>
        </pc:spChg>
        <pc:spChg chg="del mod">
          <ac:chgData name="Gareth Cort" userId="70a7ccca9534fe0d" providerId="LiveId" clId="{8DC10CA5-02A8-4959-A154-CA585702FE0E}" dt="2020-11-05T16:23:54.910" v="1123" actId="478"/>
          <ac:spMkLst>
            <pc:docMk/>
            <pc:sldMk cId="413218504" sldId="327"/>
            <ac:spMk id="18" creationId="{1B05482B-E4E9-45B7-9D60-4EC7B7C3834B}"/>
          </ac:spMkLst>
        </pc:spChg>
        <pc:spChg chg="mod">
          <ac:chgData name="Gareth Cort" userId="70a7ccca9534fe0d" providerId="LiveId" clId="{8DC10CA5-02A8-4959-A154-CA585702FE0E}" dt="2020-11-05T16:24:25.309" v="1133" actId="20577"/>
          <ac:spMkLst>
            <pc:docMk/>
            <pc:sldMk cId="413218504" sldId="327"/>
            <ac:spMk id="19" creationId="{5A11485A-E41A-454B-A44F-9BE06D5DD3E3}"/>
          </ac:spMkLst>
        </pc:spChg>
        <pc:spChg chg="mod">
          <ac:chgData name="Gareth Cort" userId="70a7ccca9534fe0d" providerId="LiveId" clId="{8DC10CA5-02A8-4959-A154-CA585702FE0E}" dt="2020-11-05T16:24:28.952" v="1138" actId="20577"/>
          <ac:spMkLst>
            <pc:docMk/>
            <pc:sldMk cId="413218504" sldId="327"/>
            <ac:spMk id="20" creationId="{D35675BE-A372-4220-8C78-A98B54EBD2E0}"/>
          </ac:spMkLst>
        </pc:spChg>
        <pc:grpChg chg="del">
          <ac:chgData name="Gareth Cort" userId="70a7ccca9534fe0d" providerId="LiveId" clId="{8DC10CA5-02A8-4959-A154-CA585702FE0E}" dt="2020-10-27T15:13:19.863" v="763" actId="478"/>
          <ac:grpSpMkLst>
            <pc:docMk/>
            <pc:sldMk cId="413218504" sldId="327"/>
            <ac:grpSpMk id="24" creationId="{A97C5B12-879B-4724-B320-98DAD50A628A}"/>
          </ac:grpSpMkLst>
        </pc:grpChg>
        <pc:picChg chg="add mod modCrop">
          <ac:chgData name="Gareth Cort" userId="70a7ccca9534fe0d" providerId="LiveId" clId="{8DC10CA5-02A8-4959-A154-CA585702FE0E}" dt="2020-11-05T16:25:10.275" v="1149" actId="1076"/>
          <ac:picMkLst>
            <pc:docMk/>
            <pc:sldMk cId="413218504" sldId="327"/>
            <ac:picMk id="3" creationId="{3A9B09AD-A397-47BF-A975-15BACE1E8208}"/>
          </ac:picMkLst>
        </pc:picChg>
        <pc:picChg chg="mod">
          <ac:chgData name="Gareth Cort" userId="70a7ccca9534fe0d" providerId="LiveId" clId="{8DC10CA5-02A8-4959-A154-CA585702FE0E}" dt="2020-10-27T15:14:05.936" v="776" actId="1076"/>
          <ac:picMkLst>
            <pc:docMk/>
            <pc:sldMk cId="413218504" sldId="327"/>
            <ac:picMk id="21" creationId="{FFB9AD0C-7907-4177-8D51-04D8FB111EC0}"/>
          </ac:picMkLst>
        </pc:picChg>
        <pc:picChg chg="del">
          <ac:chgData name="Gareth Cort" userId="70a7ccca9534fe0d" providerId="LiveId" clId="{8DC10CA5-02A8-4959-A154-CA585702FE0E}" dt="2020-10-27T15:14:17.164" v="785" actId="478"/>
          <ac:picMkLst>
            <pc:docMk/>
            <pc:sldMk cId="413218504" sldId="327"/>
            <ac:picMk id="23" creationId="{AA19DA65-681E-4413-87BB-3E1BA4BF0DE0}"/>
          </ac:picMkLst>
        </pc:picChg>
        <pc:cxnChg chg="del topLvl">
          <ac:chgData name="Gareth Cort" userId="70a7ccca9534fe0d" providerId="LiveId" clId="{8DC10CA5-02A8-4959-A154-CA585702FE0E}" dt="2020-10-27T15:13:19.863" v="763" actId="478"/>
          <ac:cxnSpMkLst>
            <pc:docMk/>
            <pc:sldMk cId="413218504" sldId="327"/>
            <ac:cxnSpMk id="15" creationId="{9C8E2D9F-EB97-4DFE-B8DC-4BF152F81927}"/>
          </ac:cxnSpMkLst>
        </pc:cxnChg>
      </pc:sldChg>
      <pc:sldChg chg="del">
        <pc:chgData name="Gareth Cort" userId="70a7ccca9534fe0d" providerId="LiveId" clId="{8DC10CA5-02A8-4959-A154-CA585702FE0E}" dt="2020-10-27T11:46:42.783" v="20" actId="47"/>
        <pc:sldMkLst>
          <pc:docMk/>
          <pc:sldMk cId="3868149374" sldId="327"/>
        </pc:sldMkLst>
      </pc:sldChg>
      <pc:sldChg chg="del">
        <pc:chgData name="Gareth Cort" userId="70a7ccca9534fe0d" providerId="LiveId" clId="{8DC10CA5-02A8-4959-A154-CA585702FE0E}" dt="2020-10-27T11:46:43.173" v="21" actId="47"/>
        <pc:sldMkLst>
          <pc:docMk/>
          <pc:sldMk cId="3398599750" sldId="328"/>
        </pc:sldMkLst>
      </pc:sldChg>
      <pc:sldChg chg="addSp delSp modSp add mod">
        <pc:chgData name="Gareth Cort" userId="70a7ccca9534fe0d" providerId="LiveId" clId="{8DC10CA5-02A8-4959-A154-CA585702FE0E}" dt="2020-10-27T15:20:45.575" v="810" actId="1076"/>
        <pc:sldMkLst>
          <pc:docMk/>
          <pc:sldMk cId="3410764104" sldId="328"/>
        </pc:sldMkLst>
        <pc:spChg chg="mod">
          <ac:chgData name="Gareth Cort" userId="70a7ccca9534fe0d" providerId="LiveId" clId="{8DC10CA5-02A8-4959-A154-CA585702FE0E}" dt="2020-10-27T15:15:27.238" v="793"/>
          <ac:spMkLst>
            <pc:docMk/>
            <pc:sldMk cId="3410764104" sldId="328"/>
            <ac:spMk id="14" creationId="{5F03AB44-078E-4A7D-964B-737ABD7BB44D}"/>
          </ac:spMkLst>
        </pc:spChg>
        <pc:picChg chg="add mod modCrop">
          <ac:chgData name="Gareth Cort" userId="70a7ccca9534fe0d" providerId="LiveId" clId="{8DC10CA5-02A8-4959-A154-CA585702FE0E}" dt="2020-10-27T15:20:17.911" v="804" actId="1076"/>
          <ac:picMkLst>
            <pc:docMk/>
            <pc:sldMk cId="3410764104" sldId="328"/>
            <ac:picMk id="4" creationId="{E0DA73FD-E90D-404D-803A-A2471F59B2FF}"/>
          </ac:picMkLst>
        </pc:picChg>
        <pc:picChg chg="add mod">
          <ac:chgData name="Gareth Cort" userId="70a7ccca9534fe0d" providerId="LiveId" clId="{8DC10CA5-02A8-4959-A154-CA585702FE0E}" dt="2020-10-27T15:20:33.504" v="807" actId="1076"/>
          <ac:picMkLst>
            <pc:docMk/>
            <pc:sldMk cId="3410764104" sldId="328"/>
            <ac:picMk id="7" creationId="{3E515B85-054B-4864-B11E-3C5734CEF739}"/>
          </ac:picMkLst>
        </pc:picChg>
        <pc:picChg chg="add mod">
          <ac:chgData name="Gareth Cort" userId="70a7ccca9534fe0d" providerId="LiveId" clId="{8DC10CA5-02A8-4959-A154-CA585702FE0E}" dt="2020-10-27T15:20:45.575" v="810" actId="1076"/>
          <ac:picMkLst>
            <pc:docMk/>
            <pc:sldMk cId="3410764104" sldId="328"/>
            <ac:picMk id="8" creationId="{8A3CF33F-FCAB-4939-A4C0-D933E7A48538}"/>
          </ac:picMkLst>
        </pc:picChg>
        <pc:picChg chg="del">
          <ac:chgData name="Gareth Cort" userId="70a7ccca9534fe0d" providerId="LiveId" clId="{8DC10CA5-02A8-4959-A154-CA585702FE0E}" dt="2020-10-27T15:16:49.466" v="803" actId="478"/>
          <ac:picMkLst>
            <pc:docMk/>
            <pc:sldMk cId="3410764104" sldId="328"/>
            <ac:picMk id="10" creationId="{78DA5A99-75CB-44B0-993A-7E825C38A6E3}"/>
          </ac:picMkLst>
        </pc:picChg>
        <pc:picChg chg="del">
          <ac:chgData name="Gareth Cort" userId="70a7ccca9534fe0d" providerId="LiveId" clId="{8DC10CA5-02A8-4959-A154-CA585702FE0E}" dt="2020-10-27T15:20:29.115" v="805" actId="478"/>
          <ac:picMkLst>
            <pc:docMk/>
            <pc:sldMk cId="3410764104" sldId="328"/>
            <ac:picMk id="17" creationId="{CC6B2E3B-A85D-4FD0-B68D-111B9F24DC90}"/>
          </ac:picMkLst>
        </pc:picChg>
        <pc:picChg chg="del">
          <ac:chgData name="Gareth Cort" userId="70a7ccca9534fe0d" providerId="LiveId" clId="{8DC10CA5-02A8-4959-A154-CA585702FE0E}" dt="2020-10-27T15:20:42.089" v="808" actId="478"/>
          <ac:picMkLst>
            <pc:docMk/>
            <pc:sldMk cId="3410764104" sldId="328"/>
            <ac:picMk id="20" creationId="{803B7D25-066B-4D2E-B7FC-1EB35BDEBDA7}"/>
          </ac:picMkLst>
        </pc:picChg>
      </pc:sldChg>
      <pc:sldChg chg="del">
        <pc:chgData name="Gareth Cort" userId="70a7ccca9534fe0d" providerId="LiveId" clId="{8DC10CA5-02A8-4959-A154-CA585702FE0E}" dt="2020-10-27T11:46:43.574" v="22" actId="47"/>
        <pc:sldMkLst>
          <pc:docMk/>
          <pc:sldMk cId="1895240306" sldId="329"/>
        </pc:sldMkLst>
      </pc:sldChg>
      <pc:sldChg chg="del">
        <pc:chgData name="Gareth Cort" userId="70a7ccca9534fe0d" providerId="LiveId" clId="{8DC10CA5-02A8-4959-A154-CA585702FE0E}" dt="2020-10-27T11:46:43.927" v="23" actId="47"/>
        <pc:sldMkLst>
          <pc:docMk/>
          <pc:sldMk cId="1199112866" sldId="330"/>
        </pc:sldMkLst>
      </pc:sldChg>
      <pc:sldChg chg="del">
        <pc:chgData name="Gareth Cort" userId="70a7ccca9534fe0d" providerId="LiveId" clId="{8DC10CA5-02A8-4959-A154-CA585702FE0E}" dt="2020-10-27T11:46:44.353" v="24" actId="47"/>
        <pc:sldMkLst>
          <pc:docMk/>
          <pc:sldMk cId="1139059465" sldId="331"/>
        </pc:sldMkLst>
      </pc:sldChg>
      <pc:sldChg chg="del">
        <pc:chgData name="Gareth Cort" userId="70a7ccca9534fe0d" providerId="LiveId" clId="{8DC10CA5-02A8-4959-A154-CA585702FE0E}" dt="2020-10-27T11:46:44.828" v="25" actId="47"/>
        <pc:sldMkLst>
          <pc:docMk/>
          <pc:sldMk cId="2171283276" sldId="332"/>
        </pc:sldMkLst>
      </pc:sldChg>
      <pc:sldChg chg="del">
        <pc:chgData name="Gareth Cort" userId="70a7ccca9534fe0d" providerId="LiveId" clId="{8DC10CA5-02A8-4959-A154-CA585702FE0E}" dt="2020-10-27T11:46:45.887" v="26" actId="47"/>
        <pc:sldMkLst>
          <pc:docMk/>
          <pc:sldMk cId="2986107606" sldId="333"/>
        </pc:sldMkLst>
      </pc:sldChg>
      <pc:sldChg chg="del">
        <pc:chgData name="Gareth Cort" userId="70a7ccca9534fe0d" providerId="LiveId" clId="{8DC10CA5-02A8-4959-A154-CA585702FE0E}" dt="2020-10-27T11:46:46.450" v="27" actId="47"/>
        <pc:sldMkLst>
          <pc:docMk/>
          <pc:sldMk cId="2804091017" sldId="334"/>
        </pc:sldMkLst>
      </pc:sldChg>
      <pc:sldChg chg="del">
        <pc:chgData name="Gareth Cort" userId="70a7ccca9534fe0d" providerId="LiveId" clId="{8DC10CA5-02A8-4959-A154-CA585702FE0E}" dt="2020-10-27T11:46:46.944" v="28" actId="47"/>
        <pc:sldMkLst>
          <pc:docMk/>
          <pc:sldMk cId="791967519" sldId="335"/>
        </pc:sldMkLst>
      </pc:sldChg>
      <pc:sldChg chg="del">
        <pc:chgData name="Gareth Cort" userId="70a7ccca9534fe0d" providerId="LiveId" clId="{8DC10CA5-02A8-4959-A154-CA585702FE0E}" dt="2020-10-27T11:46:47.448" v="29" actId="47"/>
        <pc:sldMkLst>
          <pc:docMk/>
          <pc:sldMk cId="404801875" sldId="336"/>
        </pc:sldMkLst>
      </pc:sldChg>
      <pc:sldChg chg="del">
        <pc:chgData name="Gareth Cort" userId="70a7ccca9534fe0d" providerId="LiveId" clId="{8DC10CA5-02A8-4959-A154-CA585702FE0E}" dt="2020-10-27T11:46:47.845" v="30" actId="47"/>
        <pc:sldMkLst>
          <pc:docMk/>
          <pc:sldMk cId="1364304221" sldId="337"/>
        </pc:sldMkLst>
      </pc:sldChg>
      <pc:sldChg chg="del">
        <pc:chgData name="Gareth Cort" userId="70a7ccca9534fe0d" providerId="LiveId" clId="{8DC10CA5-02A8-4959-A154-CA585702FE0E}" dt="2020-10-27T11:46:48.238" v="31" actId="47"/>
        <pc:sldMkLst>
          <pc:docMk/>
          <pc:sldMk cId="1656384359" sldId="338"/>
        </pc:sldMkLst>
      </pc:sldChg>
      <pc:sldChg chg="del">
        <pc:chgData name="Gareth Cort" userId="70a7ccca9534fe0d" providerId="LiveId" clId="{8DC10CA5-02A8-4959-A154-CA585702FE0E}" dt="2020-10-27T11:46:48.675" v="32" actId="47"/>
        <pc:sldMkLst>
          <pc:docMk/>
          <pc:sldMk cId="599194703" sldId="339"/>
        </pc:sldMkLst>
      </pc:sldChg>
      <pc:sldChg chg="del">
        <pc:chgData name="Gareth Cort" userId="70a7ccca9534fe0d" providerId="LiveId" clId="{8DC10CA5-02A8-4959-A154-CA585702FE0E}" dt="2020-10-27T11:46:49.608" v="33" actId="47"/>
        <pc:sldMkLst>
          <pc:docMk/>
          <pc:sldMk cId="2195528802" sldId="34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64554D-C029-4766-8000-4E61E126B142}" type="datetimeFigureOut">
              <a:rPr lang="en-GB" smtClean="0"/>
              <a:t>05/11/2020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4A9F6D-45C4-4A8A-9ABB-DA167D5CB4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5565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1130" algn="l" rtl="0"/>
            <a:endParaRPr lang="en-GB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3DBE7D-B4A7-4EC0-92A0-28A79AA1C051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31252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1130" algn="l" rtl="0"/>
            <a:endParaRPr lang="en-GB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4271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1130" algn="l" rtl="0"/>
            <a:endParaRPr lang="en-GB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94838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1130" algn="l" rtl="0"/>
            <a:endParaRPr lang="en-GB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7616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1130" algn="l" rtl="0"/>
            <a:endParaRPr lang="en-GB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31038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8829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1130" algn="l" rtl="0"/>
            <a:endParaRPr lang="en-GB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964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1130" algn="l" rtl="0"/>
            <a:endParaRPr lang="en-GB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88697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1130" algn="l" rtl="0"/>
            <a:endParaRPr lang="en-GB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41550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1130" algn="l" rtl="0"/>
            <a:endParaRPr lang="en-GB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53218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1130" algn="l" rtl="0"/>
            <a:endParaRPr lang="en-GB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83903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1130" algn="l" rtl="0"/>
            <a:endParaRPr lang="en-GB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84816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1130" algn="l" rtl="0"/>
            <a:endParaRPr lang="en-GB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38553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1130" algn="l" rtl="0"/>
            <a:endParaRPr lang="en-GB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4820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05/11/2020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4088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05/11/2020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6874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05/11/2020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5056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05/11/2020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6140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05/11/2020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7992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05/11/2020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1385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05/11/2020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8286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05/11/2020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6419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05/11/2020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2942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05/11/2020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1970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05/11/2020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297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9FDAFE0-D4CA-48DD-B18B-6224A22C9FB7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99DC0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A9EEBBC-E131-4FF7-B74E-0F9C1782439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40218">
            <a:off x="7507979" y="-2185810"/>
            <a:ext cx="3813080" cy="37984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8D88671-F5CA-4168-9411-2103FD9D5962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6106" y="5025414"/>
            <a:ext cx="3813080" cy="3798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389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hyperlink" Target="http://www.childnet.com/star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8C251CA-C627-4833-8E6D-618C373E8D46}"/>
              </a:ext>
            </a:extLst>
          </p:cNvPr>
          <p:cNvSpPr/>
          <p:nvPr/>
        </p:nvSpPr>
        <p:spPr>
          <a:xfrm>
            <a:off x="830677" y="2638591"/>
            <a:ext cx="7482642" cy="1580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en-GB" sz="4400" b="1" dirty="0">
                <a:ea typeface="Calibri" panose="020F0502020204030204" pitchFamily="34" charset="0"/>
                <a:cs typeface="Times New Roman" panose="02020603050405020304" pitchFamily="18" charset="0"/>
              </a:rPr>
              <a:t>Responding to Cyberbullying</a:t>
            </a:r>
          </a:p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en-GB" sz="4400" dirty="0">
                <a:ea typeface="Calibri" panose="020F0502020204030204" pitchFamily="34" charset="0"/>
                <a:cs typeface="Times New Roman" panose="02020603050405020304" pitchFamily="18" charset="0"/>
              </a:rPr>
              <a:t>What should you do?</a:t>
            </a:r>
            <a:endParaRPr lang="en-GB" sz="4400" b="1" dirty="0">
              <a:latin typeface="HelveticaNeue" panose="000004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9D773C5-C769-49DC-BB9F-326ADC83D39F}"/>
              </a:ext>
            </a:extLst>
          </p:cNvPr>
          <p:cNvSpPr/>
          <p:nvPr/>
        </p:nvSpPr>
        <p:spPr>
          <a:xfrm>
            <a:off x="3180482" y="1577994"/>
            <a:ext cx="2593980" cy="5643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450"/>
              </a:spcAft>
            </a:pPr>
            <a:r>
              <a:rPr lang="en-GB" sz="3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Teaching point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B2B87B1-3502-4B21-B12E-A33FC22515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8610" y="409146"/>
            <a:ext cx="4506777" cy="102724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74AFECB-1D89-49EE-911B-D294929AD2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717" y="6137691"/>
            <a:ext cx="1765309" cy="48343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79F560C0-9CC0-4741-A359-9C931E0D6127}"/>
              </a:ext>
            </a:extLst>
          </p:cNvPr>
          <p:cNvSpPr/>
          <p:nvPr/>
        </p:nvSpPr>
        <p:spPr>
          <a:xfrm>
            <a:off x="2098176" y="4881625"/>
            <a:ext cx="4788619" cy="847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en-GB" sz="4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childnet.com/star</a:t>
            </a:r>
            <a:endParaRPr lang="en-GB" sz="4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D15A4A8-74C2-45DD-90B6-BDCEDEE2F45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919" y="6110562"/>
            <a:ext cx="1528402" cy="53769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28AEF48-F438-45C1-8043-ADD4F17AA3D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6083434"/>
            <a:ext cx="1215388" cy="53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437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2838116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4232636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4033625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Being Bullied Online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D3386EB-E1E1-4FB3-840D-A19F9CB6088F}"/>
              </a:ext>
            </a:extLst>
          </p:cNvPr>
          <p:cNvSpPr/>
          <p:nvPr/>
        </p:nvSpPr>
        <p:spPr>
          <a:xfrm rot="21036630">
            <a:off x="838052" y="4599613"/>
            <a:ext cx="1765920" cy="149448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bg1"/>
                </a:solidFill>
              </a:rPr>
              <a:t>Valentina is playing a game online.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BB21E37-860E-4C16-B197-0B469E62AE24}"/>
              </a:ext>
            </a:extLst>
          </p:cNvPr>
          <p:cNvSpPr/>
          <p:nvPr/>
        </p:nvSpPr>
        <p:spPr>
          <a:xfrm rot="159702">
            <a:off x="2541882" y="5179045"/>
            <a:ext cx="2703918" cy="156105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700" b="1" dirty="0">
                <a:solidFill>
                  <a:schemeClr val="bg1"/>
                </a:solidFill>
              </a:rPr>
              <a:t>In one of her games, another player starts insulting and swearing at her.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5A11485A-E41A-454B-A44F-9BE06D5DD3E3}"/>
              </a:ext>
            </a:extLst>
          </p:cNvPr>
          <p:cNvSpPr/>
          <p:nvPr/>
        </p:nvSpPr>
        <p:spPr>
          <a:xfrm>
            <a:off x="5569111" y="2475996"/>
            <a:ext cx="3132916" cy="190600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kumimoji="0" lang="en-GB" sz="2000" b="1" i="0" u="sng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OPTION A</a:t>
            </a:r>
            <a:b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lang="en-GB" sz="1200" dirty="0">
                <a:solidFill>
                  <a:srgbClr val="1A1A1A"/>
                </a:solidFill>
              </a:rPr>
              <a:t> </a:t>
            </a:r>
            <a:b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lang="en-GB" dirty="0">
                <a:solidFill>
                  <a:srgbClr val="1A1A1A"/>
                </a:solidFill>
              </a:rPr>
              <a:t>She should mute the other player so that he can no longer speak to her. She should then block and report the player.</a:t>
            </a:r>
            <a:endParaRPr kumimoji="0" lang="en-GB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D35675BE-A372-4220-8C78-A98B54EBD2E0}"/>
              </a:ext>
            </a:extLst>
          </p:cNvPr>
          <p:cNvSpPr/>
          <p:nvPr/>
        </p:nvSpPr>
        <p:spPr>
          <a:xfrm>
            <a:off x="5552540" y="4619046"/>
            <a:ext cx="3132917" cy="194201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sng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OPTION </a:t>
            </a:r>
            <a:r>
              <a:rPr kumimoji="0" lang="en-GB" sz="2000" b="1" i="0" u="sng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" panose="020F0502020204030204"/>
              </a:rPr>
              <a:t>B</a:t>
            </a:r>
            <a:endParaRPr lang="en-GB" sz="2000" dirty="0">
              <a:solidFill>
                <a:srgbClr val="1A1A1A"/>
              </a:solidFill>
              <a:latin typeface="Calibri" panose="020F0502020204030204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noProof="0" dirty="0">
                <a:solidFill>
                  <a:srgbClr val="1A1A1A"/>
                </a:solidFill>
                <a:latin typeface="Calibri" panose="020F0502020204030204"/>
              </a:rPr>
              <a:t> </a:t>
            </a:r>
          </a:p>
          <a:p>
            <a:pPr lvl="0" algn="ctr">
              <a:defRPr/>
            </a:pPr>
            <a:r>
              <a:rPr lang="en-GB" dirty="0">
                <a:solidFill>
                  <a:srgbClr val="1A1A1A"/>
                </a:solidFill>
              </a:rPr>
              <a:t>She should swear back at the other player to show him how much he has annoyed and upset her.</a:t>
            </a:r>
            <a:endParaRPr kumimoji="0" lang="en-GB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21" name="Picture 20" descr="A close up of a sign&#10;&#10;Description automatically generated">
            <a:extLst>
              <a:ext uri="{FF2B5EF4-FFF2-40B4-BE49-F238E27FC236}">
                <a16:creationId xmlns:a16="http://schemas.microsoft.com/office/drawing/2014/main" id="{FFB9AD0C-7907-4177-8D51-04D8FB111E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7320" y="1554959"/>
            <a:ext cx="1770059" cy="17700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648F68-1BAC-4C46-A093-4072127A8418}"/>
              </a:ext>
            </a:extLst>
          </p:cNvPr>
          <p:cNvSpPr txBox="1">
            <a:spLocks/>
          </p:cNvSpPr>
          <p:nvPr/>
        </p:nvSpPr>
        <p:spPr>
          <a:xfrm>
            <a:off x="5422072" y="711302"/>
            <a:ext cx="3318525" cy="93120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600" b="1" dirty="0">
                <a:latin typeface="+mn-lt"/>
              </a:rPr>
              <a:t>What should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GB" sz="3600" b="1" dirty="0">
                <a:latin typeface="+mn-lt"/>
              </a:rPr>
              <a:t>Valentina do?</a:t>
            </a:r>
          </a:p>
        </p:txBody>
      </p:sp>
      <p:pic>
        <p:nvPicPr>
          <p:cNvPr id="7" name="Picture 6" descr="A picture containing sign, photo, person, front&#10;&#10;Description automatically generated">
            <a:extLst>
              <a:ext uri="{FF2B5EF4-FFF2-40B4-BE49-F238E27FC236}">
                <a16:creationId xmlns:a16="http://schemas.microsoft.com/office/drawing/2014/main" id="{7688E48F-E1C9-431B-9B1C-95B9E266A1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6" y="1034714"/>
            <a:ext cx="5411432" cy="388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559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9" grpId="0" animBg="1"/>
      <p:bldP spid="20" grpId="0" animBg="1"/>
      <p:bldP spid="2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F03AB44-078E-4A7D-964B-737ABD7BB44D}"/>
              </a:ext>
            </a:extLst>
          </p:cNvPr>
          <p:cNvSpPr txBox="1">
            <a:spLocks/>
          </p:cNvSpPr>
          <p:nvPr/>
        </p:nvSpPr>
        <p:spPr>
          <a:xfrm>
            <a:off x="2408548" y="1868047"/>
            <a:ext cx="6570482" cy="44149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Using a headset to hear other players can be fun, but always act quickly if things go wrong.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 the mute button if another player is unkind, so you don’t hear them anymore.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Always use the block button as well, so they can’t speak to you again.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F2BC188-A003-4097-8ABC-8950CBC28563}"/>
              </a:ext>
            </a:extLst>
          </p:cNvPr>
          <p:cNvGrpSpPr/>
          <p:nvPr/>
        </p:nvGrpSpPr>
        <p:grpSpPr>
          <a:xfrm>
            <a:off x="0" y="182659"/>
            <a:ext cx="4074492" cy="1130887"/>
            <a:chOff x="0" y="182659"/>
            <a:chExt cx="2231286" cy="619300"/>
          </a:xfrm>
        </p:grpSpPr>
        <p:sp>
          <p:nvSpPr>
            <p:cNvPr id="12" name="Flowchart: Data 11">
              <a:extLst>
                <a:ext uri="{FF2B5EF4-FFF2-40B4-BE49-F238E27FC236}">
                  <a16:creationId xmlns:a16="http://schemas.microsoft.com/office/drawing/2014/main" id="{8FD0EB4F-32CE-4A65-8BD1-56B9474AA735}"/>
                </a:ext>
              </a:extLst>
            </p:cNvPr>
            <p:cNvSpPr/>
            <p:nvPr/>
          </p:nvSpPr>
          <p:spPr>
            <a:xfrm>
              <a:off x="673867" y="245702"/>
              <a:ext cx="1557419" cy="554448"/>
            </a:xfrm>
            <a:prstGeom prst="flowChartInputOutpu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0F27030-F8C1-40A9-BC8A-77451DA5CD35}"/>
                </a:ext>
              </a:extLst>
            </p:cNvPr>
            <p:cNvSpPr/>
            <p:nvPr/>
          </p:nvSpPr>
          <p:spPr>
            <a:xfrm>
              <a:off x="0" y="245701"/>
              <a:ext cx="1871529" cy="55444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912F83B-FCC2-47E4-8525-1BEA4385DD4B}"/>
                </a:ext>
              </a:extLst>
            </p:cNvPr>
            <p:cNvSpPr/>
            <p:nvPr/>
          </p:nvSpPr>
          <p:spPr>
            <a:xfrm>
              <a:off x="161104" y="182659"/>
              <a:ext cx="2070182" cy="6193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600"/>
                </a:spcAft>
              </a:pPr>
              <a:r>
                <a:rPr lang="en-GB" sz="6600" b="1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Top tips</a:t>
              </a:r>
            </a:p>
          </p:txBody>
        </p:sp>
      </p:grpSp>
      <p:sp>
        <p:nvSpPr>
          <p:cNvPr id="3" name="Oval 2">
            <a:extLst>
              <a:ext uri="{FF2B5EF4-FFF2-40B4-BE49-F238E27FC236}">
                <a16:creationId xmlns:a16="http://schemas.microsoft.com/office/drawing/2014/main" id="{C16D5FF5-6E0E-4ABA-BC6C-E95EB9540B3D}"/>
              </a:ext>
            </a:extLst>
          </p:cNvPr>
          <p:cNvSpPr/>
          <p:nvPr/>
        </p:nvSpPr>
        <p:spPr>
          <a:xfrm>
            <a:off x="1554511" y="1882186"/>
            <a:ext cx="696786" cy="696786"/>
          </a:xfrm>
          <a:prstGeom prst="ellipse">
            <a:avLst/>
          </a:pr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832C32B-6D8F-4DB6-A293-BFE0151479DC}"/>
              </a:ext>
            </a:extLst>
          </p:cNvPr>
          <p:cNvSpPr/>
          <p:nvPr/>
        </p:nvSpPr>
        <p:spPr>
          <a:xfrm>
            <a:off x="1547765" y="3634663"/>
            <a:ext cx="696786" cy="696786"/>
          </a:xfrm>
          <a:prstGeom prst="ellipse">
            <a:avLst/>
          </a:pr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9EAF19C-2833-448D-9A16-BE1337E3DE28}"/>
              </a:ext>
            </a:extLst>
          </p:cNvPr>
          <p:cNvSpPr/>
          <p:nvPr/>
        </p:nvSpPr>
        <p:spPr>
          <a:xfrm>
            <a:off x="1547765" y="5363464"/>
            <a:ext cx="696786" cy="696786"/>
          </a:xfrm>
          <a:prstGeom prst="ellipse">
            <a:avLst/>
          </a:pr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78DA5A99-75CB-44B0-993A-7E825C38A6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4" t="18491" r="14766" b="17766"/>
          <a:stretch/>
        </p:blipFill>
        <p:spPr>
          <a:xfrm>
            <a:off x="1678297" y="2036441"/>
            <a:ext cx="445147" cy="388275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CC6B2E3B-A85D-4FD0-B68D-111B9F24DC9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50" t="15533" r="23713" b="14732"/>
          <a:stretch/>
        </p:blipFill>
        <p:spPr>
          <a:xfrm>
            <a:off x="1729576" y="3734387"/>
            <a:ext cx="346656" cy="473661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803B7D25-066B-4D2E-B7FC-1EB35BDEBDA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9" t="17831" r="18659" b="18566"/>
          <a:stretch/>
        </p:blipFill>
        <p:spPr>
          <a:xfrm>
            <a:off x="1688748" y="5497397"/>
            <a:ext cx="425201" cy="42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3576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2838116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4232636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4033625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Being Bullied Online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5A11485A-E41A-454B-A44F-9BE06D5DD3E3}"/>
              </a:ext>
            </a:extLst>
          </p:cNvPr>
          <p:cNvSpPr/>
          <p:nvPr/>
        </p:nvSpPr>
        <p:spPr>
          <a:xfrm>
            <a:off x="5607681" y="2103418"/>
            <a:ext cx="3132916" cy="190600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kumimoji="0" lang="en-GB" sz="2000" b="1" i="0" u="sng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OPTION A</a:t>
            </a:r>
            <a:b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lang="en-GB" sz="1200" dirty="0">
                <a:solidFill>
                  <a:srgbClr val="1A1A1A"/>
                </a:solidFill>
              </a:rPr>
              <a:t> </a:t>
            </a:r>
            <a:b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lang="en-GB" sz="1900" dirty="0">
                <a:solidFill>
                  <a:srgbClr val="1A1A1A"/>
                </a:solidFill>
              </a:rPr>
              <a:t>She should privately message the account to ask who they are and why they are pretending to be her.</a:t>
            </a:r>
            <a:endParaRPr kumimoji="0" lang="en-GB" sz="190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D35675BE-A372-4220-8C78-A98B54EBD2E0}"/>
              </a:ext>
            </a:extLst>
          </p:cNvPr>
          <p:cNvSpPr/>
          <p:nvPr/>
        </p:nvSpPr>
        <p:spPr>
          <a:xfrm>
            <a:off x="5607681" y="4619046"/>
            <a:ext cx="3077776" cy="194201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sng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OPTION </a:t>
            </a:r>
            <a:r>
              <a:rPr kumimoji="0" lang="en-GB" sz="2000" b="1" i="0" u="sng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" panose="020F0502020204030204"/>
              </a:rPr>
              <a:t>B</a:t>
            </a:r>
            <a:endParaRPr lang="en-GB" sz="2000" dirty="0">
              <a:solidFill>
                <a:srgbClr val="1A1A1A"/>
              </a:solidFill>
              <a:latin typeface="Calibri" panose="020F0502020204030204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noProof="0" dirty="0">
                <a:solidFill>
                  <a:srgbClr val="1A1A1A"/>
                </a:solidFill>
                <a:latin typeface="Calibri" panose="020F0502020204030204"/>
              </a:rPr>
              <a:t> </a:t>
            </a:r>
          </a:p>
          <a:p>
            <a:pPr lvl="0" algn="ctr">
              <a:defRPr/>
            </a:pPr>
            <a:r>
              <a:rPr lang="en-GB" sz="2000" dirty="0">
                <a:solidFill>
                  <a:srgbClr val="1A1A1A"/>
                </a:solidFill>
              </a:rPr>
              <a:t>She should report the account.</a:t>
            </a:r>
            <a:endParaRPr kumimoji="0" lang="en-GB" sz="200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21" name="Picture 20" descr="A close up of a sign&#10;&#10;Description automatically generated">
            <a:extLst>
              <a:ext uri="{FF2B5EF4-FFF2-40B4-BE49-F238E27FC236}">
                <a16:creationId xmlns:a16="http://schemas.microsoft.com/office/drawing/2014/main" id="{FFB9AD0C-7907-4177-8D51-04D8FB111E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297" y="3801580"/>
            <a:ext cx="1770059" cy="1770059"/>
          </a:xfrm>
          <a:prstGeom prst="rect">
            <a:avLst/>
          </a:prstGeom>
        </p:spPr>
      </p:pic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3A9B09AD-A397-47BF-A975-15BACE1E820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" t="826" r="498" b="826"/>
          <a:stretch/>
        </p:blipFill>
        <p:spPr>
          <a:xfrm>
            <a:off x="760272" y="994995"/>
            <a:ext cx="3873281" cy="5038208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DB926CA-CAB8-45DC-BDA3-E227FC4CEA25}"/>
              </a:ext>
            </a:extLst>
          </p:cNvPr>
          <p:cNvSpPr txBox="1">
            <a:spLocks/>
          </p:cNvSpPr>
          <p:nvPr/>
        </p:nvSpPr>
        <p:spPr>
          <a:xfrm>
            <a:off x="5607681" y="711302"/>
            <a:ext cx="3132916" cy="93120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600" b="1" dirty="0">
                <a:latin typeface="+mn-lt"/>
              </a:rPr>
              <a:t>What should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GB" sz="3600" b="1" dirty="0" err="1">
                <a:latin typeface="+mn-lt"/>
              </a:rPr>
              <a:t>Meilin</a:t>
            </a:r>
            <a:r>
              <a:rPr lang="en-GB" sz="3600" b="1" dirty="0">
                <a:latin typeface="+mn-lt"/>
              </a:rPr>
              <a:t> do?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D3386EB-E1E1-4FB3-840D-A19F9CB6088F}"/>
              </a:ext>
            </a:extLst>
          </p:cNvPr>
          <p:cNvSpPr/>
          <p:nvPr/>
        </p:nvSpPr>
        <p:spPr>
          <a:xfrm rot="21036630">
            <a:off x="47274" y="1644457"/>
            <a:ext cx="2341955" cy="173446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err="1">
                <a:solidFill>
                  <a:schemeClr val="bg1"/>
                </a:solidFill>
              </a:rPr>
              <a:t>Meilin</a:t>
            </a:r>
            <a:r>
              <a:rPr lang="en-GB" b="1" dirty="0">
                <a:solidFill>
                  <a:schemeClr val="bg1"/>
                </a:solidFill>
              </a:rPr>
              <a:t> sees a fake profile using her name and photos.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BB21E37-860E-4C16-B197-0B469E62AE24}"/>
              </a:ext>
            </a:extLst>
          </p:cNvPr>
          <p:cNvSpPr/>
          <p:nvPr/>
        </p:nvSpPr>
        <p:spPr>
          <a:xfrm rot="342585">
            <a:off x="3185255" y="2058708"/>
            <a:ext cx="2341955" cy="173446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bg1"/>
                </a:solidFill>
              </a:rPr>
              <a:t>It is also posting mean comments about </a:t>
            </a:r>
            <a:r>
              <a:rPr lang="en-GB" sz="2000" b="1" dirty="0" err="1">
                <a:solidFill>
                  <a:schemeClr val="bg1"/>
                </a:solidFill>
              </a:rPr>
              <a:t>Meilin</a:t>
            </a:r>
            <a:r>
              <a:rPr lang="en-GB" sz="2000" b="1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321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0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F03AB44-078E-4A7D-964B-737ABD7BB44D}"/>
              </a:ext>
            </a:extLst>
          </p:cNvPr>
          <p:cNvSpPr txBox="1">
            <a:spLocks/>
          </p:cNvSpPr>
          <p:nvPr/>
        </p:nvSpPr>
        <p:spPr>
          <a:xfrm>
            <a:off x="2408548" y="1868047"/>
            <a:ext cx="6570482" cy="44149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someone is pretending to be someone else online this is called ‘impersonation’.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someone creates a fake profile for you as a way to be unkind, tell an adult straight away.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Together you can use the report tool so the profile can be taken down.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F2BC188-A003-4097-8ABC-8950CBC28563}"/>
              </a:ext>
            </a:extLst>
          </p:cNvPr>
          <p:cNvGrpSpPr/>
          <p:nvPr/>
        </p:nvGrpSpPr>
        <p:grpSpPr>
          <a:xfrm>
            <a:off x="0" y="182659"/>
            <a:ext cx="4074492" cy="1130887"/>
            <a:chOff x="0" y="182659"/>
            <a:chExt cx="2231286" cy="619300"/>
          </a:xfrm>
        </p:grpSpPr>
        <p:sp>
          <p:nvSpPr>
            <p:cNvPr id="12" name="Flowchart: Data 11">
              <a:extLst>
                <a:ext uri="{FF2B5EF4-FFF2-40B4-BE49-F238E27FC236}">
                  <a16:creationId xmlns:a16="http://schemas.microsoft.com/office/drawing/2014/main" id="{8FD0EB4F-32CE-4A65-8BD1-56B9474AA735}"/>
                </a:ext>
              </a:extLst>
            </p:cNvPr>
            <p:cNvSpPr/>
            <p:nvPr/>
          </p:nvSpPr>
          <p:spPr>
            <a:xfrm>
              <a:off x="673867" y="245702"/>
              <a:ext cx="1557419" cy="554448"/>
            </a:xfrm>
            <a:prstGeom prst="flowChartInputOutpu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0F27030-F8C1-40A9-BC8A-77451DA5CD35}"/>
                </a:ext>
              </a:extLst>
            </p:cNvPr>
            <p:cNvSpPr/>
            <p:nvPr/>
          </p:nvSpPr>
          <p:spPr>
            <a:xfrm>
              <a:off x="0" y="245701"/>
              <a:ext cx="1871529" cy="55444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912F83B-FCC2-47E4-8525-1BEA4385DD4B}"/>
                </a:ext>
              </a:extLst>
            </p:cNvPr>
            <p:cNvSpPr/>
            <p:nvPr/>
          </p:nvSpPr>
          <p:spPr>
            <a:xfrm>
              <a:off x="161104" y="182659"/>
              <a:ext cx="2070182" cy="6193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600"/>
                </a:spcAft>
              </a:pPr>
              <a:r>
                <a:rPr lang="en-GB" sz="6600" b="1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Top tips</a:t>
              </a:r>
            </a:p>
          </p:txBody>
        </p:sp>
      </p:grpSp>
      <p:sp>
        <p:nvSpPr>
          <p:cNvPr id="3" name="Oval 2">
            <a:extLst>
              <a:ext uri="{FF2B5EF4-FFF2-40B4-BE49-F238E27FC236}">
                <a16:creationId xmlns:a16="http://schemas.microsoft.com/office/drawing/2014/main" id="{C16D5FF5-6E0E-4ABA-BC6C-E95EB9540B3D}"/>
              </a:ext>
            </a:extLst>
          </p:cNvPr>
          <p:cNvSpPr/>
          <p:nvPr/>
        </p:nvSpPr>
        <p:spPr>
          <a:xfrm>
            <a:off x="1554511" y="1882186"/>
            <a:ext cx="696786" cy="696786"/>
          </a:xfrm>
          <a:prstGeom prst="ellipse">
            <a:avLst/>
          </a:pr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832C32B-6D8F-4DB6-A293-BFE0151479DC}"/>
              </a:ext>
            </a:extLst>
          </p:cNvPr>
          <p:cNvSpPr/>
          <p:nvPr/>
        </p:nvSpPr>
        <p:spPr>
          <a:xfrm>
            <a:off x="1547765" y="3634663"/>
            <a:ext cx="696786" cy="696786"/>
          </a:xfrm>
          <a:prstGeom prst="ellipse">
            <a:avLst/>
          </a:pr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9EAF19C-2833-448D-9A16-BE1337E3DE28}"/>
              </a:ext>
            </a:extLst>
          </p:cNvPr>
          <p:cNvSpPr/>
          <p:nvPr/>
        </p:nvSpPr>
        <p:spPr>
          <a:xfrm>
            <a:off x="1547765" y="5363464"/>
            <a:ext cx="696786" cy="696786"/>
          </a:xfrm>
          <a:prstGeom prst="ellipse">
            <a:avLst/>
          </a:pr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E0DA73FD-E90D-404D-803A-A2471F59B2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7" t="13575" r="19170" b="12749"/>
          <a:stretch/>
        </p:blipFill>
        <p:spPr>
          <a:xfrm>
            <a:off x="1716725" y="2003415"/>
            <a:ext cx="372358" cy="454327"/>
          </a:xfrm>
          <a:prstGeom prst="rect">
            <a:avLst/>
          </a:prstGeom>
        </p:spPr>
      </p:pic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3E515B85-054B-4864-B11E-3C5734CEF7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4" t="26402" r="22674" b="27094"/>
          <a:stretch/>
        </p:blipFill>
        <p:spPr>
          <a:xfrm>
            <a:off x="1688748" y="3782036"/>
            <a:ext cx="445147" cy="378364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8A3CF33F-FCAB-4939-A4C0-D933E7A4853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48" t="20442" r="16391" b="19153"/>
          <a:stretch/>
        </p:blipFill>
        <p:spPr>
          <a:xfrm>
            <a:off x="1642928" y="5478544"/>
            <a:ext cx="506460" cy="46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7641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lowchart: Data 16">
            <a:extLst>
              <a:ext uri="{FF2B5EF4-FFF2-40B4-BE49-F238E27FC236}">
                <a16:creationId xmlns:a16="http://schemas.microsoft.com/office/drawing/2014/main" id="{0A13FC85-11AF-48C2-838E-EF1AB8461D3D}"/>
              </a:ext>
            </a:extLst>
          </p:cNvPr>
          <p:cNvSpPr/>
          <p:nvPr/>
        </p:nvSpPr>
        <p:spPr>
          <a:xfrm>
            <a:off x="4150365" y="138264"/>
            <a:ext cx="2693901" cy="983526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06FADF6-0FE3-4C20-93D4-B57111AC6512}"/>
              </a:ext>
            </a:extLst>
          </p:cNvPr>
          <p:cNvSpPr/>
          <p:nvPr/>
        </p:nvSpPr>
        <p:spPr>
          <a:xfrm>
            <a:off x="0" y="138262"/>
            <a:ext cx="5142322" cy="9835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0485E77-2740-4EB9-8DF3-2AEC49BA8D6B}"/>
              </a:ext>
            </a:extLst>
          </p:cNvPr>
          <p:cNvSpPr/>
          <p:nvPr/>
        </p:nvSpPr>
        <p:spPr>
          <a:xfrm>
            <a:off x="278226" y="236415"/>
            <a:ext cx="6132002" cy="784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4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Coming to a conclusion…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A5A7F83-D6E1-45E8-AFE6-901933C356DC}"/>
              </a:ext>
            </a:extLst>
          </p:cNvPr>
          <p:cNvSpPr txBox="1">
            <a:spLocks/>
          </p:cNvSpPr>
          <p:nvPr/>
        </p:nvSpPr>
        <p:spPr>
          <a:xfrm>
            <a:off x="735505" y="1423363"/>
            <a:ext cx="7395328" cy="9293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200" b="1" dirty="0"/>
              <a:t>Imagine that your friend has experienced cyberbullying.</a:t>
            </a:r>
          </a:p>
          <a:p>
            <a:endParaRPr lang="en-GB" sz="32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8ACB5E5-0FAB-4268-AEB9-9E0013E4E590}"/>
              </a:ext>
            </a:extLst>
          </p:cNvPr>
          <p:cNvSpPr txBox="1"/>
          <p:nvPr/>
        </p:nvSpPr>
        <p:spPr>
          <a:xfrm>
            <a:off x="2703135" y="2879058"/>
            <a:ext cx="681086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/>
              <a:t>What </a:t>
            </a:r>
            <a:r>
              <a:rPr lang="en-GB" sz="3200" b="1" dirty="0"/>
              <a:t>advice</a:t>
            </a:r>
            <a:r>
              <a:rPr lang="en-GB" sz="3200" dirty="0"/>
              <a:t> would you give them?</a:t>
            </a:r>
          </a:p>
          <a:p>
            <a:endParaRPr lang="en-GB" sz="3200" dirty="0"/>
          </a:p>
          <a:p>
            <a:r>
              <a:rPr lang="en-GB" sz="3200" dirty="0"/>
              <a:t>How </a:t>
            </a:r>
            <a:r>
              <a:rPr lang="en-GB" sz="3200" b="1" dirty="0"/>
              <a:t>should</a:t>
            </a:r>
            <a:r>
              <a:rPr lang="en-GB" sz="3200" dirty="0"/>
              <a:t> they respond to cyberbullying?</a:t>
            </a:r>
          </a:p>
          <a:p>
            <a:endParaRPr lang="en-GB" sz="3200" dirty="0"/>
          </a:p>
          <a:p>
            <a:r>
              <a:rPr lang="en-GB" sz="3200" dirty="0"/>
              <a:t>How </a:t>
            </a:r>
            <a:r>
              <a:rPr lang="en-GB" sz="3200" b="1" dirty="0"/>
              <a:t>shouldn’t</a:t>
            </a:r>
            <a:r>
              <a:rPr lang="en-GB" sz="3200" dirty="0"/>
              <a:t> they respond to cyberbullying?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E2F1F97-11E3-4D19-8B6A-9A071855E0F0}"/>
              </a:ext>
            </a:extLst>
          </p:cNvPr>
          <p:cNvSpPr/>
          <p:nvPr/>
        </p:nvSpPr>
        <p:spPr>
          <a:xfrm>
            <a:off x="1912730" y="2801299"/>
            <a:ext cx="696786" cy="696786"/>
          </a:xfrm>
          <a:prstGeom prst="ellipse">
            <a:avLst/>
          </a:pr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3BAAD74-DFE6-4856-95C8-53F380683C25}"/>
              </a:ext>
            </a:extLst>
          </p:cNvPr>
          <p:cNvSpPr/>
          <p:nvPr/>
        </p:nvSpPr>
        <p:spPr>
          <a:xfrm>
            <a:off x="1912730" y="3834275"/>
            <a:ext cx="696786" cy="696786"/>
          </a:xfrm>
          <a:prstGeom prst="ellipse">
            <a:avLst/>
          </a:pr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84227049-910F-42B1-ACC0-0CD7C8586B61}"/>
              </a:ext>
            </a:extLst>
          </p:cNvPr>
          <p:cNvSpPr/>
          <p:nvPr/>
        </p:nvSpPr>
        <p:spPr>
          <a:xfrm>
            <a:off x="1912730" y="5252268"/>
            <a:ext cx="696786" cy="696786"/>
          </a:xfrm>
          <a:prstGeom prst="ellipse">
            <a:avLst/>
          </a:pr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AB7EA5A8-677D-445B-9236-71A6811C3F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49" t="24261" r="23677" b="24129"/>
          <a:stretch/>
        </p:blipFill>
        <p:spPr>
          <a:xfrm>
            <a:off x="2055802" y="2951896"/>
            <a:ext cx="410642" cy="395591"/>
          </a:xfrm>
          <a:prstGeom prst="rect">
            <a:avLst/>
          </a:prstGeom>
        </p:spPr>
      </p:pic>
      <p:pic>
        <p:nvPicPr>
          <p:cNvPr id="37" name="Picture 36" descr="Icon&#10;&#10;Description automatically generated">
            <a:extLst>
              <a:ext uri="{FF2B5EF4-FFF2-40B4-BE49-F238E27FC236}">
                <a16:creationId xmlns:a16="http://schemas.microsoft.com/office/drawing/2014/main" id="{7BFCBFD9-AEDC-4441-A995-2430B3D43B2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79" t="17182" r="16867" b="16564"/>
          <a:stretch/>
        </p:blipFill>
        <p:spPr>
          <a:xfrm>
            <a:off x="2029420" y="5372061"/>
            <a:ext cx="463406" cy="457200"/>
          </a:xfrm>
          <a:prstGeom prst="rect">
            <a:avLst/>
          </a:prstGeom>
        </p:spPr>
      </p:pic>
      <p:pic>
        <p:nvPicPr>
          <p:cNvPr id="39" name="Picture 38" descr="Icon&#10;&#10;Description automatically generated">
            <a:extLst>
              <a:ext uri="{FF2B5EF4-FFF2-40B4-BE49-F238E27FC236}">
                <a16:creationId xmlns:a16="http://schemas.microsoft.com/office/drawing/2014/main" id="{59D7FB4F-1DDA-49AE-B4AF-6E6F3DC3CA0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8" t="16907" r="16254" b="16769"/>
          <a:stretch/>
        </p:blipFill>
        <p:spPr>
          <a:xfrm>
            <a:off x="2029420" y="3957555"/>
            <a:ext cx="459556" cy="45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31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2838116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4232636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4033625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Being Bullied Online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1AF3B8-B268-42B5-9E96-DE52CBAEC516}"/>
              </a:ext>
            </a:extLst>
          </p:cNvPr>
          <p:cNvSpPr txBox="1">
            <a:spLocks/>
          </p:cNvSpPr>
          <p:nvPr/>
        </p:nvSpPr>
        <p:spPr>
          <a:xfrm>
            <a:off x="1983635" y="984130"/>
            <a:ext cx="5176730" cy="80412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b="1" dirty="0">
                <a:latin typeface="+mn-lt"/>
              </a:rPr>
              <a:t>What would you do?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F03AB44-078E-4A7D-964B-737ABD7BB44D}"/>
              </a:ext>
            </a:extLst>
          </p:cNvPr>
          <p:cNvSpPr txBox="1">
            <a:spLocks/>
          </p:cNvSpPr>
          <p:nvPr/>
        </p:nvSpPr>
        <p:spPr>
          <a:xfrm>
            <a:off x="2752626" y="2212125"/>
            <a:ext cx="6023728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dirty="0"/>
              <a:t>Imagine that someone has bullied you online.</a:t>
            </a:r>
          </a:p>
          <a:p>
            <a:r>
              <a:rPr lang="en-GB" sz="3200" dirty="0"/>
              <a:t>For example, they might do this using social media or by messaging you on your smartphone.</a:t>
            </a:r>
          </a:p>
          <a:p>
            <a:r>
              <a:rPr lang="en-GB" sz="3200" dirty="0"/>
              <a:t>How would it make you feel?</a:t>
            </a:r>
          </a:p>
          <a:p>
            <a:r>
              <a:rPr lang="en-GB" sz="3200" dirty="0"/>
              <a:t>What do you think you would do?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F4DE167-986D-4F48-8DD4-2E76027D2493}"/>
              </a:ext>
            </a:extLst>
          </p:cNvPr>
          <p:cNvGrpSpPr/>
          <p:nvPr/>
        </p:nvGrpSpPr>
        <p:grpSpPr>
          <a:xfrm rot="21302861">
            <a:off x="428920" y="2213429"/>
            <a:ext cx="1701538" cy="2856322"/>
            <a:chOff x="428920" y="2213429"/>
            <a:chExt cx="1701538" cy="285632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6722B45E-06F7-4A5F-A31D-09EB6856906E}"/>
                </a:ext>
              </a:extLst>
            </p:cNvPr>
            <p:cNvGrpSpPr/>
            <p:nvPr/>
          </p:nvGrpSpPr>
          <p:grpSpPr>
            <a:xfrm>
              <a:off x="593889" y="2606511"/>
              <a:ext cx="1389746" cy="2348845"/>
              <a:chOff x="593889" y="2606511"/>
              <a:chExt cx="1389746" cy="2348845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8D9D8257-1492-43DA-8150-3D534723E422}"/>
                  </a:ext>
                </a:extLst>
              </p:cNvPr>
              <p:cNvSpPr/>
              <p:nvPr/>
            </p:nvSpPr>
            <p:spPr>
              <a:xfrm>
                <a:off x="593889" y="2606511"/>
                <a:ext cx="1389746" cy="206918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9C6B9011-6604-49A3-AA0E-B93DDDA1B2A8}"/>
                  </a:ext>
                </a:extLst>
              </p:cNvPr>
              <p:cNvSpPr/>
              <p:nvPr/>
            </p:nvSpPr>
            <p:spPr>
              <a:xfrm>
                <a:off x="1145789" y="4590853"/>
                <a:ext cx="285946" cy="3645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13" name="Picture 12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C2E37ADA-9A94-4F6C-AEDC-9F8B9E73C3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766" t="16611" r="30256" b="16279"/>
            <a:stretch/>
          </p:blipFill>
          <p:spPr>
            <a:xfrm>
              <a:off x="428920" y="2213429"/>
              <a:ext cx="1701538" cy="28563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02668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2838116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4232636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4033625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Being Bullied Online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1AF3B8-B268-42B5-9E96-DE52CBAEC516}"/>
              </a:ext>
            </a:extLst>
          </p:cNvPr>
          <p:cNvSpPr txBox="1">
            <a:spLocks/>
          </p:cNvSpPr>
          <p:nvPr/>
        </p:nvSpPr>
        <p:spPr>
          <a:xfrm>
            <a:off x="1983635" y="984130"/>
            <a:ext cx="5176730" cy="80412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b="1" dirty="0">
                <a:latin typeface="+mn-lt"/>
              </a:rPr>
              <a:t>What would you do?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F03AB44-078E-4A7D-964B-737ABD7BB44D}"/>
              </a:ext>
            </a:extLst>
          </p:cNvPr>
          <p:cNvSpPr txBox="1">
            <a:spLocks/>
          </p:cNvSpPr>
          <p:nvPr/>
        </p:nvSpPr>
        <p:spPr>
          <a:xfrm>
            <a:off x="725864" y="2212125"/>
            <a:ext cx="8050490" cy="209592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dirty="0"/>
              <a:t>We are now going to look at some specific examples of bullying online.</a:t>
            </a:r>
          </a:p>
          <a:p>
            <a:r>
              <a:rPr lang="en-GB" sz="3200" dirty="0"/>
              <a:t>You are going to decide what they should do about it.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35EC56F-C09B-42C8-9420-AAFADEB342C1}"/>
              </a:ext>
            </a:extLst>
          </p:cNvPr>
          <p:cNvSpPr/>
          <p:nvPr/>
        </p:nvSpPr>
        <p:spPr>
          <a:xfrm>
            <a:off x="2318995" y="4467922"/>
            <a:ext cx="6396086" cy="1753769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You must pick one of two choices. </a:t>
            </a:r>
            <a:br>
              <a:rPr lang="en-GB" sz="3200" dirty="0"/>
            </a:br>
            <a:r>
              <a:rPr lang="en-GB" sz="3200" dirty="0"/>
              <a:t>Be ready to explain why you have </a:t>
            </a:r>
            <a:br>
              <a:rPr lang="en-GB" sz="3200" dirty="0"/>
            </a:br>
            <a:r>
              <a:rPr lang="en-GB" sz="3200" dirty="0"/>
              <a:t>made this choice.</a:t>
            </a:r>
          </a:p>
        </p:txBody>
      </p:sp>
    </p:spTree>
    <p:extLst>
      <p:ext uri="{BB962C8B-B14F-4D97-AF65-F5344CB8AC3E}">
        <p14:creationId xmlns:p14="http://schemas.microsoft.com/office/powerpoint/2010/main" val="4013238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AA19DA65-681E-4413-87BB-3E1BA4BF0D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14" y="1249579"/>
            <a:ext cx="4086142" cy="4691723"/>
          </a:xfrm>
          <a:prstGeom prst="rect">
            <a:avLst/>
          </a:prstGeom>
        </p:spPr>
      </p:pic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2838116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4232636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4033625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Being Bullied Online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B05482B-E4E9-45B7-9D60-4EC7B7C3834B}"/>
              </a:ext>
            </a:extLst>
          </p:cNvPr>
          <p:cNvSpPr txBox="1">
            <a:spLocks/>
          </p:cNvSpPr>
          <p:nvPr/>
        </p:nvSpPr>
        <p:spPr>
          <a:xfrm>
            <a:off x="5552540" y="900615"/>
            <a:ext cx="3132916" cy="93120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600" b="1" dirty="0">
                <a:latin typeface="+mn-lt"/>
              </a:rPr>
              <a:t>What should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GB" sz="3600" b="1" dirty="0">
                <a:latin typeface="+mn-lt"/>
              </a:rPr>
              <a:t>Leah do?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5A11485A-E41A-454B-A44F-9BE06D5DD3E3}"/>
              </a:ext>
            </a:extLst>
          </p:cNvPr>
          <p:cNvSpPr/>
          <p:nvPr/>
        </p:nvSpPr>
        <p:spPr>
          <a:xfrm>
            <a:off x="5552541" y="2211119"/>
            <a:ext cx="3132916" cy="190600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kumimoji="0" lang="en-GB" sz="2000" b="1" i="0" u="sng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OPTION A</a:t>
            </a:r>
            <a:b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lang="en-GB" sz="1200" dirty="0">
                <a:solidFill>
                  <a:srgbClr val="1A1A1A"/>
                </a:solidFill>
              </a:rPr>
              <a:t> </a:t>
            </a:r>
            <a:b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GB" sz="200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She should tell Shaina that she’s ugly, because she wants to make Shaina feel as upset as she feels</a:t>
            </a:r>
            <a:r>
              <a:rPr kumimoji="0" lang="en-GB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D35675BE-A372-4220-8C78-A98B54EBD2E0}"/>
              </a:ext>
            </a:extLst>
          </p:cNvPr>
          <p:cNvSpPr/>
          <p:nvPr/>
        </p:nvSpPr>
        <p:spPr>
          <a:xfrm>
            <a:off x="5552540" y="4619046"/>
            <a:ext cx="3132917" cy="194201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sng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OPTION </a:t>
            </a:r>
            <a:r>
              <a:rPr kumimoji="0" lang="en-GB" sz="2000" b="1" i="0" u="sng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" panose="020F0502020204030204"/>
              </a:rPr>
              <a:t>B</a:t>
            </a:r>
            <a:endParaRPr lang="en-GB" sz="2000" dirty="0">
              <a:solidFill>
                <a:srgbClr val="1A1A1A"/>
              </a:solidFill>
              <a:latin typeface="Calibri" panose="020F0502020204030204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noProof="0" dirty="0">
                <a:solidFill>
                  <a:srgbClr val="1A1A1A"/>
                </a:solidFill>
                <a:latin typeface="Calibri" panose="020F0502020204030204"/>
              </a:rPr>
              <a:t>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She should take screenshots of Shaina’s comments and show them to a parent or teacher.</a:t>
            </a:r>
          </a:p>
        </p:txBody>
      </p:sp>
      <p:pic>
        <p:nvPicPr>
          <p:cNvPr id="21" name="Picture 20" descr="A close up of a sign&#10;&#10;Description automatically generated">
            <a:extLst>
              <a:ext uri="{FF2B5EF4-FFF2-40B4-BE49-F238E27FC236}">
                <a16:creationId xmlns:a16="http://schemas.microsoft.com/office/drawing/2014/main" id="{FFB9AD0C-7907-4177-8D51-04D8FB111E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297" y="3801580"/>
            <a:ext cx="1770059" cy="1770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44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F03AB44-078E-4A7D-964B-737ABD7BB44D}"/>
              </a:ext>
            </a:extLst>
          </p:cNvPr>
          <p:cNvSpPr txBox="1">
            <a:spLocks/>
          </p:cNvSpPr>
          <p:nvPr/>
        </p:nvSpPr>
        <p:spPr>
          <a:xfrm>
            <a:off x="2389695" y="1962314"/>
            <a:ext cx="6570482" cy="44149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Always tell an adult you know and trust, like a teacher, if you are being bullied online.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Take screenshots of the messages or comments to share with them.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Never retaliate. This means don’t send unkind messages or comments back.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F2BC188-A003-4097-8ABC-8950CBC28563}"/>
              </a:ext>
            </a:extLst>
          </p:cNvPr>
          <p:cNvGrpSpPr/>
          <p:nvPr/>
        </p:nvGrpSpPr>
        <p:grpSpPr>
          <a:xfrm>
            <a:off x="0" y="182659"/>
            <a:ext cx="4074492" cy="1130887"/>
            <a:chOff x="0" y="182659"/>
            <a:chExt cx="2231286" cy="619300"/>
          </a:xfrm>
        </p:grpSpPr>
        <p:sp>
          <p:nvSpPr>
            <p:cNvPr id="12" name="Flowchart: Data 11">
              <a:extLst>
                <a:ext uri="{FF2B5EF4-FFF2-40B4-BE49-F238E27FC236}">
                  <a16:creationId xmlns:a16="http://schemas.microsoft.com/office/drawing/2014/main" id="{8FD0EB4F-32CE-4A65-8BD1-56B9474AA735}"/>
                </a:ext>
              </a:extLst>
            </p:cNvPr>
            <p:cNvSpPr/>
            <p:nvPr/>
          </p:nvSpPr>
          <p:spPr>
            <a:xfrm>
              <a:off x="673867" y="245702"/>
              <a:ext cx="1557419" cy="554448"/>
            </a:xfrm>
            <a:prstGeom prst="flowChartInputOutpu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0F27030-F8C1-40A9-BC8A-77451DA5CD35}"/>
                </a:ext>
              </a:extLst>
            </p:cNvPr>
            <p:cNvSpPr/>
            <p:nvPr/>
          </p:nvSpPr>
          <p:spPr>
            <a:xfrm>
              <a:off x="0" y="245701"/>
              <a:ext cx="1871529" cy="55444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912F83B-FCC2-47E4-8525-1BEA4385DD4B}"/>
                </a:ext>
              </a:extLst>
            </p:cNvPr>
            <p:cNvSpPr/>
            <p:nvPr/>
          </p:nvSpPr>
          <p:spPr>
            <a:xfrm>
              <a:off x="161104" y="182659"/>
              <a:ext cx="2070182" cy="6193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600"/>
                </a:spcAft>
              </a:pPr>
              <a:r>
                <a:rPr lang="en-GB" sz="6600" b="1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Top tips</a:t>
              </a:r>
            </a:p>
          </p:txBody>
        </p:sp>
      </p:grpSp>
      <p:sp>
        <p:nvSpPr>
          <p:cNvPr id="3" name="Oval 2">
            <a:extLst>
              <a:ext uri="{FF2B5EF4-FFF2-40B4-BE49-F238E27FC236}">
                <a16:creationId xmlns:a16="http://schemas.microsoft.com/office/drawing/2014/main" id="{C16D5FF5-6E0E-4ABA-BC6C-E95EB9540B3D}"/>
              </a:ext>
            </a:extLst>
          </p:cNvPr>
          <p:cNvSpPr/>
          <p:nvPr/>
        </p:nvSpPr>
        <p:spPr>
          <a:xfrm>
            <a:off x="1547765" y="2040229"/>
            <a:ext cx="696786" cy="696786"/>
          </a:xfrm>
          <a:prstGeom prst="ellipse">
            <a:avLst/>
          </a:pr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832C32B-6D8F-4DB6-A293-BFE0151479DC}"/>
              </a:ext>
            </a:extLst>
          </p:cNvPr>
          <p:cNvSpPr/>
          <p:nvPr/>
        </p:nvSpPr>
        <p:spPr>
          <a:xfrm>
            <a:off x="1547765" y="3747784"/>
            <a:ext cx="696786" cy="696786"/>
          </a:xfrm>
          <a:prstGeom prst="ellipse">
            <a:avLst/>
          </a:pr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9EAF19C-2833-448D-9A16-BE1337E3DE28}"/>
              </a:ext>
            </a:extLst>
          </p:cNvPr>
          <p:cNvSpPr/>
          <p:nvPr/>
        </p:nvSpPr>
        <p:spPr>
          <a:xfrm>
            <a:off x="1547765" y="5000537"/>
            <a:ext cx="696786" cy="696786"/>
          </a:xfrm>
          <a:prstGeom prst="ellipse">
            <a:avLst/>
          </a:pr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BC464B94-0170-4F6C-85C3-A8E8D6DE40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4" t="26402" r="22674" b="27094"/>
          <a:stretch/>
        </p:blipFill>
        <p:spPr>
          <a:xfrm>
            <a:off x="1683009" y="2194727"/>
            <a:ext cx="445147" cy="378364"/>
          </a:xfrm>
          <a:prstGeom prst="rect">
            <a:avLst/>
          </a:prstGeom>
        </p:spPr>
      </p:pic>
      <p:pic>
        <p:nvPicPr>
          <p:cNvPr id="27" name="Picture 26" descr="Icon&#10;&#10;Description automatically generated">
            <a:extLst>
              <a:ext uri="{FF2B5EF4-FFF2-40B4-BE49-F238E27FC236}">
                <a16:creationId xmlns:a16="http://schemas.microsoft.com/office/drawing/2014/main" id="{44DE8BE5-CED2-4FAD-96CC-899CB686779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1" t="21037" r="18348" b="19597"/>
          <a:stretch/>
        </p:blipFill>
        <p:spPr>
          <a:xfrm>
            <a:off x="1673583" y="3890310"/>
            <a:ext cx="439715" cy="411733"/>
          </a:xfrm>
          <a:prstGeom prst="rect">
            <a:avLst/>
          </a:prstGeom>
        </p:spPr>
      </p:pic>
      <p:pic>
        <p:nvPicPr>
          <p:cNvPr id="29" name="Picture 28" descr="Icon&#10;&#10;Description automatically generated">
            <a:extLst>
              <a:ext uri="{FF2B5EF4-FFF2-40B4-BE49-F238E27FC236}">
                <a16:creationId xmlns:a16="http://schemas.microsoft.com/office/drawing/2014/main" id="{07D40BD0-5145-4780-BED3-46AD4D59D01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29" t="22238" r="20176" b="22680"/>
          <a:stretch/>
        </p:blipFill>
        <p:spPr>
          <a:xfrm>
            <a:off x="1683234" y="5165888"/>
            <a:ext cx="430064" cy="396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744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erson holding a sign&#10;&#10;Description automatically generated">
            <a:extLst>
              <a:ext uri="{FF2B5EF4-FFF2-40B4-BE49-F238E27FC236}">
                <a16:creationId xmlns:a16="http://schemas.microsoft.com/office/drawing/2014/main" id="{60A20831-BB25-4D13-8EDF-8470463988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" t="338" r="1165" b="844"/>
          <a:stretch/>
        </p:blipFill>
        <p:spPr>
          <a:xfrm>
            <a:off x="857894" y="1078668"/>
            <a:ext cx="3853613" cy="5076643"/>
          </a:xfrm>
          <a:prstGeom prst="rect">
            <a:avLst/>
          </a:prstGeom>
        </p:spPr>
      </p:pic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2838116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4232636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4033625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Being Bullied Online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5A11485A-E41A-454B-A44F-9BE06D5DD3E3}"/>
              </a:ext>
            </a:extLst>
          </p:cNvPr>
          <p:cNvSpPr/>
          <p:nvPr/>
        </p:nvSpPr>
        <p:spPr>
          <a:xfrm>
            <a:off x="5552540" y="2475998"/>
            <a:ext cx="3132916" cy="190600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kumimoji="0" lang="en-GB" sz="2000" b="1" i="0" u="sng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OPTION A</a:t>
            </a:r>
            <a:b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lang="en-GB" sz="1200" dirty="0">
                <a:solidFill>
                  <a:srgbClr val="1A1A1A"/>
                </a:solidFill>
              </a:rPr>
              <a:t> </a:t>
            </a:r>
            <a:b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lang="en-GB" sz="2000" noProof="0" dirty="0">
                <a:solidFill>
                  <a:srgbClr val="1A1A1A"/>
                </a:solidFill>
              </a:rPr>
              <a:t>He </a:t>
            </a:r>
            <a:r>
              <a:rPr lang="en-GB" sz="2000" dirty="0">
                <a:solidFill>
                  <a:srgbClr val="1A1A1A"/>
                </a:solidFill>
              </a:rPr>
              <a:t>should report the comment and block Alexi.</a:t>
            </a:r>
            <a:endParaRPr kumimoji="0" lang="en-GB" sz="200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D35675BE-A372-4220-8C78-A98B54EBD2E0}"/>
              </a:ext>
            </a:extLst>
          </p:cNvPr>
          <p:cNvSpPr/>
          <p:nvPr/>
        </p:nvSpPr>
        <p:spPr>
          <a:xfrm>
            <a:off x="5552540" y="4619046"/>
            <a:ext cx="3132917" cy="194201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sng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OPTION </a:t>
            </a:r>
            <a:r>
              <a:rPr kumimoji="0" lang="en-GB" sz="2000" b="1" i="0" u="sng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" panose="020F0502020204030204"/>
              </a:rPr>
              <a:t>B</a:t>
            </a:r>
            <a:endParaRPr lang="en-GB" sz="2000" dirty="0">
              <a:solidFill>
                <a:srgbClr val="1A1A1A"/>
              </a:solidFill>
              <a:latin typeface="Calibri" panose="020F0502020204030204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noProof="0" dirty="0">
                <a:solidFill>
                  <a:srgbClr val="1A1A1A"/>
                </a:solidFill>
                <a:latin typeface="Calibri" panose="020F0502020204030204"/>
              </a:rPr>
              <a:t> </a:t>
            </a:r>
          </a:p>
          <a:p>
            <a:pPr lvl="0" algn="ctr">
              <a:defRPr/>
            </a:pPr>
            <a:r>
              <a:rPr lang="en-GB" sz="2000" dirty="0">
                <a:solidFill>
                  <a:srgbClr val="1A1A1A"/>
                </a:solidFill>
              </a:rPr>
              <a:t>He should just delete the selfie, because he knew someone would say something negative.</a:t>
            </a:r>
            <a:endParaRPr kumimoji="0" lang="en-GB" sz="200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21" name="Picture 20" descr="A close up of a sign&#10;&#10;Description automatically generated">
            <a:extLst>
              <a:ext uri="{FF2B5EF4-FFF2-40B4-BE49-F238E27FC236}">
                <a16:creationId xmlns:a16="http://schemas.microsoft.com/office/drawing/2014/main" id="{FFB9AD0C-7907-4177-8D51-04D8FB111E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303" y="1734434"/>
            <a:ext cx="1770059" cy="17700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CCEEEB-EE52-4329-9846-E6EF38A906BB}"/>
              </a:ext>
            </a:extLst>
          </p:cNvPr>
          <p:cNvSpPr txBox="1">
            <a:spLocks/>
          </p:cNvSpPr>
          <p:nvPr/>
        </p:nvSpPr>
        <p:spPr>
          <a:xfrm>
            <a:off x="5366931" y="900615"/>
            <a:ext cx="3318525" cy="93120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600" b="1" dirty="0">
                <a:latin typeface="+mn-lt"/>
              </a:rPr>
              <a:t>What should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GB" sz="3600" b="1" dirty="0">
                <a:latin typeface="+mn-lt"/>
              </a:rPr>
              <a:t>Ty_ronnn47 do?</a:t>
            </a:r>
          </a:p>
        </p:txBody>
      </p:sp>
    </p:spTree>
    <p:extLst>
      <p:ext uri="{BB962C8B-B14F-4D97-AF65-F5344CB8AC3E}">
        <p14:creationId xmlns:p14="http://schemas.microsoft.com/office/powerpoint/2010/main" val="4042466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F03AB44-078E-4A7D-964B-737ABD7BB44D}"/>
              </a:ext>
            </a:extLst>
          </p:cNvPr>
          <p:cNvSpPr txBox="1">
            <a:spLocks/>
          </p:cNvSpPr>
          <p:nvPr/>
        </p:nvSpPr>
        <p:spPr>
          <a:xfrm>
            <a:off x="2389695" y="1962314"/>
            <a:ext cx="6570482" cy="44149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someone makes you feel bad about the things you post online, they are not a good friend.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 the report tool and block tools so they can’t carry on.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Reporting on social media is anonymous – the person you reported won’t find out it was you.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F2BC188-A003-4097-8ABC-8950CBC28563}"/>
              </a:ext>
            </a:extLst>
          </p:cNvPr>
          <p:cNvGrpSpPr/>
          <p:nvPr/>
        </p:nvGrpSpPr>
        <p:grpSpPr>
          <a:xfrm>
            <a:off x="0" y="182659"/>
            <a:ext cx="4074492" cy="1130887"/>
            <a:chOff x="0" y="182659"/>
            <a:chExt cx="2231286" cy="619300"/>
          </a:xfrm>
        </p:grpSpPr>
        <p:sp>
          <p:nvSpPr>
            <p:cNvPr id="12" name="Flowchart: Data 11">
              <a:extLst>
                <a:ext uri="{FF2B5EF4-FFF2-40B4-BE49-F238E27FC236}">
                  <a16:creationId xmlns:a16="http://schemas.microsoft.com/office/drawing/2014/main" id="{8FD0EB4F-32CE-4A65-8BD1-56B9474AA735}"/>
                </a:ext>
              </a:extLst>
            </p:cNvPr>
            <p:cNvSpPr/>
            <p:nvPr/>
          </p:nvSpPr>
          <p:spPr>
            <a:xfrm>
              <a:off x="673867" y="245702"/>
              <a:ext cx="1557419" cy="554448"/>
            </a:xfrm>
            <a:prstGeom prst="flowChartInputOutpu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0F27030-F8C1-40A9-BC8A-77451DA5CD35}"/>
                </a:ext>
              </a:extLst>
            </p:cNvPr>
            <p:cNvSpPr/>
            <p:nvPr/>
          </p:nvSpPr>
          <p:spPr>
            <a:xfrm>
              <a:off x="0" y="245701"/>
              <a:ext cx="1871529" cy="55444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912F83B-FCC2-47E4-8525-1BEA4385DD4B}"/>
                </a:ext>
              </a:extLst>
            </p:cNvPr>
            <p:cNvSpPr/>
            <p:nvPr/>
          </p:nvSpPr>
          <p:spPr>
            <a:xfrm>
              <a:off x="161104" y="182659"/>
              <a:ext cx="2070182" cy="6193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600"/>
                </a:spcAft>
              </a:pPr>
              <a:r>
                <a:rPr lang="en-GB" sz="6600" b="1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Top tips</a:t>
              </a:r>
            </a:p>
          </p:txBody>
        </p:sp>
      </p:grpSp>
      <p:sp>
        <p:nvSpPr>
          <p:cNvPr id="3" name="Oval 2">
            <a:extLst>
              <a:ext uri="{FF2B5EF4-FFF2-40B4-BE49-F238E27FC236}">
                <a16:creationId xmlns:a16="http://schemas.microsoft.com/office/drawing/2014/main" id="{C16D5FF5-6E0E-4ABA-BC6C-E95EB9540B3D}"/>
              </a:ext>
            </a:extLst>
          </p:cNvPr>
          <p:cNvSpPr/>
          <p:nvPr/>
        </p:nvSpPr>
        <p:spPr>
          <a:xfrm>
            <a:off x="1547765" y="2040229"/>
            <a:ext cx="696786" cy="696786"/>
          </a:xfrm>
          <a:prstGeom prst="ellipse">
            <a:avLst/>
          </a:pr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832C32B-6D8F-4DB6-A293-BFE0151479DC}"/>
              </a:ext>
            </a:extLst>
          </p:cNvPr>
          <p:cNvSpPr/>
          <p:nvPr/>
        </p:nvSpPr>
        <p:spPr>
          <a:xfrm>
            <a:off x="1547765" y="3747784"/>
            <a:ext cx="696786" cy="696786"/>
          </a:xfrm>
          <a:prstGeom prst="ellipse">
            <a:avLst/>
          </a:pr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9EAF19C-2833-448D-9A16-BE1337E3DE28}"/>
              </a:ext>
            </a:extLst>
          </p:cNvPr>
          <p:cNvSpPr/>
          <p:nvPr/>
        </p:nvSpPr>
        <p:spPr>
          <a:xfrm>
            <a:off x="1547765" y="5000537"/>
            <a:ext cx="696786" cy="696786"/>
          </a:xfrm>
          <a:prstGeom prst="ellipse">
            <a:avLst/>
          </a:pr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41555A90-65B1-47A8-9D23-01F68700E0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94" t="20635" r="18436" b="20817"/>
          <a:stretch/>
        </p:blipFill>
        <p:spPr>
          <a:xfrm>
            <a:off x="1683234" y="2191732"/>
            <a:ext cx="448766" cy="419917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81A3748E-6D42-4EF0-BE66-3FAFDA4C965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48" t="20442" r="16391" b="19153"/>
          <a:stretch/>
        </p:blipFill>
        <p:spPr>
          <a:xfrm>
            <a:off x="1649674" y="3867577"/>
            <a:ext cx="506460" cy="466626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3916ED94-BF1F-4C10-8D39-3DB5E9B42DA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78" t="14928" r="27505" b="14314"/>
          <a:stretch/>
        </p:blipFill>
        <p:spPr>
          <a:xfrm>
            <a:off x="1759781" y="5129813"/>
            <a:ext cx="286245" cy="438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0073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A0F12C07-062A-4951-BFA7-93051243C8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"/>
          <a:stretch/>
        </p:blipFill>
        <p:spPr>
          <a:xfrm>
            <a:off x="1008551" y="1066034"/>
            <a:ext cx="3753435" cy="5085374"/>
          </a:xfrm>
          <a:prstGeom prst="rect">
            <a:avLst/>
          </a:prstGeom>
        </p:spPr>
      </p:pic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2838116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4232636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4033625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Being Bullied Online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0B0B018-4BB7-4EEA-9C2E-1DBFFB09084C}"/>
              </a:ext>
            </a:extLst>
          </p:cNvPr>
          <p:cNvSpPr/>
          <p:nvPr/>
        </p:nvSpPr>
        <p:spPr>
          <a:xfrm>
            <a:off x="5552540" y="2103418"/>
            <a:ext cx="3132916" cy="190600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kumimoji="0" lang="en-GB" sz="2000" b="1" i="0" u="sng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OPTION A</a:t>
            </a:r>
            <a:b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lang="en-GB" sz="1200" dirty="0">
                <a:solidFill>
                  <a:srgbClr val="1A1A1A"/>
                </a:solidFill>
              </a:rPr>
              <a:t> </a:t>
            </a:r>
            <a:b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lang="en-GB" sz="2000" dirty="0">
                <a:solidFill>
                  <a:srgbClr val="1A1A1A"/>
                </a:solidFill>
              </a:rPr>
              <a:t>They should send a snap back demanding to know who they are, and send an insult back.</a:t>
            </a:r>
            <a:endParaRPr kumimoji="0" lang="en-GB" sz="200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948A61C-84D2-41A7-A8B8-4C0049119CB5}"/>
              </a:ext>
            </a:extLst>
          </p:cNvPr>
          <p:cNvSpPr/>
          <p:nvPr/>
        </p:nvSpPr>
        <p:spPr>
          <a:xfrm>
            <a:off x="5552540" y="4619046"/>
            <a:ext cx="3132917" cy="194201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sng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OPTION </a:t>
            </a:r>
            <a:r>
              <a:rPr kumimoji="0" lang="en-GB" sz="2000" b="1" i="0" u="sng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" panose="020F0502020204030204"/>
              </a:rPr>
              <a:t>B</a:t>
            </a:r>
            <a:endParaRPr lang="en-GB" sz="2000" dirty="0">
              <a:solidFill>
                <a:srgbClr val="1A1A1A"/>
              </a:solidFill>
              <a:latin typeface="Calibri" panose="020F0502020204030204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noProof="0" dirty="0">
                <a:solidFill>
                  <a:srgbClr val="1A1A1A"/>
                </a:solidFill>
                <a:latin typeface="Calibri" panose="020F0502020204030204"/>
              </a:rPr>
              <a:t> </a:t>
            </a:r>
          </a:p>
          <a:p>
            <a:pPr lvl="0" algn="ctr">
              <a:defRPr/>
            </a:pPr>
            <a:r>
              <a:rPr lang="en-GB" sz="2000" dirty="0">
                <a:solidFill>
                  <a:srgbClr val="1A1A1A"/>
                </a:solidFill>
              </a:rPr>
              <a:t>They should report and block the user.</a:t>
            </a:r>
            <a:endParaRPr kumimoji="0" lang="en-GB" sz="200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22" name="Picture 21" descr="A close up of a sign&#10;&#10;Description automatically generated">
            <a:extLst>
              <a:ext uri="{FF2B5EF4-FFF2-40B4-BE49-F238E27FC236}">
                <a16:creationId xmlns:a16="http://schemas.microsoft.com/office/drawing/2014/main" id="{5E9277FB-C991-41E2-92C3-DA6F73ED2D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297" y="3801580"/>
            <a:ext cx="1770059" cy="17700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6EABEB3-CF78-420E-825D-44B3291B74B3}"/>
              </a:ext>
            </a:extLst>
          </p:cNvPr>
          <p:cNvSpPr txBox="1">
            <a:spLocks/>
          </p:cNvSpPr>
          <p:nvPr/>
        </p:nvSpPr>
        <p:spPr>
          <a:xfrm>
            <a:off x="5366931" y="900615"/>
            <a:ext cx="3318525" cy="93120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600" b="1" dirty="0">
                <a:latin typeface="+mn-lt"/>
              </a:rPr>
              <a:t>What should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GB" sz="3600" b="1" dirty="0">
                <a:latin typeface="+mn-lt"/>
              </a:rPr>
              <a:t>the receiver do?</a:t>
            </a:r>
          </a:p>
        </p:txBody>
      </p:sp>
    </p:spTree>
    <p:extLst>
      <p:ext uri="{BB962C8B-B14F-4D97-AF65-F5344CB8AC3E}">
        <p14:creationId xmlns:p14="http://schemas.microsoft.com/office/powerpoint/2010/main" val="1855719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F03AB44-078E-4A7D-964B-737ABD7BB44D}"/>
              </a:ext>
            </a:extLst>
          </p:cNvPr>
          <p:cNvSpPr txBox="1">
            <a:spLocks/>
          </p:cNvSpPr>
          <p:nvPr/>
        </p:nvSpPr>
        <p:spPr>
          <a:xfrm>
            <a:off x="2389695" y="1962314"/>
            <a:ext cx="6570482" cy="44149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 is always safest to only accept friend requests from people you know offline and trust.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 the report tool and block tools to stop someone from sending you unkind messages.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Take a screenshot if you can but remember that the most important thing is to tell someone.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F2BC188-A003-4097-8ABC-8950CBC28563}"/>
              </a:ext>
            </a:extLst>
          </p:cNvPr>
          <p:cNvGrpSpPr/>
          <p:nvPr/>
        </p:nvGrpSpPr>
        <p:grpSpPr>
          <a:xfrm>
            <a:off x="0" y="182659"/>
            <a:ext cx="4074492" cy="1130887"/>
            <a:chOff x="0" y="182659"/>
            <a:chExt cx="2231286" cy="619300"/>
          </a:xfrm>
        </p:grpSpPr>
        <p:sp>
          <p:nvSpPr>
            <p:cNvPr id="12" name="Flowchart: Data 11">
              <a:extLst>
                <a:ext uri="{FF2B5EF4-FFF2-40B4-BE49-F238E27FC236}">
                  <a16:creationId xmlns:a16="http://schemas.microsoft.com/office/drawing/2014/main" id="{8FD0EB4F-32CE-4A65-8BD1-56B9474AA735}"/>
                </a:ext>
              </a:extLst>
            </p:cNvPr>
            <p:cNvSpPr/>
            <p:nvPr/>
          </p:nvSpPr>
          <p:spPr>
            <a:xfrm>
              <a:off x="673867" y="245702"/>
              <a:ext cx="1557419" cy="554448"/>
            </a:xfrm>
            <a:prstGeom prst="flowChartInputOutpu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0F27030-F8C1-40A9-BC8A-77451DA5CD35}"/>
                </a:ext>
              </a:extLst>
            </p:cNvPr>
            <p:cNvSpPr/>
            <p:nvPr/>
          </p:nvSpPr>
          <p:spPr>
            <a:xfrm>
              <a:off x="0" y="245701"/>
              <a:ext cx="1871529" cy="55444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912F83B-FCC2-47E4-8525-1BEA4385DD4B}"/>
                </a:ext>
              </a:extLst>
            </p:cNvPr>
            <p:cNvSpPr/>
            <p:nvPr/>
          </p:nvSpPr>
          <p:spPr>
            <a:xfrm>
              <a:off x="161104" y="182659"/>
              <a:ext cx="2070182" cy="6193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600"/>
                </a:spcAft>
              </a:pPr>
              <a:r>
                <a:rPr lang="en-GB" sz="6600" b="1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Top tips</a:t>
              </a:r>
            </a:p>
          </p:txBody>
        </p:sp>
      </p:grpSp>
      <p:sp>
        <p:nvSpPr>
          <p:cNvPr id="3" name="Oval 2">
            <a:extLst>
              <a:ext uri="{FF2B5EF4-FFF2-40B4-BE49-F238E27FC236}">
                <a16:creationId xmlns:a16="http://schemas.microsoft.com/office/drawing/2014/main" id="{C16D5FF5-6E0E-4ABA-BC6C-E95EB9540B3D}"/>
              </a:ext>
            </a:extLst>
          </p:cNvPr>
          <p:cNvSpPr/>
          <p:nvPr/>
        </p:nvSpPr>
        <p:spPr>
          <a:xfrm>
            <a:off x="1547765" y="1960103"/>
            <a:ext cx="696786" cy="696786"/>
          </a:xfrm>
          <a:prstGeom prst="ellipse">
            <a:avLst/>
          </a:pr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832C32B-6D8F-4DB6-A293-BFE0151479DC}"/>
              </a:ext>
            </a:extLst>
          </p:cNvPr>
          <p:cNvSpPr/>
          <p:nvPr/>
        </p:nvSpPr>
        <p:spPr>
          <a:xfrm>
            <a:off x="1547765" y="3545111"/>
            <a:ext cx="696786" cy="696786"/>
          </a:xfrm>
          <a:prstGeom prst="ellipse">
            <a:avLst/>
          </a:pr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9EAF19C-2833-448D-9A16-BE1337E3DE28}"/>
              </a:ext>
            </a:extLst>
          </p:cNvPr>
          <p:cNvSpPr/>
          <p:nvPr/>
        </p:nvSpPr>
        <p:spPr>
          <a:xfrm>
            <a:off x="1547765" y="5090090"/>
            <a:ext cx="696786" cy="696786"/>
          </a:xfrm>
          <a:prstGeom prst="ellipse">
            <a:avLst/>
          </a:pr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81A3748E-6D42-4EF0-BE66-3FAFDA4C96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48" t="20442" r="16391" b="19153"/>
          <a:stretch/>
        </p:blipFill>
        <p:spPr>
          <a:xfrm>
            <a:off x="1649674" y="3664904"/>
            <a:ext cx="506460" cy="466626"/>
          </a:xfrm>
          <a:prstGeom prst="rect">
            <a:avLst/>
          </a:prstGeom>
        </p:spPr>
      </p:pic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05905BA8-5FB8-46BC-9F59-728978A8735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4" t="26402" r="22674" b="27094"/>
          <a:stretch/>
        </p:blipFill>
        <p:spPr>
          <a:xfrm>
            <a:off x="1678297" y="5249301"/>
            <a:ext cx="445147" cy="378364"/>
          </a:xfrm>
          <a:prstGeom prst="rect">
            <a:avLst/>
          </a:prstGeom>
        </p:spPr>
      </p:pic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63FAF9F-3F58-4E32-B7AA-3DEB7116A92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78" t="14928" r="27505" b="14314"/>
          <a:stretch/>
        </p:blipFill>
        <p:spPr>
          <a:xfrm>
            <a:off x="1753035" y="2073574"/>
            <a:ext cx="286245" cy="43823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A3C4396-8A39-4195-993E-01F2496B6CED}"/>
              </a:ext>
            </a:extLst>
          </p:cNvPr>
          <p:cNvSpPr/>
          <p:nvPr/>
        </p:nvSpPr>
        <p:spPr>
          <a:xfrm>
            <a:off x="1847654" y="2292691"/>
            <a:ext cx="103694" cy="172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9" name="Picture 18" descr="A picture containing shape&#10;&#10;Description automatically generated">
            <a:extLst>
              <a:ext uri="{FF2B5EF4-FFF2-40B4-BE49-F238E27FC236}">
                <a16:creationId xmlns:a16="http://schemas.microsoft.com/office/drawing/2014/main" id="{81E19952-F914-4FDA-A929-F017E7BA5A0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27" t="26431" r="20300" b="27793"/>
          <a:stretch/>
        </p:blipFill>
        <p:spPr>
          <a:xfrm>
            <a:off x="1823299" y="2317833"/>
            <a:ext cx="159209" cy="122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840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3263</TotalTime>
  <Words>713</Words>
  <Application>Microsoft Office PowerPoint</Application>
  <PresentationFormat>On-screen Show (4:3)</PresentationFormat>
  <Paragraphs>95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HelveticaNeue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Would you share it online?</dc:title>
  <dc:creator>Kate Edwards</dc:creator>
  <cp:lastModifiedBy>Gareth Cort</cp:lastModifiedBy>
  <cp:revision>94</cp:revision>
  <cp:lastPrinted>2020-10-27T11:40:39Z</cp:lastPrinted>
  <dcterms:created xsi:type="dcterms:W3CDTF">2019-10-29T11:27:17Z</dcterms:created>
  <dcterms:modified xsi:type="dcterms:W3CDTF">2020-11-05T16:28:30Z</dcterms:modified>
</cp:coreProperties>
</file>