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2" r:id="rId2"/>
    <p:sldId id="256" r:id="rId3"/>
    <p:sldId id="257" r:id="rId4"/>
    <p:sldId id="258" r:id="rId5"/>
    <p:sldId id="265" r:id="rId6"/>
    <p:sldId id="261" r:id="rId7"/>
    <p:sldId id="260" r:id="rId8"/>
    <p:sldId id="259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  <a:srgbClr val="EDC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4E44C4-CB18-4E91-A32D-50C0BFBF93BA}" v="52" dt="2020-01-02T11:50:22.7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81316" autoAdjust="0"/>
  </p:normalViewPr>
  <p:slideViewPr>
    <p:cSldViewPr snapToGrid="0">
      <p:cViewPr>
        <p:scale>
          <a:sx n="100" d="100"/>
          <a:sy n="100" d="100"/>
        </p:scale>
        <p:origin x="2244" y="-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 Cort" userId="70a7ccca9534fe0d" providerId="LiveId" clId="{ECCEFE9D-8A5C-490F-A3E8-83C95255E5AF}"/>
    <pc:docChg chg="undo custSel modSld">
      <pc:chgData name="Gareth Cort" userId="70a7ccca9534fe0d" providerId="LiveId" clId="{ECCEFE9D-8A5C-490F-A3E8-83C95255E5AF}" dt="2020-01-02T11:50:47.288" v="295" actId="113"/>
      <pc:docMkLst>
        <pc:docMk/>
      </pc:docMkLst>
      <pc:sldChg chg="addSp delSp modSp">
        <pc:chgData name="Gareth Cort" userId="70a7ccca9534fe0d" providerId="LiveId" clId="{ECCEFE9D-8A5C-490F-A3E8-83C95255E5AF}" dt="2020-01-02T11:20:14.306" v="113" actId="1037"/>
        <pc:sldMkLst>
          <pc:docMk/>
          <pc:sldMk cId="3556608275" sldId="256"/>
        </pc:sldMkLst>
        <pc:spChg chg="del">
          <ac:chgData name="Gareth Cort" userId="70a7ccca9534fe0d" providerId="LiveId" clId="{ECCEFE9D-8A5C-490F-A3E8-83C95255E5AF}" dt="2020-01-02T11:18:32.716" v="38" actId="478"/>
          <ac:spMkLst>
            <pc:docMk/>
            <pc:sldMk cId="3556608275" sldId="256"/>
            <ac:spMk id="2" creationId="{E0C993DF-B78A-43D7-8CF0-A0BF652BE248}"/>
          </ac:spMkLst>
        </pc:spChg>
        <pc:spChg chg="add del mod">
          <ac:chgData name="Gareth Cort" userId="70a7ccca9534fe0d" providerId="LiveId" clId="{ECCEFE9D-8A5C-490F-A3E8-83C95255E5AF}" dt="2020-01-02T11:18:36.064" v="39" actId="478"/>
          <ac:spMkLst>
            <pc:docMk/>
            <pc:sldMk cId="3556608275" sldId="256"/>
            <ac:spMk id="7" creationId="{2B556AF0-DD2E-450A-85B7-D043E9AC426D}"/>
          </ac:spMkLst>
        </pc:spChg>
        <pc:spChg chg="mod">
          <ac:chgData name="Gareth Cort" userId="70a7ccca9534fe0d" providerId="LiveId" clId="{ECCEFE9D-8A5C-490F-A3E8-83C95255E5AF}" dt="2020-01-02T11:19:06.810" v="68" actId="1076"/>
          <ac:spMkLst>
            <pc:docMk/>
            <pc:sldMk cId="3556608275" sldId="256"/>
            <ac:spMk id="8" creationId="{6B356025-1BDA-4000-BFF0-22F25192232C}"/>
          </ac:spMkLst>
        </pc:spChg>
        <pc:spChg chg="mod">
          <ac:chgData name="Gareth Cort" userId="70a7ccca9534fe0d" providerId="LiveId" clId="{ECCEFE9D-8A5C-490F-A3E8-83C95255E5AF}" dt="2020-01-02T11:17:40.928" v="29" actId="20577"/>
          <ac:spMkLst>
            <pc:docMk/>
            <pc:sldMk cId="3556608275" sldId="256"/>
            <ac:spMk id="11" creationId="{34464AE8-190C-4DAB-8ED2-F55DA508F236}"/>
          </ac:spMkLst>
        </pc:spChg>
        <pc:spChg chg="mod topLvl">
          <ac:chgData name="Gareth Cort" userId="70a7ccca9534fe0d" providerId="LiveId" clId="{ECCEFE9D-8A5C-490F-A3E8-83C95255E5AF}" dt="2020-01-02T11:20:08.767" v="103" actId="165"/>
          <ac:spMkLst>
            <pc:docMk/>
            <pc:sldMk cId="3556608275" sldId="256"/>
            <ac:spMk id="16" creationId="{CC41D6AD-4700-49F4-AFDC-A23207CA7372}"/>
          </ac:spMkLst>
        </pc:spChg>
        <pc:spChg chg="mod topLvl">
          <ac:chgData name="Gareth Cort" userId="70a7ccca9534fe0d" providerId="LiveId" clId="{ECCEFE9D-8A5C-490F-A3E8-83C95255E5AF}" dt="2020-01-02T11:20:08.767" v="103" actId="165"/>
          <ac:spMkLst>
            <pc:docMk/>
            <pc:sldMk cId="3556608275" sldId="256"/>
            <ac:spMk id="17" creationId="{0BD53252-A7DA-4F4C-8F18-5740079D54CD}"/>
          </ac:spMkLst>
        </pc:spChg>
        <pc:spChg chg="mod topLvl">
          <ac:chgData name="Gareth Cort" userId="70a7ccca9534fe0d" providerId="LiveId" clId="{ECCEFE9D-8A5C-490F-A3E8-83C95255E5AF}" dt="2020-01-02T11:20:14.306" v="113" actId="1037"/>
          <ac:spMkLst>
            <pc:docMk/>
            <pc:sldMk cId="3556608275" sldId="256"/>
            <ac:spMk id="18" creationId="{E326AE7A-63F1-4666-BEDE-4593A7BB56FF}"/>
          </ac:spMkLst>
        </pc:spChg>
        <pc:spChg chg="add mod">
          <ac:chgData name="Gareth Cort" userId="70a7ccca9534fe0d" providerId="LiveId" clId="{ECCEFE9D-8A5C-490F-A3E8-83C95255E5AF}" dt="2020-01-02T11:20:14.306" v="113" actId="1037"/>
          <ac:spMkLst>
            <pc:docMk/>
            <pc:sldMk cId="3556608275" sldId="256"/>
            <ac:spMk id="19" creationId="{11504ECD-4259-4320-93D8-FD057EBEE371}"/>
          </ac:spMkLst>
        </pc:spChg>
        <pc:grpChg chg="add del mod">
          <ac:chgData name="Gareth Cort" userId="70a7ccca9534fe0d" providerId="LiveId" clId="{ECCEFE9D-8A5C-490F-A3E8-83C95255E5AF}" dt="2020-01-02T11:18:30.461" v="37" actId="478"/>
          <ac:grpSpMkLst>
            <pc:docMk/>
            <pc:sldMk cId="3556608275" sldId="256"/>
            <ac:grpSpMk id="9" creationId="{42DF4D51-3CD3-4C61-A010-8687BC741E02}"/>
          </ac:grpSpMkLst>
        </pc:grpChg>
        <pc:grpChg chg="add del mod">
          <ac:chgData name="Gareth Cort" userId="70a7ccca9534fe0d" providerId="LiveId" clId="{ECCEFE9D-8A5C-490F-A3E8-83C95255E5AF}" dt="2020-01-02T11:20:08.767" v="103" actId="165"/>
          <ac:grpSpMkLst>
            <pc:docMk/>
            <pc:sldMk cId="3556608275" sldId="256"/>
            <ac:grpSpMk id="15" creationId="{3521CA43-292F-417F-8F6B-D55A3E1FDEEC}"/>
          </ac:grpSpMkLst>
        </pc:grpChg>
        <pc:picChg chg="mod">
          <ac:chgData name="Gareth Cort" userId="70a7ccca9534fe0d" providerId="LiveId" clId="{ECCEFE9D-8A5C-490F-A3E8-83C95255E5AF}" dt="2020-01-02T11:19:06.810" v="68" actId="1076"/>
          <ac:picMkLst>
            <pc:docMk/>
            <pc:sldMk cId="3556608275" sldId="256"/>
            <ac:picMk id="3" creationId="{00000000-0000-0000-0000-000000000000}"/>
          </ac:picMkLst>
        </pc:picChg>
        <pc:picChg chg="mod">
          <ac:chgData name="Gareth Cort" userId="70a7ccca9534fe0d" providerId="LiveId" clId="{ECCEFE9D-8A5C-490F-A3E8-83C95255E5AF}" dt="2020-01-02T11:19:06.810" v="68" actId="1076"/>
          <ac:picMkLst>
            <pc:docMk/>
            <pc:sldMk cId="3556608275" sldId="256"/>
            <ac:picMk id="4" creationId="{00000000-0000-0000-0000-000000000000}"/>
          </ac:picMkLst>
        </pc:picChg>
        <pc:picChg chg="mod">
          <ac:chgData name="Gareth Cort" userId="70a7ccca9534fe0d" providerId="LiveId" clId="{ECCEFE9D-8A5C-490F-A3E8-83C95255E5AF}" dt="2020-01-02T11:19:06.810" v="68" actId="1076"/>
          <ac:picMkLst>
            <pc:docMk/>
            <pc:sldMk cId="3556608275" sldId="256"/>
            <ac:picMk id="5" creationId="{00000000-0000-0000-0000-000000000000}"/>
          </ac:picMkLst>
        </pc:picChg>
        <pc:picChg chg="mod">
          <ac:chgData name="Gareth Cort" userId="70a7ccca9534fe0d" providerId="LiveId" clId="{ECCEFE9D-8A5C-490F-A3E8-83C95255E5AF}" dt="2020-01-02T11:19:06.810" v="68" actId="1076"/>
          <ac:picMkLst>
            <pc:docMk/>
            <pc:sldMk cId="3556608275" sldId="256"/>
            <ac:picMk id="12" creationId="{00000000-0000-0000-0000-000000000000}"/>
          </ac:picMkLst>
        </pc:picChg>
      </pc:sldChg>
      <pc:sldChg chg="addSp modSp">
        <pc:chgData name="Gareth Cort" userId="70a7ccca9534fe0d" providerId="LiveId" clId="{ECCEFE9D-8A5C-490F-A3E8-83C95255E5AF}" dt="2020-01-02T11:20:25.955" v="115" actId="255"/>
        <pc:sldMkLst>
          <pc:docMk/>
          <pc:sldMk cId="1955683724" sldId="257"/>
        </pc:sldMkLst>
        <pc:spChg chg="mod">
          <ac:chgData name="Gareth Cort" userId="70a7ccca9534fe0d" providerId="LiveId" clId="{ECCEFE9D-8A5C-490F-A3E8-83C95255E5AF}" dt="2020-01-02T11:20:25.955" v="115" actId="255"/>
          <ac:spMkLst>
            <pc:docMk/>
            <pc:sldMk cId="1955683724" sldId="257"/>
            <ac:spMk id="2" creationId="{00000000-0000-0000-0000-000000000000}"/>
          </ac:spMkLst>
        </pc:spChg>
        <pc:grpChg chg="add">
          <ac:chgData name="Gareth Cort" userId="70a7ccca9534fe0d" providerId="LiveId" clId="{ECCEFE9D-8A5C-490F-A3E8-83C95255E5AF}" dt="2020-01-02T11:18:27.546" v="36"/>
          <ac:grpSpMkLst>
            <pc:docMk/>
            <pc:sldMk cId="1955683724" sldId="257"/>
            <ac:grpSpMk id="5" creationId="{C4533B7B-2A59-4025-8FD1-0508D6B83B72}"/>
          </ac:grpSpMkLst>
        </pc:grpChg>
      </pc:sldChg>
      <pc:sldChg chg="addSp modSp">
        <pc:chgData name="Gareth Cort" userId="70a7ccca9534fe0d" providerId="LiveId" clId="{ECCEFE9D-8A5C-490F-A3E8-83C95255E5AF}" dt="2020-01-02T11:22:56.437" v="131"/>
        <pc:sldMkLst>
          <pc:docMk/>
          <pc:sldMk cId="3648023089" sldId="258"/>
        </pc:sldMkLst>
        <pc:spChg chg="mod">
          <ac:chgData name="Gareth Cort" userId="70a7ccca9534fe0d" providerId="LiveId" clId="{ECCEFE9D-8A5C-490F-A3E8-83C95255E5AF}" dt="2020-01-02T11:20:46.299" v="118" actId="404"/>
          <ac:spMkLst>
            <pc:docMk/>
            <pc:sldMk cId="3648023089" sldId="258"/>
            <ac:spMk id="2" creationId="{00000000-0000-0000-0000-000000000000}"/>
          </ac:spMkLst>
        </pc:spChg>
        <pc:spChg chg="add mod ord">
          <ac:chgData name="Gareth Cort" userId="70a7ccca9534fe0d" providerId="LiveId" clId="{ECCEFE9D-8A5C-490F-A3E8-83C95255E5AF}" dt="2020-01-02T11:21:15.295" v="125" actId="167"/>
          <ac:spMkLst>
            <pc:docMk/>
            <pc:sldMk cId="3648023089" sldId="258"/>
            <ac:spMk id="3" creationId="{F979F7D0-C25D-44B5-9461-714CFD1985C0}"/>
          </ac:spMkLst>
        </pc:spChg>
        <pc:spChg chg="mod">
          <ac:chgData name="Gareth Cort" userId="70a7ccca9534fe0d" providerId="LiveId" clId="{ECCEFE9D-8A5C-490F-A3E8-83C95255E5AF}" dt="2020-01-02T11:21:23.018" v="126" actId="1076"/>
          <ac:spMkLst>
            <pc:docMk/>
            <pc:sldMk cId="3648023089" sldId="258"/>
            <ac:spMk id="6" creationId="{00000000-0000-0000-0000-000000000000}"/>
          </ac:spMkLst>
        </pc:spChg>
        <pc:spChg chg="mod">
          <ac:chgData name="Gareth Cort" userId="70a7ccca9534fe0d" providerId="LiveId" clId="{ECCEFE9D-8A5C-490F-A3E8-83C95255E5AF}" dt="2020-01-02T11:20:53.186" v="120" actId="2711"/>
          <ac:spMkLst>
            <pc:docMk/>
            <pc:sldMk cId="3648023089" sldId="258"/>
            <ac:spMk id="7" creationId="{00000000-0000-0000-0000-000000000000}"/>
          </ac:spMkLst>
        </pc:spChg>
        <pc:spChg chg="add mod ord">
          <ac:chgData name="Gareth Cort" userId="70a7ccca9534fe0d" providerId="LiveId" clId="{ECCEFE9D-8A5C-490F-A3E8-83C95255E5AF}" dt="2020-01-02T11:22:49.560" v="130" actId="167"/>
          <ac:spMkLst>
            <pc:docMk/>
            <pc:sldMk cId="3648023089" sldId="258"/>
            <ac:spMk id="8" creationId="{4D843FC0-7C7A-492D-9534-00557DE82646}"/>
          </ac:spMkLst>
        </pc:spChg>
        <pc:grpChg chg="add">
          <ac:chgData name="Gareth Cort" userId="70a7ccca9534fe0d" providerId="LiveId" clId="{ECCEFE9D-8A5C-490F-A3E8-83C95255E5AF}" dt="2020-01-02T11:22:56.437" v="131"/>
          <ac:grpSpMkLst>
            <pc:docMk/>
            <pc:sldMk cId="3648023089" sldId="258"/>
            <ac:grpSpMk id="9" creationId="{60C0368B-E065-4480-B9D4-9DD385742D5D}"/>
          </ac:grpSpMkLst>
        </pc:grpChg>
        <pc:picChg chg="mod">
          <ac:chgData name="Gareth Cort" userId="70a7ccca9534fe0d" providerId="LiveId" clId="{ECCEFE9D-8A5C-490F-A3E8-83C95255E5AF}" dt="2020-01-02T11:20:54.786" v="121" actId="1076"/>
          <ac:picMkLst>
            <pc:docMk/>
            <pc:sldMk cId="3648023089" sldId="258"/>
            <ac:picMk id="4" creationId="{00000000-0000-0000-0000-000000000000}"/>
          </ac:picMkLst>
        </pc:picChg>
      </pc:sldChg>
      <pc:sldChg chg="addSp modSp">
        <pc:chgData name="Gareth Cort" userId="70a7ccca9534fe0d" providerId="LiveId" clId="{ECCEFE9D-8A5C-490F-A3E8-83C95255E5AF}" dt="2020-01-02T11:24:08.398" v="151" actId="167"/>
        <pc:sldMkLst>
          <pc:docMk/>
          <pc:sldMk cId="2922965175" sldId="259"/>
        </pc:sldMkLst>
        <pc:spChg chg="mod">
          <ac:chgData name="Gareth Cort" userId="70a7ccca9534fe0d" providerId="LiveId" clId="{ECCEFE9D-8A5C-490F-A3E8-83C95255E5AF}" dt="2020-01-02T11:23:50.746" v="147" actId="1076"/>
          <ac:spMkLst>
            <pc:docMk/>
            <pc:sldMk cId="2922965175" sldId="259"/>
            <ac:spMk id="8" creationId="{00000000-0000-0000-0000-000000000000}"/>
          </ac:spMkLst>
        </pc:spChg>
        <pc:spChg chg="add mod ord">
          <ac:chgData name="Gareth Cort" userId="70a7ccca9534fe0d" providerId="LiveId" clId="{ECCEFE9D-8A5C-490F-A3E8-83C95255E5AF}" dt="2020-01-02T11:24:08.398" v="151" actId="167"/>
          <ac:spMkLst>
            <pc:docMk/>
            <pc:sldMk cId="2922965175" sldId="259"/>
            <ac:spMk id="14" creationId="{087CB95B-E745-4478-85AF-15218F421372}"/>
          </ac:spMkLst>
        </pc:spChg>
        <pc:grpChg chg="mod">
          <ac:chgData name="Gareth Cort" userId="70a7ccca9534fe0d" providerId="LiveId" clId="{ECCEFE9D-8A5C-490F-A3E8-83C95255E5AF}" dt="2020-01-02T11:23:45.422" v="146" actId="14100"/>
          <ac:grpSpMkLst>
            <pc:docMk/>
            <pc:sldMk cId="2922965175" sldId="259"/>
            <ac:grpSpMk id="7" creationId="{00000000-0000-0000-0000-000000000000}"/>
          </ac:grpSpMkLst>
        </pc:grpChg>
        <pc:grpChg chg="add">
          <ac:chgData name="Gareth Cort" userId="70a7ccca9534fe0d" providerId="LiveId" clId="{ECCEFE9D-8A5C-490F-A3E8-83C95255E5AF}" dt="2020-01-02T11:23:18.672" v="138"/>
          <ac:grpSpMkLst>
            <pc:docMk/>
            <pc:sldMk cId="2922965175" sldId="259"/>
            <ac:grpSpMk id="9" creationId="{E91D3801-A4DB-428E-BC72-F4615C68B29E}"/>
          </ac:grpSpMkLst>
        </pc:grpChg>
      </pc:sldChg>
      <pc:sldChg chg="addSp modSp">
        <pc:chgData name="Gareth Cort" userId="70a7ccca9534fe0d" providerId="LiveId" clId="{ECCEFE9D-8A5C-490F-A3E8-83C95255E5AF}" dt="2020-01-02T11:23:14.332" v="137" actId="1076"/>
        <pc:sldMkLst>
          <pc:docMk/>
          <pc:sldMk cId="2921027665" sldId="260"/>
        </pc:sldMkLst>
        <pc:grpChg chg="add">
          <ac:chgData name="Gareth Cort" userId="70a7ccca9534fe0d" providerId="LiveId" clId="{ECCEFE9D-8A5C-490F-A3E8-83C95255E5AF}" dt="2020-01-02T11:23:11.616" v="136"/>
          <ac:grpSpMkLst>
            <pc:docMk/>
            <pc:sldMk cId="2921027665" sldId="260"/>
            <ac:grpSpMk id="5" creationId="{0AAEFF95-05E4-43CC-9886-EE3080CD4486}"/>
          </ac:grpSpMkLst>
        </pc:grpChg>
        <pc:grpChg chg="mod">
          <ac:chgData name="Gareth Cort" userId="70a7ccca9534fe0d" providerId="LiveId" clId="{ECCEFE9D-8A5C-490F-A3E8-83C95255E5AF}" dt="2020-01-02T11:23:14.332" v="137" actId="1076"/>
          <ac:grpSpMkLst>
            <pc:docMk/>
            <pc:sldMk cId="2921027665" sldId="260"/>
            <ac:grpSpMk id="8" creationId="{65CB888C-4BC3-485A-8961-60A08DC6B330}"/>
          </ac:grpSpMkLst>
        </pc:grpChg>
      </pc:sldChg>
      <pc:sldChg chg="addSp modSp">
        <pc:chgData name="Gareth Cort" userId="70a7ccca9534fe0d" providerId="LiveId" clId="{ECCEFE9D-8A5C-490F-A3E8-83C95255E5AF}" dt="2020-01-02T11:23:09.313" v="135" actId="1076"/>
        <pc:sldMkLst>
          <pc:docMk/>
          <pc:sldMk cId="2590077073" sldId="261"/>
        </pc:sldMkLst>
        <pc:grpChg chg="add">
          <ac:chgData name="Gareth Cort" userId="70a7ccca9534fe0d" providerId="LiveId" clId="{ECCEFE9D-8A5C-490F-A3E8-83C95255E5AF}" dt="2020-01-02T11:23:06.839" v="134"/>
          <ac:grpSpMkLst>
            <pc:docMk/>
            <pc:sldMk cId="2590077073" sldId="261"/>
            <ac:grpSpMk id="3" creationId="{8429A09D-B375-49CB-AA13-BFBA118910F7}"/>
          </ac:grpSpMkLst>
        </pc:grpChg>
        <pc:picChg chg="mod">
          <ac:chgData name="Gareth Cort" userId="70a7ccca9534fe0d" providerId="LiveId" clId="{ECCEFE9D-8A5C-490F-A3E8-83C95255E5AF}" dt="2020-01-02T11:23:09.313" v="135" actId="1076"/>
          <ac:picMkLst>
            <pc:docMk/>
            <pc:sldMk cId="2590077073" sldId="261"/>
            <ac:picMk id="2" creationId="{00000000-0000-0000-0000-000000000000}"/>
          </ac:picMkLst>
        </pc:picChg>
      </pc:sldChg>
      <pc:sldChg chg="addSp modSp">
        <pc:chgData name="Gareth Cort" userId="70a7ccca9534fe0d" providerId="LiveId" clId="{ECCEFE9D-8A5C-490F-A3E8-83C95255E5AF}" dt="2020-01-02T11:24:31.769" v="155" actId="1076"/>
        <pc:sldMkLst>
          <pc:docMk/>
          <pc:sldMk cId="2252661631" sldId="262"/>
        </pc:sldMkLst>
        <pc:spChg chg="mod">
          <ac:chgData name="Gareth Cort" userId="70a7ccca9534fe0d" providerId="LiveId" clId="{ECCEFE9D-8A5C-490F-A3E8-83C95255E5AF}" dt="2020-01-02T11:24:31.769" v="155" actId="1076"/>
          <ac:spMkLst>
            <pc:docMk/>
            <pc:sldMk cId="2252661631" sldId="262"/>
            <ac:spMk id="3" creationId="{00000000-0000-0000-0000-000000000000}"/>
          </ac:spMkLst>
        </pc:spChg>
        <pc:grpChg chg="add">
          <ac:chgData name="Gareth Cort" userId="70a7ccca9534fe0d" providerId="LiveId" clId="{ECCEFE9D-8A5C-490F-A3E8-83C95255E5AF}" dt="2020-01-02T11:24:19.892" v="152"/>
          <ac:grpSpMkLst>
            <pc:docMk/>
            <pc:sldMk cId="2252661631" sldId="262"/>
            <ac:grpSpMk id="4" creationId="{0FA5F7B4-877D-4668-97F0-1F8AFB86BEE6}"/>
          </ac:grpSpMkLst>
        </pc:grpChg>
        <pc:picChg chg="mod">
          <ac:chgData name="Gareth Cort" userId="70a7ccca9534fe0d" providerId="LiveId" clId="{ECCEFE9D-8A5C-490F-A3E8-83C95255E5AF}" dt="2020-01-02T11:24:27.961" v="154" actId="1076"/>
          <ac:picMkLst>
            <pc:docMk/>
            <pc:sldMk cId="2252661631" sldId="262"/>
            <ac:picMk id="2" creationId="{00000000-0000-0000-0000-000000000000}"/>
          </ac:picMkLst>
        </pc:picChg>
      </pc:sldChg>
      <pc:sldChg chg="addSp delSp modSp">
        <pc:chgData name="Gareth Cort" userId="70a7ccca9534fe0d" providerId="LiveId" clId="{ECCEFE9D-8A5C-490F-A3E8-83C95255E5AF}" dt="2020-01-02T11:27:27.234" v="207" actId="1076"/>
        <pc:sldMkLst>
          <pc:docMk/>
          <pc:sldMk cId="3550617259" sldId="263"/>
        </pc:sldMkLst>
        <pc:spChg chg="add mod">
          <ac:chgData name="Gareth Cort" userId="70a7ccca9534fe0d" providerId="LiveId" clId="{ECCEFE9D-8A5C-490F-A3E8-83C95255E5AF}" dt="2020-01-02T11:25:37.467" v="168" actId="1076"/>
          <ac:spMkLst>
            <pc:docMk/>
            <pc:sldMk cId="3550617259" sldId="263"/>
            <ac:spMk id="8" creationId="{41900ACD-DD41-4758-85D3-EBA571FD3143}"/>
          </ac:spMkLst>
        </pc:spChg>
        <pc:spChg chg="mod">
          <ac:chgData name="Gareth Cort" userId="70a7ccca9534fe0d" providerId="LiveId" clId="{ECCEFE9D-8A5C-490F-A3E8-83C95255E5AF}" dt="2020-01-02T11:27:27.234" v="207" actId="1076"/>
          <ac:spMkLst>
            <pc:docMk/>
            <pc:sldMk cId="3550617259" sldId="263"/>
            <ac:spMk id="12" creationId="{00000000-0000-0000-0000-000000000000}"/>
          </ac:spMkLst>
        </pc:spChg>
        <pc:spChg chg="del">
          <ac:chgData name="Gareth Cort" userId="70a7ccca9534fe0d" providerId="LiveId" clId="{ECCEFE9D-8A5C-490F-A3E8-83C95255E5AF}" dt="2020-01-02T11:25:31.994" v="167" actId="478"/>
          <ac:spMkLst>
            <pc:docMk/>
            <pc:sldMk cId="3550617259" sldId="263"/>
            <ac:spMk id="13" creationId="{00000000-0000-0000-0000-000000000000}"/>
          </ac:spMkLst>
        </pc:spChg>
        <pc:spChg chg="del topLvl">
          <ac:chgData name="Gareth Cort" userId="70a7ccca9534fe0d" providerId="LiveId" clId="{ECCEFE9D-8A5C-490F-A3E8-83C95255E5AF}" dt="2020-01-02T11:25:47.627" v="173" actId="478"/>
          <ac:spMkLst>
            <pc:docMk/>
            <pc:sldMk cId="3550617259" sldId="263"/>
            <ac:spMk id="14" creationId="{00000000-0000-0000-0000-000000000000}"/>
          </ac:spMkLst>
        </pc:spChg>
        <pc:spChg chg="del topLvl">
          <ac:chgData name="Gareth Cort" userId="70a7ccca9534fe0d" providerId="LiveId" clId="{ECCEFE9D-8A5C-490F-A3E8-83C95255E5AF}" dt="2020-01-02T11:26:04.892" v="180" actId="478"/>
          <ac:spMkLst>
            <pc:docMk/>
            <pc:sldMk cId="3550617259" sldId="263"/>
            <ac:spMk id="15" creationId="{00000000-0000-0000-0000-000000000000}"/>
          </ac:spMkLst>
        </pc:spChg>
        <pc:spChg chg="del topLvl">
          <ac:chgData name="Gareth Cort" userId="70a7ccca9534fe0d" providerId="LiveId" clId="{ECCEFE9D-8A5C-490F-A3E8-83C95255E5AF}" dt="2020-01-02T11:26:20.132" v="186" actId="478"/>
          <ac:spMkLst>
            <pc:docMk/>
            <pc:sldMk cId="3550617259" sldId="263"/>
            <ac:spMk id="16" creationId="{00000000-0000-0000-0000-000000000000}"/>
          </ac:spMkLst>
        </pc:spChg>
        <pc:spChg chg="del topLvl">
          <ac:chgData name="Gareth Cort" userId="70a7ccca9534fe0d" providerId="LiveId" clId="{ECCEFE9D-8A5C-490F-A3E8-83C95255E5AF}" dt="2020-01-02T11:26:50.792" v="195" actId="478"/>
          <ac:spMkLst>
            <pc:docMk/>
            <pc:sldMk cId="3550617259" sldId="263"/>
            <ac:spMk id="17" creationId="{00000000-0000-0000-0000-000000000000}"/>
          </ac:spMkLst>
        </pc:spChg>
        <pc:spChg chg="add mod ord">
          <ac:chgData name="Gareth Cort" userId="70a7ccca9534fe0d" providerId="LiveId" clId="{ECCEFE9D-8A5C-490F-A3E8-83C95255E5AF}" dt="2020-01-02T11:26:40.616" v="192" actId="167"/>
          <ac:spMkLst>
            <pc:docMk/>
            <pc:sldMk cId="3550617259" sldId="263"/>
            <ac:spMk id="19" creationId="{B064FA76-959A-4AD0-B719-83F696C93E80}"/>
          </ac:spMkLst>
        </pc:spChg>
        <pc:spChg chg="add mod">
          <ac:chgData name="Gareth Cort" userId="70a7ccca9534fe0d" providerId="LiveId" clId="{ECCEFE9D-8A5C-490F-A3E8-83C95255E5AF}" dt="2020-01-02T11:25:58.415" v="177" actId="1035"/>
          <ac:spMkLst>
            <pc:docMk/>
            <pc:sldMk cId="3550617259" sldId="263"/>
            <ac:spMk id="32" creationId="{780C3185-3F02-49E5-8A91-B111DCFB1243}"/>
          </ac:spMkLst>
        </pc:spChg>
        <pc:spChg chg="add mod">
          <ac:chgData name="Gareth Cort" userId="70a7ccca9534fe0d" providerId="LiveId" clId="{ECCEFE9D-8A5C-490F-A3E8-83C95255E5AF}" dt="2020-01-02T11:26:10.838" v="182" actId="20577"/>
          <ac:spMkLst>
            <pc:docMk/>
            <pc:sldMk cId="3550617259" sldId="263"/>
            <ac:spMk id="33" creationId="{0AC613F1-41B3-4AA7-BEB1-C4DBFB60975C}"/>
          </ac:spMkLst>
        </pc:spChg>
        <pc:spChg chg="add mod">
          <ac:chgData name="Gareth Cort" userId="70a7ccca9534fe0d" providerId="LiveId" clId="{ECCEFE9D-8A5C-490F-A3E8-83C95255E5AF}" dt="2020-01-02T11:26:46.033" v="193" actId="1076"/>
          <ac:spMkLst>
            <pc:docMk/>
            <pc:sldMk cId="3550617259" sldId="263"/>
            <ac:spMk id="34" creationId="{BF6265BA-3955-4573-A750-7B0EAE1182B0}"/>
          </ac:spMkLst>
        </pc:spChg>
        <pc:spChg chg="add mod">
          <ac:chgData name="Gareth Cort" userId="70a7ccca9534fe0d" providerId="LiveId" clId="{ECCEFE9D-8A5C-490F-A3E8-83C95255E5AF}" dt="2020-01-02T11:27:04.731" v="199" actId="1076"/>
          <ac:spMkLst>
            <pc:docMk/>
            <pc:sldMk cId="3550617259" sldId="263"/>
            <ac:spMk id="35" creationId="{356FE884-AD4A-42DB-946A-478A68F698B8}"/>
          </ac:spMkLst>
        </pc:spChg>
        <pc:grpChg chg="topLvl">
          <ac:chgData name="Gareth Cort" userId="70a7ccca9534fe0d" providerId="LiveId" clId="{ECCEFE9D-8A5C-490F-A3E8-83C95255E5AF}" dt="2020-01-02T11:26:20.132" v="186" actId="478"/>
          <ac:grpSpMkLst>
            <pc:docMk/>
            <pc:sldMk cId="3550617259" sldId="263"/>
            <ac:grpSpMk id="2" creationId="{00000000-0000-0000-0000-000000000000}"/>
          </ac:grpSpMkLst>
        </pc:grpChg>
        <pc:grpChg chg="del">
          <ac:chgData name="Gareth Cort" userId="70a7ccca9534fe0d" providerId="LiveId" clId="{ECCEFE9D-8A5C-490F-A3E8-83C95255E5AF}" dt="2020-01-02T11:25:31.994" v="167" actId="478"/>
          <ac:grpSpMkLst>
            <pc:docMk/>
            <pc:sldMk cId="3550617259" sldId="263"/>
            <ac:grpSpMk id="18" creationId="{00000000-0000-0000-0000-000000000000}"/>
          </ac:grpSpMkLst>
        </pc:grpChg>
        <pc:grpChg chg="del">
          <ac:chgData name="Gareth Cort" userId="70a7ccca9534fe0d" providerId="LiveId" clId="{ECCEFE9D-8A5C-490F-A3E8-83C95255E5AF}" dt="2020-01-02T11:26:50.792" v="195" actId="478"/>
          <ac:grpSpMkLst>
            <pc:docMk/>
            <pc:sldMk cId="3550617259" sldId="263"/>
            <ac:grpSpMk id="20" creationId="{00000000-0000-0000-0000-000000000000}"/>
          </ac:grpSpMkLst>
        </pc:grpChg>
        <pc:grpChg chg="del">
          <ac:chgData name="Gareth Cort" userId="70a7ccca9534fe0d" providerId="LiveId" clId="{ECCEFE9D-8A5C-490F-A3E8-83C95255E5AF}" dt="2020-01-02T11:26:20.132" v="186" actId="478"/>
          <ac:grpSpMkLst>
            <pc:docMk/>
            <pc:sldMk cId="3550617259" sldId="263"/>
            <ac:grpSpMk id="21" creationId="{00000000-0000-0000-0000-000000000000}"/>
          </ac:grpSpMkLst>
        </pc:grpChg>
        <pc:grpChg chg="del">
          <ac:chgData name="Gareth Cort" userId="70a7ccca9534fe0d" providerId="LiveId" clId="{ECCEFE9D-8A5C-490F-A3E8-83C95255E5AF}" dt="2020-01-02T11:25:47.627" v="173" actId="478"/>
          <ac:grpSpMkLst>
            <pc:docMk/>
            <pc:sldMk cId="3550617259" sldId="263"/>
            <ac:grpSpMk id="22" creationId="{00000000-0000-0000-0000-000000000000}"/>
          </ac:grpSpMkLst>
        </pc:grpChg>
        <pc:grpChg chg="del">
          <ac:chgData name="Gareth Cort" userId="70a7ccca9534fe0d" providerId="LiveId" clId="{ECCEFE9D-8A5C-490F-A3E8-83C95255E5AF}" dt="2020-01-02T11:26:04.892" v="180" actId="478"/>
          <ac:grpSpMkLst>
            <pc:docMk/>
            <pc:sldMk cId="3550617259" sldId="263"/>
            <ac:grpSpMk id="24" creationId="{9DECC515-0074-4D13-B549-9C76B5D5DB11}"/>
          </ac:grpSpMkLst>
        </pc:grpChg>
        <pc:grpChg chg="add">
          <ac:chgData name="Gareth Cort" userId="70a7ccca9534fe0d" providerId="LiveId" clId="{ECCEFE9D-8A5C-490F-A3E8-83C95255E5AF}" dt="2020-01-02T11:24:21.464" v="153"/>
          <ac:grpSpMkLst>
            <pc:docMk/>
            <pc:sldMk cId="3550617259" sldId="263"/>
            <ac:grpSpMk id="25" creationId="{A134CFD6-F93D-495A-B444-DB5A37B123A7}"/>
          </ac:grpSpMkLst>
        </pc:grpChg>
        <pc:picChg chg="topLvl">
          <ac:chgData name="Gareth Cort" userId="70a7ccca9534fe0d" providerId="LiveId" clId="{ECCEFE9D-8A5C-490F-A3E8-83C95255E5AF}" dt="2020-01-02T11:26:50.792" v="195" actId="478"/>
          <ac:picMkLst>
            <pc:docMk/>
            <pc:sldMk cId="3550617259" sldId="263"/>
            <ac:picMk id="9" creationId="{00000000-0000-0000-0000-000000000000}"/>
          </ac:picMkLst>
        </pc:picChg>
        <pc:picChg chg="topLvl">
          <ac:chgData name="Gareth Cort" userId="70a7ccca9534fe0d" providerId="LiveId" clId="{ECCEFE9D-8A5C-490F-A3E8-83C95255E5AF}" dt="2020-01-02T11:25:47.627" v="173" actId="478"/>
          <ac:picMkLst>
            <pc:docMk/>
            <pc:sldMk cId="3550617259" sldId="263"/>
            <ac:picMk id="10" creationId="{00000000-0000-0000-0000-000000000000}"/>
          </ac:picMkLst>
        </pc:picChg>
        <pc:picChg chg="topLvl">
          <ac:chgData name="Gareth Cort" userId="70a7ccca9534fe0d" providerId="LiveId" clId="{ECCEFE9D-8A5C-490F-A3E8-83C95255E5AF}" dt="2020-01-02T11:26:04.892" v="180" actId="478"/>
          <ac:picMkLst>
            <pc:docMk/>
            <pc:sldMk cId="3550617259" sldId="263"/>
            <ac:picMk id="23" creationId="{F202E18C-B654-4CFF-80C0-0B2799D6332A}"/>
          </ac:picMkLst>
        </pc:picChg>
      </pc:sldChg>
      <pc:sldChg chg="addSp delSp modSp">
        <pc:chgData name="Gareth Cort" userId="70a7ccca9534fe0d" providerId="LiveId" clId="{ECCEFE9D-8A5C-490F-A3E8-83C95255E5AF}" dt="2020-01-02T11:34:20.862" v="292" actId="1036"/>
        <pc:sldMkLst>
          <pc:docMk/>
          <pc:sldMk cId="1662093671" sldId="264"/>
        </pc:sldMkLst>
        <pc:spChg chg="del">
          <ac:chgData name="Gareth Cort" userId="70a7ccca9534fe0d" providerId="LiveId" clId="{ECCEFE9D-8A5C-490F-A3E8-83C95255E5AF}" dt="2020-01-02T11:29:02.549" v="209" actId="478"/>
          <ac:spMkLst>
            <pc:docMk/>
            <pc:sldMk cId="1662093671" sldId="264"/>
            <ac:spMk id="2" creationId="{09BFD9E3-022C-4EF0-9913-BD8430BB630E}"/>
          </ac:spMkLst>
        </pc:spChg>
        <pc:spChg chg="del">
          <ac:chgData name="Gareth Cort" userId="70a7ccca9534fe0d" providerId="LiveId" clId="{ECCEFE9D-8A5C-490F-A3E8-83C95255E5AF}" dt="2020-01-02T11:29:04.710" v="210" actId="478"/>
          <ac:spMkLst>
            <pc:docMk/>
            <pc:sldMk cId="1662093671" sldId="264"/>
            <ac:spMk id="3" creationId="{39FC6B33-EC42-4289-951A-C432ABA39847}"/>
          </ac:spMkLst>
        </pc:spChg>
        <pc:spChg chg="mod topLvl">
          <ac:chgData name="Gareth Cort" userId="70a7ccca9534fe0d" providerId="LiveId" clId="{ECCEFE9D-8A5C-490F-A3E8-83C95255E5AF}" dt="2020-01-02T11:34:17.889" v="290" actId="20577"/>
          <ac:spMkLst>
            <pc:docMk/>
            <pc:sldMk cId="1662093671" sldId="264"/>
            <ac:spMk id="4" creationId="{7C3E5C78-5040-43CA-A1FD-208152079EF9}"/>
          </ac:spMkLst>
        </pc:spChg>
        <pc:spChg chg="mod topLvl">
          <ac:chgData name="Gareth Cort" userId="70a7ccca9534fe0d" providerId="LiveId" clId="{ECCEFE9D-8A5C-490F-A3E8-83C95255E5AF}" dt="2020-01-02T11:33:09.713" v="271" actId="1076"/>
          <ac:spMkLst>
            <pc:docMk/>
            <pc:sldMk cId="1662093671" sldId="264"/>
            <ac:spMk id="7" creationId="{00000000-0000-0000-0000-000000000000}"/>
          </ac:spMkLst>
        </pc:spChg>
        <pc:spChg chg="add mod ord topLvl">
          <ac:chgData name="Gareth Cort" userId="70a7ccca9534fe0d" providerId="LiveId" clId="{ECCEFE9D-8A5C-490F-A3E8-83C95255E5AF}" dt="2020-01-02T11:32:58.152" v="267" actId="164"/>
          <ac:spMkLst>
            <pc:docMk/>
            <pc:sldMk cId="1662093671" sldId="264"/>
            <ac:spMk id="14" creationId="{0F023FC5-E25F-463A-95AE-0053322E842D}"/>
          </ac:spMkLst>
        </pc:spChg>
        <pc:spChg chg="add mod ord">
          <ac:chgData name="Gareth Cort" userId="70a7ccca9534fe0d" providerId="LiveId" clId="{ECCEFE9D-8A5C-490F-A3E8-83C95255E5AF}" dt="2020-01-02T11:33:03.976" v="269" actId="164"/>
          <ac:spMkLst>
            <pc:docMk/>
            <pc:sldMk cId="1662093671" sldId="264"/>
            <ac:spMk id="16" creationId="{2349EBE2-B086-4B01-89AB-189FFE8C2A53}"/>
          </ac:spMkLst>
        </pc:spChg>
        <pc:spChg chg="add mod ord topLvl">
          <ac:chgData name="Gareth Cort" userId="70a7ccca9534fe0d" providerId="LiveId" clId="{ECCEFE9D-8A5C-490F-A3E8-83C95255E5AF}" dt="2020-01-02T11:32:59.619" v="268" actId="164"/>
          <ac:spMkLst>
            <pc:docMk/>
            <pc:sldMk cId="1662093671" sldId="264"/>
            <ac:spMk id="17" creationId="{AEB35D1F-12B7-4D0F-AF14-157EB2B283FD}"/>
          </ac:spMkLst>
        </pc:spChg>
        <pc:grpChg chg="del">
          <ac:chgData name="Gareth Cort" userId="70a7ccca9534fe0d" providerId="LiveId" clId="{ECCEFE9D-8A5C-490F-A3E8-83C95255E5AF}" dt="2020-01-02T11:29:24.919" v="215" actId="165"/>
          <ac:grpSpMkLst>
            <pc:docMk/>
            <pc:sldMk cId="1662093671" sldId="264"/>
            <ac:grpSpMk id="9" creationId="{00000000-0000-0000-0000-000000000000}"/>
          </ac:grpSpMkLst>
        </pc:grpChg>
        <pc:grpChg chg="add">
          <ac:chgData name="Gareth Cort" userId="70a7ccca9534fe0d" providerId="LiveId" clId="{ECCEFE9D-8A5C-490F-A3E8-83C95255E5AF}" dt="2020-01-02T11:29:01.012" v="208"/>
          <ac:grpSpMkLst>
            <pc:docMk/>
            <pc:sldMk cId="1662093671" sldId="264"/>
            <ac:grpSpMk id="10" creationId="{62E42922-070B-4424-9727-D8FE5F5AE9E9}"/>
          </ac:grpSpMkLst>
        </pc:grpChg>
        <pc:grpChg chg="add del mod">
          <ac:chgData name="Gareth Cort" userId="70a7ccca9534fe0d" providerId="LiveId" clId="{ECCEFE9D-8A5C-490F-A3E8-83C95255E5AF}" dt="2020-01-02T11:30:26.975" v="234" actId="165"/>
          <ac:grpSpMkLst>
            <pc:docMk/>
            <pc:sldMk cId="1662093671" sldId="264"/>
            <ac:grpSpMk id="15" creationId="{A3410562-D5C1-430E-8A6D-F4B9473CE629}"/>
          </ac:grpSpMkLst>
        </pc:grpChg>
        <pc:grpChg chg="add del mod">
          <ac:chgData name="Gareth Cort" userId="70a7ccca9534fe0d" providerId="LiveId" clId="{ECCEFE9D-8A5C-490F-A3E8-83C95255E5AF}" dt="2020-01-02T11:31:39.037" v="253" actId="165"/>
          <ac:grpSpMkLst>
            <pc:docMk/>
            <pc:sldMk cId="1662093671" sldId="264"/>
            <ac:grpSpMk id="18" creationId="{A44E8E2F-8036-404E-9A76-0644B3D96861}"/>
          </ac:grpSpMkLst>
        </pc:grpChg>
        <pc:grpChg chg="add del mod">
          <ac:chgData name="Gareth Cort" userId="70a7ccca9534fe0d" providerId="LiveId" clId="{ECCEFE9D-8A5C-490F-A3E8-83C95255E5AF}" dt="2020-01-02T11:32:15.593" v="256" actId="165"/>
          <ac:grpSpMkLst>
            <pc:docMk/>
            <pc:sldMk cId="1662093671" sldId="264"/>
            <ac:grpSpMk id="19" creationId="{F9FA563B-C14C-47C5-962A-FF88F9FF15BB}"/>
          </ac:grpSpMkLst>
        </pc:grpChg>
        <pc:grpChg chg="add mod">
          <ac:chgData name="Gareth Cort" userId="70a7ccca9534fe0d" providerId="LiveId" clId="{ECCEFE9D-8A5C-490F-A3E8-83C95255E5AF}" dt="2020-01-02T11:34:03.325" v="281" actId="1035"/>
          <ac:grpSpMkLst>
            <pc:docMk/>
            <pc:sldMk cId="1662093671" sldId="264"/>
            <ac:grpSpMk id="20" creationId="{C57DC30C-6AFE-4F5F-BF3F-CE6701B69B69}"/>
          </ac:grpSpMkLst>
        </pc:grpChg>
        <pc:grpChg chg="add mod">
          <ac:chgData name="Gareth Cort" userId="70a7ccca9534fe0d" providerId="LiveId" clId="{ECCEFE9D-8A5C-490F-A3E8-83C95255E5AF}" dt="2020-01-02T11:33:55.193" v="275" actId="1076"/>
          <ac:grpSpMkLst>
            <pc:docMk/>
            <pc:sldMk cId="1662093671" sldId="264"/>
            <ac:grpSpMk id="21" creationId="{8FE561E1-62F3-4F28-B348-7E14C76C7E2F}"/>
          </ac:grpSpMkLst>
        </pc:grpChg>
        <pc:grpChg chg="add mod">
          <ac:chgData name="Gareth Cort" userId="70a7ccca9534fe0d" providerId="LiveId" clId="{ECCEFE9D-8A5C-490F-A3E8-83C95255E5AF}" dt="2020-01-02T11:34:20.862" v="292" actId="1036"/>
          <ac:grpSpMkLst>
            <pc:docMk/>
            <pc:sldMk cId="1662093671" sldId="264"/>
            <ac:grpSpMk id="22" creationId="{6A2658C1-3599-4B53-9A51-FE0EFD933BDE}"/>
          </ac:grpSpMkLst>
        </pc:grpChg>
        <pc:picChg chg="mod topLvl">
          <ac:chgData name="Gareth Cort" userId="70a7ccca9534fe0d" providerId="LiveId" clId="{ECCEFE9D-8A5C-490F-A3E8-83C95255E5AF}" dt="2020-01-02T11:32:58.152" v="267" actId="164"/>
          <ac:picMkLst>
            <pc:docMk/>
            <pc:sldMk cId="1662093671" sldId="264"/>
            <ac:picMk id="5" creationId="{00000000-0000-0000-0000-000000000000}"/>
          </ac:picMkLst>
        </pc:picChg>
        <pc:picChg chg="mod topLvl">
          <ac:chgData name="Gareth Cort" userId="70a7ccca9534fe0d" providerId="LiveId" clId="{ECCEFE9D-8A5C-490F-A3E8-83C95255E5AF}" dt="2020-01-02T11:32:59.619" v="268" actId="164"/>
          <ac:picMkLst>
            <pc:docMk/>
            <pc:sldMk cId="1662093671" sldId="264"/>
            <ac:picMk id="6" creationId="{00000000-0000-0000-0000-000000000000}"/>
          </ac:picMkLst>
        </pc:picChg>
        <pc:picChg chg="mod topLvl">
          <ac:chgData name="Gareth Cort" userId="70a7ccca9534fe0d" providerId="LiveId" clId="{ECCEFE9D-8A5C-490F-A3E8-83C95255E5AF}" dt="2020-01-02T11:33:03.976" v="269" actId="164"/>
          <ac:picMkLst>
            <pc:docMk/>
            <pc:sldMk cId="1662093671" sldId="264"/>
            <ac:picMk id="8" creationId="{00000000-0000-0000-0000-000000000000}"/>
          </ac:picMkLst>
        </pc:picChg>
      </pc:sldChg>
      <pc:sldChg chg="addSp modSp">
        <pc:chgData name="Gareth Cort" userId="70a7ccca9534fe0d" providerId="LiveId" clId="{ECCEFE9D-8A5C-490F-A3E8-83C95255E5AF}" dt="2020-01-02T11:23:04.697" v="133" actId="1076"/>
        <pc:sldMkLst>
          <pc:docMk/>
          <pc:sldMk cId="1681097948" sldId="265"/>
        </pc:sldMkLst>
        <pc:grpChg chg="mod">
          <ac:chgData name="Gareth Cort" userId="70a7ccca9534fe0d" providerId="LiveId" clId="{ECCEFE9D-8A5C-490F-A3E8-83C95255E5AF}" dt="2020-01-02T11:23:04.697" v="133" actId="1076"/>
          <ac:grpSpMkLst>
            <pc:docMk/>
            <pc:sldMk cId="1681097948" sldId="265"/>
            <ac:grpSpMk id="5" creationId="{6E7D5025-AE55-4876-9C8B-0C287A606456}"/>
          </ac:grpSpMkLst>
        </pc:grpChg>
        <pc:grpChg chg="add">
          <ac:chgData name="Gareth Cort" userId="70a7ccca9534fe0d" providerId="LiveId" clId="{ECCEFE9D-8A5C-490F-A3E8-83C95255E5AF}" dt="2020-01-02T11:22:59.058" v="132"/>
          <ac:grpSpMkLst>
            <pc:docMk/>
            <pc:sldMk cId="1681097948" sldId="265"/>
            <ac:grpSpMk id="6" creationId="{FE8D4A9D-01C3-479C-A97F-86D2AE1F12C3}"/>
          </ac:grpSpMkLst>
        </pc:grpChg>
      </pc:sldChg>
      <pc:sldChg chg="addSp delSp modSp">
        <pc:chgData name="Gareth Cort" userId="70a7ccca9534fe0d" providerId="LiveId" clId="{ECCEFE9D-8A5C-490F-A3E8-83C95255E5AF}" dt="2020-01-02T11:50:47.288" v="295" actId="113"/>
        <pc:sldMkLst>
          <pc:docMk/>
          <pc:sldMk cId="3694437384" sldId="272"/>
        </pc:sldMkLst>
        <pc:spChg chg="del">
          <ac:chgData name="Gareth Cort" userId="70a7ccca9534fe0d" providerId="LiveId" clId="{ECCEFE9D-8A5C-490F-A3E8-83C95255E5AF}" dt="2020-01-02T11:15:54.307" v="0" actId="478"/>
          <ac:spMkLst>
            <pc:docMk/>
            <pc:sldMk cId="3694437384" sldId="272"/>
            <ac:spMk id="2" creationId="{C2EEA0F4-3063-4DF2-A2DA-0DDC3FA67494}"/>
          </ac:spMkLst>
        </pc:spChg>
        <pc:spChg chg="del">
          <ac:chgData name="Gareth Cort" userId="70a7ccca9534fe0d" providerId="LiveId" clId="{ECCEFE9D-8A5C-490F-A3E8-83C95255E5AF}" dt="2020-01-02T11:15:54.307" v="0" actId="478"/>
          <ac:spMkLst>
            <pc:docMk/>
            <pc:sldMk cId="3694437384" sldId="272"/>
            <ac:spMk id="3" creationId="{5EDA412E-1A9D-4DF9-92C1-ED9D8F8BEA2F}"/>
          </ac:spMkLst>
        </pc:spChg>
        <pc:spChg chg="del">
          <ac:chgData name="Gareth Cort" userId="70a7ccca9534fe0d" providerId="LiveId" clId="{ECCEFE9D-8A5C-490F-A3E8-83C95255E5AF}" dt="2020-01-02T11:15:54.307" v="0" actId="478"/>
          <ac:spMkLst>
            <pc:docMk/>
            <pc:sldMk cId="3694437384" sldId="272"/>
            <ac:spMk id="7" creationId="{D8C251CA-C627-4833-8E6D-618C373E8D46}"/>
          </ac:spMkLst>
        </pc:spChg>
        <pc:spChg chg="mod">
          <ac:chgData name="Gareth Cort" userId="70a7ccca9534fe0d" providerId="LiveId" clId="{ECCEFE9D-8A5C-490F-A3E8-83C95255E5AF}" dt="2020-01-02T11:50:47.288" v="295" actId="113"/>
          <ac:spMkLst>
            <pc:docMk/>
            <pc:sldMk cId="3694437384" sldId="272"/>
            <ac:spMk id="8" creationId="{D8C251CA-C627-4833-8E6D-618C373E8D46}"/>
          </ac:spMkLst>
        </pc:spChg>
        <pc:spChg chg="del">
          <ac:chgData name="Gareth Cort" userId="70a7ccca9534fe0d" providerId="LiveId" clId="{ECCEFE9D-8A5C-490F-A3E8-83C95255E5AF}" dt="2020-01-02T11:16:06.218" v="2" actId="478"/>
          <ac:spMkLst>
            <pc:docMk/>
            <pc:sldMk cId="3694437384" sldId="272"/>
            <ac:spMk id="11" creationId="{685248EF-345B-44A2-9729-19F1636AFED3}"/>
          </ac:spMkLst>
        </pc:spChg>
        <pc:spChg chg="add">
          <ac:chgData name="Gareth Cort" userId="70a7ccca9534fe0d" providerId="LiveId" clId="{ECCEFE9D-8A5C-490F-A3E8-83C95255E5AF}" dt="2020-01-02T11:15:54.569" v="1"/>
          <ac:spMkLst>
            <pc:docMk/>
            <pc:sldMk cId="3694437384" sldId="272"/>
            <ac:spMk id="12" creationId="{83024704-A5CC-441E-848E-0C3893E42338}"/>
          </ac:spMkLst>
        </pc:spChg>
        <pc:spChg chg="add">
          <ac:chgData name="Gareth Cort" userId="70a7ccca9534fe0d" providerId="LiveId" clId="{ECCEFE9D-8A5C-490F-A3E8-83C95255E5AF}" dt="2020-01-02T11:16:06.474" v="3"/>
          <ac:spMkLst>
            <pc:docMk/>
            <pc:sldMk cId="3694437384" sldId="272"/>
            <ac:spMk id="16" creationId="{C64C5C03-389E-4F55-90C2-4059DEAD2F48}"/>
          </ac:spMkLst>
        </pc:spChg>
        <pc:picChg chg="del">
          <ac:chgData name="Gareth Cort" userId="70a7ccca9534fe0d" providerId="LiveId" clId="{ECCEFE9D-8A5C-490F-A3E8-83C95255E5AF}" dt="2020-01-02T11:15:54.307" v="0" actId="478"/>
          <ac:picMkLst>
            <pc:docMk/>
            <pc:sldMk cId="3694437384" sldId="272"/>
            <ac:picMk id="4" creationId="{00000000-0000-0000-0000-000000000000}"/>
          </ac:picMkLst>
        </pc:picChg>
        <pc:picChg chg="del">
          <ac:chgData name="Gareth Cort" userId="70a7ccca9534fe0d" providerId="LiveId" clId="{ECCEFE9D-8A5C-490F-A3E8-83C95255E5AF}" dt="2020-01-02T11:16:06.218" v="2" actId="478"/>
          <ac:picMkLst>
            <pc:docMk/>
            <pc:sldMk cId="3694437384" sldId="272"/>
            <ac:picMk id="10" creationId="{8D9D45C5-1086-49EA-8FAA-948175137CA4}"/>
          </ac:picMkLst>
        </pc:picChg>
        <pc:picChg chg="del">
          <ac:chgData name="Gareth Cort" userId="70a7ccca9534fe0d" providerId="LiveId" clId="{ECCEFE9D-8A5C-490F-A3E8-83C95255E5AF}" dt="2020-01-02T11:16:06.218" v="2" actId="478"/>
          <ac:picMkLst>
            <pc:docMk/>
            <pc:sldMk cId="3694437384" sldId="272"/>
            <ac:picMk id="13" creationId="{4694F0B1-BF06-4D2A-9E72-6B336A15782D}"/>
          </ac:picMkLst>
        </pc:picChg>
        <pc:picChg chg="add mod">
          <ac:chgData name="Gareth Cort" userId="70a7ccca9534fe0d" providerId="LiveId" clId="{ECCEFE9D-8A5C-490F-A3E8-83C95255E5AF}" dt="2020-01-02T11:50:22.729" v="293" actId="14826"/>
          <ac:picMkLst>
            <pc:docMk/>
            <pc:sldMk cId="3694437384" sldId="272"/>
            <ac:picMk id="14" creationId="{832F730C-2D99-4115-844A-A443594AA9F6}"/>
          </ac:picMkLst>
        </pc:picChg>
        <pc:picChg chg="add">
          <ac:chgData name="Gareth Cort" userId="70a7ccca9534fe0d" providerId="LiveId" clId="{ECCEFE9D-8A5C-490F-A3E8-83C95255E5AF}" dt="2020-01-02T11:16:06.474" v="3"/>
          <ac:picMkLst>
            <pc:docMk/>
            <pc:sldMk cId="3694437384" sldId="272"/>
            <ac:picMk id="15" creationId="{03CA0FA8-61DD-4515-9475-4F686F10BFDF}"/>
          </ac:picMkLst>
        </pc:picChg>
        <pc:picChg chg="del">
          <ac:chgData name="Gareth Cort" userId="70a7ccca9534fe0d" providerId="LiveId" clId="{ECCEFE9D-8A5C-490F-A3E8-83C95255E5AF}" dt="2020-01-02T11:16:06.218" v="2" actId="478"/>
          <ac:picMkLst>
            <pc:docMk/>
            <pc:sldMk cId="3694437384" sldId="272"/>
            <ac:picMk id="17" creationId="{64752E98-B7AB-45C0-9312-EA59905B47A4}"/>
          </ac:picMkLst>
        </pc:picChg>
        <pc:picChg chg="add">
          <ac:chgData name="Gareth Cort" userId="70a7ccca9534fe0d" providerId="LiveId" clId="{ECCEFE9D-8A5C-490F-A3E8-83C95255E5AF}" dt="2020-01-02T11:16:06.474" v="3"/>
          <ac:picMkLst>
            <pc:docMk/>
            <pc:sldMk cId="3694437384" sldId="272"/>
            <ac:picMk id="18" creationId="{3A1999C0-68BB-476B-8ED8-D8E836F382D5}"/>
          </ac:picMkLst>
        </pc:picChg>
        <pc:picChg chg="add">
          <ac:chgData name="Gareth Cort" userId="70a7ccca9534fe0d" providerId="LiveId" clId="{ECCEFE9D-8A5C-490F-A3E8-83C95255E5AF}" dt="2020-01-02T11:16:06.474" v="3"/>
          <ac:picMkLst>
            <pc:docMk/>
            <pc:sldMk cId="3694437384" sldId="272"/>
            <ac:picMk id="19" creationId="{8E7BB5BF-B8F9-4EA0-B800-B0EB695EE50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554D-C029-4766-8000-4E61E126B142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A9F6D-45C4-4A8A-9ABB-DA167D5CB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5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BE7D-B4A7-4EC0-92A0-28A79AA1C0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5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Educator’s notes:</a:t>
            </a:r>
          </a:p>
          <a:p>
            <a:pPr marL="171450" indent="-171450">
              <a:buFontTx/>
              <a:buChar char="-"/>
            </a:pPr>
            <a:r>
              <a:rPr lang="en-GB" dirty="0"/>
              <a:t>The name of this website could be suggesting that the information isn’t real. </a:t>
            </a:r>
          </a:p>
          <a:p>
            <a:pPr marL="171450" indent="-171450">
              <a:buFontTx/>
              <a:buChar char="-"/>
            </a:pPr>
            <a:r>
              <a:rPr lang="en-GB" dirty="0"/>
              <a:t>Have we ever heard of a super mountain before?... We should always think about what we already know and check with someone if we read something which doesn’t sound right. </a:t>
            </a:r>
          </a:p>
          <a:p>
            <a:pPr marL="171450" indent="-171450">
              <a:buFontTx/>
              <a:buChar char="-"/>
            </a:pPr>
            <a:endParaRPr lang="en-GB" dirty="0"/>
          </a:p>
          <a:p>
            <a:pPr marL="171450" indent="-171450">
              <a:buFontTx/>
              <a:buChar char="-"/>
            </a:pPr>
            <a:r>
              <a:rPr lang="en-GB" dirty="0"/>
              <a:t>- EXT – it says mountains were made thousands of years ago but this is a relatively short time frame for mountains to form. Always check the exact facts match with at least two other websites. </a:t>
            </a:r>
          </a:p>
          <a:p>
            <a:pPr marL="0" indent="0">
              <a:buFontTx/>
              <a:buNone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Please note that this is not a real website and has been created for the purposes of this activity.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164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Educator’s notes:</a:t>
            </a:r>
          </a:p>
          <a:p>
            <a:pPr marL="171450" indent="-171450">
              <a:buFontTx/>
              <a:buChar char="-"/>
            </a:pPr>
            <a:r>
              <a:rPr lang="en-GB" dirty="0"/>
              <a:t>Do we know who this answer was from and whether they know anything about mountains?</a:t>
            </a:r>
          </a:p>
          <a:p>
            <a:pPr marL="171450" indent="-171450">
              <a:buFontTx/>
              <a:buChar char="-"/>
            </a:pPr>
            <a:r>
              <a:rPr lang="en-GB" dirty="0"/>
              <a:t>Does their answer sound believable?</a:t>
            </a:r>
          </a:p>
          <a:p>
            <a:pPr marL="171450" indent="-171450">
              <a:buFontTx/>
              <a:buChar char="-"/>
            </a:pPr>
            <a:r>
              <a:rPr lang="en-GB" dirty="0"/>
              <a:t>Does the emoji make you think they a joking?</a:t>
            </a:r>
          </a:p>
          <a:p>
            <a:pPr marL="171450" indent="-171450">
              <a:buFontTx/>
              <a:buChar char="-"/>
            </a:pPr>
            <a:r>
              <a:rPr lang="en-GB" dirty="0"/>
              <a:t>What do the thumbs up and down mean? Does this help you to know whether you can trust the answer?</a:t>
            </a:r>
          </a:p>
          <a:p>
            <a:pPr marL="0" indent="0">
              <a:buFontTx/>
              <a:buNone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Please note that this is not a real post and has been created for the purposes of this activity.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63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Educator’s notes:</a:t>
            </a:r>
          </a:p>
          <a:p>
            <a:pPr marL="171450" indent="-171450">
              <a:buFontTx/>
              <a:buChar char="-"/>
            </a:pPr>
            <a:r>
              <a:rPr lang="en-GB" dirty="0"/>
              <a:t>The website address (URL) doesn’t match the name of the website. Always check the address is where you expected from the name of the website. </a:t>
            </a:r>
          </a:p>
          <a:p>
            <a:pPr marL="171450" indent="-171450">
              <a:buFontTx/>
              <a:buChar char="-"/>
            </a:pPr>
            <a:r>
              <a:rPr lang="en-GB" dirty="0"/>
              <a:t>The page suggests it is going to answer the question but it doesn’t give any relevant information. </a:t>
            </a:r>
          </a:p>
          <a:p>
            <a:pPr marL="171450" indent="-171450">
              <a:buFontTx/>
              <a:buChar char="-"/>
            </a:pPr>
            <a:endParaRPr lang="en-GB" dirty="0"/>
          </a:p>
          <a:p>
            <a:pPr marL="171450" indent="-171450">
              <a:buFontTx/>
              <a:buChar char="-"/>
            </a:pPr>
            <a:r>
              <a:rPr lang="en-GB" dirty="0"/>
              <a:t>EXT – the logo and branding is similar to National Geographic. Is this website using trusted branding to appear more trustworthy. </a:t>
            </a:r>
          </a:p>
          <a:p>
            <a:pPr marL="171450" indent="-171450">
              <a:buFontTx/>
              <a:buChar char="-"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Please note that this is not a real website and has been created for the purposes of this activity.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75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Educator’s notes:</a:t>
            </a:r>
          </a:p>
          <a:p>
            <a:pPr marL="171450" indent="-171450">
              <a:buFontTx/>
              <a:buChar char="-"/>
            </a:pPr>
            <a:r>
              <a:rPr lang="en-GB" dirty="0"/>
              <a:t>This is a well known website and the logo matches the website address (URL).</a:t>
            </a:r>
          </a:p>
          <a:p>
            <a:pPr marL="171450" indent="-171450">
              <a:buFontTx/>
              <a:buChar char="-"/>
            </a:pPr>
            <a:r>
              <a:rPr lang="en-GB" dirty="0"/>
              <a:t>Does the information match with other websites you can check or books you can read?</a:t>
            </a:r>
          </a:p>
          <a:p>
            <a:pPr marL="0" indent="0">
              <a:buFontTx/>
              <a:buNone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Please note that this is the real BBC website.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619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Educator’s notes:</a:t>
            </a:r>
          </a:p>
          <a:p>
            <a:pPr marL="171450" indent="-171450">
              <a:buFontTx/>
              <a:buChar char="-"/>
            </a:pPr>
            <a:r>
              <a:rPr lang="en-GB" dirty="0"/>
              <a:t>Check who posted the video. Would you be able to trust them?</a:t>
            </a:r>
          </a:p>
          <a:p>
            <a:pPr marL="171450" indent="-171450">
              <a:buFontTx/>
              <a:buChar char="-"/>
            </a:pPr>
            <a:r>
              <a:rPr lang="en-GB" dirty="0"/>
              <a:t>Check how my thumbs up, views and subscribers they have. This can sometimes show us something is trustworthy but not always. </a:t>
            </a:r>
          </a:p>
          <a:p>
            <a:pPr marL="171450" indent="-171450">
              <a:buFontTx/>
              <a:buChar char="-"/>
            </a:pPr>
            <a:r>
              <a:rPr lang="en-GB" dirty="0"/>
              <a:t>Does the information match with other websites you can check or books you can read?</a:t>
            </a:r>
          </a:p>
          <a:p>
            <a:pPr marL="0" indent="0">
              <a:buFontTx/>
              <a:buNone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Please note that this is the video post.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598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092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29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65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978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527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2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96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389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096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80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275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02/01/2020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099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82AE85B-439B-4469-898D-B580B4A1B74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DC1A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1EA80-450D-4B10-B9C4-775AAFF0C03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0218">
            <a:off x="7507979" y="-2185810"/>
            <a:ext cx="3813080" cy="379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19C81E-9D33-41E0-AD83-4EE0C457090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106" y="5025414"/>
            <a:ext cx="3813080" cy="37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0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childnet.com/star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C251CA-C627-4833-8E6D-618C373E8D46}"/>
              </a:ext>
            </a:extLst>
          </p:cNvPr>
          <p:cNvSpPr/>
          <p:nvPr/>
        </p:nvSpPr>
        <p:spPr>
          <a:xfrm>
            <a:off x="1256624" y="2653924"/>
            <a:ext cx="6511481" cy="1391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Trustworthiness of </a:t>
            </a:r>
            <a:r>
              <a:rPr lang="en-GB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information</a:t>
            </a:r>
            <a:r>
              <a:rPr lang="en-GB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online</a:t>
            </a:r>
            <a:endParaRPr lang="en-GB" sz="4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024704-A5CC-441E-848E-0C3893E42338}"/>
              </a:ext>
            </a:extLst>
          </p:cNvPr>
          <p:cNvSpPr/>
          <p:nvPr/>
        </p:nvSpPr>
        <p:spPr>
          <a:xfrm>
            <a:off x="3180479" y="1577994"/>
            <a:ext cx="2593980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3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 point </a:t>
            </a:r>
            <a:endParaRPr lang="en-GB" sz="3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32F730C-2D99-4115-844A-A443594AA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5910" y="409146"/>
            <a:ext cx="4512179" cy="10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3CA0FA8-61DD-4515-9475-4F686F10BF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17" y="6137691"/>
            <a:ext cx="1765309" cy="4834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64C5C03-389E-4F55-90C2-4059DEAD2F48}"/>
              </a:ext>
            </a:extLst>
          </p:cNvPr>
          <p:cNvSpPr/>
          <p:nvPr/>
        </p:nvSpPr>
        <p:spPr>
          <a:xfrm>
            <a:off x="2098176" y="4881625"/>
            <a:ext cx="478861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childnet.com/star</a:t>
            </a:r>
            <a:endParaRPr lang="en-GB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1999C0-68BB-476B-8ED8-D8E836F382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919" y="6110562"/>
            <a:ext cx="1528402" cy="537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E7BB5BF-B8F9-4EA0-B800-B0EB695EE5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3434"/>
            <a:ext cx="1215388" cy="5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3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064FA76-959A-4AD0-B719-83F696C93E80}"/>
              </a:ext>
            </a:extLst>
          </p:cNvPr>
          <p:cNvSpPr/>
          <p:nvPr/>
        </p:nvSpPr>
        <p:spPr>
          <a:xfrm>
            <a:off x="448517" y="3417746"/>
            <a:ext cx="3648296" cy="23114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808D460-4AC7-45AD-853C-5BD0457AFC37}"/>
              </a:ext>
            </a:extLst>
          </p:cNvPr>
          <p:cNvGrpSpPr/>
          <p:nvPr/>
        </p:nvGrpSpPr>
        <p:grpSpPr>
          <a:xfrm>
            <a:off x="448517" y="1001174"/>
            <a:ext cx="3648296" cy="2256893"/>
            <a:chOff x="598023" y="191898"/>
            <a:chExt cx="4864394" cy="300919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023" y="191898"/>
              <a:ext cx="4864394" cy="300919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6" name="Picture 25" descr="A close up of a logo&#10;&#10;Description automatically generated">
              <a:extLst>
                <a:ext uri="{FF2B5EF4-FFF2-40B4-BE49-F238E27FC236}">
                  <a16:creationId xmlns:a16="http://schemas.microsoft.com/office/drawing/2014/main" id="{63CB8CED-9BD3-478A-96DA-2DDD43546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4149" y="374425"/>
              <a:ext cx="351415" cy="351415"/>
            </a:xfrm>
            <a:prstGeom prst="rect">
              <a:avLst/>
            </a:prstGeom>
          </p:spPr>
        </p:pic>
      </p:grpSp>
      <p:pic>
        <p:nvPicPr>
          <p:cNvPr id="23" name="Picture 2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202E18C-B654-4CFF-80C0-0B2799D63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39" y="980267"/>
            <a:ext cx="3501982" cy="2298706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48517" y="3421225"/>
            <a:ext cx="3648296" cy="2298706"/>
            <a:chOff x="822960" y="694944"/>
            <a:chExt cx="10463784" cy="6089904"/>
          </a:xfrm>
        </p:grpSpPr>
        <p:grpSp>
          <p:nvGrpSpPr>
            <p:cNvPr id="3" name="Group 2"/>
            <p:cNvGrpSpPr/>
            <p:nvPr/>
          </p:nvGrpSpPr>
          <p:grpSpPr>
            <a:xfrm>
              <a:off x="822960" y="694944"/>
              <a:ext cx="10463784" cy="5998464"/>
              <a:chOff x="9144" y="0"/>
              <a:chExt cx="12192000" cy="6858000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44" y="0"/>
                <a:ext cx="12192000" cy="883368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44" y="883368"/>
                <a:ext cx="10598651" cy="5974632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78239" y="2002536"/>
                <a:ext cx="4030677" cy="2777680"/>
              </a:xfrm>
              <a:prstGeom prst="rect">
                <a:avLst/>
              </a:prstGeom>
            </p:spPr>
          </p:pic>
        </p:grpSp>
        <p:sp>
          <p:nvSpPr>
            <p:cNvPr id="4" name="Rectangle 3"/>
            <p:cNvSpPr/>
            <p:nvPr/>
          </p:nvSpPr>
          <p:spPr>
            <a:xfrm>
              <a:off x="822960" y="694944"/>
              <a:ext cx="10463784" cy="60899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7292" y="3352565"/>
            <a:ext cx="3230119" cy="23766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907" y="1810160"/>
            <a:ext cx="3334807" cy="18965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2286240" y="5054409"/>
            <a:ext cx="6318606" cy="1669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Which one could we </a:t>
            </a:r>
            <a:r>
              <a:rPr lang="en-GB" sz="2000" b="1" dirty="0"/>
              <a:t>trust</a:t>
            </a:r>
            <a:r>
              <a:rPr lang="en-GB" sz="2000" dirty="0"/>
              <a:t> and why?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What should we look out for to know if information is </a:t>
            </a:r>
            <a:r>
              <a:rPr lang="en-GB" sz="2000" b="1" dirty="0"/>
              <a:t>trustworthy</a:t>
            </a:r>
            <a:r>
              <a:rPr lang="en-GB" sz="2000" dirty="0"/>
              <a:t>?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Who could help us if we weren’t sure if something was </a:t>
            </a:r>
            <a:r>
              <a:rPr lang="en-GB" sz="2000" b="1" dirty="0"/>
              <a:t>trustworthy</a:t>
            </a:r>
            <a:r>
              <a:rPr lang="en-GB" sz="2000" dirty="0"/>
              <a:t>?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134CFD6-F93D-495A-B444-DB5A37B123A7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B1464CD-358D-4078-8F52-F31D72C73DB5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30" name="Flowchart: Data 29">
                <a:extLst>
                  <a:ext uri="{FF2B5EF4-FFF2-40B4-BE49-F238E27FC236}">
                    <a16:creationId xmlns:a16="http://schemas.microsoft.com/office/drawing/2014/main" id="{18FC2706-02BA-4367-AB4D-68DC4B74DDDF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E280860-08B5-4D57-B8A6-26D8FB32C88E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D87DC6A-8FD5-40B6-9FA1-DE5A65DD9008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41900ACD-DD41-4758-85D3-EBA571FD3143}"/>
              </a:ext>
            </a:extLst>
          </p:cNvPr>
          <p:cNvSpPr/>
          <p:nvPr/>
        </p:nvSpPr>
        <p:spPr>
          <a:xfrm>
            <a:off x="165821" y="924326"/>
            <a:ext cx="565392" cy="565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80C3185-3F02-49E5-8A91-B111DCFB1243}"/>
              </a:ext>
            </a:extLst>
          </p:cNvPr>
          <p:cNvSpPr/>
          <p:nvPr/>
        </p:nvSpPr>
        <p:spPr>
          <a:xfrm>
            <a:off x="2622211" y="2340678"/>
            <a:ext cx="565392" cy="565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AC613F1-41B3-4AA7-BEB1-C4DBFB60975C}"/>
              </a:ext>
            </a:extLst>
          </p:cNvPr>
          <p:cNvSpPr/>
          <p:nvPr/>
        </p:nvSpPr>
        <p:spPr>
          <a:xfrm>
            <a:off x="4924343" y="793186"/>
            <a:ext cx="565392" cy="565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F6265BA-3955-4573-A750-7B0EAE1182B0}"/>
              </a:ext>
            </a:extLst>
          </p:cNvPr>
          <p:cNvSpPr/>
          <p:nvPr/>
        </p:nvSpPr>
        <p:spPr>
          <a:xfrm>
            <a:off x="172860" y="4258202"/>
            <a:ext cx="565392" cy="565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56FE884-AD4A-42DB-946A-478A68F698B8}"/>
              </a:ext>
            </a:extLst>
          </p:cNvPr>
          <p:cNvSpPr/>
          <p:nvPr/>
        </p:nvSpPr>
        <p:spPr>
          <a:xfrm>
            <a:off x="5424596" y="4215079"/>
            <a:ext cx="565392" cy="565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50617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C3E5C78-5040-43CA-A1FD-208152079EF9}"/>
              </a:ext>
            </a:extLst>
          </p:cNvPr>
          <p:cNvSpPr/>
          <p:nvPr/>
        </p:nvSpPr>
        <p:spPr>
          <a:xfrm>
            <a:off x="1576812" y="1519247"/>
            <a:ext cx="7259748" cy="4149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Make sure you find information on websites you know and trust. </a:t>
            </a:r>
          </a:p>
          <a:p>
            <a:pPr>
              <a:lnSpc>
                <a:spcPct val="107000"/>
              </a:lnSpc>
            </a:pP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something doesn’t sound right or isn’t what you expected then check with an adult you trust. </a:t>
            </a:r>
          </a:p>
          <a:p>
            <a:pPr>
              <a:lnSpc>
                <a:spcPct val="107000"/>
              </a:lnSpc>
            </a:pP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 the website address (URL) is the correct website. </a:t>
            </a:r>
          </a:p>
          <a:p>
            <a:pPr>
              <a:lnSpc>
                <a:spcPct val="107000"/>
              </a:lnSpc>
            </a:pPr>
            <a:endParaRPr lang="en-GB" sz="10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endParaRPr lang="en-GB" sz="10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endParaRPr lang="en-GB" sz="105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Remember not everything we read online is true so always check at least three other websites.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7DC30C-6AFE-4F5F-BF3F-CE6701B69B69}"/>
              </a:ext>
            </a:extLst>
          </p:cNvPr>
          <p:cNvGrpSpPr/>
          <p:nvPr/>
        </p:nvGrpSpPr>
        <p:grpSpPr>
          <a:xfrm>
            <a:off x="822848" y="1530400"/>
            <a:ext cx="669721" cy="669721"/>
            <a:chOff x="788750" y="1581723"/>
            <a:chExt cx="669721" cy="669721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F023FC5-E25F-463A-95AE-0053322E842D}"/>
                </a:ext>
              </a:extLst>
            </p:cNvPr>
            <p:cNvSpPr/>
            <p:nvPr/>
          </p:nvSpPr>
          <p:spPr>
            <a:xfrm>
              <a:off x="788750" y="1581723"/>
              <a:ext cx="669721" cy="669721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115" y="1683877"/>
              <a:ext cx="478878" cy="478878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FE561E1-62F3-4F28-B348-7E14C76C7E2F}"/>
              </a:ext>
            </a:extLst>
          </p:cNvPr>
          <p:cNvGrpSpPr/>
          <p:nvPr/>
        </p:nvGrpSpPr>
        <p:grpSpPr>
          <a:xfrm>
            <a:off x="813738" y="2652674"/>
            <a:ext cx="696786" cy="696786"/>
            <a:chOff x="813738" y="2554784"/>
            <a:chExt cx="669721" cy="669721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EB35D1F-12B7-4D0F-AF14-157EB2B283FD}"/>
                </a:ext>
              </a:extLst>
            </p:cNvPr>
            <p:cNvSpPr/>
            <p:nvPr/>
          </p:nvSpPr>
          <p:spPr>
            <a:xfrm>
              <a:off x="813738" y="2554784"/>
              <a:ext cx="669721" cy="669721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01" y="2612646"/>
              <a:ext cx="525882" cy="525884"/>
            </a:xfrm>
            <a:prstGeom prst="rect">
              <a:avLst/>
            </a:prstGeom>
          </p:spPr>
        </p:pic>
      </p:grpSp>
      <p:sp>
        <p:nvSpPr>
          <p:cNvPr id="7" name="Oval 6"/>
          <p:cNvSpPr/>
          <p:nvPr/>
        </p:nvSpPr>
        <p:spPr>
          <a:xfrm>
            <a:off x="813738" y="3735121"/>
            <a:ext cx="696786" cy="69678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URL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2658C1-3599-4B53-9A51-FE0EFD933BDE}"/>
              </a:ext>
            </a:extLst>
          </p:cNvPr>
          <p:cNvGrpSpPr/>
          <p:nvPr/>
        </p:nvGrpSpPr>
        <p:grpSpPr>
          <a:xfrm>
            <a:off x="813738" y="4724084"/>
            <a:ext cx="696786" cy="696786"/>
            <a:chOff x="800206" y="4272780"/>
            <a:chExt cx="696786" cy="69678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349EBE2-B086-4B01-89AB-189FFE8C2A53}"/>
                </a:ext>
              </a:extLst>
            </p:cNvPr>
            <p:cNvSpPr/>
            <p:nvPr/>
          </p:nvSpPr>
          <p:spPr>
            <a:xfrm>
              <a:off x="800206" y="4272780"/>
              <a:ext cx="696786" cy="69678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396" y="4334970"/>
              <a:ext cx="572406" cy="572406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2E42922-070B-4424-9727-D8FE5F5AE9E9}"/>
              </a:ext>
            </a:extLst>
          </p:cNvPr>
          <p:cNvGrpSpPr/>
          <p:nvPr/>
        </p:nvGrpSpPr>
        <p:grpSpPr>
          <a:xfrm>
            <a:off x="0" y="182659"/>
            <a:ext cx="2231286" cy="658835"/>
            <a:chOff x="0" y="182659"/>
            <a:chExt cx="2231286" cy="658835"/>
          </a:xfrm>
        </p:grpSpPr>
        <p:sp>
          <p:nvSpPr>
            <p:cNvPr id="11" name="Flowchart: Data 10">
              <a:extLst>
                <a:ext uri="{FF2B5EF4-FFF2-40B4-BE49-F238E27FC236}">
                  <a16:creationId xmlns:a16="http://schemas.microsoft.com/office/drawing/2014/main" id="{EDFAC83D-AB4B-4C70-8DC5-81AFCBDA8ABE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5408CF-043E-47DD-B3C6-7EE1DC57CBCE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D4C6BB5-DC1B-4F2F-BB80-758381BB014F}"/>
                </a:ext>
              </a:extLst>
            </p:cNvPr>
            <p:cNvSpPr/>
            <p:nvPr/>
          </p:nvSpPr>
          <p:spPr>
            <a:xfrm>
              <a:off x="161104" y="182659"/>
              <a:ext cx="2070182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209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B356025-1BDA-4000-BFF0-22F25192232C}"/>
              </a:ext>
            </a:extLst>
          </p:cNvPr>
          <p:cNvSpPr/>
          <p:nvPr/>
        </p:nvSpPr>
        <p:spPr>
          <a:xfrm rot="20993510">
            <a:off x="6263010" y="3515238"/>
            <a:ext cx="1543654" cy="559837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300" dirty="0"/>
              <a:t>Search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27" y="3470346"/>
            <a:ext cx="1157882" cy="11578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7586">
            <a:off x="6002103" y="4269358"/>
            <a:ext cx="1705703" cy="17057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1" t="11864" r="13974" b="13342"/>
          <a:stretch/>
        </p:blipFill>
        <p:spPr>
          <a:xfrm>
            <a:off x="3207116" y="3235148"/>
            <a:ext cx="2955799" cy="30348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50" b="40872"/>
          <a:stretch/>
        </p:blipFill>
        <p:spPr>
          <a:xfrm rot="599077">
            <a:off x="700240" y="4547281"/>
            <a:ext cx="2990088" cy="555499"/>
          </a:xfrm>
          <a:prstGeom prst="rect">
            <a:avLst/>
          </a:prstGeom>
        </p:spPr>
      </p:pic>
      <p:sp>
        <p:nvSpPr>
          <p:cNvPr id="16" name="Flowchart: Data 15">
            <a:extLst>
              <a:ext uri="{FF2B5EF4-FFF2-40B4-BE49-F238E27FC236}">
                <a16:creationId xmlns:a16="http://schemas.microsoft.com/office/drawing/2014/main" id="{CC41D6AD-4700-49F4-AFDC-A23207CA7372}"/>
              </a:ext>
            </a:extLst>
          </p:cNvPr>
          <p:cNvSpPr/>
          <p:nvPr/>
        </p:nvSpPr>
        <p:spPr>
          <a:xfrm>
            <a:off x="2424700" y="587969"/>
            <a:ext cx="3830485" cy="1883910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D53252-A7DA-4F4C-8F18-5740079D54CD}"/>
              </a:ext>
            </a:extLst>
          </p:cNvPr>
          <p:cNvSpPr/>
          <p:nvPr/>
        </p:nvSpPr>
        <p:spPr>
          <a:xfrm>
            <a:off x="0" y="587967"/>
            <a:ext cx="5085108" cy="1883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26AE7A-63F1-4666-BEDE-4593A7BB56FF}"/>
              </a:ext>
            </a:extLst>
          </p:cNvPr>
          <p:cNvSpPr/>
          <p:nvPr/>
        </p:nvSpPr>
        <p:spPr>
          <a:xfrm>
            <a:off x="389875" y="575218"/>
            <a:ext cx="5391920" cy="1036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Getting answers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1504ECD-4259-4320-93D8-FD057EBEE371}"/>
              </a:ext>
            </a:extLst>
          </p:cNvPr>
          <p:cNvSpPr/>
          <p:nvPr/>
        </p:nvSpPr>
        <p:spPr>
          <a:xfrm>
            <a:off x="389875" y="1389715"/>
            <a:ext cx="21916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online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55660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4292632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en-GB" sz="4000" dirty="0">
                <a:latin typeface="+mn-lt"/>
              </a:rPr>
              <a:t>Where would you go to find out the answer to a question?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48" y="1179576"/>
            <a:ext cx="3284982" cy="328498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4533B7B-2A59-4025-8FD1-0508D6B83B72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EE9D8CC-482A-4BD8-87E8-CAC7DA244510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8" name="Flowchart: Data 7">
                <a:extLst>
                  <a:ext uri="{FF2B5EF4-FFF2-40B4-BE49-F238E27FC236}">
                    <a16:creationId xmlns:a16="http://schemas.microsoft.com/office/drawing/2014/main" id="{5E4C7FC8-1754-45B5-B31A-92ACD813855E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E4CD52F-E1CC-4EA5-8404-140E0FB94E44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2F19AC1-98A9-4E9F-B9DE-F2E14B52F753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68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D843FC0-7C7A-492D-9534-00557DE82646}"/>
              </a:ext>
            </a:extLst>
          </p:cNvPr>
          <p:cNvSpPr/>
          <p:nvPr/>
        </p:nvSpPr>
        <p:spPr>
          <a:xfrm>
            <a:off x="6185043" y="2712378"/>
            <a:ext cx="1366463" cy="12637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79F7D0-C25D-44B5-9461-714CFD1985C0}"/>
              </a:ext>
            </a:extLst>
          </p:cNvPr>
          <p:cNvSpPr/>
          <p:nvPr/>
        </p:nvSpPr>
        <p:spPr>
          <a:xfrm>
            <a:off x="1284732" y="2712378"/>
            <a:ext cx="4900311" cy="1263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690" y="4550960"/>
            <a:ext cx="7459774" cy="994172"/>
          </a:xfrm>
        </p:spPr>
        <p:txBody>
          <a:bodyPr>
            <a:noAutofit/>
          </a:bodyPr>
          <a:lstStyle/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Let’s look at some online answers…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1138194"/>
            <a:ext cx="1120140" cy="11201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3" t="40550" r="15452" b="40872"/>
          <a:stretch/>
        </p:blipFill>
        <p:spPr>
          <a:xfrm>
            <a:off x="925830" y="2404405"/>
            <a:ext cx="6959761" cy="18544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46662" y="2847152"/>
            <a:ext cx="4056329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LT Pro" panose="020B0504020202020204" pitchFamily="34" charset="0"/>
              </a:rPr>
              <a:t>How are mountains made?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84732" y="1232392"/>
            <a:ext cx="5735574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latin typeface="Calibri" panose="020F0502020204030204" pitchFamily="34" charset="0"/>
                <a:cs typeface="Calibri" panose="020F0502020204030204" pitchFamily="34" charset="0"/>
              </a:rPr>
              <a:t>What about this question?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0C0368B-E065-4480-B9D4-9DD385742D5D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BB622B-543E-423B-A345-4DB57E2EA1CA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12" name="Flowchart: Data 11">
                <a:extLst>
                  <a:ext uri="{FF2B5EF4-FFF2-40B4-BE49-F238E27FC236}">
                    <a16:creationId xmlns:a16="http://schemas.microsoft.com/office/drawing/2014/main" id="{4E0D79C7-71F1-4BE0-AD3E-310F598CDFBE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1F7C64E-93D3-43F6-878C-EC26D7160708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BC00BF-A0DF-4510-9B5B-8FBA38CDB2F2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02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E7D5025-AE55-4876-9C8B-0C287A606456}"/>
              </a:ext>
            </a:extLst>
          </p:cNvPr>
          <p:cNvGrpSpPr/>
          <p:nvPr/>
        </p:nvGrpSpPr>
        <p:grpSpPr>
          <a:xfrm>
            <a:off x="800100" y="1174077"/>
            <a:ext cx="7543800" cy="4666713"/>
            <a:chOff x="584877" y="340242"/>
            <a:chExt cx="10058400" cy="622228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877" y="340242"/>
              <a:ext cx="10058400" cy="622228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Picture 3" descr="A close up of a logo&#10;&#10;Description automatically generated">
              <a:extLst>
                <a:ext uri="{FF2B5EF4-FFF2-40B4-BE49-F238E27FC236}">
                  <a16:creationId xmlns:a16="http://schemas.microsoft.com/office/drawing/2014/main" id="{81E0BAA6-775A-4AB8-A6D3-66E4C2FA0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4005" y="667264"/>
              <a:ext cx="790833" cy="79083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E8D4A9D-01C3-479C-A97F-86D2AE1F12C3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784A7A3-5B12-41B4-A09F-8C8974239F31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9" name="Flowchart: Data 8">
                <a:extLst>
                  <a:ext uri="{FF2B5EF4-FFF2-40B4-BE49-F238E27FC236}">
                    <a16:creationId xmlns:a16="http://schemas.microsoft.com/office/drawing/2014/main" id="{10B7EEC9-7407-43BA-8280-A5D98FF9A041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06FF28F-7F5D-478D-8AAA-CF6B6FEDC4BD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BD40B7-74CA-4158-A903-31757FF8EB3D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09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1283884"/>
            <a:ext cx="7543800" cy="4290231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429A09D-B375-49CB-AA13-BFBA118910F7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D7A089A-2E75-4B88-A853-2F4649E72A9F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6" name="Flowchart: Data 5">
                <a:extLst>
                  <a:ext uri="{FF2B5EF4-FFF2-40B4-BE49-F238E27FC236}">
                    <a16:creationId xmlns:a16="http://schemas.microsoft.com/office/drawing/2014/main" id="{959AE3FA-A820-4AB6-98C7-686767D71E6D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E0D5E55-81C7-434E-8FF1-2AB56282EB29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74F2DEA-576D-4BCF-B435-6233507479A3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77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5CB888C-4BC3-485A-8961-60A08DC6B330}"/>
              </a:ext>
            </a:extLst>
          </p:cNvPr>
          <p:cNvGrpSpPr/>
          <p:nvPr/>
        </p:nvGrpSpPr>
        <p:grpSpPr>
          <a:xfrm>
            <a:off x="873160" y="1014439"/>
            <a:ext cx="7724558" cy="5075702"/>
            <a:chOff x="1358537" y="45199"/>
            <a:chExt cx="10299410" cy="6767602"/>
          </a:xfrm>
        </p:grpSpPr>
        <p:pic>
          <p:nvPicPr>
            <p:cNvPr id="6" name="Picture 5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92867E5-E0FA-4336-9472-78F2186DE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8537" y="45199"/>
              <a:ext cx="10299410" cy="676054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1E85294-A069-4A0B-A182-2232AD1DB91F}"/>
                </a:ext>
              </a:extLst>
            </p:cNvPr>
            <p:cNvSpPr/>
            <p:nvPr/>
          </p:nvSpPr>
          <p:spPr>
            <a:xfrm>
              <a:off x="1358537" y="45199"/>
              <a:ext cx="10299410" cy="676760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AAEFF95-05E4-43CC-9886-EE3080CD4486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C6B7398-992C-4BD5-92E2-9559F88164A5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11" name="Flowchart: Data 10">
                <a:extLst>
                  <a:ext uri="{FF2B5EF4-FFF2-40B4-BE49-F238E27FC236}">
                    <a16:creationId xmlns:a16="http://schemas.microsoft.com/office/drawing/2014/main" id="{4482217A-F7BA-4D7E-915B-1A620A49FD79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BAEA175-680A-471D-9941-399AEFCD4C8C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61BF720-464F-4DD8-9667-57179F82A81C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102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87CB95B-E745-4478-85AF-15218F421372}"/>
              </a:ext>
            </a:extLst>
          </p:cNvPr>
          <p:cNvSpPr/>
          <p:nvPr/>
        </p:nvSpPr>
        <p:spPr>
          <a:xfrm>
            <a:off x="655376" y="1321599"/>
            <a:ext cx="7977086" cy="45230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655376" y="1321599"/>
            <a:ext cx="7977086" cy="4523026"/>
            <a:chOff x="822960" y="694944"/>
            <a:chExt cx="10463784" cy="6089904"/>
          </a:xfrm>
        </p:grpSpPr>
        <p:grpSp>
          <p:nvGrpSpPr>
            <p:cNvPr id="5" name="Group 4"/>
            <p:cNvGrpSpPr/>
            <p:nvPr/>
          </p:nvGrpSpPr>
          <p:grpSpPr>
            <a:xfrm>
              <a:off x="822960" y="694944"/>
              <a:ext cx="10463784" cy="5998464"/>
              <a:chOff x="9144" y="0"/>
              <a:chExt cx="12192000" cy="6858000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44" y="0"/>
                <a:ext cx="12192000" cy="883368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44" y="883368"/>
                <a:ext cx="10598651" cy="5974632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78239" y="2002536"/>
                <a:ext cx="4030677" cy="2777680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822960" y="694944"/>
              <a:ext cx="10463784" cy="60899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</p:grpSp>
      <p:sp>
        <p:nvSpPr>
          <p:cNvPr id="8" name="TextBox 7"/>
          <p:cNvSpPr txBox="1"/>
          <p:nvPr/>
        </p:nvSpPr>
        <p:spPr>
          <a:xfrm rot="16200000">
            <a:off x="8266881" y="5178962"/>
            <a:ext cx="103124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50" dirty="0"/>
              <a:t>©BBC.co.uk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91D3801-A4DB-428E-BC72-F4615C68B29E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DDF1E67-0226-4137-A287-E9433013B227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12" name="Flowchart: Data 11">
                <a:extLst>
                  <a:ext uri="{FF2B5EF4-FFF2-40B4-BE49-F238E27FC236}">
                    <a16:creationId xmlns:a16="http://schemas.microsoft.com/office/drawing/2014/main" id="{DF7F329E-1298-4132-998E-2F5B864223A8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2759BEA7-B3D8-485C-8252-9B7B2488961F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C53686-67F1-4B70-B98F-5D39D0FCDBF5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2965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466" y="1112691"/>
            <a:ext cx="6713945" cy="49400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 rot="16200000">
            <a:off x="6805200" y="4465403"/>
            <a:ext cx="28745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50" dirty="0"/>
              <a:t>© Harvard Museum of Natural History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A5F7B4-877D-4668-97F0-1F8AFB86BEE6}"/>
              </a:ext>
            </a:extLst>
          </p:cNvPr>
          <p:cNvGrpSpPr/>
          <p:nvPr/>
        </p:nvGrpSpPr>
        <p:grpSpPr>
          <a:xfrm>
            <a:off x="0" y="182659"/>
            <a:ext cx="5969285" cy="658835"/>
            <a:chOff x="0" y="182659"/>
            <a:chExt cx="5563312" cy="65883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3CBB2B6-8DC4-4850-B820-3CFF27D081C2}"/>
                </a:ext>
              </a:extLst>
            </p:cNvPr>
            <p:cNvGrpSpPr/>
            <p:nvPr/>
          </p:nvGrpSpPr>
          <p:grpSpPr>
            <a:xfrm>
              <a:off x="0" y="245701"/>
              <a:ext cx="4766252" cy="554449"/>
              <a:chOff x="0" y="245701"/>
              <a:chExt cx="4766252" cy="554449"/>
            </a:xfrm>
          </p:grpSpPr>
          <p:sp>
            <p:nvSpPr>
              <p:cNvPr id="7" name="Flowchart: Data 6">
                <a:extLst>
                  <a:ext uri="{FF2B5EF4-FFF2-40B4-BE49-F238E27FC236}">
                    <a16:creationId xmlns:a16="http://schemas.microsoft.com/office/drawing/2014/main" id="{BF944810-7600-438A-9384-86456AF3564C}"/>
                  </a:ext>
                </a:extLst>
              </p:cNvPr>
              <p:cNvSpPr/>
              <p:nvPr/>
            </p:nvSpPr>
            <p:spPr>
              <a:xfrm>
                <a:off x="3208833" y="245702"/>
                <a:ext cx="1557419" cy="554448"/>
              </a:xfrm>
              <a:prstGeom prst="flowChartInputOutpu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0F2C29B-F532-4104-BED7-4E7734548333}"/>
                  </a:ext>
                </a:extLst>
              </p:cNvPr>
              <p:cNvSpPr/>
              <p:nvPr/>
            </p:nvSpPr>
            <p:spPr>
              <a:xfrm>
                <a:off x="0" y="245701"/>
                <a:ext cx="4413380" cy="55444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4C12A7-F8ED-450E-B655-1E68E4FAA2E7}"/>
                </a:ext>
              </a:extLst>
            </p:cNvPr>
            <p:cNvSpPr/>
            <p:nvPr/>
          </p:nvSpPr>
          <p:spPr>
            <a:xfrm>
              <a:off x="161104" y="182659"/>
              <a:ext cx="540220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Getting answers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266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577</Words>
  <Application>Microsoft Office PowerPoint</Application>
  <PresentationFormat>On-screen Show (4:3)</PresentationFormat>
  <Paragraphs>78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Avenir Next LT Pro</vt:lpstr>
      <vt:lpstr>Calibri</vt:lpstr>
      <vt:lpstr>Calibri Light</vt:lpstr>
      <vt:lpstr>Office Theme</vt:lpstr>
      <vt:lpstr>PowerPoint Presentation</vt:lpstr>
      <vt:lpstr>PowerPoint Presentation</vt:lpstr>
      <vt:lpstr>Where would you go to find out the answer to a question?</vt:lpstr>
      <vt:lpstr>Let’s look at some online answers…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Would you share it online?</dc:title>
  <dc:creator>Kate Edwards</dc:creator>
  <cp:lastModifiedBy>Gareth Cort</cp:lastModifiedBy>
  <cp:revision>35</cp:revision>
  <dcterms:created xsi:type="dcterms:W3CDTF">2019-10-29T11:27:17Z</dcterms:created>
  <dcterms:modified xsi:type="dcterms:W3CDTF">2020-01-02T11:50:54Z</dcterms:modified>
</cp:coreProperties>
</file>