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93" r:id="rId2"/>
    <p:sldId id="256" r:id="rId3"/>
    <p:sldId id="289" r:id="rId4"/>
    <p:sldId id="270" r:id="rId5"/>
    <p:sldId id="294" r:id="rId6"/>
    <p:sldId id="288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3" r:id="rId15"/>
    <p:sldId id="304" r:id="rId16"/>
    <p:sldId id="305" r:id="rId17"/>
    <p:sldId id="306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oebe Moriarty Roberts" initials="PMR" lastIdx="1" clrIdx="0">
    <p:extLst>
      <p:ext uri="{19B8F6BF-5375-455C-9EA6-DF929625EA0E}">
        <p15:presenceInfo xmlns:p15="http://schemas.microsoft.com/office/powerpoint/2012/main" userId="S-1-5-21-3023141126-3413566195-2749661670-1260" providerId="AD"/>
      </p:ext>
    </p:extLst>
  </p:cmAuthor>
  <p:cmAuthor id="2" name="Lindsay Buck" initials="LB" lastIdx="6" clrIdx="1">
    <p:extLst>
      <p:ext uri="{19B8F6BF-5375-455C-9EA6-DF929625EA0E}">
        <p15:presenceInfo xmlns:p15="http://schemas.microsoft.com/office/powerpoint/2012/main" userId="S-1-5-21-3023141126-3413566195-2749661670-11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88" autoAdjust="0"/>
    <p:restoredTop sz="79974" autoAdjust="0"/>
  </p:normalViewPr>
  <p:slideViewPr>
    <p:cSldViewPr snapToGrid="0">
      <p:cViewPr varScale="1">
        <p:scale>
          <a:sx n="109" d="100"/>
          <a:sy n="109" d="100"/>
        </p:scale>
        <p:origin x="2715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Cort" userId="70a7ccca9534fe0d" providerId="LiveId" clId="{300B493A-BE19-4699-9857-3E828F15AE32}"/>
    <pc:docChg chg="modSld">
      <pc:chgData name="Gareth Cort" userId="70a7ccca9534fe0d" providerId="LiveId" clId="{300B493A-BE19-4699-9857-3E828F15AE32}" dt="2020-11-20T11:31:11.577" v="0" actId="2711"/>
      <pc:docMkLst>
        <pc:docMk/>
      </pc:docMkLst>
      <pc:sldChg chg="modSp mod">
        <pc:chgData name="Gareth Cort" userId="70a7ccca9534fe0d" providerId="LiveId" clId="{300B493A-BE19-4699-9857-3E828F15AE32}" dt="2020-11-20T11:31:11.577" v="0" actId="2711"/>
        <pc:sldMkLst>
          <pc:docMk/>
          <pc:sldMk cId="3694437384" sldId="293"/>
        </pc:sldMkLst>
        <pc:spChg chg="mod">
          <ac:chgData name="Gareth Cort" userId="70a7ccca9534fe0d" providerId="LiveId" clId="{300B493A-BE19-4699-9857-3E828F15AE32}" dt="2020-11-20T11:31:11.577" v="0" actId="2711"/>
          <ac:spMkLst>
            <pc:docMk/>
            <pc:sldMk cId="3694437384" sldId="293"/>
            <ac:spMk id="8" creationId="{D8C251CA-C627-4833-8E6D-618C373E8D46}"/>
          </ac:spMkLst>
        </pc:spChg>
      </pc:sldChg>
    </pc:docChg>
  </pc:docChgLst>
  <pc:docChgLst>
    <pc:chgData name="Gareth Cort" userId="70a7ccca9534fe0d" providerId="LiveId" clId="{BD022A9A-6042-495C-81B9-A0BD2813CD1B}"/>
    <pc:docChg chg="undo custSel modSld modMainMaster">
      <pc:chgData name="Gareth Cort" userId="70a7ccca9534fe0d" providerId="LiveId" clId="{BD022A9A-6042-495C-81B9-A0BD2813CD1B}" dt="2020-01-02T13:12:49.339" v="695" actId="113"/>
      <pc:docMkLst>
        <pc:docMk/>
      </pc:docMkLst>
      <pc:sldChg chg="addSp delSp modSp">
        <pc:chgData name="Gareth Cort" userId="70a7ccca9534fe0d" providerId="LiveId" clId="{BD022A9A-6042-495C-81B9-A0BD2813CD1B}" dt="2020-01-02T13:12:21.071" v="689" actId="1036"/>
        <pc:sldMkLst>
          <pc:docMk/>
          <pc:sldMk cId="3556608275" sldId="256"/>
        </pc:sldMkLst>
        <pc:spChg chg="del mod">
          <ac:chgData name="Gareth Cort" userId="70a7ccca9534fe0d" providerId="LiveId" clId="{BD022A9A-6042-495C-81B9-A0BD2813CD1B}" dt="2020-01-02T12:28:56.230" v="52" actId="478"/>
          <ac:spMkLst>
            <pc:docMk/>
            <pc:sldMk cId="3556608275" sldId="256"/>
            <ac:spMk id="2" creationId="{E0C993DF-B78A-43D7-8CF0-A0BF652BE248}"/>
          </ac:spMkLst>
        </pc:spChg>
        <pc:spChg chg="add mod">
          <ac:chgData name="Gareth Cort" userId="70a7ccca9534fe0d" providerId="LiveId" clId="{BD022A9A-6042-495C-81B9-A0BD2813CD1B}" dt="2020-01-02T12:25:12.390" v="29" actId="14100"/>
          <ac:spMkLst>
            <pc:docMk/>
            <pc:sldMk cId="3556608275" sldId="256"/>
            <ac:spMk id="9" creationId="{C52D9217-8B37-414D-B0AB-356E8DCFAAE6}"/>
          </ac:spMkLst>
        </pc:spChg>
        <pc:spChg chg="add mod">
          <ac:chgData name="Gareth Cort" userId="70a7ccca9534fe0d" providerId="LiveId" clId="{BD022A9A-6042-495C-81B9-A0BD2813CD1B}" dt="2020-01-02T12:25:10.116" v="28" actId="14100"/>
          <ac:spMkLst>
            <pc:docMk/>
            <pc:sldMk cId="3556608275" sldId="256"/>
            <ac:spMk id="10" creationId="{B02F18E3-42D7-4785-8E20-8014FF20DCF1}"/>
          </ac:spMkLst>
        </pc:spChg>
        <pc:spChg chg="add mod">
          <ac:chgData name="Gareth Cort" userId="70a7ccca9534fe0d" providerId="LiveId" clId="{BD022A9A-6042-495C-81B9-A0BD2813CD1B}" dt="2020-01-02T13:12:21.071" v="689" actId="1036"/>
          <ac:spMkLst>
            <pc:docMk/>
            <pc:sldMk cId="3556608275" sldId="256"/>
            <ac:spMk id="11" creationId="{5DC5DA81-94E9-4BA7-8272-13254199E2BF}"/>
          </ac:spMkLst>
        </pc:spChg>
        <pc:spChg chg="add del">
          <ac:chgData name="Gareth Cort" userId="70a7ccca9534fe0d" providerId="LiveId" clId="{BD022A9A-6042-495C-81B9-A0BD2813CD1B}" dt="2020-01-02T12:24:54.669" v="24" actId="478"/>
          <ac:spMkLst>
            <pc:docMk/>
            <pc:sldMk cId="3556608275" sldId="256"/>
            <ac:spMk id="13" creationId="{EE87A442-DF5C-4223-86F5-8AED46BB704C}"/>
          </ac:spMkLst>
        </pc:spChg>
        <pc:spChg chg="add del mod">
          <ac:chgData name="Gareth Cort" userId="70a7ccca9534fe0d" providerId="LiveId" clId="{BD022A9A-6042-495C-81B9-A0BD2813CD1B}" dt="2020-01-02T12:28:58.118" v="53" actId="478"/>
          <ac:spMkLst>
            <pc:docMk/>
            <pc:sldMk cId="3556608275" sldId="256"/>
            <ac:spMk id="14" creationId="{B94B6A89-2FC1-46C8-B571-41AF30F04529}"/>
          </ac:spMkLst>
        </pc:spChg>
        <pc:picChg chg="add mod modCrop">
          <ac:chgData name="Gareth Cort" userId="70a7ccca9534fe0d" providerId="LiveId" clId="{BD022A9A-6042-495C-81B9-A0BD2813CD1B}" dt="2020-01-02T12:27:08.684" v="39" actId="1076"/>
          <ac:picMkLst>
            <pc:docMk/>
            <pc:sldMk cId="3556608275" sldId="256"/>
            <ac:picMk id="4" creationId="{C5AABBE2-DEF5-4D0B-9E0E-F2CB57820AC7}"/>
          </ac:picMkLst>
        </pc:picChg>
        <pc:picChg chg="add mod modCrop">
          <ac:chgData name="Gareth Cort" userId="70a7ccca9534fe0d" providerId="LiveId" clId="{BD022A9A-6042-495C-81B9-A0BD2813CD1B}" dt="2020-01-02T12:28:54.028" v="51" actId="1076"/>
          <ac:picMkLst>
            <pc:docMk/>
            <pc:sldMk cId="3556608275" sldId="256"/>
            <ac:picMk id="6" creationId="{33729BF3-63EE-4676-94E8-070063F33D02}"/>
          </ac:picMkLst>
        </pc:picChg>
        <pc:picChg chg="mod">
          <ac:chgData name="Gareth Cort" userId="70a7ccca9534fe0d" providerId="LiveId" clId="{BD022A9A-6042-495C-81B9-A0BD2813CD1B}" dt="2020-01-02T12:24:38.125" v="7" actId="1076"/>
          <ac:picMkLst>
            <pc:docMk/>
            <pc:sldMk cId="3556608275" sldId="256"/>
            <ac:picMk id="7" creationId="{880324F7-7053-4A08-A9D1-C3F68546285E}"/>
          </ac:picMkLst>
        </pc:picChg>
        <pc:picChg chg="del mod">
          <ac:chgData name="Gareth Cort" userId="70a7ccca9534fe0d" providerId="LiveId" clId="{BD022A9A-6042-495C-81B9-A0BD2813CD1B}" dt="2020-01-02T12:27:05.665" v="38" actId="478"/>
          <ac:picMkLst>
            <pc:docMk/>
            <pc:sldMk cId="3556608275" sldId="256"/>
            <ac:picMk id="12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35:49.573" v="81" actId="478"/>
          <ac:picMkLst>
            <pc:docMk/>
            <pc:sldMk cId="3556608275" sldId="256"/>
            <ac:picMk id="15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29:40.812" v="66" actId="478"/>
          <ac:picMkLst>
            <pc:docMk/>
            <pc:sldMk cId="3556608275" sldId="256"/>
            <ac:picMk id="17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4:38.125" v="7" actId="1076"/>
          <ac:picMkLst>
            <pc:docMk/>
            <pc:sldMk cId="3556608275" sldId="256"/>
            <ac:picMk id="18" creationId="{A787C36F-34FC-496B-BF4F-02F4AEA42E69}"/>
          </ac:picMkLst>
        </pc:picChg>
        <pc:picChg chg="del mod">
          <ac:chgData name="Gareth Cort" userId="70a7ccca9534fe0d" providerId="LiveId" clId="{BD022A9A-6042-495C-81B9-A0BD2813CD1B}" dt="2020-01-02T12:28:51.865" v="50" actId="478"/>
          <ac:picMkLst>
            <pc:docMk/>
            <pc:sldMk cId="3556608275" sldId="256"/>
            <ac:picMk id="19" creationId="{00000000-0000-0000-0000-000000000000}"/>
          </ac:picMkLst>
        </pc:picChg>
        <pc:picChg chg="add mod modCrop">
          <ac:chgData name="Gareth Cort" userId="70a7ccca9534fe0d" providerId="LiveId" clId="{BD022A9A-6042-495C-81B9-A0BD2813CD1B}" dt="2020-01-02T12:29:45.580" v="69" actId="1076"/>
          <ac:picMkLst>
            <pc:docMk/>
            <pc:sldMk cId="3556608275" sldId="256"/>
            <ac:picMk id="20" creationId="{C1E788E5-BFB8-4D2C-8C31-EB4F8E4C8D8A}"/>
          </ac:picMkLst>
        </pc:picChg>
        <pc:picChg chg="add mod modCrop">
          <ac:chgData name="Gareth Cort" userId="70a7ccca9534fe0d" providerId="LiveId" clId="{BD022A9A-6042-495C-81B9-A0BD2813CD1B}" dt="2020-01-02T12:35:56.299" v="85" actId="1076"/>
          <ac:picMkLst>
            <pc:docMk/>
            <pc:sldMk cId="3556608275" sldId="256"/>
            <ac:picMk id="22" creationId="{619CB47D-5BCC-4CFE-818F-D227E1FFF6B3}"/>
          </ac:picMkLst>
        </pc:picChg>
      </pc:sldChg>
      <pc:sldChg chg="addSp delSp modSp">
        <pc:chgData name="Gareth Cort" userId="70a7ccca9534fe0d" providerId="LiveId" clId="{BD022A9A-6042-495C-81B9-A0BD2813CD1B}" dt="2020-01-02T13:10:57.527" v="655" actId="1076"/>
        <pc:sldMkLst>
          <pc:docMk/>
          <pc:sldMk cId="3961482674" sldId="270"/>
        </pc:sldMkLst>
        <pc:spChg chg="mod">
          <ac:chgData name="Gareth Cort" userId="70a7ccca9534fe0d" providerId="LiveId" clId="{BD022A9A-6042-495C-81B9-A0BD2813CD1B}" dt="2020-01-02T12:37:02.847" v="105" actId="2711"/>
          <ac:spMkLst>
            <pc:docMk/>
            <pc:sldMk cId="3961482674" sldId="270"/>
            <ac:spMk id="2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36:45.648" v="99" actId="14100"/>
          <ac:spMkLst>
            <pc:docMk/>
            <pc:sldMk cId="3961482674" sldId="270"/>
            <ac:spMk id="10" creationId="{9DC5DDE5-855D-444B-94FA-B4B6E5FA93E8}"/>
          </ac:spMkLst>
        </pc:spChg>
        <pc:spChg chg="del mod">
          <ac:chgData name="Gareth Cort" userId="70a7ccca9534fe0d" providerId="LiveId" clId="{BD022A9A-6042-495C-81B9-A0BD2813CD1B}" dt="2020-01-02T12:36:52.100" v="101" actId="478"/>
          <ac:spMkLst>
            <pc:docMk/>
            <pc:sldMk cId="3961482674" sldId="270"/>
            <ac:spMk id="22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36:54.992" v="102" actId="478"/>
          <ac:spMkLst>
            <pc:docMk/>
            <pc:sldMk cId="3961482674" sldId="270"/>
            <ac:spMk id="23" creationId="{39FC6B33-EC42-4289-951A-C432ABA39847}"/>
          </ac:spMkLst>
        </pc:spChg>
        <pc:grpChg chg="add mod">
          <ac:chgData name="Gareth Cort" userId="70a7ccca9534fe0d" providerId="LiveId" clId="{BD022A9A-6042-495C-81B9-A0BD2813CD1B}" dt="2020-01-02T12:36:50.723" v="100" actId="14100"/>
          <ac:grpSpMkLst>
            <pc:docMk/>
            <pc:sldMk cId="3961482674" sldId="270"/>
            <ac:grpSpMk id="7" creationId="{76730BE9-B234-4F5F-BA8B-A8CBDC806EB2}"/>
          </ac:grpSpMkLst>
        </pc:grpChg>
        <pc:grpChg chg="add mod">
          <ac:chgData name="Gareth Cort" userId="70a7ccca9534fe0d" providerId="LiveId" clId="{BD022A9A-6042-495C-81B9-A0BD2813CD1B}" dt="2020-01-02T13:10:57.527" v="655" actId="1076"/>
          <ac:grpSpMkLst>
            <pc:docMk/>
            <pc:sldMk cId="3961482674" sldId="270"/>
            <ac:grpSpMk id="11" creationId="{2BC3621B-B3E5-4875-8292-04A93957533C}"/>
          </ac:grpSpMkLst>
        </pc:grpChg>
        <pc:picChg chg="add mod modCrop">
          <ac:chgData name="Gareth Cort" userId="70a7ccca9534fe0d" providerId="LiveId" clId="{BD022A9A-6042-495C-81B9-A0BD2813CD1B}" dt="2020-01-02T12:39:19.306" v="135" actId="164"/>
          <ac:picMkLst>
            <pc:docMk/>
            <pc:sldMk cId="3961482674" sldId="270"/>
            <ac:picMk id="4" creationId="{770CD19F-0659-4496-9C38-3B54BC633149}"/>
          </ac:picMkLst>
        </pc:picChg>
        <pc:picChg chg="add mod ord modCrop">
          <ac:chgData name="Gareth Cort" userId="70a7ccca9534fe0d" providerId="LiveId" clId="{BD022A9A-6042-495C-81B9-A0BD2813CD1B}" dt="2020-01-02T12:39:19.306" v="135" actId="164"/>
          <ac:picMkLst>
            <pc:docMk/>
            <pc:sldMk cId="3961482674" sldId="270"/>
            <ac:picMk id="6" creationId="{A0B59A8D-F499-46A3-BFBB-50873CF01B3A}"/>
          </ac:picMkLst>
        </pc:picChg>
        <pc:picChg chg="del mod">
          <ac:chgData name="Gareth Cort" userId="70a7ccca9534fe0d" providerId="LiveId" clId="{BD022A9A-6042-495C-81B9-A0BD2813CD1B}" dt="2020-01-02T12:38:04.776" v="119" actId="478"/>
          <ac:picMkLst>
            <pc:docMk/>
            <pc:sldMk cId="3961482674" sldId="270"/>
            <ac:picMk id="20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39:16.536" v="134" actId="478"/>
          <ac:picMkLst>
            <pc:docMk/>
            <pc:sldMk cId="3961482674" sldId="270"/>
            <ac:picMk id="21" creationId="{00000000-0000-0000-0000-000000000000}"/>
          </ac:picMkLst>
        </pc:picChg>
      </pc:sldChg>
      <pc:sldChg chg="addSp delSp modSp">
        <pc:chgData name="Gareth Cort" userId="70a7ccca9534fe0d" providerId="LiveId" clId="{BD022A9A-6042-495C-81B9-A0BD2813CD1B}" dt="2020-01-02T13:12:49.339" v="695" actId="113"/>
        <pc:sldMkLst>
          <pc:docMk/>
          <pc:sldMk cId="459908604" sldId="271"/>
        </pc:sldMkLst>
        <pc:spChg chg="mod">
          <ac:chgData name="Gareth Cort" userId="70a7ccca9534fe0d" providerId="LiveId" clId="{BD022A9A-6042-495C-81B9-A0BD2813CD1B}" dt="2020-01-02T13:12:49.339" v="695" actId="113"/>
          <ac:spMkLst>
            <pc:docMk/>
            <pc:sldMk cId="459908604" sldId="271"/>
            <ac:spMk id="2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3:01:28.577" v="576" actId="478"/>
          <ac:spMkLst>
            <pc:docMk/>
            <pc:sldMk cId="459908604" sldId="271"/>
            <ac:spMk id="10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3:01:27.005" v="575" actId="478"/>
          <ac:spMkLst>
            <pc:docMk/>
            <pc:sldMk cId="459908604" sldId="271"/>
            <ac:spMk id="11" creationId="{39FC6B33-EC42-4289-951A-C432ABA39847}"/>
          </ac:spMkLst>
        </pc:spChg>
        <pc:grpChg chg="add">
          <ac:chgData name="Gareth Cort" userId="70a7ccca9534fe0d" providerId="LiveId" clId="{BD022A9A-6042-495C-81B9-A0BD2813CD1B}" dt="2020-01-02T13:01:32.315" v="577"/>
          <ac:grpSpMkLst>
            <pc:docMk/>
            <pc:sldMk cId="459908604" sldId="271"/>
            <ac:grpSpMk id="8" creationId="{26013A93-AAA7-4020-B92D-F83F9D579C6D}"/>
          </ac:grpSpMkLst>
        </pc:grpChg>
        <pc:picChg chg="del mod">
          <ac:chgData name="Gareth Cort" userId="70a7ccca9534fe0d" providerId="LiveId" clId="{BD022A9A-6042-495C-81B9-A0BD2813CD1B}" dt="2020-01-02T13:07:11.803" v="590" actId="478"/>
          <ac:picMkLst>
            <pc:docMk/>
            <pc:sldMk cId="459908604" sldId="271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3:07:20.393" v="594" actId="1076"/>
          <ac:picMkLst>
            <pc:docMk/>
            <pc:sldMk cId="459908604" sldId="271"/>
            <ac:picMk id="5" creationId="{9D620899-9ED9-4A65-AD9F-C1A1AB3035F0}"/>
          </ac:picMkLst>
        </pc:picChg>
        <pc:picChg chg="add mod modCrop">
          <ac:chgData name="Gareth Cort" userId="70a7ccca9534fe0d" providerId="LiveId" clId="{BD022A9A-6042-495C-81B9-A0BD2813CD1B}" dt="2020-01-02T13:07:17.218" v="593" actId="1076"/>
          <ac:picMkLst>
            <pc:docMk/>
            <pc:sldMk cId="459908604" sldId="271"/>
            <ac:picMk id="6" creationId="{027BB0E1-151B-4D0A-BAA2-285E8BC29CDF}"/>
          </ac:picMkLst>
        </pc:picChg>
        <pc:picChg chg="mod">
          <ac:chgData name="Gareth Cort" userId="70a7ccca9534fe0d" providerId="LiveId" clId="{BD022A9A-6042-495C-81B9-A0BD2813CD1B}" dt="2020-01-02T13:07:24.680" v="596" actId="1076"/>
          <ac:picMkLst>
            <pc:docMk/>
            <pc:sldMk cId="459908604" sldId="271"/>
            <ac:picMk id="18" creationId="{57B4063A-FDC4-431B-BD4F-3A0A2C8E89A3}"/>
          </ac:picMkLst>
        </pc:picChg>
      </pc:sldChg>
      <pc:sldChg chg="addSp delSp modSp">
        <pc:chgData name="Gareth Cort" userId="70a7ccca9534fe0d" providerId="LiveId" clId="{BD022A9A-6042-495C-81B9-A0BD2813CD1B}" dt="2020-01-02T12:41:26.334" v="219" actId="1038"/>
        <pc:sldMkLst>
          <pc:docMk/>
          <pc:sldMk cId="1430185555" sldId="272"/>
        </pc:sldMkLst>
        <pc:spChg chg="mod">
          <ac:chgData name="Gareth Cort" userId="70a7ccca9534fe0d" providerId="LiveId" clId="{BD022A9A-6042-495C-81B9-A0BD2813CD1B}" dt="2020-01-02T12:40:30.827" v="161" actId="1076"/>
          <ac:spMkLst>
            <pc:docMk/>
            <pc:sldMk cId="1430185555" sldId="272"/>
            <ac:spMk id="2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39:29.300" v="139" actId="478"/>
          <ac:spMkLst>
            <pc:docMk/>
            <pc:sldMk cId="1430185555" sldId="272"/>
            <ac:spMk id="10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39:31.248" v="140" actId="478"/>
          <ac:spMkLst>
            <pc:docMk/>
            <pc:sldMk cId="1430185555" sldId="272"/>
            <ac:spMk id="11" creationId="{39FC6B33-EC42-4289-951A-C432ABA39847}"/>
          </ac:spMkLst>
        </pc:spChg>
        <pc:spChg chg="mod ord topLvl">
          <ac:chgData name="Gareth Cort" userId="70a7ccca9534fe0d" providerId="LiveId" clId="{BD022A9A-6042-495C-81B9-A0BD2813CD1B}" dt="2020-01-02T12:41:26.334" v="219" actId="1038"/>
          <ac:spMkLst>
            <pc:docMk/>
            <pc:sldMk cId="1430185555" sldId="272"/>
            <ac:spMk id="12" creationId="{1A094A90-C635-49B4-BF80-15E3658717C1}"/>
          </ac:spMkLst>
        </pc:spChg>
        <pc:spChg chg="mod ord topLvl">
          <ac:chgData name="Gareth Cort" userId="70a7ccca9534fe0d" providerId="LiveId" clId="{BD022A9A-6042-495C-81B9-A0BD2813CD1B}" dt="2020-01-02T12:41:13.742" v="208" actId="167"/>
          <ac:spMkLst>
            <pc:docMk/>
            <pc:sldMk cId="1430185555" sldId="272"/>
            <ac:spMk id="13" creationId="{4261E27B-CD0C-4D6A-8545-440EC40ED292}"/>
          </ac:spMkLst>
        </pc:spChg>
        <pc:spChg chg="mod ord topLvl">
          <ac:chgData name="Gareth Cort" userId="70a7ccca9534fe0d" providerId="LiveId" clId="{BD022A9A-6042-495C-81B9-A0BD2813CD1B}" dt="2020-01-02T12:41:06.303" v="182" actId="167"/>
          <ac:spMkLst>
            <pc:docMk/>
            <pc:sldMk cId="1430185555" sldId="272"/>
            <ac:spMk id="14" creationId="{261DC8B0-A36A-4B54-8375-4F5D2D42EEF1}"/>
          </ac:spMkLst>
        </pc:spChg>
        <pc:grpChg chg="add del mod">
          <ac:chgData name="Gareth Cort" userId="70a7ccca9534fe0d" providerId="LiveId" clId="{BD022A9A-6042-495C-81B9-A0BD2813CD1B}" dt="2020-01-02T12:40:06.678" v="153" actId="165"/>
          <ac:grpSpMkLst>
            <pc:docMk/>
            <pc:sldMk cId="1430185555" sldId="272"/>
            <ac:grpSpMk id="3" creationId="{86A4ECCB-D37F-43F5-94C5-19831149A5BE}"/>
          </ac:grpSpMkLst>
        </pc:grpChg>
        <pc:grpChg chg="add mod">
          <ac:chgData name="Gareth Cort" userId="70a7ccca9534fe0d" providerId="LiveId" clId="{BD022A9A-6042-495C-81B9-A0BD2813CD1B}" dt="2020-01-02T12:40:32.730" v="162" actId="1076"/>
          <ac:grpSpMkLst>
            <pc:docMk/>
            <pc:sldMk cId="1430185555" sldId="272"/>
            <ac:grpSpMk id="4" creationId="{6007B411-3293-46E5-8128-60A86D0047F9}"/>
          </ac:grpSpMkLst>
        </pc:grpChg>
        <pc:grpChg chg="add del">
          <ac:chgData name="Gareth Cort" userId="70a7ccca9534fe0d" providerId="LiveId" clId="{BD022A9A-6042-495C-81B9-A0BD2813CD1B}" dt="2020-01-02T12:40:57.090" v="180" actId="165"/>
          <ac:grpSpMkLst>
            <pc:docMk/>
            <pc:sldMk cId="1430185555" sldId="272"/>
            <ac:grpSpMk id="8" creationId="{4EC357E7-05DD-45E4-B941-ED6ADF65E7F7}"/>
          </ac:grpSpMkLst>
        </pc:grpChg>
        <pc:picChg chg="mod topLvl modCrop">
          <ac:chgData name="Gareth Cort" userId="70a7ccca9534fe0d" providerId="LiveId" clId="{BD022A9A-6042-495C-81B9-A0BD2813CD1B}" dt="2020-01-02T12:40:23.561" v="158" actId="164"/>
          <ac:picMkLst>
            <pc:docMk/>
            <pc:sldMk cId="1430185555" sldId="272"/>
            <ac:picMk id="7" creationId="{CB38A82D-50B5-4EE5-BB4B-E2B31B21E9DB}"/>
          </ac:picMkLst>
        </pc:picChg>
        <pc:picChg chg="del mod">
          <ac:chgData name="Gareth Cort" userId="70a7ccca9534fe0d" providerId="LiveId" clId="{BD022A9A-6042-495C-81B9-A0BD2813CD1B}" dt="2020-01-02T12:39:42.857" v="144" actId="478"/>
          <ac:picMkLst>
            <pc:docMk/>
            <pc:sldMk cId="1430185555" sldId="272"/>
            <ac:picMk id="9" creationId="{00000000-0000-0000-0000-000000000000}"/>
          </ac:picMkLst>
        </pc:picChg>
        <pc:picChg chg="add mod topLvl">
          <ac:chgData name="Gareth Cort" userId="70a7ccca9534fe0d" providerId="LiveId" clId="{BD022A9A-6042-495C-81B9-A0BD2813CD1B}" dt="2020-01-02T12:40:23.561" v="158" actId="164"/>
          <ac:picMkLst>
            <pc:docMk/>
            <pc:sldMk cId="1430185555" sldId="272"/>
            <ac:picMk id="15" creationId="{6F8402F9-A989-4904-A2FF-7D079D13F835}"/>
          </ac:picMkLst>
        </pc:picChg>
      </pc:sldChg>
      <pc:sldChg chg="addSp delSp modSp">
        <pc:chgData name="Gareth Cort" userId="70a7ccca9534fe0d" providerId="LiveId" clId="{BD022A9A-6042-495C-81B9-A0BD2813CD1B}" dt="2020-01-02T12:54:58.244" v="482"/>
        <pc:sldMkLst>
          <pc:docMk/>
          <pc:sldMk cId="3683373103" sldId="273"/>
        </pc:sldMkLst>
        <pc:spChg chg="mod">
          <ac:chgData name="Gareth Cort" userId="70a7ccca9534fe0d" providerId="LiveId" clId="{BD022A9A-6042-495C-81B9-A0BD2813CD1B}" dt="2020-01-02T12:47:12.641" v="296" actId="1076"/>
          <ac:spMkLst>
            <pc:docMk/>
            <pc:sldMk cId="3683373103" sldId="273"/>
            <ac:spMk id="5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1:31.312" v="220"/>
          <ac:spMkLst>
            <pc:docMk/>
            <pc:sldMk cId="3683373103" sldId="273"/>
            <ac:spMk id="8" creationId="{0B57DADC-79A7-4BDE-AD7F-1B3E0FC61A24}"/>
          </ac:spMkLst>
        </pc:spChg>
        <pc:spChg chg="add">
          <ac:chgData name="Gareth Cort" userId="70a7ccca9534fe0d" providerId="LiveId" clId="{BD022A9A-6042-495C-81B9-A0BD2813CD1B}" dt="2020-01-02T12:41:31.312" v="220"/>
          <ac:spMkLst>
            <pc:docMk/>
            <pc:sldMk cId="3683373103" sldId="273"/>
            <ac:spMk id="9" creationId="{8C7A051C-17A7-43CC-87B4-57D84BB0B576}"/>
          </ac:spMkLst>
        </pc:spChg>
        <pc:spChg chg="add">
          <ac:chgData name="Gareth Cort" userId="70a7ccca9534fe0d" providerId="LiveId" clId="{BD022A9A-6042-495C-81B9-A0BD2813CD1B}" dt="2020-01-02T12:41:31.312" v="220"/>
          <ac:spMkLst>
            <pc:docMk/>
            <pc:sldMk cId="3683373103" sldId="273"/>
            <ac:spMk id="11" creationId="{6866B0A3-E998-477A-9C2B-5BC600C43B64}"/>
          </ac:spMkLst>
        </pc:spChg>
        <pc:spChg chg="add">
          <ac:chgData name="Gareth Cort" userId="70a7ccca9534fe0d" providerId="LiveId" clId="{BD022A9A-6042-495C-81B9-A0BD2813CD1B}" dt="2020-01-02T12:54:58.244" v="482"/>
          <ac:spMkLst>
            <pc:docMk/>
            <pc:sldMk cId="3683373103" sldId="273"/>
            <ac:spMk id="12" creationId="{3D91C758-6098-4A09-9E6E-2706D738DCA7}"/>
          </ac:spMkLst>
        </pc:spChg>
        <pc:spChg chg="del mod">
          <ac:chgData name="Gareth Cort" userId="70a7ccca9534fe0d" providerId="LiveId" clId="{BD022A9A-6042-495C-81B9-A0BD2813CD1B}" dt="2020-01-02T12:54:58.093" v="481" actId="478"/>
          <ac:spMkLst>
            <pc:docMk/>
            <pc:sldMk cId="3683373103" sldId="273"/>
            <ac:spMk id="15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43:27.226" v="244" actId="1076"/>
          <ac:spMkLst>
            <pc:docMk/>
            <pc:sldMk cId="3683373103" sldId="273"/>
            <ac:spMk id="17" creationId="{6ACA200A-A7C3-4DE9-ADE3-CFAD07A00976}"/>
          </ac:spMkLst>
        </pc:spChg>
        <pc:picChg chg="mod">
          <ac:chgData name="Gareth Cort" userId="70a7ccca9534fe0d" providerId="LiveId" clId="{BD022A9A-6042-495C-81B9-A0BD2813CD1B}" dt="2020-01-02T12:43:54.050" v="254" actId="1076"/>
          <ac:picMkLst>
            <pc:docMk/>
            <pc:sldMk cId="3683373103" sldId="273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3683373103" sldId="273"/>
            <ac:picMk id="4" creationId="{00000000-0000-0000-0000-000000000000}"/>
          </ac:picMkLst>
        </pc:picChg>
        <pc:picChg chg="mod modCrop">
          <ac:chgData name="Gareth Cort" userId="70a7ccca9534fe0d" providerId="LiveId" clId="{BD022A9A-6042-495C-81B9-A0BD2813CD1B}" dt="2020-01-02T12:43:55.140" v="255" actId="1076"/>
          <ac:picMkLst>
            <pc:docMk/>
            <pc:sldMk cId="3683373103" sldId="273"/>
            <ac:picMk id="10" creationId="{00000000-0000-0000-0000-000000000000}"/>
          </ac:picMkLst>
        </pc:picChg>
      </pc:sldChg>
      <pc:sldChg chg="addSp delSp modSp delAnim modAnim">
        <pc:chgData name="Gareth Cort" userId="70a7ccca9534fe0d" providerId="LiveId" clId="{BD022A9A-6042-495C-81B9-A0BD2813CD1B}" dt="2020-01-02T12:54:51.651" v="478"/>
        <pc:sldMkLst>
          <pc:docMk/>
          <pc:sldMk cId="3117221548" sldId="274"/>
        </pc:sldMkLst>
        <pc:spChg chg="mod">
          <ac:chgData name="Gareth Cort" userId="70a7ccca9534fe0d" providerId="LiveId" clId="{BD022A9A-6042-495C-81B9-A0BD2813CD1B}" dt="2020-01-02T12:52:03.788" v="392" actId="1076"/>
          <ac:spMkLst>
            <pc:docMk/>
            <pc:sldMk cId="3117221548" sldId="274"/>
            <ac:spMk id="6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09.986" v="222"/>
          <ac:spMkLst>
            <pc:docMk/>
            <pc:sldMk cId="3117221548" sldId="274"/>
            <ac:spMk id="8" creationId="{96C18CD0-6DEA-4010-B82B-B4018C13AE50}"/>
          </ac:spMkLst>
        </pc:spChg>
        <pc:spChg chg="add">
          <ac:chgData name="Gareth Cort" userId="70a7ccca9534fe0d" providerId="LiveId" clId="{BD022A9A-6042-495C-81B9-A0BD2813CD1B}" dt="2020-01-02T12:42:09.986" v="222"/>
          <ac:spMkLst>
            <pc:docMk/>
            <pc:sldMk cId="3117221548" sldId="274"/>
            <ac:spMk id="9" creationId="{E1E4CF67-6894-4B48-8450-839C76D3DD85}"/>
          </ac:spMkLst>
        </pc:spChg>
        <pc:spChg chg="add">
          <ac:chgData name="Gareth Cort" userId="70a7ccca9534fe0d" providerId="LiveId" clId="{BD022A9A-6042-495C-81B9-A0BD2813CD1B}" dt="2020-01-02T12:42:09.986" v="222"/>
          <ac:spMkLst>
            <pc:docMk/>
            <pc:sldMk cId="3117221548" sldId="274"/>
            <ac:spMk id="10" creationId="{ED6E2271-51EB-4E47-BD54-B42217ED6143}"/>
          </ac:spMkLst>
        </pc:spChg>
        <pc:spChg chg="add del">
          <ac:chgData name="Gareth Cort" userId="70a7ccca9534fe0d" providerId="LiveId" clId="{BD022A9A-6042-495C-81B9-A0BD2813CD1B}" dt="2020-01-02T12:54:51.456" v="477" actId="478"/>
          <ac:spMkLst>
            <pc:docMk/>
            <pc:sldMk cId="3117221548" sldId="274"/>
            <ac:spMk id="11" creationId="{0DC5C162-8D0B-470A-961A-D9116C187627}"/>
          </ac:spMkLst>
        </pc:spChg>
        <pc:spChg chg="add mod">
          <ac:chgData name="Gareth Cort" userId="70a7ccca9534fe0d" providerId="LiveId" clId="{BD022A9A-6042-495C-81B9-A0BD2813CD1B}" dt="2020-01-02T12:44:21.690" v="261" actId="1076"/>
          <ac:spMkLst>
            <pc:docMk/>
            <pc:sldMk cId="3117221548" sldId="274"/>
            <ac:spMk id="12" creationId="{21E2E2B0-718C-421E-B2DA-5EB9590E6B70}"/>
          </ac:spMkLst>
        </pc:spChg>
        <pc:spChg chg="add">
          <ac:chgData name="Gareth Cort" userId="70a7ccca9534fe0d" providerId="LiveId" clId="{BD022A9A-6042-495C-81B9-A0BD2813CD1B}" dt="2020-01-02T12:54:51.651" v="478"/>
          <ac:spMkLst>
            <pc:docMk/>
            <pc:sldMk cId="3117221548" sldId="274"/>
            <ac:spMk id="14" creationId="{7DCB1F98-08CF-4B18-BFF5-90F919DBC719}"/>
          </ac:spMkLst>
        </pc:spChg>
        <pc:spChg chg="del mod">
          <ac:chgData name="Gareth Cort" userId="70a7ccca9534fe0d" providerId="LiveId" clId="{BD022A9A-6042-495C-81B9-A0BD2813CD1B}" dt="2020-01-02T12:44:11.830" v="258" actId="478"/>
          <ac:spMkLst>
            <pc:docMk/>
            <pc:sldMk cId="3117221548" sldId="274"/>
            <ac:spMk id="15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44:11.830" v="258" actId="478"/>
          <ac:spMkLst>
            <pc:docMk/>
            <pc:sldMk cId="3117221548" sldId="274"/>
            <ac:spMk id="16" creationId="{6ACA200A-A7C3-4DE9-ADE3-CFAD07A00976}"/>
          </ac:spMkLst>
        </pc:spChg>
        <pc:picChg chg="mod">
          <ac:chgData name="Gareth Cort" userId="70a7ccca9534fe0d" providerId="LiveId" clId="{BD022A9A-6042-495C-81B9-A0BD2813CD1B}" dt="2020-01-02T12:47:39.322" v="303" actId="1076"/>
          <ac:picMkLst>
            <pc:docMk/>
            <pc:sldMk cId="3117221548" sldId="274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47:36.778" v="302" actId="1076"/>
          <ac:picMkLst>
            <pc:docMk/>
            <pc:sldMk cId="3117221548" sldId="274"/>
            <ac:picMk id="5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47:24.482" v="298" actId="478"/>
          <ac:picMkLst>
            <pc:docMk/>
            <pc:sldMk cId="3117221548" sldId="274"/>
            <ac:picMk id="7" creationId="{00000000-0000-0000-0000-000000000000}"/>
          </ac:picMkLst>
        </pc:picChg>
        <pc:picChg chg="add mod">
          <ac:chgData name="Gareth Cort" userId="70a7ccca9534fe0d" providerId="LiveId" clId="{BD022A9A-6042-495C-81B9-A0BD2813CD1B}" dt="2020-01-02T12:47:44.659" v="306" actId="1076"/>
          <ac:picMkLst>
            <pc:docMk/>
            <pc:sldMk cId="3117221548" sldId="274"/>
            <ac:picMk id="13" creationId="{68F9F20C-7F74-4DE8-9157-B3E14ABF0117}"/>
          </ac:picMkLst>
        </pc:picChg>
      </pc:sldChg>
      <pc:sldChg chg="addSp delSp modSp delAnim modAnim">
        <pc:chgData name="Gareth Cort" userId="70a7ccca9534fe0d" providerId="LiveId" clId="{BD022A9A-6042-495C-81B9-A0BD2813CD1B}" dt="2020-01-02T12:54:55.577" v="480"/>
        <pc:sldMkLst>
          <pc:docMk/>
          <pc:sldMk cId="2433041142" sldId="275"/>
        </pc:sldMkLst>
        <pc:spChg chg="mod">
          <ac:chgData name="Gareth Cort" userId="70a7ccca9534fe0d" providerId="LiveId" clId="{BD022A9A-6042-495C-81B9-A0BD2813CD1B}" dt="2020-01-02T12:47:07.002" v="294" actId="1076"/>
          <ac:spMkLst>
            <pc:docMk/>
            <pc:sldMk cId="2433041142" sldId="275"/>
            <ac:spMk id="6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08.445" v="221"/>
          <ac:spMkLst>
            <pc:docMk/>
            <pc:sldMk cId="2433041142" sldId="275"/>
            <ac:spMk id="8" creationId="{727F4EC8-A8A0-42C5-A75A-4F332BFF4D3C}"/>
          </ac:spMkLst>
        </pc:spChg>
        <pc:spChg chg="add">
          <ac:chgData name="Gareth Cort" userId="70a7ccca9534fe0d" providerId="LiveId" clId="{BD022A9A-6042-495C-81B9-A0BD2813CD1B}" dt="2020-01-02T12:42:08.445" v="221"/>
          <ac:spMkLst>
            <pc:docMk/>
            <pc:sldMk cId="2433041142" sldId="275"/>
            <ac:spMk id="9" creationId="{ACD042F8-4EBA-438D-97FA-936DE972DE08}"/>
          </ac:spMkLst>
        </pc:spChg>
        <pc:spChg chg="add">
          <ac:chgData name="Gareth Cort" userId="70a7ccca9534fe0d" providerId="LiveId" clId="{BD022A9A-6042-495C-81B9-A0BD2813CD1B}" dt="2020-01-02T12:42:08.445" v="221"/>
          <ac:spMkLst>
            <pc:docMk/>
            <pc:sldMk cId="2433041142" sldId="275"/>
            <ac:spMk id="10" creationId="{93C22757-5996-40EB-94DD-81C55E5CC988}"/>
          </ac:spMkLst>
        </pc:spChg>
        <pc:spChg chg="add del">
          <ac:chgData name="Gareth Cort" userId="70a7ccca9534fe0d" providerId="LiveId" clId="{BD022A9A-6042-495C-81B9-A0BD2813CD1B}" dt="2020-01-02T12:54:55.409" v="479" actId="478"/>
          <ac:spMkLst>
            <pc:docMk/>
            <pc:sldMk cId="2433041142" sldId="275"/>
            <ac:spMk id="11" creationId="{B6511FD1-89D6-49B6-BF64-64AC4B5FE1DB}"/>
          </ac:spMkLst>
        </pc:spChg>
        <pc:spChg chg="add">
          <ac:chgData name="Gareth Cort" userId="70a7ccca9534fe0d" providerId="LiveId" clId="{BD022A9A-6042-495C-81B9-A0BD2813CD1B}" dt="2020-01-02T12:44:08.820" v="257"/>
          <ac:spMkLst>
            <pc:docMk/>
            <pc:sldMk cId="2433041142" sldId="275"/>
            <ac:spMk id="12" creationId="{EED7CC42-B270-4B91-BAE0-3D791C2D7CD3}"/>
          </ac:spMkLst>
        </pc:spChg>
        <pc:spChg chg="del mod">
          <ac:chgData name="Gareth Cort" userId="70a7ccca9534fe0d" providerId="LiveId" clId="{BD022A9A-6042-495C-81B9-A0BD2813CD1B}" dt="2020-01-02T12:44:08.387" v="256" actId="478"/>
          <ac:spMkLst>
            <pc:docMk/>
            <pc:sldMk cId="2433041142" sldId="275"/>
            <ac:spMk id="15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44:08.387" v="256" actId="478"/>
          <ac:spMkLst>
            <pc:docMk/>
            <pc:sldMk cId="2433041142" sldId="275"/>
            <ac:spMk id="16" creationId="{6ACA200A-A7C3-4DE9-ADE3-CFAD07A00976}"/>
          </ac:spMkLst>
        </pc:spChg>
        <pc:spChg chg="add">
          <ac:chgData name="Gareth Cort" userId="70a7ccca9534fe0d" providerId="LiveId" clId="{BD022A9A-6042-495C-81B9-A0BD2813CD1B}" dt="2020-01-02T12:54:55.577" v="480"/>
          <ac:spMkLst>
            <pc:docMk/>
            <pc:sldMk cId="2433041142" sldId="275"/>
            <ac:spMk id="22" creationId="{2B9892C9-3788-42E8-B18B-4A589FC37DFB}"/>
          </ac:spMkLst>
        </pc:spChg>
        <pc:picChg chg="mod">
          <ac:chgData name="Gareth Cort" userId="70a7ccca9534fe0d" providerId="LiveId" clId="{BD022A9A-6042-495C-81B9-A0BD2813CD1B}" dt="2020-01-02T12:44:52.562" v="270" actId="1076"/>
          <ac:picMkLst>
            <pc:docMk/>
            <pc:sldMk cId="2433041142" sldId="275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44:49.994" v="269" actId="1076"/>
          <ac:picMkLst>
            <pc:docMk/>
            <pc:sldMk cId="2433041142" sldId="275"/>
            <ac:picMk id="5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44:32.488" v="264" actId="478"/>
          <ac:picMkLst>
            <pc:docMk/>
            <pc:sldMk cId="2433041142" sldId="275"/>
            <ac:picMk id="7" creationId="{00000000-0000-0000-0000-000000000000}"/>
          </ac:picMkLst>
        </pc:picChg>
        <pc:picChg chg="add del mod">
          <ac:chgData name="Gareth Cort" userId="70a7ccca9534fe0d" providerId="LiveId" clId="{BD022A9A-6042-495C-81B9-A0BD2813CD1B}" dt="2020-01-02T12:50:38.331" v="339" actId="478"/>
          <ac:picMkLst>
            <pc:docMk/>
            <pc:sldMk cId="2433041142" sldId="275"/>
            <ac:picMk id="13" creationId="{E343CDC1-24D5-408C-992D-E0A951BBCB58}"/>
          </ac:picMkLst>
        </pc:picChg>
        <pc:picChg chg="add mod ord">
          <ac:chgData name="Gareth Cort" userId="70a7ccca9534fe0d" providerId="LiveId" clId="{BD022A9A-6042-495C-81B9-A0BD2813CD1B}" dt="2020-01-02T12:50:43.859" v="342" actId="1076"/>
          <ac:picMkLst>
            <pc:docMk/>
            <pc:sldMk cId="2433041142" sldId="275"/>
            <ac:picMk id="21" creationId="{1B4DE170-9467-4CB9-8D42-69A9652099DC}"/>
          </ac:picMkLst>
        </pc:picChg>
        <pc:cxnChg chg="add del mod">
          <ac:chgData name="Gareth Cort" userId="70a7ccca9534fe0d" providerId="LiveId" clId="{BD022A9A-6042-495C-81B9-A0BD2813CD1B}" dt="2020-01-02T12:45:50.390" v="277" actId="478"/>
          <ac:cxnSpMkLst>
            <pc:docMk/>
            <pc:sldMk cId="2433041142" sldId="275"/>
            <ac:cxnSpMk id="4" creationId="{26D12651-39A9-4A2E-9D26-93B07658B8D2}"/>
          </ac:cxnSpMkLst>
        </pc:cxnChg>
        <pc:cxnChg chg="add del mod">
          <ac:chgData name="Gareth Cort" userId="70a7ccca9534fe0d" providerId="LiveId" clId="{BD022A9A-6042-495C-81B9-A0BD2813CD1B}" dt="2020-01-02T12:46:07.844" v="279" actId="478"/>
          <ac:cxnSpMkLst>
            <pc:docMk/>
            <pc:sldMk cId="2433041142" sldId="275"/>
            <ac:cxnSpMk id="20" creationId="{3F2714D8-03A0-4916-BC31-ED8228E4D407}"/>
          </ac:cxnSpMkLst>
        </pc:cxnChg>
      </pc:sldChg>
      <pc:sldChg chg="addSp delSp modSp delAnim modAnim">
        <pc:chgData name="Gareth Cort" userId="70a7ccca9534fe0d" providerId="LiveId" clId="{BD022A9A-6042-495C-81B9-A0BD2813CD1B}" dt="2020-01-02T12:54:26.723" v="472" actId="14100"/>
        <pc:sldMkLst>
          <pc:docMk/>
          <pc:sldMk cId="3419911452" sldId="277"/>
        </pc:sldMkLst>
        <pc:spChg chg="add">
          <ac:chgData name="Gareth Cort" userId="70a7ccca9534fe0d" providerId="LiveId" clId="{BD022A9A-6042-495C-81B9-A0BD2813CD1B}" dt="2020-01-02T12:42:13.522" v="225"/>
          <ac:spMkLst>
            <pc:docMk/>
            <pc:sldMk cId="3419911452" sldId="277"/>
            <ac:spMk id="8" creationId="{3223B102-0426-4232-81E9-DADEECBCE1D3}"/>
          </ac:spMkLst>
        </pc:spChg>
        <pc:spChg chg="add">
          <ac:chgData name="Gareth Cort" userId="70a7ccca9534fe0d" providerId="LiveId" clId="{BD022A9A-6042-495C-81B9-A0BD2813CD1B}" dt="2020-01-02T12:42:13.522" v="225"/>
          <ac:spMkLst>
            <pc:docMk/>
            <pc:sldMk cId="3419911452" sldId="277"/>
            <ac:spMk id="9" creationId="{BD3A73BD-7F6E-461B-B1C7-4AB3CBA63B19}"/>
          </ac:spMkLst>
        </pc:spChg>
        <pc:spChg chg="add">
          <ac:chgData name="Gareth Cort" userId="70a7ccca9534fe0d" providerId="LiveId" clId="{BD022A9A-6042-495C-81B9-A0BD2813CD1B}" dt="2020-01-02T12:42:13.522" v="225"/>
          <ac:spMkLst>
            <pc:docMk/>
            <pc:sldMk cId="3419911452" sldId="277"/>
            <ac:spMk id="10" creationId="{58D77907-406B-4838-A151-62EF64875BD9}"/>
          </ac:spMkLst>
        </pc:spChg>
        <pc:spChg chg="add mod">
          <ac:chgData name="Gareth Cort" userId="70a7ccca9534fe0d" providerId="LiveId" clId="{BD022A9A-6042-495C-81B9-A0BD2813CD1B}" dt="2020-01-02T12:53:58.793" v="463" actId="1076"/>
          <ac:spMkLst>
            <pc:docMk/>
            <pc:sldMk cId="3419911452" sldId="277"/>
            <ac:spMk id="11" creationId="{6DD829FC-D141-475E-A5FA-561B6B306E6D}"/>
          </ac:spMkLst>
        </pc:spChg>
        <pc:spChg chg="add mod">
          <ac:chgData name="Gareth Cort" userId="70a7ccca9534fe0d" providerId="LiveId" clId="{BD022A9A-6042-495C-81B9-A0BD2813CD1B}" dt="2020-01-02T12:53:38.322" v="426" actId="1035"/>
          <ac:spMkLst>
            <pc:docMk/>
            <pc:sldMk cId="3419911452" sldId="277"/>
            <ac:spMk id="12" creationId="{C93E6D08-6F19-4A07-BE76-DA7395B568A1}"/>
          </ac:spMkLst>
        </pc:spChg>
        <pc:spChg chg="del mod">
          <ac:chgData name="Gareth Cort" userId="70a7ccca9534fe0d" providerId="LiveId" clId="{BD022A9A-6042-495C-81B9-A0BD2813CD1B}" dt="2020-01-02T12:52:31.817" v="397" actId="478"/>
          <ac:spMkLst>
            <pc:docMk/>
            <pc:sldMk cId="3419911452" sldId="277"/>
            <ac:spMk id="16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52:31.817" v="397" actId="478"/>
          <ac:spMkLst>
            <pc:docMk/>
            <pc:sldMk cId="3419911452" sldId="277"/>
            <ac:spMk id="17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54:26.723" v="472" actId="14100"/>
          <ac:spMkLst>
            <pc:docMk/>
            <pc:sldMk cId="3419911452" sldId="277"/>
            <ac:spMk id="18" creationId="{00000000-0000-0000-0000-000000000000}"/>
          </ac:spMkLst>
        </pc:spChg>
        <pc:picChg chg="mod">
          <ac:chgData name="Gareth Cort" userId="70a7ccca9534fe0d" providerId="LiveId" clId="{BD022A9A-6042-495C-81B9-A0BD2813CD1B}" dt="2020-01-02T12:54:20.265" v="470" actId="1076"/>
          <ac:picMkLst>
            <pc:docMk/>
            <pc:sldMk cId="3419911452" sldId="277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4:17.641" v="469" actId="14100"/>
          <ac:picMkLst>
            <pc:docMk/>
            <pc:sldMk cId="3419911452" sldId="277"/>
            <ac:picMk id="6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52:35.128" v="399" actId="478"/>
          <ac:picMkLst>
            <pc:docMk/>
            <pc:sldMk cId="3419911452" sldId="277"/>
            <ac:picMk id="7" creationId="{00000000-0000-0000-0000-000000000000}"/>
          </ac:picMkLst>
        </pc:picChg>
        <pc:picChg chg="add mod">
          <ac:chgData name="Gareth Cort" userId="70a7ccca9534fe0d" providerId="LiveId" clId="{BD022A9A-6042-495C-81B9-A0BD2813CD1B}" dt="2020-01-02T12:54:08.530" v="467" actId="1076"/>
          <ac:picMkLst>
            <pc:docMk/>
            <pc:sldMk cId="3419911452" sldId="277"/>
            <ac:picMk id="13" creationId="{406A1AC0-4815-4A2D-9755-22EE2D4D6B1A}"/>
          </ac:picMkLst>
        </pc:picChg>
      </pc:sldChg>
      <pc:sldChg chg="addSp delSp modSp">
        <pc:chgData name="Gareth Cort" userId="70a7ccca9534fe0d" providerId="LiveId" clId="{BD022A9A-6042-495C-81B9-A0BD2813CD1B}" dt="2020-01-02T13:10:36.154" v="653" actId="478"/>
        <pc:sldMkLst>
          <pc:docMk/>
          <pc:sldMk cId="1512101075" sldId="281"/>
        </pc:sldMkLst>
        <pc:spChg chg="del mod">
          <ac:chgData name="Gareth Cort" userId="70a7ccca9534fe0d" providerId="LiveId" clId="{BD022A9A-6042-495C-81B9-A0BD2813CD1B}" dt="2020-01-02T13:01:48.271" v="580" actId="478"/>
          <ac:spMkLst>
            <pc:docMk/>
            <pc:sldMk cId="1512101075" sldId="281"/>
            <ac:spMk id="2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3:01:47.625" v="579" actId="478"/>
          <ac:spMkLst>
            <pc:docMk/>
            <pc:sldMk cId="1512101075" sldId="281"/>
            <ac:spMk id="3" creationId="{39FC6B33-EC42-4289-951A-C432ABA39847}"/>
          </ac:spMkLst>
        </pc:spChg>
        <pc:spChg chg="del mod">
          <ac:chgData name="Gareth Cort" userId="70a7ccca9534fe0d" providerId="LiveId" clId="{BD022A9A-6042-495C-81B9-A0BD2813CD1B}" dt="2020-01-02T13:08:32.245" v="614"/>
          <ac:spMkLst>
            <pc:docMk/>
            <pc:sldMk cId="1512101075" sldId="281"/>
            <ac:spMk id="7" creationId="{A6BCB28E-B315-4194-86D6-6CE3EFF3516E}"/>
          </ac:spMkLst>
        </pc:spChg>
        <pc:spChg chg="mod">
          <ac:chgData name="Gareth Cort" userId="70a7ccca9534fe0d" providerId="LiveId" clId="{BD022A9A-6042-495C-81B9-A0BD2813CD1B}" dt="2020-01-02T13:10:16.632" v="649" actId="1076"/>
          <ac:spMkLst>
            <pc:docMk/>
            <pc:sldMk cId="1512101075" sldId="281"/>
            <ac:spMk id="8" creationId="{00000000-0000-0000-0000-000000000000}"/>
          </ac:spMkLst>
        </pc:spChg>
        <pc:spChg chg="del mod">
          <ac:chgData name="Gareth Cort" userId="70a7ccca9534fe0d" providerId="LiveId" clId="{BD022A9A-6042-495C-81B9-A0BD2813CD1B}" dt="2020-01-02T13:08:32.246" v="616"/>
          <ac:spMkLst>
            <pc:docMk/>
            <pc:sldMk cId="1512101075" sldId="281"/>
            <ac:spMk id="10" creationId="{A6BCB28E-B315-4194-86D6-6CE3EFF3516E}"/>
          </ac:spMkLst>
        </pc:spChg>
        <pc:spChg chg="mod ord topLvl">
          <ac:chgData name="Gareth Cort" userId="70a7ccca9534fe0d" providerId="LiveId" clId="{BD022A9A-6042-495C-81B9-A0BD2813CD1B}" dt="2020-01-02T13:09:24.087" v="632" actId="164"/>
          <ac:spMkLst>
            <pc:docMk/>
            <pc:sldMk cId="1512101075" sldId="281"/>
            <ac:spMk id="16" creationId="{C3D0FC31-3654-4684-9979-0BFB3445EBD8}"/>
          </ac:spMkLst>
        </pc:spChg>
        <pc:spChg chg="add mod ord">
          <ac:chgData name="Gareth Cort" userId="70a7ccca9534fe0d" providerId="LiveId" clId="{BD022A9A-6042-495C-81B9-A0BD2813CD1B}" dt="2020-01-02T13:10:09.255" v="647" actId="164"/>
          <ac:spMkLst>
            <pc:docMk/>
            <pc:sldMk cId="1512101075" sldId="281"/>
            <ac:spMk id="18" creationId="{C6B70000-4844-468B-9F5F-A60D7496D8CE}"/>
          </ac:spMkLst>
        </pc:spChg>
        <pc:spChg chg="add del mod">
          <ac:chgData name="Gareth Cort" userId="70a7ccca9534fe0d" providerId="LiveId" clId="{BD022A9A-6042-495C-81B9-A0BD2813CD1B}" dt="2020-01-02T13:10:36.154" v="653" actId="478"/>
          <ac:spMkLst>
            <pc:docMk/>
            <pc:sldMk cId="1512101075" sldId="281"/>
            <ac:spMk id="19" creationId="{7B6CF4DE-0949-4AFC-BF2F-99FBC9F39AD4}"/>
          </ac:spMkLst>
        </pc:spChg>
        <pc:grpChg chg="add mod">
          <ac:chgData name="Gareth Cort" userId="70a7ccca9534fe0d" providerId="LiveId" clId="{BD022A9A-6042-495C-81B9-A0BD2813CD1B}" dt="2020-01-02T13:09:24.087" v="632" actId="164"/>
          <ac:grpSpMkLst>
            <pc:docMk/>
            <pc:sldMk cId="1512101075" sldId="281"/>
            <ac:grpSpMk id="4" creationId="{4CE0796C-C695-48CB-9E37-5ADB52300373}"/>
          </ac:grpSpMkLst>
        </pc:grpChg>
        <pc:grpChg chg="add">
          <ac:chgData name="Gareth Cort" userId="70a7ccca9534fe0d" providerId="LiveId" clId="{BD022A9A-6042-495C-81B9-A0BD2813CD1B}" dt="2020-01-02T13:01:45.433" v="578"/>
          <ac:grpSpMkLst>
            <pc:docMk/>
            <pc:sldMk cId="1512101075" sldId="281"/>
            <ac:grpSpMk id="11" creationId="{2649053E-EB0B-4AF8-AFD4-097D91F6CB34}"/>
          </ac:grpSpMkLst>
        </pc:grpChg>
        <pc:grpChg chg="add del">
          <ac:chgData name="Gareth Cort" userId="70a7ccca9534fe0d" providerId="LiveId" clId="{BD022A9A-6042-495C-81B9-A0BD2813CD1B}" dt="2020-01-02T13:07:45.480" v="598" actId="165"/>
          <ac:grpSpMkLst>
            <pc:docMk/>
            <pc:sldMk cId="1512101075" sldId="281"/>
            <ac:grpSpMk id="15" creationId="{096B412E-969A-4F93-8AE9-6F4BED2B93BD}"/>
          </ac:grpSpMkLst>
        </pc:grpChg>
        <pc:grpChg chg="add mod">
          <ac:chgData name="Gareth Cort" userId="70a7ccca9534fe0d" providerId="LiveId" clId="{BD022A9A-6042-495C-81B9-A0BD2813CD1B}" dt="2020-01-02T13:09:39.260" v="638" actId="164"/>
          <ac:grpSpMkLst>
            <pc:docMk/>
            <pc:sldMk cId="1512101075" sldId="281"/>
            <ac:grpSpMk id="20" creationId="{9A3600A6-6B9A-462E-A7B6-744B6EA1CA5E}"/>
          </ac:grpSpMkLst>
        </pc:grpChg>
        <pc:grpChg chg="add mod">
          <ac:chgData name="Gareth Cort" userId="70a7ccca9534fe0d" providerId="LiveId" clId="{BD022A9A-6042-495C-81B9-A0BD2813CD1B}" dt="2020-01-02T13:10:21.167" v="650" actId="1076"/>
          <ac:grpSpMkLst>
            <pc:docMk/>
            <pc:sldMk cId="1512101075" sldId="281"/>
            <ac:grpSpMk id="21" creationId="{72670B98-C3BA-4575-8E9E-E64FBABB34A2}"/>
          </ac:grpSpMkLst>
        </pc:grpChg>
        <pc:grpChg chg="add mod">
          <ac:chgData name="Gareth Cort" userId="70a7ccca9534fe0d" providerId="LiveId" clId="{BD022A9A-6042-495C-81B9-A0BD2813CD1B}" dt="2020-01-02T13:10:34.225" v="652" actId="1076"/>
          <ac:grpSpMkLst>
            <pc:docMk/>
            <pc:sldMk cId="1512101075" sldId="281"/>
            <ac:grpSpMk id="22" creationId="{9243D90A-C114-4CD6-8F26-A1DB2D1242D7}"/>
          </ac:grpSpMkLst>
        </pc:grpChg>
        <pc:picChg chg="mod">
          <ac:chgData name="Gareth Cort" userId="70a7ccca9534fe0d" providerId="LiveId" clId="{BD022A9A-6042-495C-81B9-A0BD2813CD1B}" dt="2020-01-02T13:09:24.087" v="632" actId="164"/>
          <ac:picMkLst>
            <pc:docMk/>
            <pc:sldMk cId="1512101075" sldId="281"/>
            <ac:picMk id="5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3:10:09.255" v="647" actId="164"/>
          <ac:picMkLst>
            <pc:docMk/>
            <pc:sldMk cId="1512101075" sldId="281"/>
            <ac:picMk id="6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3:10:36.154" v="653" actId="478"/>
          <ac:picMkLst>
            <pc:docMk/>
            <pc:sldMk cId="1512101075" sldId="281"/>
            <ac:picMk id="9" creationId="{849AC45D-C318-473B-A11D-DD4DA02E0DEA}"/>
          </ac:picMkLst>
        </pc:picChg>
        <pc:picChg chg="del mod topLvl">
          <ac:chgData name="Gareth Cort" userId="70a7ccca9534fe0d" providerId="LiveId" clId="{BD022A9A-6042-495C-81B9-A0BD2813CD1B}" dt="2020-01-02T13:07:47.129" v="599" actId="478"/>
          <ac:picMkLst>
            <pc:docMk/>
            <pc:sldMk cId="1512101075" sldId="281"/>
            <ac:picMk id="17" creationId="{B5B0A73D-F643-4790-AFC8-E058FB0D2DAC}"/>
          </ac:picMkLst>
        </pc:picChg>
      </pc:sldChg>
      <pc:sldChg chg="addSp delSp modSp delAnim modAnim">
        <pc:chgData name="Gareth Cort" userId="70a7ccca9534fe0d" providerId="LiveId" clId="{BD022A9A-6042-495C-81B9-A0BD2813CD1B}" dt="2020-01-02T12:54:48.258" v="476"/>
        <pc:sldMkLst>
          <pc:docMk/>
          <pc:sldMk cId="1374706761" sldId="284"/>
        </pc:sldMkLst>
        <pc:spChg chg="del mod">
          <ac:chgData name="Gareth Cort" userId="70a7ccca9534fe0d" providerId="LiveId" clId="{BD022A9A-6042-495C-81B9-A0BD2813CD1B}" dt="2020-01-02T12:48:16.182" v="313" actId="478"/>
          <ac:spMkLst>
            <pc:docMk/>
            <pc:sldMk cId="1374706761" sldId="284"/>
            <ac:spMk id="4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48:16.182" v="313" actId="478"/>
          <ac:spMkLst>
            <pc:docMk/>
            <pc:sldMk cId="1374706761" sldId="284"/>
            <ac:spMk id="5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52:09.041" v="394" actId="1076"/>
          <ac:spMkLst>
            <pc:docMk/>
            <pc:sldMk cId="1374706761" sldId="284"/>
            <ac:spMk id="7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11.417" v="223"/>
          <ac:spMkLst>
            <pc:docMk/>
            <pc:sldMk cId="1374706761" sldId="284"/>
            <ac:spMk id="9" creationId="{8B290E8E-80E6-4BBC-8350-C23E330CECF2}"/>
          </ac:spMkLst>
        </pc:spChg>
        <pc:spChg chg="add">
          <ac:chgData name="Gareth Cort" userId="70a7ccca9534fe0d" providerId="LiveId" clId="{BD022A9A-6042-495C-81B9-A0BD2813CD1B}" dt="2020-01-02T12:42:11.417" v="223"/>
          <ac:spMkLst>
            <pc:docMk/>
            <pc:sldMk cId="1374706761" sldId="284"/>
            <ac:spMk id="10" creationId="{09890BD6-64D3-4993-BA9F-163162E4BEF8}"/>
          </ac:spMkLst>
        </pc:spChg>
        <pc:spChg chg="add">
          <ac:chgData name="Gareth Cort" userId="70a7ccca9534fe0d" providerId="LiveId" clId="{BD022A9A-6042-495C-81B9-A0BD2813CD1B}" dt="2020-01-02T12:42:11.417" v="223"/>
          <ac:spMkLst>
            <pc:docMk/>
            <pc:sldMk cId="1374706761" sldId="284"/>
            <ac:spMk id="11" creationId="{CF78066B-5943-4ACE-B67F-6AFFD30CD035}"/>
          </ac:spMkLst>
        </pc:spChg>
        <pc:spChg chg="add del">
          <ac:chgData name="Gareth Cort" userId="70a7ccca9534fe0d" providerId="LiveId" clId="{BD022A9A-6042-495C-81B9-A0BD2813CD1B}" dt="2020-01-02T12:54:48.055" v="475" actId="478"/>
          <ac:spMkLst>
            <pc:docMk/>
            <pc:sldMk cId="1374706761" sldId="284"/>
            <ac:spMk id="13" creationId="{56F29FBB-06C8-4B63-946A-829AC2029AE5}"/>
          </ac:spMkLst>
        </pc:spChg>
        <pc:spChg chg="add del">
          <ac:chgData name="Gareth Cort" userId="70a7ccca9534fe0d" providerId="LiveId" clId="{BD022A9A-6042-495C-81B9-A0BD2813CD1B}" dt="2020-01-02T12:50:54.254" v="343" actId="478"/>
          <ac:spMkLst>
            <pc:docMk/>
            <pc:sldMk cId="1374706761" sldId="284"/>
            <ac:spMk id="14" creationId="{F9E68161-8921-481A-A1EE-B02D89FE0D38}"/>
          </ac:spMkLst>
        </pc:spChg>
        <pc:spChg chg="add">
          <ac:chgData name="Gareth Cort" userId="70a7ccca9534fe0d" providerId="LiveId" clId="{BD022A9A-6042-495C-81B9-A0BD2813CD1B}" dt="2020-01-02T12:50:59.608" v="344"/>
          <ac:spMkLst>
            <pc:docMk/>
            <pc:sldMk cId="1374706761" sldId="284"/>
            <ac:spMk id="17" creationId="{5192A724-1C03-4B2D-94CE-DD7D92CFC114}"/>
          </ac:spMkLst>
        </pc:spChg>
        <pc:spChg chg="add">
          <ac:chgData name="Gareth Cort" userId="70a7ccca9534fe0d" providerId="LiveId" clId="{BD022A9A-6042-495C-81B9-A0BD2813CD1B}" dt="2020-01-02T12:54:48.258" v="476"/>
          <ac:spMkLst>
            <pc:docMk/>
            <pc:sldMk cId="1374706761" sldId="284"/>
            <ac:spMk id="18" creationId="{ED9A17E2-9AFA-4F83-B549-0C4922CE6A89}"/>
          </ac:spMkLst>
        </pc:sp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1374706761" sldId="284"/>
            <ac:picMk id="2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1374706761" sldId="284"/>
            <ac:picMk id="6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48:29.621" v="315" actId="478"/>
          <ac:picMkLst>
            <pc:docMk/>
            <pc:sldMk cId="1374706761" sldId="284"/>
            <ac:picMk id="8" creationId="{00000000-0000-0000-0000-000000000000}"/>
          </ac:picMkLst>
        </pc:picChg>
        <pc:picChg chg="add del">
          <ac:chgData name="Gareth Cort" userId="70a7ccca9534fe0d" providerId="LiveId" clId="{BD022A9A-6042-495C-81B9-A0BD2813CD1B}" dt="2020-01-02T12:48:06.991" v="312"/>
          <ac:picMkLst>
            <pc:docMk/>
            <pc:sldMk cId="1374706761" sldId="284"/>
            <ac:picMk id="12" creationId="{E1B4FBD3-DDC4-4B77-BB87-F2171BA0E7CA}"/>
          </ac:picMkLst>
        </pc:picChg>
        <pc:picChg chg="add del">
          <ac:chgData name="Gareth Cort" userId="70a7ccca9534fe0d" providerId="LiveId" clId="{BD022A9A-6042-495C-81B9-A0BD2813CD1B}" dt="2020-01-02T12:50:26.812" v="336" actId="478"/>
          <ac:picMkLst>
            <pc:docMk/>
            <pc:sldMk cId="1374706761" sldId="284"/>
            <ac:picMk id="15" creationId="{E2F51D3F-52BB-4C8E-8515-FA46FE3BC59C}"/>
          </ac:picMkLst>
        </pc:picChg>
        <pc:picChg chg="add mod ord modCrop">
          <ac:chgData name="Gareth Cort" userId="70a7ccca9534fe0d" providerId="LiveId" clId="{BD022A9A-6042-495C-81B9-A0BD2813CD1B}" dt="2020-01-02T12:50:24.391" v="335" actId="171"/>
          <ac:picMkLst>
            <pc:docMk/>
            <pc:sldMk cId="1374706761" sldId="284"/>
            <ac:picMk id="16" creationId="{EBE78FBD-69EA-4A65-97C0-CAF2C25772DE}"/>
          </ac:picMkLst>
        </pc:picChg>
      </pc:sldChg>
      <pc:sldChg chg="addSp delSp modSp delAnim modAnim">
        <pc:chgData name="Gareth Cort" userId="70a7ccca9534fe0d" providerId="LiveId" clId="{BD022A9A-6042-495C-81B9-A0BD2813CD1B}" dt="2020-01-02T12:54:45.346" v="474"/>
        <pc:sldMkLst>
          <pc:docMk/>
          <pc:sldMk cId="2299316125" sldId="285"/>
        </pc:sldMkLst>
        <pc:spChg chg="del mod">
          <ac:chgData name="Gareth Cort" userId="70a7ccca9534fe0d" providerId="LiveId" clId="{BD022A9A-6042-495C-81B9-A0BD2813CD1B}" dt="2020-01-02T12:51:12.277" v="347" actId="478"/>
          <ac:spMkLst>
            <pc:docMk/>
            <pc:sldMk cId="2299316125" sldId="285"/>
            <ac:spMk id="4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51:05.390" v="346" actId="478"/>
          <ac:spMkLst>
            <pc:docMk/>
            <pc:sldMk cId="2299316125" sldId="285"/>
            <ac:spMk id="5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52:13.995" v="396" actId="14100"/>
          <ac:spMkLst>
            <pc:docMk/>
            <pc:sldMk cId="2299316125" sldId="285"/>
            <ac:spMk id="6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12.378" v="224"/>
          <ac:spMkLst>
            <pc:docMk/>
            <pc:sldMk cId="2299316125" sldId="285"/>
            <ac:spMk id="8" creationId="{7E628799-38CC-4347-8B81-F4F7B23636C1}"/>
          </ac:spMkLst>
        </pc:spChg>
        <pc:spChg chg="add">
          <ac:chgData name="Gareth Cort" userId="70a7ccca9534fe0d" providerId="LiveId" clId="{BD022A9A-6042-495C-81B9-A0BD2813CD1B}" dt="2020-01-02T12:42:12.378" v="224"/>
          <ac:spMkLst>
            <pc:docMk/>
            <pc:sldMk cId="2299316125" sldId="285"/>
            <ac:spMk id="9" creationId="{FA555981-990F-4A9C-B6A8-5033B5D0B258}"/>
          </ac:spMkLst>
        </pc:spChg>
        <pc:spChg chg="add">
          <ac:chgData name="Gareth Cort" userId="70a7ccca9534fe0d" providerId="LiveId" clId="{BD022A9A-6042-495C-81B9-A0BD2813CD1B}" dt="2020-01-02T12:42:12.378" v="224"/>
          <ac:spMkLst>
            <pc:docMk/>
            <pc:sldMk cId="2299316125" sldId="285"/>
            <ac:spMk id="10" creationId="{CD51B0C7-9DB3-4186-B0FA-3C36551480AB}"/>
          </ac:spMkLst>
        </pc:spChg>
        <pc:spChg chg="add">
          <ac:chgData name="Gareth Cort" userId="70a7ccca9534fe0d" providerId="LiveId" clId="{BD022A9A-6042-495C-81B9-A0BD2813CD1B}" dt="2020-01-02T12:51:03.409" v="345"/>
          <ac:spMkLst>
            <pc:docMk/>
            <pc:sldMk cId="2299316125" sldId="285"/>
            <ac:spMk id="11" creationId="{4FBDD184-072F-4B1D-9D70-30F653597F7A}"/>
          </ac:spMkLst>
        </pc:spChg>
        <pc:spChg chg="add del mod">
          <ac:chgData name="Gareth Cort" userId="70a7ccca9534fe0d" providerId="LiveId" clId="{BD022A9A-6042-495C-81B9-A0BD2813CD1B}" dt="2020-01-02T12:54:45.125" v="473" actId="478"/>
          <ac:spMkLst>
            <pc:docMk/>
            <pc:sldMk cId="2299316125" sldId="285"/>
            <ac:spMk id="12" creationId="{066E936F-8922-4A4C-B33B-65B81A11007B}"/>
          </ac:spMkLst>
        </pc:spChg>
        <pc:spChg chg="add">
          <ac:chgData name="Gareth Cort" userId="70a7ccca9534fe0d" providerId="LiveId" clId="{BD022A9A-6042-495C-81B9-A0BD2813CD1B}" dt="2020-01-02T12:54:45.346" v="474"/>
          <ac:spMkLst>
            <pc:docMk/>
            <pc:sldMk cId="2299316125" sldId="285"/>
            <ac:spMk id="14" creationId="{BF7B5B42-C3A8-4548-B887-6857A0AB4C46}"/>
          </ac:spMkLst>
        </pc:spChg>
        <pc:picChg chg="mod">
          <ac:chgData name="Gareth Cort" userId="70a7ccca9534fe0d" providerId="LiveId" clId="{BD022A9A-6042-495C-81B9-A0BD2813CD1B}" dt="2020-01-02T12:51:23.832" v="379" actId="1036"/>
          <ac:picMkLst>
            <pc:docMk/>
            <pc:sldMk cId="2299316125" sldId="285"/>
            <ac:picMk id="2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1:23.832" v="379" actId="1036"/>
          <ac:picMkLst>
            <pc:docMk/>
            <pc:sldMk cId="2299316125" sldId="285"/>
            <ac:picMk id="3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51:25.644" v="380" actId="478"/>
          <ac:picMkLst>
            <pc:docMk/>
            <pc:sldMk cId="2299316125" sldId="285"/>
            <ac:picMk id="7" creationId="{00000000-0000-0000-0000-000000000000}"/>
          </ac:picMkLst>
        </pc:picChg>
        <pc:picChg chg="add mod">
          <ac:chgData name="Gareth Cort" userId="70a7ccca9534fe0d" providerId="LiveId" clId="{BD022A9A-6042-495C-81B9-A0BD2813CD1B}" dt="2020-01-02T12:51:34.674" v="382" actId="1076"/>
          <ac:picMkLst>
            <pc:docMk/>
            <pc:sldMk cId="2299316125" sldId="285"/>
            <ac:picMk id="13" creationId="{81E984A3-92A8-4D7A-AA0E-ECDBF0A7407F}"/>
          </ac:picMkLst>
        </pc:picChg>
      </pc:sldChg>
      <pc:sldChg chg="addSp delSp modSp delAnim modAnim">
        <pc:chgData name="Gareth Cort" userId="70a7ccca9534fe0d" providerId="LiveId" clId="{BD022A9A-6042-495C-81B9-A0BD2813CD1B}" dt="2020-01-02T12:55:51.655" v="500" actId="478"/>
        <pc:sldMkLst>
          <pc:docMk/>
          <pc:sldMk cId="896172624" sldId="287"/>
        </pc:sldMkLst>
        <pc:spChg chg="del mod">
          <ac:chgData name="Gareth Cort" userId="70a7ccca9534fe0d" providerId="LiveId" clId="{BD022A9A-6042-495C-81B9-A0BD2813CD1B}" dt="2020-01-02T12:55:01.949" v="483" actId="478"/>
          <ac:spMkLst>
            <pc:docMk/>
            <pc:sldMk cId="896172624" sldId="287"/>
            <ac:spMk id="4" creationId="{6ACA200A-A7C3-4DE9-ADE3-CFAD07A00976}"/>
          </ac:spMkLst>
        </pc:spChg>
        <pc:spChg chg="mod">
          <ac:chgData name="Gareth Cort" userId="70a7ccca9534fe0d" providerId="LiveId" clId="{BD022A9A-6042-495C-81B9-A0BD2813CD1B}" dt="2020-01-02T12:55:30.937" v="495" actId="1076"/>
          <ac:spMkLst>
            <pc:docMk/>
            <pc:sldMk cId="896172624" sldId="287"/>
            <ac:spMk id="5" creationId="{00000000-0000-0000-0000-000000000000}"/>
          </ac:spMkLst>
        </pc:spChg>
        <pc:spChg chg="del mod">
          <ac:chgData name="Gareth Cort" userId="70a7ccca9534fe0d" providerId="LiveId" clId="{BD022A9A-6042-495C-81B9-A0BD2813CD1B}" dt="2020-01-02T12:55:07.429" v="485" actId="478"/>
          <ac:spMkLst>
            <pc:docMk/>
            <pc:sldMk cId="896172624" sldId="287"/>
            <ac:spMk id="7" creationId="{6ACA200A-A7C3-4DE9-ADE3-CFAD07A00976}"/>
          </ac:spMkLst>
        </pc:spChg>
        <pc:spChg chg="add">
          <ac:chgData name="Gareth Cort" userId="70a7ccca9534fe0d" providerId="LiveId" clId="{BD022A9A-6042-495C-81B9-A0BD2813CD1B}" dt="2020-01-02T12:42:14.607" v="226"/>
          <ac:spMkLst>
            <pc:docMk/>
            <pc:sldMk cId="896172624" sldId="287"/>
            <ac:spMk id="8" creationId="{59597EE5-05A3-4337-8B32-3A2D0AB5AB8B}"/>
          </ac:spMkLst>
        </pc:spChg>
        <pc:spChg chg="add">
          <ac:chgData name="Gareth Cort" userId="70a7ccca9534fe0d" providerId="LiveId" clId="{BD022A9A-6042-495C-81B9-A0BD2813CD1B}" dt="2020-01-02T12:42:14.607" v="226"/>
          <ac:spMkLst>
            <pc:docMk/>
            <pc:sldMk cId="896172624" sldId="287"/>
            <ac:spMk id="9" creationId="{A6AC8B43-6CCE-4171-8A7C-33F5AA93E712}"/>
          </ac:spMkLst>
        </pc:spChg>
        <pc:spChg chg="add">
          <ac:chgData name="Gareth Cort" userId="70a7ccca9534fe0d" providerId="LiveId" clId="{BD022A9A-6042-495C-81B9-A0BD2813CD1B}" dt="2020-01-02T12:42:14.607" v="226"/>
          <ac:spMkLst>
            <pc:docMk/>
            <pc:sldMk cId="896172624" sldId="287"/>
            <ac:spMk id="10" creationId="{7AC236A8-964C-489C-982B-7CB2942529AD}"/>
          </ac:spMkLst>
        </pc:spChg>
        <pc:spChg chg="add">
          <ac:chgData name="Gareth Cort" userId="70a7ccca9534fe0d" providerId="LiveId" clId="{BD022A9A-6042-495C-81B9-A0BD2813CD1B}" dt="2020-01-02T12:55:02.164" v="484"/>
          <ac:spMkLst>
            <pc:docMk/>
            <pc:sldMk cId="896172624" sldId="287"/>
            <ac:spMk id="11" creationId="{165C00C5-0862-48A9-8A68-91F19904106C}"/>
          </ac:spMkLst>
        </pc:spChg>
        <pc:spChg chg="add">
          <ac:chgData name="Gareth Cort" userId="70a7ccca9534fe0d" providerId="LiveId" clId="{BD022A9A-6042-495C-81B9-A0BD2813CD1B}" dt="2020-01-02T12:55:10.969" v="486"/>
          <ac:spMkLst>
            <pc:docMk/>
            <pc:sldMk cId="896172624" sldId="287"/>
            <ac:spMk id="12" creationId="{243C5723-BB07-40E2-B984-69F669EC5C61}"/>
          </ac:spMkLst>
        </pc:sp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896172624" sldId="287"/>
            <ac:picMk id="2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896172624" sldId="287"/>
            <ac:picMk id="3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55:13.268" v="487" actId="478"/>
          <ac:picMkLst>
            <pc:docMk/>
            <pc:sldMk cId="896172624" sldId="287"/>
            <ac:picMk id="6" creationId="{00000000-0000-0000-0000-000000000000}"/>
          </ac:picMkLst>
        </pc:picChg>
        <pc:picChg chg="add del mod">
          <ac:chgData name="Gareth Cort" userId="70a7ccca9534fe0d" providerId="LiveId" clId="{BD022A9A-6042-495C-81B9-A0BD2813CD1B}" dt="2020-01-02T12:55:51.655" v="500" actId="478"/>
          <ac:picMkLst>
            <pc:docMk/>
            <pc:sldMk cId="896172624" sldId="287"/>
            <ac:picMk id="13" creationId="{19B702F0-58A8-4EB3-BDCC-9AD4C012235B}"/>
          </ac:picMkLst>
        </pc:picChg>
        <pc:picChg chg="add mod ord">
          <ac:chgData name="Gareth Cort" userId="70a7ccca9534fe0d" providerId="LiveId" clId="{BD022A9A-6042-495C-81B9-A0BD2813CD1B}" dt="2020-01-02T12:55:49.509" v="499" actId="171"/>
          <ac:picMkLst>
            <pc:docMk/>
            <pc:sldMk cId="896172624" sldId="287"/>
            <ac:picMk id="14" creationId="{6CAD977C-7341-4F57-9081-CFCBA9587EB2}"/>
          </ac:picMkLst>
        </pc:picChg>
      </pc:sldChg>
      <pc:sldChg chg="addSp delSp modSp">
        <pc:chgData name="Gareth Cort" userId="70a7ccca9534fe0d" providerId="LiveId" clId="{BD022A9A-6042-495C-81B9-A0BD2813CD1B}" dt="2020-01-02T12:58:13.107" v="543" actId="113"/>
        <pc:sldMkLst>
          <pc:docMk/>
          <pc:sldMk cId="305728481" sldId="288"/>
        </pc:sldMkLst>
        <pc:spChg chg="mod">
          <ac:chgData name="Gareth Cort" userId="70a7ccca9534fe0d" providerId="LiveId" clId="{BD022A9A-6042-495C-81B9-A0BD2813CD1B}" dt="2020-01-02T12:58:13.107" v="543" actId="113"/>
          <ac:spMkLst>
            <pc:docMk/>
            <pc:sldMk cId="305728481" sldId="288"/>
            <ac:spMk id="2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57:22.212" v="526" actId="478"/>
          <ac:spMkLst>
            <pc:docMk/>
            <pc:sldMk cId="305728481" sldId="288"/>
            <ac:spMk id="11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57:23.683" v="527" actId="478"/>
          <ac:spMkLst>
            <pc:docMk/>
            <pc:sldMk cId="305728481" sldId="288"/>
            <ac:spMk id="12" creationId="{39FC6B33-EC42-4289-951A-C432ABA39847}"/>
          </ac:spMkLst>
        </pc:spChg>
        <pc:grpChg chg="add">
          <ac:chgData name="Gareth Cort" userId="70a7ccca9534fe0d" providerId="LiveId" clId="{BD022A9A-6042-495C-81B9-A0BD2813CD1B}" dt="2020-01-02T12:57:20.936" v="525"/>
          <ac:grpSpMkLst>
            <pc:docMk/>
            <pc:sldMk cId="305728481" sldId="288"/>
            <ac:grpSpMk id="6" creationId="{DC9FC96B-C98B-40C2-ADA2-4A9C3FA5B6AA}"/>
          </ac:grpSpMkLst>
        </pc:grp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305728481" sldId="288"/>
            <ac:picMk id="10" creationId="{00000000-0000-0000-0000-000000000000}"/>
          </ac:picMkLst>
        </pc:picChg>
      </pc:sldChg>
      <pc:sldChg chg="addSp delSp modSp">
        <pc:chgData name="Gareth Cort" userId="70a7ccca9534fe0d" providerId="LiveId" clId="{BD022A9A-6042-495C-81B9-A0BD2813CD1B}" dt="2020-01-02T13:12:12.417" v="683" actId="1038"/>
        <pc:sldMkLst>
          <pc:docMk/>
          <pc:sldMk cId="2502668455" sldId="289"/>
        </pc:sldMkLst>
        <pc:spChg chg="mod">
          <ac:chgData name="Gareth Cort" userId="70a7ccca9534fe0d" providerId="LiveId" clId="{BD022A9A-6042-495C-81B9-A0BD2813CD1B}" dt="2020-01-02T13:11:21.554" v="662" actId="113"/>
          <ac:spMkLst>
            <pc:docMk/>
            <pc:sldMk cId="2502668455" sldId="289"/>
            <ac:spMk id="2" creationId="{6ACA200A-A7C3-4DE9-ADE3-CFAD07A00976}"/>
          </ac:spMkLst>
        </pc:spChg>
        <pc:spChg chg="del mod">
          <ac:chgData name="Gareth Cort" userId="70a7ccca9534fe0d" providerId="LiveId" clId="{BD022A9A-6042-495C-81B9-A0BD2813CD1B}" dt="2020-01-02T12:36:07.808" v="86" actId="478"/>
          <ac:spMkLst>
            <pc:docMk/>
            <pc:sldMk cId="2502668455" sldId="289"/>
            <ac:spMk id="4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36:10.423" v="87" actId="478"/>
          <ac:spMkLst>
            <pc:docMk/>
            <pc:sldMk cId="2502668455" sldId="289"/>
            <ac:spMk id="6" creationId="{39FC6B33-EC42-4289-951A-C432ABA39847}"/>
          </ac:spMkLst>
        </pc:spChg>
        <pc:grpChg chg="add">
          <ac:chgData name="Gareth Cort" userId="70a7ccca9534fe0d" providerId="LiveId" clId="{BD022A9A-6042-495C-81B9-A0BD2813CD1B}" dt="2020-01-02T13:11:09.082" v="656"/>
          <ac:grpSpMkLst>
            <pc:docMk/>
            <pc:sldMk cId="2502668455" sldId="289"/>
            <ac:grpSpMk id="7" creationId="{03D01C98-4319-4D55-8B2B-345DEF450DB2}"/>
          </ac:grpSpMkLst>
        </pc:grpChg>
        <pc:picChg chg="del mod">
          <ac:chgData name="Gareth Cort" userId="70a7ccca9534fe0d" providerId="LiveId" clId="{BD022A9A-6042-495C-81B9-A0BD2813CD1B}" dt="2020-01-02T13:12:07.656" v="674" actId="478"/>
          <ac:picMkLst>
            <pc:docMk/>
            <pc:sldMk cId="2502668455" sldId="289"/>
            <ac:picMk id="5" creationId="{00000000-0000-0000-0000-000000000000}"/>
          </ac:picMkLst>
        </pc:picChg>
        <pc:picChg chg="add mod modCrop">
          <ac:chgData name="Gareth Cort" userId="70a7ccca9534fe0d" providerId="LiveId" clId="{BD022A9A-6042-495C-81B9-A0BD2813CD1B}" dt="2020-01-02T13:12:12.417" v="683" actId="1038"/>
          <ac:picMkLst>
            <pc:docMk/>
            <pc:sldMk cId="2502668455" sldId="289"/>
            <ac:picMk id="11" creationId="{C1216EA9-F01C-475A-AE8D-4BF471013B76}"/>
          </ac:picMkLst>
        </pc:picChg>
      </pc:sldChg>
      <pc:sldChg chg="addSp delSp modSp">
        <pc:chgData name="Gareth Cort" userId="70a7ccca9534fe0d" providerId="LiveId" clId="{BD022A9A-6042-495C-81B9-A0BD2813CD1B}" dt="2020-01-02T13:01:21.430" v="574" actId="1036"/>
        <pc:sldMkLst>
          <pc:docMk/>
          <pc:sldMk cId="2698570824" sldId="291"/>
        </pc:sldMkLst>
        <pc:spChg chg="mod">
          <ac:chgData name="Gareth Cort" userId="70a7ccca9534fe0d" providerId="LiveId" clId="{BD022A9A-6042-495C-81B9-A0BD2813CD1B}" dt="2020-01-02T12:58:06.731" v="542" actId="113"/>
          <ac:spMkLst>
            <pc:docMk/>
            <pc:sldMk cId="2698570824" sldId="291"/>
            <ac:spMk id="2" creationId="{6ACA200A-A7C3-4DE9-ADE3-CFAD07A00976}"/>
          </ac:spMkLst>
        </pc:spChg>
        <pc:spChg chg="add del mod">
          <ac:chgData name="Gareth Cort" userId="70a7ccca9534fe0d" providerId="LiveId" clId="{BD022A9A-6042-495C-81B9-A0BD2813CD1B}" dt="2020-01-02T12:58:58.660" v="546" actId="478"/>
          <ac:spMkLst>
            <pc:docMk/>
            <pc:sldMk cId="2698570824" sldId="291"/>
            <ac:spMk id="3" creationId="{A689E49F-B338-45A1-AC73-A99DFA9CE7CE}"/>
          </ac:spMkLst>
        </pc:spChg>
        <pc:spChg chg="del mod">
          <ac:chgData name="Gareth Cort" userId="70a7ccca9534fe0d" providerId="LiveId" clId="{BD022A9A-6042-495C-81B9-A0BD2813CD1B}" dt="2020-01-02T12:57:41.963" v="532" actId="478"/>
          <ac:spMkLst>
            <pc:docMk/>
            <pc:sldMk cId="2698570824" sldId="291"/>
            <ac:spMk id="4" creationId="{09BFD9E3-022C-4EF0-9913-BD8430BB630E}"/>
          </ac:spMkLst>
        </pc:spChg>
        <pc:spChg chg="del mod">
          <ac:chgData name="Gareth Cort" userId="70a7ccca9534fe0d" providerId="LiveId" clId="{BD022A9A-6042-495C-81B9-A0BD2813CD1B}" dt="2020-01-02T12:57:44.775" v="533" actId="478"/>
          <ac:spMkLst>
            <pc:docMk/>
            <pc:sldMk cId="2698570824" sldId="291"/>
            <ac:spMk id="5" creationId="{39FC6B33-EC42-4289-951A-C432ABA39847}"/>
          </ac:spMkLst>
        </pc:spChg>
        <pc:grpChg chg="add">
          <ac:chgData name="Gareth Cort" userId="70a7ccca9534fe0d" providerId="LiveId" clId="{BD022A9A-6042-495C-81B9-A0BD2813CD1B}" dt="2020-01-02T12:57:48.533" v="534"/>
          <ac:grpSpMkLst>
            <pc:docMk/>
            <pc:sldMk cId="2698570824" sldId="291"/>
            <ac:grpSpMk id="8" creationId="{3F68C4B6-89A8-488F-9B26-28938E91DAB9}"/>
          </ac:grpSpMkLst>
        </pc:grpChg>
        <pc:picChg chg="del mod">
          <ac:chgData name="Gareth Cort" userId="70a7ccca9534fe0d" providerId="LiveId" clId="{BD022A9A-6042-495C-81B9-A0BD2813CD1B}" dt="2020-01-02T13:00:38.036" v="552" actId="478"/>
          <ac:picMkLst>
            <pc:docMk/>
            <pc:sldMk cId="2698570824" sldId="291"/>
            <ac:picMk id="6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3:00:42.427" v="555" actId="478"/>
          <ac:picMkLst>
            <pc:docMk/>
            <pc:sldMk cId="2698570824" sldId="291"/>
            <ac:picMk id="7" creationId="{00000000-0000-0000-0000-000000000000}"/>
          </ac:picMkLst>
        </pc:picChg>
        <pc:picChg chg="add mod">
          <ac:chgData name="Gareth Cort" userId="70a7ccca9534fe0d" providerId="LiveId" clId="{BD022A9A-6042-495C-81B9-A0BD2813CD1B}" dt="2020-01-02T13:00:41.177" v="554" actId="688"/>
          <ac:picMkLst>
            <pc:docMk/>
            <pc:sldMk cId="2698570824" sldId="291"/>
            <ac:picMk id="13" creationId="{9A6F3D65-1589-43A4-87EC-E7EBB85A6A32}"/>
          </ac:picMkLst>
        </pc:picChg>
        <pc:picChg chg="add mod">
          <ac:chgData name="Gareth Cort" userId="70a7ccca9534fe0d" providerId="LiveId" clId="{BD022A9A-6042-495C-81B9-A0BD2813CD1B}" dt="2020-01-02T13:01:21.430" v="574" actId="1036"/>
          <ac:picMkLst>
            <pc:docMk/>
            <pc:sldMk cId="2698570824" sldId="291"/>
            <ac:picMk id="15" creationId="{7E8F7528-CAFD-43FF-90E2-860A7F4C8E48}"/>
          </ac:picMkLst>
        </pc:picChg>
      </pc:sldChg>
      <pc:sldChg chg="addSp modSp">
        <pc:chgData name="Gareth Cort" userId="70a7ccca9534fe0d" providerId="LiveId" clId="{BD022A9A-6042-495C-81B9-A0BD2813CD1B}" dt="2020-01-02T12:57:09.424" v="524" actId="1076"/>
        <pc:sldMkLst>
          <pc:docMk/>
          <pc:sldMk cId="1502791245" sldId="292"/>
        </pc:sldMkLst>
        <pc:spChg chg="mod">
          <ac:chgData name="Gareth Cort" userId="70a7ccca9534fe0d" providerId="LiveId" clId="{BD022A9A-6042-495C-81B9-A0BD2813CD1B}" dt="2020-01-02T12:57:07.433" v="523" actId="1076"/>
          <ac:spMkLst>
            <pc:docMk/>
            <pc:sldMk cId="1502791245" sldId="292"/>
            <ac:spMk id="2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42:16.967" v="227"/>
          <ac:spMkLst>
            <pc:docMk/>
            <pc:sldMk cId="1502791245" sldId="292"/>
            <ac:spMk id="10" creationId="{9E09FFF3-C0EB-4F76-8564-88378C951448}"/>
          </ac:spMkLst>
        </pc:spChg>
        <pc:spChg chg="add">
          <ac:chgData name="Gareth Cort" userId="70a7ccca9534fe0d" providerId="LiveId" clId="{BD022A9A-6042-495C-81B9-A0BD2813CD1B}" dt="2020-01-02T12:42:16.967" v="227"/>
          <ac:spMkLst>
            <pc:docMk/>
            <pc:sldMk cId="1502791245" sldId="292"/>
            <ac:spMk id="11" creationId="{D16B6994-467A-4A41-8399-4F4833DC7D89}"/>
          </ac:spMkLst>
        </pc:spChg>
        <pc:spChg chg="add">
          <ac:chgData name="Gareth Cort" userId="70a7ccca9534fe0d" providerId="LiveId" clId="{BD022A9A-6042-495C-81B9-A0BD2813CD1B}" dt="2020-01-02T12:42:16.967" v="227"/>
          <ac:spMkLst>
            <pc:docMk/>
            <pc:sldMk cId="1502791245" sldId="292"/>
            <ac:spMk id="12" creationId="{11AB9950-2283-44A1-93CB-166312BF61F0}"/>
          </ac:spMkLst>
        </pc:spChg>
        <pc:picChg chg="mod">
          <ac:chgData name="Gareth Cort" userId="70a7ccca9534fe0d" providerId="LiveId" clId="{BD022A9A-6042-495C-81B9-A0BD2813CD1B}" dt="2020-01-02T12:56:41.913" v="514" actId="1076"/>
          <ac:picMkLst>
            <pc:docMk/>
            <pc:sldMk cId="1502791245" sldId="292"/>
            <ac:picMk id="3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6:06.809" v="501" actId="1076"/>
          <ac:picMkLst>
            <pc:docMk/>
            <pc:sldMk cId="1502791245" sldId="292"/>
            <ac:picMk id="4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1502791245" sldId="292"/>
            <ac:picMk id="5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6:37.170" v="512" actId="1076"/>
          <ac:picMkLst>
            <pc:docMk/>
            <pc:sldMk cId="1502791245" sldId="292"/>
            <ac:picMk id="6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23:16.007" v="0"/>
          <ac:picMkLst>
            <pc:docMk/>
            <pc:sldMk cId="1502791245" sldId="292"/>
            <ac:picMk id="7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6:57.713" v="518" actId="1076"/>
          <ac:picMkLst>
            <pc:docMk/>
            <pc:sldMk cId="1502791245" sldId="292"/>
            <ac:picMk id="8" creationId="{00000000-0000-0000-0000-000000000000}"/>
          </ac:picMkLst>
        </pc:picChg>
        <pc:picChg chg="mod">
          <ac:chgData name="Gareth Cort" userId="70a7ccca9534fe0d" providerId="LiveId" clId="{BD022A9A-6042-495C-81B9-A0BD2813CD1B}" dt="2020-01-02T12:57:09.424" v="524" actId="1076"/>
          <ac:picMkLst>
            <pc:docMk/>
            <pc:sldMk cId="1502791245" sldId="292"/>
            <ac:picMk id="9" creationId="{00000000-0000-0000-0000-000000000000}"/>
          </ac:picMkLst>
        </pc:picChg>
      </pc:sldChg>
      <pc:sldChg chg="addSp delSp modSp">
        <pc:chgData name="Gareth Cort" userId="70a7ccca9534fe0d" providerId="LiveId" clId="{BD022A9A-6042-495C-81B9-A0BD2813CD1B}" dt="2020-01-02T12:24:09.294" v="6"/>
        <pc:sldMkLst>
          <pc:docMk/>
          <pc:sldMk cId="3694437384" sldId="293"/>
        </pc:sldMkLst>
        <pc:spChg chg="del mod">
          <ac:chgData name="Gareth Cort" userId="70a7ccca9534fe0d" providerId="LiveId" clId="{BD022A9A-6042-495C-81B9-A0BD2813CD1B}" dt="2020-01-02T12:23:59.125" v="4" actId="478"/>
          <ac:spMkLst>
            <pc:docMk/>
            <pc:sldMk cId="3694437384" sldId="293"/>
            <ac:spMk id="2" creationId="{C2EEA0F4-3063-4DF2-A2DA-0DDC3FA67494}"/>
          </ac:spMkLst>
        </pc:spChg>
        <pc:spChg chg="del mod">
          <ac:chgData name="Gareth Cort" userId="70a7ccca9534fe0d" providerId="LiveId" clId="{BD022A9A-6042-495C-81B9-A0BD2813CD1B}" dt="2020-01-02T12:23:59.125" v="4" actId="478"/>
          <ac:spMkLst>
            <pc:docMk/>
            <pc:sldMk cId="3694437384" sldId="293"/>
            <ac:spMk id="3" creationId="{5EDA412E-1A9D-4DF9-92C1-ED9D8F8BEA2F}"/>
          </ac:spMkLst>
        </pc:spChg>
        <pc:spChg chg="del mod">
          <ac:chgData name="Gareth Cort" userId="70a7ccca9534fe0d" providerId="LiveId" clId="{BD022A9A-6042-495C-81B9-A0BD2813CD1B}" dt="2020-01-02T12:23:59.125" v="4" actId="478"/>
          <ac:spMkLst>
            <pc:docMk/>
            <pc:sldMk cId="3694437384" sldId="293"/>
            <ac:spMk id="7" creationId="{D8C251CA-C627-4833-8E6D-618C373E8D46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k cId="3694437384" sldId="293"/>
            <ac:spMk id="8" creationId="{D8C251CA-C627-4833-8E6D-618C373E8D46}"/>
          </ac:spMkLst>
        </pc:spChg>
        <pc:spChg chg="del mod">
          <ac:chgData name="Gareth Cort" userId="70a7ccca9534fe0d" providerId="LiveId" clId="{BD022A9A-6042-495C-81B9-A0BD2813CD1B}" dt="2020-01-02T12:24:01.194" v="5" actId="478"/>
          <ac:spMkLst>
            <pc:docMk/>
            <pc:sldMk cId="3694437384" sldId="293"/>
            <ac:spMk id="11" creationId="{685248EF-345B-44A2-9729-19F1636AFED3}"/>
          </ac:spMkLst>
        </pc:spChg>
        <pc:spChg chg="add">
          <ac:chgData name="Gareth Cort" userId="70a7ccca9534fe0d" providerId="LiveId" clId="{BD022A9A-6042-495C-81B9-A0BD2813CD1B}" dt="2020-01-02T12:24:09.294" v="6"/>
          <ac:spMkLst>
            <pc:docMk/>
            <pc:sldMk cId="3694437384" sldId="293"/>
            <ac:spMk id="12" creationId="{69D773C5-C769-49DC-BB9F-326ADC83D39F}"/>
          </ac:spMkLst>
        </pc:spChg>
        <pc:spChg chg="add">
          <ac:chgData name="Gareth Cort" userId="70a7ccca9534fe0d" providerId="LiveId" clId="{BD022A9A-6042-495C-81B9-A0BD2813CD1B}" dt="2020-01-02T12:24:09.294" v="6"/>
          <ac:spMkLst>
            <pc:docMk/>
            <pc:sldMk cId="3694437384" sldId="293"/>
            <ac:spMk id="16" creationId="{79F560C0-9CC0-4741-A359-9C931E0D6127}"/>
          </ac:spMkLst>
        </pc:spChg>
        <pc:picChg chg="del mod">
          <ac:chgData name="Gareth Cort" userId="70a7ccca9534fe0d" providerId="LiveId" clId="{BD022A9A-6042-495C-81B9-A0BD2813CD1B}" dt="2020-01-02T12:23:59.125" v="4" actId="478"/>
          <ac:picMkLst>
            <pc:docMk/>
            <pc:sldMk cId="3694437384" sldId="293"/>
            <ac:picMk id="4" creationId="{00000000-0000-0000-0000-000000000000}"/>
          </ac:picMkLst>
        </pc:picChg>
        <pc:picChg chg="del mod">
          <ac:chgData name="Gareth Cort" userId="70a7ccca9534fe0d" providerId="LiveId" clId="{BD022A9A-6042-495C-81B9-A0BD2813CD1B}" dt="2020-01-02T12:24:01.194" v="5" actId="478"/>
          <ac:picMkLst>
            <pc:docMk/>
            <pc:sldMk cId="3694437384" sldId="293"/>
            <ac:picMk id="10" creationId="{8D9D45C5-1086-49EA-8FAA-948175137CA4}"/>
          </ac:picMkLst>
        </pc:picChg>
        <pc:picChg chg="del mod">
          <ac:chgData name="Gareth Cort" userId="70a7ccca9534fe0d" providerId="LiveId" clId="{BD022A9A-6042-495C-81B9-A0BD2813CD1B}" dt="2020-01-02T12:24:01.194" v="5" actId="478"/>
          <ac:picMkLst>
            <pc:docMk/>
            <pc:sldMk cId="3694437384" sldId="293"/>
            <ac:picMk id="13" creationId="{4694F0B1-BF06-4D2A-9E72-6B336A15782D}"/>
          </ac:picMkLst>
        </pc:picChg>
        <pc:picChg chg="add">
          <ac:chgData name="Gareth Cort" userId="70a7ccca9534fe0d" providerId="LiveId" clId="{BD022A9A-6042-495C-81B9-A0BD2813CD1B}" dt="2020-01-02T12:24:09.294" v="6"/>
          <ac:picMkLst>
            <pc:docMk/>
            <pc:sldMk cId="3694437384" sldId="293"/>
            <ac:picMk id="14" creationId="{DB2B87B1-3502-4B21-B12E-A33FC2251576}"/>
          </ac:picMkLst>
        </pc:picChg>
        <pc:picChg chg="add">
          <ac:chgData name="Gareth Cort" userId="70a7ccca9534fe0d" providerId="LiveId" clId="{BD022A9A-6042-495C-81B9-A0BD2813CD1B}" dt="2020-01-02T12:24:09.294" v="6"/>
          <ac:picMkLst>
            <pc:docMk/>
            <pc:sldMk cId="3694437384" sldId="293"/>
            <ac:picMk id="15" creationId="{774AFECB-1D89-49EE-911B-D294929AD2D2}"/>
          </ac:picMkLst>
        </pc:picChg>
        <pc:picChg chg="del mod">
          <ac:chgData name="Gareth Cort" userId="70a7ccca9534fe0d" providerId="LiveId" clId="{BD022A9A-6042-495C-81B9-A0BD2813CD1B}" dt="2020-01-02T12:24:01.194" v="5" actId="478"/>
          <ac:picMkLst>
            <pc:docMk/>
            <pc:sldMk cId="3694437384" sldId="293"/>
            <ac:picMk id="17" creationId="{64752E98-B7AB-45C0-9312-EA59905B47A4}"/>
          </ac:picMkLst>
        </pc:picChg>
        <pc:picChg chg="add">
          <ac:chgData name="Gareth Cort" userId="70a7ccca9534fe0d" providerId="LiveId" clId="{BD022A9A-6042-495C-81B9-A0BD2813CD1B}" dt="2020-01-02T12:24:09.294" v="6"/>
          <ac:picMkLst>
            <pc:docMk/>
            <pc:sldMk cId="3694437384" sldId="293"/>
            <ac:picMk id="18" creationId="{7D15A4A8-74C2-45DD-90B6-BDCEDEE2F45A}"/>
          </ac:picMkLst>
        </pc:picChg>
        <pc:picChg chg="add">
          <ac:chgData name="Gareth Cort" userId="70a7ccca9534fe0d" providerId="LiveId" clId="{BD022A9A-6042-495C-81B9-A0BD2813CD1B}" dt="2020-01-02T12:24:09.294" v="6"/>
          <ac:picMkLst>
            <pc:docMk/>
            <pc:sldMk cId="3694437384" sldId="293"/>
            <ac:picMk id="19" creationId="{528AEF48-F438-45C1-8043-ADD4F17AA3D2}"/>
          </ac:picMkLst>
        </pc:picChg>
      </pc:sldChg>
      <pc:sldMasterChg chg="modSp modSldLayout">
        <pc:chgData name="Gareth Cort" userId="70a7ccca9534fe0d" providerId="LiveId" clId="{BD022A9A-6042-495C-81B9-A0BD2813CD1B}" dt="2020-01-02T12:23:16.007" v="0"/>
        <pc:sldMasterMkLst>
          <pc:docMk/>
          <pc:sldMasterMk cId="3471096590" sldId="2147483648"/>
        </pc:sldMasterMkLst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2" creationId="{6D30BAF7-2F74-4E28-B214-EF70A155F989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3" creationId="{3DA3B148-EA12-4E22-BF01-B1581E4E5BB7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4" creationId="{B2BDB9F7-3A68-4A73-92D0-25F8E2A2D853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5" creationId="{703A34F9-8498-4BAC-872B-43D8ABEC77FE}"/>
          </ac:spMkLst>
        </pc:spChg>
        <pc:spChg chg="mod">
          <ac:chgData name="Gareth Cort" userId="70a7ccca9534fe0d" providerId="LiveId" clId="{BD022A9A-6042-495C-81B9-A0BD2813CD1B}" dt="2020-01-02T12:23:16.007" v="0"/>
          <ac:spMkLst>
            <pc:docMk/>
            <pc:sldMasterMk cId="3471096590" sldId="2147483648"/>
            <ac:spMk id="6" creationId="{4D6B2E9C-3753-4E4C-8139-6F5258BC8CFD}"/>
          </ac:spMkLst>
        </pc:sp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3838648719" sldId="2147483649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3838648719" sldId="2147483649"/>
              <ac:spMk id="2" creationId="{914F5722-ACB1-40E4-A82D-5A18340940BD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3838648719" sldId="2147483649"/>
              <ac:spMk id="3" creationId="{CB001D6A-C043-42F7-BE83-E603FF4726B4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3088962022" sldId="2147483651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3088962022" sldId="2147483651"/>
              <ac:spMk id="2" creationId="{3C56EC9B-30C3-4E66-AE5A-502AB2AD7C5E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3088962022" sldId="2147483651"/>
              <ac:spMk id="3" creationId="{8033198D-5FE3-4CF8-ADA9-644D89EE828D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1857325661" sldId="2147483652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857325661" sldId="2147483652"/>
              <ac:spMk id="3" creationId="{70478999-02EA-4A1C-B95E-644E505360AF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857325661" sldId="2147483652"/>
              <ac:spMk id="4" creationId="{1FB3645C-77D6-4B1A-93C6-DCEE97E7B53D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1576320948" sldId="2147483653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2" creationId="{8DC303B0-800B-4F47-8472-07E34491CCB6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3" creationId="{74EC2AFF-41AE-453E-B1CA-61D336583FA0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4" creationId="{127B7528-4BD4-439C-8F2F-370941424EDC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5" creationId="{551D0886-E470-4774-9318-40C31D974FDF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76320948" sldId="2147483653"/>
              <ac:spMk id="6" creationId="{4E150DFF-D9B6-4897-AFEE-0A6D167BD863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1541400126" sldId="2147483656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41400126" sldId="2147483656"/>
              <ac:spMk id="2" creationId="{2F5529F4-A777-45DD-8895-BB8D39DED0F7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41400126" sldId="2147483656"/>
              <ac:spMk id="3" creationId="{7C590903-77A1-441A-A33E-D33219918D01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1541400126" sldId="2147483656"/>
              <ac:spMk id="4" creationId="{450CAF05-CE91-4639-B3CB-087092EFC979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2723443689" sldId="2147483657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23443689" sldId="2147483657"/>
              <ac:spMk id="2" creationId="{1587E7DB-71F1-47B8-B95D-5F00AB92B0C3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23443689" sldId="2147483657"/>
              <ac:spMk id="3" creationId="{C26106A2-B4A3-410F-BB45-7F97AAA19EB9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23443689" sldId="2147483657"/>
              <ac:spMk id="4" creationId="{E8AF8EFC-FC2B-4720-9712-711538EEC4FF}"/>
            </ac:spMkLst>
          </pc:spChg>
        </pc:sldLayoutChg>
        <pc:sldLayoutChg chg="modSp">
          <pc:chgData name="Gareth Cort" userId="70a7ccca9534fe0d" providerId="LiveId" clId="{BD022A9A-6042-495C-81B9-A0BD2813CD1B}" dt="2020-01-02T12:23:16.007" v="0"/>
          <pc:sldLayoutMkLst>
            <pc:docMk/>
            <pc:sldMasterMk cId="3471096590" sldId="2147483648"/>
            <pc:sldLayoutMk cId="2735330782" sldId="2147483659"/>
          </pc:sldLayoutMkLst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35330782" sldId="2147483659"/>
              <ac:spMk id="2" creationId="{0FBCC77C-0C83-4007-B565-57E6BF4CC39E}"/>
            </ac:spMkLst>
          </pc:spChg>
          <pc:spChg chg="mod">
            <ac:chgData name="Gareth Cort" userId="70a7ccca9534fe0d" providerId="LiveId" clId="{BD022A9A-6042-495C-81B9-A0BD2813CD1B}" dt="2020-01-02T12:23:16.007" v="0"/>
            <ac:spMkLst>
              <pc:docMk/>
              <pc:sldMasterMk cId="3471096590" sldId="2147483648"/>
              <pc:sldLayoutMk cId="2735330782" sldId="2147483659"/>
              <ac:spMk id="3" creationId="{065D428F-CF1A-4BBF-8FD5-6BB0A2DCEADF}"/>
            </ac:spMkLst>
          </pc:spChg>
        </pc:sldLayoutChg>
      </pc:sldMasterChg>
      <pc:sldMasterChg chg="addSp delSp">
        <pc:chgData name="Gareth Cort" userId="70a7ccca9534fe0d" providerId="LiveId" clId="{BD022A9A-6042-495C-81B9-A0BD2813CD1B}" dt="2020-01-02T12:23:47.981" v="3"/>
        <pc:sldMasterMkLst>
          <pc:docMk/>
          <pc:sldMasterMk cId="1598389938" sldId="2147483660"/>
        </pc:sldMasterMkLst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2" creationId="{00000000-0000-0000-0000-000000000000}"/>
          </ac:spMkLst>
        </pc:spChg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3" creationId="{00000000-0000-0000-0000-000000000000}"/>
          </ac:spMkLst>
        </pc:spChg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4" creationId="{00000000-0000-0000-0000-000000000000}"/>
          </ac:spMkLst>
        </pc:spChg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5" creationId="{00000000-0000-0000-0000-000000000000}"/>
          </ac:spMkLst>
        </pc:spChg>
        <pc:spChg chg="del">
          <ac:chgData name="Gareth Cort" userId="70a7ccca9534fe0d" providerId="LiveId" clId="{BD022A9A-6042-495C-81B9-A0BD2813CD1B}" dt="2020-01-02T12:23:46.914" v="2" actId="478"/>
          <ac:spMkLst>
            <pc:docMk/>
            <pc:sldMasterMk cId="1598389938" sldId="2147483660"/>
            <ac:spMk id="6" creationId="{00000000-0000-0000-0000-000000000000}"/>
          </ac:spMkLst>
        </pc:spChg>
        <pc:spChg chg="add">
          <ac:chgData name="Gareth Cort" userId="70a7ccca9534fe0d" providerId="LiveId" clId="{BD022A9A-6042-495C-81B9-A0BD2813CD1B}" dt="2020-01-02T12:23:47.981" v="3"/>
          <ac:spMkLst>
            <pc:docMk/>
            <pc:sldMasterMk cId="1598389938" sldId="2147483660"/>
            <ac:spMk id="7" creationId="{B9FDAFE0-D4CA-48DD-B18B-6224A22C9FB7}"/>
          </ac:spMkLst>
        </pc:spChg>
        <pc:picChg chg="add">
          <ac:chgData name="Gareth Cort" userId="70a7ccca9534fe0d" providerId="LiveId" clId="{BD022A9A-6042-495C-81B9-A0BD2813CD1B}" dt="2020-01-02T12:23:47.981" v="3"/>
          <ac:picMkLst>
            <pc:docMk/>
            <pc:sldMasterMk cId="1598389938" sldId="2147483660"/>
            <ac:picMk id="8" creationId="{6A9EEBBC-E131-4FF7-B74E-0F9C1782439A}"/>
          </ac:picMkLst>
        </pc:picChg>
        <pc:picChg chg="add">
          <ac:chgData name="Gareth Cort" userId="70a7ccca9534fe0d" providerId="LiveId" clId="{BD022A9A-6042-495C-81B9-A0BD2813CD1B}" dt="2020-01-02T12:23:47.981" v="3"/>
          <ac:picMkLst>
            <pc:docMk/>
            <pc:sldMasterMk cId="1598389938" sldId="2147483660"/>
            <ac:picMk id="9" creationId="{C8D88671-F5CA-4168-9411-2103FD9D5962}"/>
          </ac:picMkLst>
        </pc:picChg>
      </pc:sldMasterChg>
    </pc:docChg>
  </pc:docChgLst>
  <pc:docChgLst>
    <pc:chgData name="Gareth Cort" userId="70a7ccca9534fe0d" providerId="LiveId" clId="{A0DBCFA9-B2B6-4AED-A757-D4125C3AADE7}"/>
    <pc:docChg chg="undo custSel addSld delSld modSld sldOrd">
      <pc:chgData name="Gareth Cort" userId="70a7ccca9534fe0d" providerId="LiveId" clId="{A0DBCFA9-B2B6-4AED-A757-D4125C3AADE7}" dt="2020-10-13T13:51:20.028" v="763" actId="1037"/>
      <pc:docMkLst>
        <pc:docMk/>
      </pc:docMkLst>
      <pc:sldChg chg="addSp delSp modSp mod">
        <pc:chgData name="Gareth Cort" userId="70a7ccca9534fe0d" providerId="LiveId" clId="{A0DBCFA9-B2B6-4AED-A757-D4125C3AADE7}" dt="2020-10-12T17:01:38.354" v="189" actId="207"/>
        <pc:sldMkLst>
          <pc:docMk/>
          <pc:sldMk cId="3556608275" sldId="256"/>
        </pc:sldMkLst>
        <pc:spChg chg="mod">
          <ac:chgData name="Gareth Cort" userId="70a7ccca9534fe0d" providerId="LiveId" clId="{A0DBCFA9-B2B6-4AED-A757-D4125C3AADE7}" dt="2020-10-12T16:43:45.998" v="15" actId="20577"/>
          <ac:spMkLst>
            <pc:docMk/>
            <pc:sldMk cId="3556608275" sldId="256"/>
            <ac:spMk id="11" creationId="{5DC5DA81-94E9-4BA7-8272-13254199E2BF}"/>
          </ac:spMkLst>
        </pc:spChg>
        <pc:spChg chg="add mod">
          <ac:chgData name="Gareth Cort" userId="70a7ccca9534fe0d" providerId="LiveId" clId="{A0DBCFA9-B2B6-4AED-A757-D4125C3AADE7}" dt="2020-10-12T17:01:34.078" v="188" actId="207"/>
          <ac:spMkLst>
            <pc:docMk/>
            <pc:sldMk cId="3556608275" sldId="256"/>
            <ac:spMk id="12" creationId="{34236833-B7B3-4FB5-BEBA-96537118CD19}"/>
          </ac:spMkLst>
        </pc:spChg>
        <pc:spChg chg="add mod">
          <ac:chgData name="Gareth Cort" userId="70a7ccca9534fe0d" providerId="LiveId" clId="{A0DBCFA9-B2B6-4AED-A757-D4125C3AADE7}" dt="2020-10-12T17:01:38.354" v="189" actId="207"/>
          <ac:spMkLst>
            <pc:docMk/>
            <pc:sldMk cId="3556608275" sldId="256"/>
            <ac:spMk id="13" creationId="{314AAD6E-EFB8-4C86-A444-6BAADEC7E343}"/>
          </ac:spMkLst>
        </pc:spChg>
        <pc:grpChg chg="add mod">
          <ac:chgData name="Gareth Cort" userId="70a7ccca9534fe0d" providerId="LiveId" clId="{A0DBCFA9-B2B6-4AED-A757-D4125C3AADE7}" dt="2020-10-12T16:58:56.744" v="58" actId="1076"/>
          <ac:grpSpMkLst>
            <pc:docMk/>
            <pc:sldMk cId="3556608275" sldId="256"/>
            <ac:grpSpMk id="14" creationId="{AE4D6A64-59FC-4C94-A38F-DD22787142FF}"/>
          </ac:grpSpMkLst>
        </pc:grpChg>
        <pc:picChg chg="add mod modCrop">
          <ac:chgData name="Gareth Cort" userId="70a7ccca9534fe0d" providerId="LiveId" clId="{A0DBCFA9-B2B6-4AED-A757-D4125C3AADE7}" dt="2020-10-12T16:58:54.811" v="57" actId="164"/>
          <ac:picMkLst>
            <pc:docMk/>
            <pc:sldMk cId="3556608275" sldId="256"/>
            <ac:picMk id="3" creationId="{AE2B8A56-4B60-4891-8EA0-136A9178243C}"/>
          </ac:picMkLst>
        </pc:picChg>
        <pc:picChg chg="del">
          <ac:chgData name="Gareth Cort" userId="70a7ccca9534fe0d" providerId="LiveId" clId="{A0DBCFA9-B2B6-4AED-A757-D4125C3AADE7}" dt="2020-10-12T16:43:52.681" v="16" actId="478"/>
          <ac:picMkLst>
            <pc:docMk/>
            <pc:sldMk cId="3556608275" sldId="256"/>
            <ac:picMk id="4" creationId="{C5AABBE2-DEF5-4D0B-9E0E-F2CB57820AC7}"/>
          </ac:picMkLst>
        </pc:picChg>
        <pc:picChg chg="del">
          <ac:chgData name="Gareth Cort" userId="70a7ccca9534fe0d" providerId="LiveId" clId="{A0DBCFA9-B2B6-4AED-A757-D4125C3AADE7}" dt="2020-10-12T16:43:52.681" v="16" actId="478"/>
          <ac:picMkLst>
            <pc:docMk/>
            <pc:sldMk cId="3556608275" sldId="256"/>
            <ac:picMk id="6" creationId="{33729BF3-63EE-4676-94E8-070063F33D02}"/>
          </ac:picMkLst>
        </pc:picChg>
        <pc:picChg chg="del">
          <ac:chgData name="Gareth Cort" userId="70a7ccca9534fe0d" providerId="LiveId" clId="{A0DBCFA9-B2B6-4AED-A757-D4125C3AADE7}" dt="2020-10-12T16:43:53.949" v="18" actId="478"/>
          <ac:picMkLst>
            <pc:docMk/>
            <pc:sldMk cId="3556608275" sldId="256"/>
            <ac:picMk id="7" creationId="{880324F7-7053-4A08-A9D1-C3F68546285E}"/>
          </ac:picMkLst>
        </pc:picChg>
        <pc:picChg chg="add mod modCrop">
          <ac:chgData name="Gareth Cort" userId="70a7ccca9534fe0d" providerId="LiveId" clId="{A0DBCFA9-B2B6-4AED-A757-D4125C3AADE7}" dt="2020-10-12T16:58:54.811" v="57" actId="164"/>
          <ac:picMkLst>
            <pc:docMk/>
            <pc:sldMk cId="3556608275" sldId="256"/>
            <ac:picMk id="8" creationId="{85C71969-1092-46B3-8448-7EC8B5A49270}"/>
          </ac:picMkLst>
        </pc:picChg>
        <pc:picChg chg="del">
          <ac:chgData name="Gareth Cort" userId="70a7ccca9534fe0d" providerId="LiveId" clId="{A0DBCFA9-B2B6-4AED-A757-D4125C3AADE7}" dt="2020-10-12T16:43:53.539" v="17" actId="478"/>
          <ac:picMkLst>
            <pc:docMk/>
            <pc:sldMk cId="3556608275" sldId="256"/>
            <ac:picMk id="18" creationId="{A787C36F-34FC-496B-BF4F-02F4AEA42E69}"/>
          </ac:picMkLst>
        </pc:picChg>
        <pc:picChg chg="del">
          <ac:chgData name="Gareth Cort" userId="70a7ccca9534fe0d" providerId="LiveId" clId="{A0DBCFA9-B2B6-4AED-A757-D4125C3AADE7}" dt="2020-10-12T16:43:52.681" v="16" actId="478"/>
          <ac:picMkLst>
            <pc:docMk/>
            <pc:sldMk cId="3556608275" sldId="256"/>
            <ac:picMk id="20" creationId="{C1E788E5-BFB8-4D2C-8C31-EB4F8E4C8D8A}"/>
          </ac:picMkLst>
        </pc:picChg>
        <pc:picChg chg="del">
          <ac:chgData name="Gareth Cort" userId="70a7ccca9534fe0d" providerId="LiveId" clId="{A0DBCFA9-B2B6-4AED-A757-D4125C3AADE7}" dt="2020-10-12T16:43:54.700" v="19" actId="478"/>
          <ac:picMkLst>
            <pc:docMk/>
            <pc:sldMk cId="3556608275" sldId="256"/>
            <ac:picMk id="22" creationId="{619CB47D-5BCC-4CFE-818F-D227E1FFF6B3}"/>
          </ac:picMkLst>
        </pc:picChg>
      </pc:sldChg>
      <pc:sldChg chg="addSp delSp modSp mod">
        <pc:chgData name="Gareth Cort" userId="70a7ccca9534fe0d" providerId="LiveId" clId="{A0DBCFA9-B2B6-4AED-A757-D4125C3AADE7}" dt="2020-10-12T17:24:40.380" v="446"/>
        <pc:sldMkLst>
          <pc:docMk/>
          <pc:sldMk cId="3961482674" sldId="270"/>
        </pc:sldMkLst>
        <pc:spChg chg="mod">
          <ac:chgData name="Gareth Cort" userId="70a7ccca9534fe0d" providerId="LiveId" clId="{A0DBCFA9-B2B6-4AED-A757-D4125C3AADE7}" dt="2020-10-12T17:10:04.128" v="331" actId="404"/>
          <ac:spMkLst>
            <pc:docMk/>
            <pc:sldMk cId="3961482674" sldId="270"/>
            <ac:spMk id="2" creationId="{6ACA200A-A7C3-4DE9-ADE3-CFAD07A00976}"/>
          </ac:spMkLst>
        </pc:spChg>
        <pc:spChg chg="add del">
          <ac:chgData name="Gareth Cort" userId="70a7ccca9534fe0d" providerId="LiveId" clId="{A0DBCFA9-B2B6-4AED-A757-D4125C3AADE7}" dt="2020-10-12T17:08:19.920" v="270" actId="478"/>
          <ac:spMkLst>
            <pc:docMk/>
            <pc:sldMk cId="3961482674" sldId="270"/>
            <ac:spMk id="3" creationId="{B7694597-844C-44A8-8AC9-4CCA84496EB2}"/>
          </ac:spMkLst>
        </pc:spChg>
        <pc:spChg chg="add del">
          <ac:chgData name="Gareth Cort" userId="70a7ccca9534fe0d" providerId="LiveId" clId="{A0DBCFA9-B2B6-4AED-A757-D4125C3AADE7}" dt="2020-10-12T17:08:19.920" v="270" actId="478"/>
          <ac:spMkLst>
            <pc:docMk/>
            <pc:sldMk cId="3961482674" sldId="270"/>
            <ac:spMk id="5" creationId="{0BEA512E-3D5D-4E0A-BEDC-92D5E99E85F6}"/>
          </ac:spMkLst>
        </pc:spChg>
        <pc:spChg chg="add del">
          <ac:chgData name="Gareth Cort" userId="70a7ccca9534fe0d" providerId="LiveId" clId="{A0DBCFA9-B2B6-4AED-A757-D4125C3AADE7}" dt="2020-10-12T17:08:19.920" v="270" actId="478"/>
          <ac:spMkLst>
            <pc:docMk/>
            <pc:sldMk cId="3961482674" sldId="270"/>
            <ac:spMk id="15" creationId="{1135E3A1-612B-4C2D-BB46-F7FB2C50836B}"/>
          </ac:spMkLst>
        </pc:spChg>
        <pc:spChg chg="add mod">
          <ac:chgData name="Gareth Cort" userId="70a7ccca9534fe0d" providerId="LiveId" clId="{A0DBCFA9-B2B6-4AED-A757-D4125C3AADE7}" dt="2020-10-12T17:08:37.197" v="322" actId="1037"/>
          <ac:spMkLst>
            <pc:docMk/>
            <pc:sldMk cId="3961482674" sldId="270"/>
            <ac:spMk id="17" creationId="{0A13FC85-11AF-48C2-838E-EF1AB8461D3D}"/>
          </ac:spMkLst>
        </pc:spChg>
        <pc:spChg chg="add mod">
          <ac:chgData name="Gareth Cort" userId="70a7ccca9534fe0d" providerId="LiveId" clId="{A0DBCFA9-B2B6-4AED-A757-D4125C3AADE7}" dt="2020-10-12T17:08:42.318" v="323" actId="14100"/>
          <ac:spMkLst>
            <pc:docMk/>
            <pc:sldMk cId="3961482674" sldId="270"/>
            <ac:spMk id="19" creationId="{F06FADF6-0FE3-4C20-93D4-B57111AC6512}"/>
          </ac:spMkLst>
        </pc:spChg>
        <pc:spChg chg="add mod">
          <ac:chgData name="Gareth Cort" userId="70a7ccca9534fe0d" providerId="LiveId" clId="{A0DBCFA9-B2B6-4AED-A757-D4125C3AADE7}" dt="2020-10-12T17:23:14.890" v="409" actId="1076"/>
          <ac:spMkLst>
            <pc:docMk/>
            <pc:sldMk cId="3961482674" sldId="270"/>
            <ac:spMk id="21" creationId="{90485E77-2740-4EB9-8DF3-2AEC49BA8D6B}"/>
          </ac:spMkLst>
        </pc:spChg>
        <pc:spChg chg="add mod">
          <ac:chgData name="Gareth Cort" userId="70a7ccca9534fe0d" providerId="LiveId" clId="{A0DBCFA9-B2B6-4AED-A757-D4125C3AADE7}" dt="2020-10-12T17:24:07.745" v="442" actId="164"/>
          <ac:spMkLst>
            <pc:docMk/>
            <pc:sldMk cId="3961482674" sldId="270"/>
            <ac:spMk id="25" creationId="{AFC92907-B4B1-4B5C-92AE-70A3FCD63510}"/>
          </ac:spMkLst>
        </pc:spChg>
        <pc:spChg chg="add mod">
          <ac:chgData name="Gareth Cort" userId="70a7ccca9534fe0d" providerId="LiveId" clId="{A0DBCFA9-B2B6-4AED-A757-D4125C3AADE7}" dt="2020-10-12T17:24:07.745" v="442" actId="164"/>
          <ac:spMkLst>
            <pc:docMk/>
            <pc:sldMk cId="3961482674" sldId="270"/>
            <ac:spMk id="29" creationId="{3C40E524-7DCA-41F5-BA17-781CAD9B68BA}"/>
          </ac:spMkLst>
        </pc:spChg>
        <pc:spChg chg="add mod">
          <ac:chgData name="Gareth Cort" userId="70a7ccca9534fe0d" providerId="LiveId" clId="{A0DBCFA9-B2B6-4AED-A757-D4125C3AADE7}" dt="2020-10-12T17:24:40.380" v="446"/>
          <ac:spMkLst>
            <pc:docMk/>
            <pc:sldMk cId="3961482674" sldId="270"/>
            <ac:spMk id="31" creationId="{7E43958D-2033-4DF7-B92F-721F00AAF07A}"/>
          </ac:spMkLst>
        </pc:spChg>
        <pc:grpChg chg="del">
          <ac:chgData name="Gareth Cort" userId="70a7ccca9534fe0d" providerId="LiveId" clId="{A0DBCFA9-B2B6-4AED-A757-D4125C3AADE7}" dt="2020-10-12T17:07:28.724" v="256" actId="478"/>
          <ac:grpSpMkLst>
            <pc:docMk/>
            <pc:sldMk cId="3961482674" sldId="270"/>
            <ac:grpSpMk id="7" creationId="{76730BE9-B234-4F5F-BA8B-A8CBDC806EB2}"/>
          </ac:grpSpMkLst>
        </pc:grpChg>
        <pc:grpChg chg="del">
          <ac:chgData name="Gareth Cort" userId="70a7ccca9534fe0d" providerId="LiveId" clId="{A0DBCFA9-B2B6-4AED-A757-D4125C3AADE7}" dt="2020-10-12T17:07:25.771" v="255" actId="478"/>
          <ac:grpSpMkLst>
            <pc:docMk/>
            <pc:sldMk cId="3961482674" sldId="270"/>
            <ac:grpSpMk id="11" creationId="{2BC3621B-B3E5-4875-8292-04A93957533C}"/>
          </ac:grpSpMkLst>
        </pc:grpChg>
        <pc:grpChg chg="add mod">
          <ac:chgData name="Gareth Cort" userId="70a7ccca9534fe0d" providerId="LiveId" clId="{A0DBCFA9-B2B6-4AED-A757-D4125C3AADE7}" dt="2020-10-12T17:24:07.745" v="442" actId="164"/>
          <ac:grpSpMkLst>
            <pc:docMk/>
            <pc:sldMk cId="3961482674" sldId="270"/>
            <ac:grpSpMk id="30" creationId="{F421D63E-84C1-4D62-A3BA-5258E81449EF}"/>
          </ac:grpSpMkLst>
        </pc:grpChg>
        <pc:picChg chg="add mod">
          <ac:chgData name="Gareth Cort" userId="70a7ccca9534fe0d" providerId="LiveId" clId="{A0DBCFA9-B2B6-4AED-A757-D4125C3AADE7}" dt="2020-10-12T17:09:56.710" v="328" actId="1076"/>
          <ac:picMkLst>
            <pc:docMk/>
            <pc:sldMk cId="3961482674" sldId="270"/>
            <ac:picMk id="23" creationId="{C3FB50EE-82F7-411B-9AAD-8E8C52878AF3}"/>
          </ac:picMkLst>
        </pc:picChg>
        <pc:picChg chg="add del">
          <ac:chgData name="Gareth Cort" userId="70a7ccca9534fe0d" providerId="LiveId" clId="{A0DBCFA9-B2B6-4AED-A757-D4125C3AADE7}" dt="2020-10-12T17:23:12.784" v="407" actId="478"/>
          <ac:picMkLst>
            <pc:docMk/>
            <pc:sldMk cId="3961482674" sldId="270"/>
            <ac:picMk id="27" creationId="{8E99C1EC-C10F-43EE-8CA1-2613743935DC}"/>
          </ac:picMkLst>
        </pc:picChg>
      </pc:sldChg>
      <pc:sldChg chg="del">
        <pc:chgData name="Gareth Cort" userId="70a7ccca9534fe0d" providerId="LiveId" clId="{A0DBCFA9-B2B6-4AED-A757-D4125C3AADE7}" dt="2020-10-12T17:28:55.286" v="487" actId="47"/>
        <pc:sldMkLst>
          <pc:docMk/>
          <pc:sldMk cId="459908604" sldId="271"/>
        </pc:sldMkLst>
      </pc:sldChg>
      <pc:sldChg chg="del">
        <pc:chgData name="Gareth Cort" userId="70a7ccca9534fe0d" providerId="LiveId" clId="{A0DBCFA9-B2B6-4AED-A757-D4125C3AADE7}" dt="2020-10-12T17:19:04.370" v="352" actId="47"/>
        <pc:sldMkLst>
          <pc:docMk/>
          <pc:sldMk cId="1430185555" sldId="272"/>
        </pc:sldMkLst>
      </pc:sldChg>
      <pc:sldChg chg="del">
        <pc:chgData name="Gareth Cort" userId="70a7ccca9534fe0d" providerId="LiveId" clId="{A0DBCFA9-B2B6-4AED-A757-D4125C3AADE7}" dt="2020-10-12T17:19:06.111" v="353" actId="47"/>
        <pc:sldMkLst>
          <pc:docMk/>
          <pc:sldMk cId="3683373103" sldId="273"/>
        </pc:sldMkLst>
      </pc:sldChg>
      <pc:sldChg chg="del">
        <pc:chgData name="Gareth Cort" userId="70a7ccca9534fe0d" providerId="LiveId" clId="{A0DBCFA9-B2B6-4AED-A757-D4125C3AADE7}" dt="2020-10-12T17:19:07.764" v="355" actId="47"/>
        <pc:sldMkLst>
          <pc:docMk/>
          <pc:sldMk cId="3117221548" sldId="274"/>
        </pc:sldMkLst>
      </pc:sldChg>
      <pc:sldChg chg="del">
        <pc:chgData name="Gareth Cort" userId="70a7ccca9534fe0d" providerId="LiveId" clId="{A0DBCFA9-B2B6-4AED-A757-D4125C3AADE7}" dt="2020-10-12T17:19:07.042" v="354" actId="47"/>
        <pc:sldMkLst>
          <pc:docMk/>
          <pc:sldMk cId="2433041142" sldId="275"/>
        </pc:sldMkLst>
      </pc:sldChg>
      <pc:sldChg chg="del">
        <pc:chgData name="Gareth Cort" userId="70a7ccca9534fe0d" providerId="LiveId" clId="{A0DBCFA9-B2B6-4AED-A757-D4125C3AADE7}" dt="2020-10-12T17:19:09.699" v="358" actId="47"/>
        <pc:sldMkLst>
          <pc:docMk/>
          <pc:sldMk cId="3419911452" sldId="277"/>
        </pc:sldMkLst>
      </pc:sldChg>
      <pc:sldChg chg="addSp delSp modSp mod">
        <pc:chgData name="Gareth Cort" userId="70a7ccca9534fe0d" providerId="LiveId" clId="{A0DBCFA9-B2B6-4AED-A757-D4125C3AADE7}" dt="2020-10-12T17:54:55.770" v="754" actId="1076"/>
        <pc:sldMkLst>
          <pc:docMk/>
          <pc:sldMk cId="1512101075" sldId="281"/>
        </pc:sldMkLst>
        <pc:spChg chg="add mod">
          <ac:chgData name="Gareth Cort" userId="70a7ccca9534fe0d" providerId="LiveId" clId="{A0DBCFA9-B2B6-4AED-A757-D4125C3AADE7}" dt="2020-10-12T17:39:53.667" v="701" actId="1076"/>
          <ac:spMkLst>
            <pc:docMk/>
            <pc:sldMk cId="1512101075" sldId="281"/>
            <ac:spMk id="2" creationId="{024805C2-3CC8-4163-BABE-98D7B473B6A2}"/>
          </ac:spMkLst>
        </pc:spChg>
        <pc:spChg chg="mod">
          <ac:chgData name="Gareth Cort" userId="70a7ccca9534fe0d" providerId="LiveId" clId="{A0DBCFA9-B2B6-4AED-A757-D4125C3AADE7}" dt="2020-10-12T17:53:29.339" v="729" actId="1076"/>
          <ac:spMkLst>
            <pc:docMk/>
            <pc:sldMk cId="1512101075" sldId="281"/>
            <ac:spMk id="8" creationId="{00000000-0000-0000-0000-000000000000}"/>
          </ac:spMkLst>
        </pc:spChg>
        <pc:spChg chg="mod topLvl">
          <ac:chgData name="Gareth Cort" userId="70a7ccca9534fe0d" providerId="LiveId" clId="{A0DBCFA9-B2B6-4AED-A757-D4125C3AADE7}" dt="2020-10-12T17:54:15.874" v="740" actId="1076"/>
          <ac:spMkLst>
            <pc:docMk/>
            <pc:sldMk cId="1512101075" sldId="281"/>
            <ac:spMk id="16" creationId="{C3D0FC31-3654-4684-9979-0BFB3445EBD8}"/>
          </ac:spMkLst>
        </pc:spChg>
        <pc:spChg chg="mod topLvl">
          <ac:chgData name="Gareth Cort" userId="70a7ccca9534fe0d" providerId="LiveId" clId="{A0DBCFA9-B2B6-4AED-A757-D4125C3AADE7}" dt="2020-10-12T17:54:55.770" v="754" actId="1076"/>
          <ac:spMkLst>
            <pc:docMk/>
            <pc:sldMk cId="1512101075" sldId="281"/>
            <ac:spMk id="18" creationId="{C6B70000-4844-468B-9F5F-A60D7496D8CE}"/>
          </ac:spMkLst>
        </pc:spChg>
        <pc:spChg chg="add mod">
          <ac:chgData name="Gareth Cort" userId="70a7ccca9534fe0d" providerId="LiveId" clId="{A0DBCFA9-B2B6-4AED-A757-D4125C3AADE7}" dt="2020-10-12T17:54:09.130" v="738" actId="1076"/>
          <ac:spMkLst>
            <pc:docMk/>
            <pc:sldMk cId="1512101075" sldId="281"/>
            <ac:spMk id="20" creationId="{22D64EB9-B0CC-45F8-9FFF-2367E1CEB395}"/>
          </ac:spMkLst>
        </pc:spChg>
        <pc:spChg chg="mod topLvl">
          <ac:chgData name="Gareth Cort" userId="70a7ccca9534fe0d" providerId="LiveId" clId="{A0DBCFA9-B2B6-4AED-A757-D4125C3AADE7}" dt="2020-10-12T17:54:55.770" v="754" actId="1076"/>
          <ac:spMkLst>
            <pc:docMk/>
            <pc:sldMk cId="1512101075" sldId="281"/>
            <ac:spMk id="23" creationId="{2B56AA48-8714-489B-9DE3-33D47B6E5B11}"/>
          </ac:spMkLst>
        </pc:spChg>
        <pc:spChg chg="add mod">
          <ac:chgData name="Gareth Cort" userId="70a7ccca9534fe0d" providerId="LiveId" clId="{A0DBCFA9-B2B6-4AED-A757-D4125C3AADE7}" dt="2020-10-12T17:54:04.563" v="737" actId="1076"/>
          <ac:spMkLst>
            <pc:docMk/>
            <pc:sldMk cId="1512101075" sldId="281"/>
            <ac:spMk id="27" creationId="{668C060A-3CAD-47E3-8361-1B5DF166C9EB}"/>
          </ac:spMkLst>
        </pc:spChg>
        <pc:grpChg chg="del mod">
          <ac:chgData name="Gareth Cort" userId="70a7ccca9534fe0d" providerId="LiveId" clId="{A0DBCFA9-B2B6-4AED-A757-D4125C3AADE7}" dt="2020-10-12T17:54:12.736" v="739" actId="478"/>
          <ac:grpSpMkLst>
            <pc:docMk/>
            <pc:sldMk cId="1512101075" sldId="281"/>
            <ac:grpSpMk id="4" creationId="{4CE0796C-C695-48CB-9E37-5ADB52300373}"/>
          </ac:grpSpMkLst>
        </pc:grpChg>
        <pc:grpChg chg="del mod">
          <ac:chgData name="Gareth Cort" userId="70a7ccca9534fe0d" providerId="LiveId" clId="{A0DBCFA9-B2B6-4AED-A757-D4125C3AADE7}" dt="2020-10-12T17:54:18.724" v="741" actId="478"/>
          <ac:grpSpMkLst>
            <pc:docMk/>
            <pc:sldMk cId="1512101075" sldId="281"/>
            <ac:grpSpMk id="21" creationId="{72670B98-C3BA-4575-8E9E-E64FBABB34A2}"/>
          </ac:grpSpMkLst>
        </pc:grpChg>
        <pc:grpChg chg="del mod">
          <ac:chgData name="Gareth Cort" userId="70a7ccca9534fe0d" providerId="LiveId" clId="{A0DBCFA9-B2B6-4AED-A757-D4125C3AADE7}" dt="2020-10-12T17:54:24.498" v="744" actId="478"/>
          <ac:grpSpMkLst>
            <pc:docMk/>
            <pc:sldMk cId="1512101075" sldId="281"/>
            <ac:grpSpMk id="22" creationId="{9243D90A-C114-4CD6-8F26-A1DB2D1242D7}"/>
          </ac:grpSpMkLst>
        </pc:grpChg>
        <pc:picChg chg="del topLvl">
          <ac:chgData name="Gareth Cort" userId="70a7ccca9534fe0d" providerId="LiveId" clId="{A0DBCFA9-B2B6-4AED-A757-D4125C3AADE7}" dt="2020-10-12T17:54:12.736" v="739" actId="478"/>
          <ac:picMkLst>
            <pc:docMk/>
            <pc:sldMk cId="1512101075" sldId="281"/>
            <ac:picMk id="5" creationId="{00000000-0000-0000-0000-000000000000}"/>
          </ac:picMkLst>
        </pc:picChg>
        <pc:picChg chg="del topLvl">
          <ac:chgData name="Gareth Cort" userId="70a7ccca9534fe0d" providerId="LiveId" clId="{A0DBCFA9-B2B6-4AED-A757-D4125C3AADE7}" dt="2020-10-12T17:54:18.724" v="741" actId="478"/>
          <ac:picMkLst>
            <pc:docMk/>
            <pc:sldMk cId="1512101075" sldId="281"/>
            <ac:picMk id="6" creationId="{00000000-0000-0000-0000-000000000000}"/>
          </ac:picMkLst>
        </pc:picChg>
        <pc:picChg chg="add mod modCrop">
          <ac:chgData name="Gareth Cort" userId="70a7ccca9534fe0d" providerId="LiveId" clId="{A0DBCFA9-B2B6-4AED-A757-D4125C3AADE7}" dt="2020-10-12T17:54:37.739" v="749" actId="1076"/>
          <ac:picMkLst>
            <pc:docMk/>
            <pc:sldMk cId="1512101075" sldId="281"/>
            <ac:picMk id="7" creationId="{64170F58-4C77-4531-A8D8-446F401D263C}"/>
          </ac:picMkLst>
        </pc:picChg>
        <pc:picChg chg="add mod modCrop">
          <ac:chgData name="Gareth Cort" userId="70a7ccca9534fe0d" providerId="LiveId" clId="{A0DBCFA9-B2B6-4AED-A757-D4125C3AADE7}" dt="2020-10-12T17:54:55.770" v="754" actId="1076"/>
          <ac:picMkLst>
            <pc:docMk/>
            <pc:sldMk cId="1512101075" sldId="281"/>
            <ac:picMk id="10" creationId="{4CE1A761-7D84-4389-83AE-9BBB8A7A763D}"/>
          </ac:picMkLst>
        </pc:picChg>
        <pc:picChg chg="add mod modCrop">
          <ac:chgData name="Gareth Cort" userId="70a7ccca9534fe0d" providerId="LiveId" clId="{A0DBCFA9-B2B6-4AED-A757-D4125C3AADE7}" dt="2020-10-12T17:54:55.770" v="754" actId="1076"/>
          <ac:picMkLst>
            <pc:docMk/>
            <pc:sldMk cId="1512101075" sldId="281"/>
            <ac:picMk id="19" creationId="{E469A93C-E3E5-454E-BBD1-CAC2A42D9B2D}"/>
          </ac:picMkLst>
        </pc:picChg>
        <pc:picChg chg="del topLvl">
          <ac:chgData name="Gareth Cort" userId="70a7ccca9534fe0d" providerId="LiveId" clId="{A0DBCFA9-B2B6-4AED-A757-D4125C3AADE7}" dt="2020-10-12T17:54:24.498" v="744" actId="478"/>
          <ac:picMkLst>
            <pc:docMk/>
            <pc:sldMk cId="1512101075" sldId="281"/>
            <ac:picMk id="24" creationId="{7A43426A-E08D-4E50-A38C-9AAED775EC52}"/>
          </ac:picMkLst>
        </pc:picChg>
      </pc:sldChg>
      <pc:sldChg chg="del">
        <pc:chgData name="Gareth Cort" userId="70a7ccca9534fe0d" providerId="LiveId" clId="{A0DBCFA9-B2B6-4AED-A757-D4125C3AADE7}" dt="2020-10-12T17:19:08.418" v="356" actId="47"/>
        <pc:sldMkLst>
          <pc:docMk/>
          <pc:sldMk cId="1374706761" sldId="284"/>
        </pc:sldMkLst>
      </pc:sldChg>
      <pc:sldChg chg="del">
        <pc:chgData name="Gareth Cort" userId="70a7ccca9534fe0d" providerId="LiveId" clId="{A0DBCFA9-B2B6-4AED-A757-D4125C3AADE7}" dt="2020-10-12T17:19:09.076" v="357" actId="47"/>
        <pc:sldMkLst>
          <pc:docMk/>
          <pc:sldMk cId="2299316125" sldId="285"/>
        </pc:sldMkLst>
      </pc:sldChg>
      <pc:sldChg chg="del">
        <pc:chgData name="Gareth Cort" userId="70a7ccca9534fe0d" providerId="LiveId" clId="{A0DBCFA9-B2B6-4AED-A757-D4125C3AADE7}" dt="2020-10-12T17:19:10.328" v="359" actId="47"/>
        <pc:sldMkLst>
          <pc:docMk/>
          <pc:sldMk cId="896172624" sldId="287"/>
        </pc:sldMkLst>
      </pc:sldChg>
      <pc:sldChg chg="addSp delSp modSp mod">
        <pc:chgData name="Gareth Cort" userId="70a7ccca9534fe0d" providerId="LiveId" clId="{A0DBCFA9-B2B6-4AED-A757-D4125C3AADE7}" dt="2020-10-12T17:26:52.108" v="470"/>
        <pc:sldMkLst>
          <pc:docMk/>
          <pc:sldMk cId="305728481" sldId="288"/>
        </pc:sldMkLst>
        <pc:spChg chg="del">
          <ac:chgData name="Gareth Cort" userId="70a7ccca9534fe0d" providerId="LiveId" clId="{A0DBCFA9-B2B6-4AED-A757-D4125C3AADE7}" dt="2020-10-12T17:25:06.779" v="448" actId="478"/>
          <ac:spMkLst>
            <pc:docMk/>
            <pc:sldMk cId="305728481" sldId="288"/>
            <ac:spMk id="2" creationId="{6ACA200A-A7C3-4DE9-ADE3-CFAD07A00976}"/>
          </ac:spMkLst>
        </pc:spChg>
        <pc:spChg chg="add mod">
          <ac:chgData name="Gareth Cort" userId="70a7ccca9534fe0d" providerId="LiveId" clId="{A0DBCFA9-B2B6-4AED-A757-D4125C3AADE7}" dt="2020-10-12T17:26:52.108" v="470"/>
          <ac:spMkLst>
            <pc:docMk/>
            <pc:sldMk cId="305728481" sldId="288"/>
            <ac:spMk id="5" creationId="{B8FD7B6B-7315-4738-975E-9902D7A5E97D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1" creationId="{588FCD50-855D-4508-954D-2F709FBEE3C0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2" creationId="{3C422BD6-A772-44C8-94B0-0A678061712C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3" creationId="{28D689E6-A3D4-4547-B9AA-AB31F067FA55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4" creationId="{0A3AE6B9-3E8D-4A57-A019-5A6DC254292A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16" creationId="{B6F51450-448A-4D7D-A5C5-46A9F5002411}"/>
          </ac:spMkLst>
        </pc:spChg>
        <pc:spChg chg="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20" creationId="{136756D2-47A1-445D-B4D1-9D70ED25DBF3}"/>
          </ac:spMkLst>
        </pc:spChg>
        <pc:spChg chg="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21" creationId="{81E34CF2-DEEE-4E35-8DBF-14C7CB8C038E}"/>
          </ac:spMkLst>
        </pc:spChg>
        <pc:spChg chg="add mod">
          <ac:chgData name="Gareth Cort" userId="70a7ccca9534fe0d" providerId="LiveId" clId="{A0DBCFA9-B2B6-4AED-A757-D4125C3AADE7}" dt="2020-10-12T17:25:07.933" v="449"/>
          <ac:spMkLst>
            <pc:docMk/>
            <pc:sldMk cId="305728481" sldId="288"/>
            <ac:spMk id="22" creationId="{6EDC2E76-DEDC-4744-8CAF-7C92AEE4FD02}"/>
          </ac:spMkLst>
        </pc:spChg>
        <pc:spChg chg="add mod">
          <ac:chgData name="Gareth Cort" userId="70a7ccca9534fe0d" providerId="LiveId" clId="{A0DBCFA9-B2B6-4AED-A757-D4125C3AADE7}" dt="2020-10-12T17:26:19.491" v="468"/>
          <ac:spMkLst>
            <pc:docMk/>
            <pc:sldMk cId="305728481" sldId="288"/>
            <ac:spMk id="23" creationId="{9234A4E6-5316-462C-B293-D92B819B296B}"/>
          </ac:spMkLst>
        </pc:spChg>
        <pc:spChg chg="add mod">
          <ac:chgData name="Gareth Cort" userId="70a7ccca9534fe0d" providerId="LiveId" clId="{A0DBCFA9-B2B6-4AED-A757-D4125C3AADE7}" dt="2020-10-12T17:25:24.543" v="451" actId="1076"/>
          <ac:spMkLst>
            <pc:docMk/>
            <pc:sldMk cId="305728481" sldId="288"/>
            <ac:spMk id="24" creationId="{8C0FA9F5-00E2-493D-887D-ABFDD1397E54}"/>
          </ac:spMkLst>
        </pc:spChg>
        <pc:grpChg chg="del">
          <ac:chgData name="Gareth Cort" userId="70a7ccca9534fe0d" providerId="LiveId" clId="{A0DBCFA9-B2B6-4AED-A757-D4125C3AADE7}" dt="2020-10-12T17:25:06.779" v="448" actId="478"/>
          <ac:grpSpMkLst>
            <pc:docMk/>
            <pc:sldMk cId="305728481" sldId="288"/>
            <ac:grpSpMk id="6" creationId="{DC9FC96B-C98B-40C2-ADA2-4A9C3FA5B6AA}"/>
          </ac:grpSpMkLst>
        </pc:grpChg>
        <pc:grpChg chg="add mod">
          <ac:chgData name="Gareth Cort" userId="70a7ccca9534fe0d" providerId="LiveId" clId="{A0DBCFA9-B2B6-4AED-A757-D4125C3AADE7}" dt="2020-10-12T17:25:07.933" v="449"/>
          <ac:grpSpMkLst>
            <pc:docMk/>
            <pc:sldMk cId="305728481" sldId="288"/>
            <ac:grpSpMk id="18" creationId="{6FB8C289-9CAE-4BAC-91C6-76C1388E63EB}"/>
          </ac:grpSpMkLst>
        </pc:grpChg>
        <pc:picChg chg="add mod">
          <ac:chgData name="Gareth Cort" userId="70a7ccca9534fe0d" providerId="LiveId" clId="{A0DBCFA9-B2B6-4AED-A757-D4125C3AADE7}" dt="2020-10-12T17:25:40.349" v="457" actId="1076"/>
          <ac:picMkLst>
            <pc:docMk/>
            <pc:sldMk cId="305728481" sldId="288"/>
            <ac:picMk id="4" creationId="{399A2DD2-A9A6-40FD-9C90-CEFA12B9F7FD}"/>
          </ac:picMkLst>
        </pc:picChg>
        <pc:picChg chg="del">
          <ac:chgData name="Gareth Cort" userId="70a7ccca9534fe0d" providerId="LiveId" clId="{A0DBCFA9-B2B6-4AED-A757-D4125C3AADE7}" dt="2020-10-12T17:25:06.779" v="448" actId="478"/>
          <ac:picMkLst>
            <pc:docMk/>
            <pc:sldMk cId="305728481" sldId="288"/>
            <ac:picMk id="10" creationId="{00000000-0000-0000-0000-000000000000}"/>
          </ac:picMkLst>
        </pc:picChg>
        <pc:picChg chg="add mod">
          <ac:chgData name="Gareth Cort" userId="70a7ccca9534fe0d" providerId="LiveId" clId="{A0DBCFA9-B2B6-4AED-A757-D4125C3AADE7}" dt="2020-10-12T17:25:07.933" v="449"/>
          <ac:picMkLst>
            <pc:docMk/>
            <pc:sldMk cId="305728481" sldId="288"/>
            <ac:picMk id="15" creationId="{8B130EE8-9387-4A3E-89BB-E427F3FF4CC9}"/>
          </ac:picMkLst>
        </pc:picChg>
        <pc:picChg chg="add del mod">
          <ac:chgData name="Gareth Cort" userId="70a7ccca9534fe0d" providerId="LiveId" clId="{A0DBCFA9-B2B6-4AED-A757-D4125C3AADE7}" dt="2020-10-12T17:25:25.924" v="452" actId="478"/>
          <ac:picMkLst>
            <pc:docMk/>
            <pc:sldMk cId="305728481" sldId="288"/>
            <ac:picMk id="17" creationId="{7607E9C2-A076-4D2D-BA38-95856E0ACC6F}"/>
          </ac:picMkLst>
        </pc:picChg>
        <pc:picChg chg="mod">
          <ac:chgData name="Gareth Cort" userId="70a7ccca9534fe0d" providerId="LiveId" clId="{A0DBCFA9-B2B6-4AED-A757-D4125C3AADE7}" dt="2020-10-12T17:25:07.933" v="449"/>
          <ac:picMkLst>
            <pc:docMk/>
            <pc:sldMk cId="305728481" sldId="288"/>
            <ac:picMk id="19" creationId="{E675B643-6E27-4830-8F13-0319E1F38A10}"/>
          </ac:picMkLst>
        </pc:picChg>
      </pc:sldChg>
      <pc:sldChg chg="addSp delSp modSp mod">
        <pc:chgData name="Gareth Cort" userId="70a7ccca9534fe0d" providerId="LiveId" clId="{A0DBCFA9-B2B6-4AED-A757-D4125C3AADE7}" dt="2020-10-12T17:21:27.085" v="397"/>
        <pc:sldMkLst>
          <pc:docMk/>
          <pc:sldMk cId="2502668455" sldId="289"/>
        </pc:sldMkLst>
        <pc:spChg chg="del">
          <ac:chgData name="Gareth Cort" userId="70a7ccca9534fe0d" providerId="LiveId" clId="{A0DBCFA9-B2B6-4AED-A757-D4125C3AADE7}" dt="2020-10-12T17:00:25.539" v="175" actId="478"/>
          <ac:spMkLst>
            <pc:docMk/>
            <pc:sldMk cId="2502668455" sldId="289"/>
            <ac:spMk id="2" creationId="{6ACA200A-A7C3-4DE9-ADE3-CFAD07A00976}"/>
          </ac:spMkLst>
        </pc:spChg>
        <pc:spChg chg="add mod ord topLvl">
          <ac:chgData name="Gareth Cort" userId="70a7ccca9534fe0d" providerId="LiveId" clId="{A0DBCFA9-B2B6-4AED-A757-D4125C3AADE7}" dt="2020-10-12T17:12:23.114" v="334"/>
          <ac:spMkLst>
            <pc:docMk/>
            <pc:sldMk cId="2502668455" sldId="289"/>
            <ac:spMk id="3" creationId="{B959975A-7BE2-4A70-AC2F-91215E937728}"/>
          </ac:spMkLst>
        </pc:spChg>
        <pc:spChg chg="add del mod">
          <ac:chgData name="Gareth Cort" userId="70a7ccca9534fe0d" providerId="LiveId" clId="{A0DBCFA9-B2B6-4AED-A757-D4125C3AADE7}" dt="2020-10-12T17:03:35.643" v="217" actId="478"/>
          <ac:spMkLst>
            <pc:docMk/>
            <pc:sldMk cId="2502668455" sldId="289"/>
            <ac:spMk id="4" creationId="{87623625-FEE5-4CEB-BA06-22F1A19DF9BB}"/>
          </ac:spMkLst>
        </pc:spChg>
        <pc:spChg chg="mod ord topLvl">
          <ac:chgData name="Gareth Cort" userId="70a7ccca9534fe0d" providerId="LiveId" clId="{A0DBCFA9-B2B6-4AED-A757-D4125C3AADE7}" dt="2020-10-12T17:00:17.792" v="174" actId="167"/>
          <ac:spMkLst>
            <pc:docMk/>
            <pc:sldMk cId="2502668455" sldId="289"/>
            <ac:spMk id="8" creationId="{2FE5F7D3-F78F-4F03-9611-926E6DEDF181}"/>
          </ac:spMkLst>
        </pc:spChg>
        <pc:spChg chg="mod ord topLvl">
          <ac:chgData name="Gareth Cort" userId="70a7ccca9534fe0d" providerId="LiveId" clId="{A0DBCFA9-B2B6-4AED-A757-D4125C3AADE7}" dt="2020-10-12T17:00:14.411" v="173" actId="167"/>
          <ac:spMkLst>
            <pc:docMk/>
            <pc:sldMk cId="2502668455" sldId="289"/>
            <ac:spMk id="9" creationId="{EB61CD75-B4F6-43E5-87BF-A581C9781CEB}"/>
          </ac:spMkLst>
        </pc:spChg>
        <pc:spChg chg="mod ord topLvl">
          <ac:chgData name="Gareth Cort" userId="70a7ccca9534fe0d" providerId="LiveId" clId="{A0DBCFA9-B2B6-4AED-A757-D4125C3AADE7}" dt="2020-10-12T17:00:00.894" v="99" actId="167"/>
          <ac:spMkLst>
            <pc:docMk/>
            <pc:sldMk cId="2502668455" sldId="289"/>
            <ac:spMk id="10" creationId="{0CC2F492-7993-4E1A-B374-F089BEA7A7B0}"/>
          </ac:spMkLst>
        </pc:spChg>
        <pc:spChg chg="mod topLvl">
          <ac:chgData name="Gareth Cort" userId="70a7ccca9534fe0d" providerId="LiveId" clId="{A0DBCFA9-B2B6-4AED-A757-D4125C3AADE7}" dt="2020-10-12T17:17:19.026" v="348" actId="115"/>
          <ac:spMkLst>
            <pc:docMk/>
            <pc:sldMk cId="2502668455" sldId="289"/>
            <ac:spMk id="15" creationId="{D8457737-1A66-41EA-BA8C-BBB5A1962A20}"/>
          </ac:spMkLst>
        </pc:spChg>
        <pc:spChg chg="del mod ord topLvl">
          <ac:chgData name="Gareth Cort" userId="70a7ccca9534fe0d" providerId="LiveId" clId="{A0DBCFA9-B2B6-4AED-A757-D4125C3AADE7}" dt="2020-10-12T17:03:35.643" v="217" actId="478"/>
          <ac:spMkLst>
            <pc:docMk/>
            <pc:sldMk cId="2502668455" sldId="289"/>
            <ac:spMk id="16" creationId="{422C9DAE-E6F4-40A2-96ED-800070482B56}"/>
          </ac:spMkLst>
        </pc:spChg>
        <pc:spChg chg="add mod">
          <ac:chgData name="Gareth Cort" userId="70a7ccca9534fe0d" providerId="LiveId" clId="{A0DBCFA9-B2B6-4AED-A757-D4125C3AADE7}" dt="2020-10-12T17:07:13.926" v="254" actId="164"/>
          <ac:spMkLst>
            <pc:docMk/>
            <pc:sldMk cId="2502668455" sldId="289"/>
            <ac:spMk id="19" creationId="{4A839C9A-30DC-48D6-A767-4FEEBF7C2E97}"/>
          </ac:spMkLst>
        </pc:spChg>
        <pc:spChg chg="add mod">
          <ac:chgData name="Gareth Cort" userId="70a7ccca9534fe0d" providerId="LiveId" clId="{A0DBCFA9-B2B6-4AED-A757-D4125C3AADE7}" dt="2020-10-12T17:07:13.926" v="254" actId="164"/>
          <ac:spMkLst>
            <pc:docMk/>
            <pc:sldMk cId="2502668455" sldId="289"/>
            <ac:spMk id="21" creationId="{F60BD130-86E7-4358-BE3A-6036C9892BFE}"/>
          </ac:spMkLst>
        </pc:spChg>
        <pc:spChg chg="add mod">
          <ac:chgData name="Gareth Cort" userId="70a7ccca9534fe0d" providerId="LiveId" clId="{A0DBCFA9-B2B6-4AED-A757-D4125C3AADE7}" dt="2020-10-12T17:04:57.902" v="248" actId="1076"/>
          <ac:spMkLst>
            <pc:docMk/>
            <pc:sldMk cId="2502668455" sldId="289"/>
            <ac:spMk id="23" creationId="{90E4B82A-40B5-42EC-AA4B-13590BF90B5D}"/>
          </ac:spMkLst>
        </pc:spChg>
        <pc:spChg chg="add mod">
          <ac:chgData name="Gareth Cort" userId="70a7ccca9534fe0d" providerId="LiveId" clId="{A0DBCFA9-B2B6-4AED-A757-D4125C3AADE7}" dt="2020-10-12T17:21:27.085" v="397"/>
          <ac:spMkLst>
            <pc:docMk/>
            <pc:sldMk cId="2502668455" sldId="289"/>
            <ac:spMk id="26" creationId="{6BDB2356-A66B-49CE-B0D7-9288867BA57F}"/>
          </ac:spMkLst>
        </pc:spChg>
        <pc:spChg chg="add mod">
          <ac:chgData name="Gareth Cort" userId="70a7ccca9534fe0d" providerId="LiveId" clId="{A0DBCFA9-B2B6-4AED-A757-D4125C3AADE7}" dt="2020-10-12T17:17:35.244" v="351" actId="1076"/>
          <ac:spMkLst>
            <pc:docMk/>
            <pc:sldMk cId="2502668455" sldId="289"/>
            <ac:spMk id="28" creationId="{40F8B3C1-858B-4EF9-BC9F-A16C155C2D19}"/>
          </ac:spMkLst>
        </pc:spChg>
        <pc:spChg chg="add mod">
          <ac:chgData name="Gareth Cort" userId="70a7ccca9534fe0d" providerId="LiveId" clId="{A0DBCFA9-B2B6-4AED-A757-D4125C3AADE7}" dt="2020-10-12T17:21:09.765" v="396" actId="1076"/>
          <ac:spMkLst>
            <pc:docMk/>
            <pc:sldMk cId="2502668455" sldId="289"/>
            <ac:spMk id="30" creationId="{457D7C16-7F44-48AD-A5B0-84B9FD1276D8}"/>
          </ac:spMkLst>
        </pc:spChg>
        <pc:grpChg chg="del">
          <ac:chgData name="Gareth Cort" userId="70a7ccca9534fe0d" providerId="LiveId" clId="{A0DBCFA9-B2B6-4AED-A757-D4125C3AADE7}" dt="2020-10-12T16:59:30.450" v="75" actId="165"/>
          <ac:grpSpMkLst>
            <pc:docMk/>
            <pc:sldMk cId="2502668455" sldId="289"/>
            <ac:grpSpMk id="7" creationId="{03D01C98-4319-4D55-8B2B-345DEF450DB2}"/>
          </ac:grpSpMkLst>
        </pc:grpChg>
        <pc:grpChg chg="add del mod">
          <ac:chgData name="Gareth Cort" userId="70a7ccca9534fe0d" providerId="LiveId" clId="{A0DBCFA9-B2B6-4AED-A757-D4125C3AADE7}" dt="2020-10-12T17:00:38.121" v="178" actId="165"/>
          <ac:grpSpMkLst>
            <pc:docMk/>
            <pc:sldMk cId="2502668455" sldId="289"/>
            <ac:grpSpMk id="12" creationId="{E7AD5D1A-D8BF-4EE2-B777-4786B62396AC}"/>
          </ac:grpSpMkLst>
        </pc:grpChg>
        <pc:grpChg chg="add del mod">
          <ac:chgData name="Gareth Cort" userId="70a7ccca9534fe0d" providerId="LiveId" clId="{A0DBCFA9-B2B6-4AED-A757-D4125C3AADE7}" dt="2020-10-12T17:10:47.543" v="332" actId="165"/>
          <ac:grpSpMkLst>
            <pc:docMk/>
            <pc:sldMk cId="2502668455" sldId="289"/>
            <ac:grpSpMk id="24" creationId="{B3DD096D-8654-4B65-911F-638E589C718E}"/>
          </ac:grpSpMkLst>
        </pc:grpChg>
        <pc:grpChg chg="add mod">
          <ac:chgData name="Gareth Cort" userId="70a7ccca9534fe0d" providerId="LiveId" clId="{A0DBCFA9-B2B6-4AED-A757-D4125C3AADE7}" dt="2020-10-12T17:07:13.926" v="254" actId="164"/>
          <ac:grpSpMkLst>
            <pc:docMk/>
            <pc:sldMk cId="2502668455" sldId="289"/>
            <ac:grpSpMk id="25" creationId="{97C6A8D1-0FBB-423A-862B-68BB5464255D}"/>
          </ac:grpSpMkLst>
        </pc:grpChg>
        <pc:picChg chg="add mod">
          <ac:chgData name="Gareth Cort" userId="70a7ccca9534fe0d" providerId="LiveId" clId="{A0DBCFA9-B2B6-4AED-A757-D4125C3AADE7}" dt="2020-10-12T17:20:39.085" v="388" actId="1076"/>
          <ac:picMkLst>
            <pc:docMk/>
            <pc:sldMk cId="2502668455" sldId="289"/>
            <ac:picMk id="6" creationId="{7EE353EF-56A1-4FDF-BACC-BE9BFAE5CEB0}"/>
          </ac:picMkLst>
        </pc:picChg>
        <pc:picChg chg="del">
          <ac:chgData name="Gareth Cort" userId="70a7ccca9534fe0d" providerId="LiveId" clId="{A0DBCFA9-B2B6-4AED-A757-D4125C3AADE7}" dt="2020-10-12T17:00:26.431" v="176" actId="478"/>
          <ac:picMkLst>
            <pc:docMk/>
            <pc:sldMk cId="2502668455" sldId="289"/>
            <ac:picMk id="11" creationId="{C1216EA9-F01C-475A-AE8D-4BF471013B76}"/>
          </ac:picMkLst>
        </pc:picChg>
        <pc:picChg chg="mod topLvl">
          <ac:chgData name="Gareth Cort" userId="70a7ccca9534fe0d" providerId="LiveId" clId="{A0DBCFA9-B2B6-4AED-A757-D4125C3AADE7}" dt="2020-10-12T17:12:17.265" v="333"/>
          <ac:picMkLst>
            <pc:docMk/>
            <pc:sldMk cId="2502668455" sldId="289"/>
            <ac:picMk id="13" creationId="{3714B2D1-578E-4022-9A56-637E5E5AA4E0}"/>
          </ac:picMkLst>
        </pc:picChg>
        <pc:picChg chg="mod topLvl">
          <ac:chgData name="Gareth Cort" userId="70a7ccca9534fe0d" providerId="LiveId" clId="{A0DBCFA9-B2B6-4AED-A757-D4125C3AADE7}" dt="2020-10-12T17:07:13.926" v="254" actId="164"/>
          <ac:picMkLst>
            <pc:docMk/>
            <pc:sldMk cId="2502668455" sldId="289"/>
            <ac:picMk id="14" creationId="{6DC2483C-2F95-4A1B-B191-AB366B242B42}"/>
          </ac:picMkLst>
        </pc:picChg>
      </pc:sldChg>
      <pc:sldChg chg="add del">
        <pc:chgData name="Gareth Cort" userId="70a7ccca9534fe0d" providerId="LiveId" clId="{A0DBCFA9-B2B6-4AED-A757-D4125C3AADE7}" dt="2020-10-12T17:28:53.792" v="486" actId="47"/>
        <pc:sldMkLst>
          <pc:docMk/>
          <pc:sldMk cId="2698570824" sldId="291"/>
        </pc:sldMkLst>
      </pc:sldChg>
      <pc:sldChg chg="del">
        <pc:chgData name="Gareth Cort" userId="70a7ccca9534fe0d" providerId="LiveId" clId="{A0DBCFA9-B2B6-4AED-A757-D4125C3AADE7}" dt="2020-10-12T17:19:10.971" v="360" actId="47"/>
        <pc:sldMkLst>
          <pc:docMk/>
          <pc:sldMk cId="1502791245" sldId="292"/>
        </pc:sldMkLst>
      </pc:sldChg>
      <pc:sldChg chg="modSp mod">
        <pc:chgData name="Gareth Cort" userId="70a7ccca9534fe0d" providerId="LiveId" clId="{A0DBCFA9-B2B6-4AED-A757-D4125C3AADE7}" dt="2020-10-12T16:43:27.049" v="0"/>
        <pc:sldMkLst>
          <pc:docMk/>
          <pc:sldMk cId="3694437384" sldId="293"/>
        </pc:sldMkLst>
        <pc:spChg chg="mod">
          <ac:chgData name="Gareth Cort" userId="70a7ccca9534fe0d" providerId="LiveId" clId="{A0DBCFA9-B2B6-4AED-A757-D4125C3AADE7}" dt="2020-10-12T16:43:27.049" v="0"/>
          <ac:spMkLst>
            <pc:docMk/>
            <pc:sldMk cId="3694437384" sldId="293"/>
            <ac:spMk id="8" creationId="{D8C251CA-C627-4833-8E6D-618C373E8D46}"/>
          </ac:spMkLst>
        </pc:spChg>
      </pc:sldChg>
      <pc:sldChg chg="addSp delSp modSp add mod">
        <pc:chgData name="Gareth Cort" userId="70a7ccca9534fe0d" providerId="LiveId" clId="{A0DBCFA9-B2B6-4AED-A757-D4125C3AADE7}" dt="2020-10-12T17:24:44.949" v="447"/>
        <pc:sldMkLst>
          <pc:docMk/>
          <pc:sldMk cId="1417499016" sldId="294"/>
        </pc:sldMkLst>
        <pc:spChg chg="mod">
          <ac:chgData name="Gareth Cort" userId="70a7ccca9534fe0d" providerId="LiveId" clId="{A0DBCFA9-B2B6-4AED-A757-D4125C3AADE7}" dt="2020-10-12T17:19:42.412" v="376"/>
          <ac:spMkLst>
            <pc:docMk/>
            <pc:sldMk cId="1417499016" sldId="294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24:44.949" v="447"/>
          <ac:spMkLst>
            <pc:docMk/>
            <pc:sldMk cId="1417499016" sldId="294"/>
            <ac:spMk id="10" creationId="{7924142E-D1BB-4864-B62C-EBB3FD39F9FB}"/>
          </ac:spMkLst>
        </pc:spChg>
        <pc:spChg chg="mod">
          <ac:chgData name="Gareth Cort" userId="70a7ccca9534fe0d" providerId="LiveId" clId="{A0DBCFA9-B2B6-4AED-A757-D4125C3AADE7}" dt="2020-10-12T17:24:44.949" v="447"/>
          <ac:spMkLst>
            <pc:docMk/>
            <pc:sldMk cId="1417499016" sldId="294"/>
            <ac:spMk id="11" creationId="{4F2BBA97-D333-4B9B-A559-71B9A1FF84CA}"/>
          </ac:spMkLst>
        </pc:spChg>
        <pc:spChg chg="add mod">
          <ac:chgData name="Gareth Cort" userId="70a7ccca9534fe0d" providerId="LiveId" clId="{A0DBCFA9-B2B6-4AED-A757-D4125C3AADE7}" dt="2020-10-12T17:24:44.949" v="447"/>
          <ac:spMkLst>
            <pc:docMk/>
            <pc:sldMk cId="1417499016" sldId="294"/>
            <ac:spMk id="12" creationId="{48B44DC7-3E24-471D-8769-E7E563C0540F}"/>
          </ac:spMkLst>
        </pc:spChg>
        <pc:spChg chg="mod">
          <ac:chgData name="Gareth Cort" userId="70a7ccca9534fe0d" providerId="LiveId" clId="{A0DBCFA9-B2B6-4AED-A757-D4125C3AADE7}" dt="2020-10-12T17:19:21.063" v="373" actId="20577"/>
          <ac:spMkLst>
            <pc:docMk/>
            <pc:sldMk cId="1417499016" sldId="294"/>
            <ac:spMk id="21" creationId="{90485E77-2740-4EB9-8DF3-2AEC49BA8D6B}"/>
          </ac:spMkLst>
        </pc:spChg>
        <pc:grpChg chg="add mod">
          <ac:chgData name="Gareth Cort" userId="70a7ccca9534fe0d" providerId="LiveId" clId="{A0DBCFA9-B2B6-4AED-A757-D4125C3AADE7}" dt="2020-10-12T17:24:44.949" v="447"/>
          <ac:grpSpMkLst>
            <pc:docMk/>
            <pc:sldMk cId="1417499016" sldId="294"/>
            <ac:grpSpMk id="9" creationId="{BF275763-0E26-4785-B321-F64AE3013E46}"/>
          </ac:grpSpMkLst>
        </pc:grpChg>
        <pc:picChg chg="add mod">
          <ac:chgData name="Gareth Cort" userId="70a7ccca9534fe0d" providerId="LiveId" clId="{A0DBCFA9-B2B6-4AED-A757-D4125C3AADE7}" dt="2020-10-12T17:22:44.245" v="405" actId="1076"/>
          <ac:picMkLst>
            <pc:docMk/>
            <pc:sldMk cId="1417499016" sldId="294"/>
            <ac:picMk id="4" creationId="{35EBA08E-DF58-4039-A4AC-471D29BE0256}"/>
          </ac:picMkLst>
        </pc:picChg>
        <pc:picChg chg="del">
          <ac:chgData name="Gareth Cort" userId="70a7ccca9534fe0d" providerId="LiveId" clId="{A0DBCFA9-B2B6-4AED-A757-D4125C3AADE7}" dt="2020-10-12T17:21:29.485" v="398" actId="478"/>
          <ac:picMkLst>
            <pc:docMk/>
            <pc:sldMk cId="1417499016" sldId="294"/>
            <ac:picMk id="23" creationId="{C3FB50EE-82F7-411B-9AAD-8E8C52878AF3}"/>
          </ac:picMkLst>
        </pc:picChg>
      </pc:sldChg>
      <pc:sldChg chg="modSp add mod ord">
        <pc:chgData name="Gareth Cort" userId="70a7ccca9534fe0d" providerId="LiveId" clId="{A0DBCFA9-B2B6-4AED-A757-D4125C3AADE7}" dt="2020-10-12T17:27:31.821" v="474"/>
        <pc:sldMkLst>
          <pc:docMk/>
          <pc:sldMk cId="1696650563" sldId="295"/>
        </pc:sldMkLst>
        <pc:spChg chg="mod">
          <ac:chgData name="Gareth Cort" userId="70a7ccca9534fe0d" providerId="LiveId" clId="{A0DBCFA9-B2B6-4AED-A757-D4125C3AADE7}" dt="2020-10-12T17:27:21.917" v="473" actId="1076"/>
          <ac:spMkLst>
            <pc:docMk/>
            <pc:sldMk cId="1696650563" sldId="295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27:31.821" v="474"/>
          <ac:spMkLst>
            <pc:docMk/>
            <pc:sldMk cId="1696650563" sldId="295"/>
            <ac:spMk id="31" creationId="{7E43958D-2033-4DF7-B92F-721F00AAF07A}"/>
          </ac:spMkLst>
        </pc:spChg>
      </pc:sldChg>
      <pc:sldChg chg="addSp delSp modSp add del mod ord">
        <pc:chgData name="Gareth Cort" userId="70a7ccca9534fe0d" providerId="LiveId" clId="{A0DBCFA9-B2B6-4AED-A757-D4125C3AADE7}" dt="2020-10-12T17:28:50.037" v="485" actId="47"/>
        <pc:sldMkLst>
          <pc:docMk/>
          <pc:sldMk cId="848673636" sldId="296"/>
        </pc:sldMkLst>
        <pc:spChg chg="mod">
          <ac:chgData name="Gareth Cort" userId="70a7ccca9534fe0d" providerId="LiveId" clId="{A0DBCFA9-B2B6-4AED-A757-D4125C3AADE7}" dt="2020-10-12T17:28:02.108" v="481" actId="1076"/>
          <ac:spMkLst>
            <pc:docMk/>
            <pc:sldMk cId="848673636" sldId="296"/>
            <ac:spMk id="2" creationId="{6ACA200A-A7C3-4DE9-ADE3-CFAD07A00976}"/>
          </ac:spMkLst>
        </pc:spChg>
        <pc:spChg chg="del">
          <ac:chgData name="Gareth Cort" userId="70a7ccca9534fe0d" providerId="LiveId" clId="{A0DBCFA9-B2B6-4AED-A757-D4125C3AADE7}" dt="2020-10-12T17:27:37.736" v="475" actId="478"/>
          <ac:spMkLst>
            <pc:docMk/>
            <pc:sldMk cId="848673636" sldId="296"/>
            <ac:spMk id="12" creationId="{48B44DC7-3E24-471D-8769-E7E563C0540F}"/>
          </ac:spMkLst>
        </pc:spChg>
        <pc:spChg chg="mod">
          <ac:chgData name="Gareth Cort" userId="70a7ccca9534fe0d" providerId="LiveId" clId="{A0DBCFA9-B2B6-4AED-A757-D4125C3AADE7}" dt="2020-10-12T17:27:38.080" v="476"/>
          <ac:spMkLst>
            <pc:docMk/>
            <pc:sldMk cId="848673636" sldId="296"/>
            <ac:spMk id="14" creationId="{95DB97A0-59F0-450C-BF3D-DA8395D5BB5C}"/>
          </ac:spMkLst>
        </pc:spChg>
        <pc:spChg chg="mod">
          <ac:chgData name="Gareth Cort" userId="70a7ccca9534fe0d" providerId="LiveId" clId="{A0DBCFA9-B2B6-4AED-A757-D4125C3AADE7}" dt="2020-10-12T17:27:38.080" v="476"/>
          <ac:spMkLst>
            <pc:docMk/>
            <pc:sldMk cId="848673636" sldId="296"/>
            <ac:spMk id="15" creationId="{C8DD7C81-1E8F-441A-8D31-1999C1C2EBAC}"/>
          </ac:spMkLst>
        </pc:spChg>
        <pc:spChg chg="add mod">
          <ac:chgData name="Gareth Cort" userId="70a7ccca9534fe0d" providerId="LiveId" clId="{A0DBCFA9-B2B6-4AED-A757-D4125C3AADE7}" dt="2020-10-12T17:27:38.080" v="476"/>
          <ac:spMkLst>
            <pc:docMk/>
            <pc:sldMk cId="848673636" sldId="296"/>
            <ac:spMk id="16" creationId="{62CBE027-7562-4BE0-8B62-21E6CF5587E4}"/>
          </ac:spMkLst>
        </pc:spChg>
        <pc:grpChg chg="del">
          <ac:chgData name="Gareth Cort" userId="70a7ccca9534fe0d" providerId="LiveId" clId="{A0DBCFA9-B2B6-4AED-A757-D4125C3AADE7}" dt="2020-10-12T17:27:37.736" v="475" actId="478"/>
          <ac:grpSpMkLst>
            <pc:docMk/>
            <pc:sldMk cId="848673636" sldId="296"/>
            <ac:grpSpMk id="9" creationId="{BF275763-0E26-4785-B321-F64AE3013E46}"/>
          </ac:grpSpMkLst>
        </pc:grpChg>
        <pc:grpChg chg="add mod">
          <ac:chgData name="Gareth Cort" userId="70a7ccca9534fe0d" providerId="LiveId" clId="{A0DBCFA9-B2B6-4AED-A757-D4125C3AADE7}" dt="2020-10-12T17:27:38.080" v="476"/>
          <ac:grpSpMkLst>
            <pc:docMk/>
            <pc:sldMk cId="848673636" sldId="296"/>
            <ac:grpSpMk id="13" creationId="{5BDD3623-0546-4339-8BA1-65A94998939A}"/>
          </ac:grpSpMkLst>
        </pc:grpChg>
      </pc:sldChg>
      <pc:sldChg chg="addSp delSp modSp add mod ord">
        <pc:chgData name="Gareth Cort" userId="70a7ccca9534fe0d" providerId="LiveId" clId="{A0DBCFA9-B2B6-4AED-A757-D4125C3AADE7}" dt="2020-10-12T17:36:21.037" v="656" actId="1076"/>
        <pc:sldMkLst>
          <pc:docMk/>
          <pc:sldMk cId="1790589358" sldId="297"/>
        </pc:sldMkLst>
        <pc:spChg chg="add mod">
          <ac:chgData name="Gareth Cort" userId="70a7ccca9534fe0d" providerId="LiveId" clId="{A0DBCFA9-B2B6-4AED-A757-D4125C3AADE7}" dt="2020-10-12T17:31:22.681" v="513"/>
          <ac:spMkLst>
            <pc:docMk/>
            <pc:sldMk cId="1790589358" sldId="297"/>
            <ac:spMk id="5" creationId="{C5B39ACC-9CBD-46D6-892F-EC991878D8AB}"/>
          </ac:spMkLst>
        </pc:spChg>
        <pc:spChg chg="mod">
          <ac:chgData name="Gareth Cort" userId="70a7ccca9534fe0d" providerId="LiveId" clId="{A0DBCFA9-B2B6-4AED-A757-D4125C3AADE7}" dt="2020-10-12T17:31:06.953" v="511"/>
          <ac:spMkLst>
            <pc:docMk/>
            <pc:sldMk cId="1790589358" sldId="297"/>
            <ac:spMk id="23" creationId="{9234A4E6-5316-462C-B293-D92B819B296B}"/>
          </ac:spMkLst>
        </pc:spChg>
        <pc:spChg chg="mod">
          <ac:chgData name="Gareth Cort" userId="70a7ccca9534fe0d" providerId="LiveId" clId="{A0DBCFA9-B2B6-4AED-A757-D4125C3AADE7}" dt="2020-10-12T17:36:21.037" v="656" actId="1076"/>
          <ac:spMkLst>
            <pc:docMk/>
            <pc:sldMk cId="1790589358" sldId="297"/>
            <ac:spMk id="24" creationId="{8C0FA9F5-00E2-493D-887D-ABFDD1397E54}"/>
          </ac:spMkLst>
        </pc:spChg>
        <pc:picChg chg="add mod">
          <ac:chgData name="Gareth Cort" userId="70a7ccca9534fe0d" providerId="LiveId" clId="{A0DBCFA9-B2B6-4AED-A757-D4125C3AADE7}" dt="2020-10-12T17:29:30.996" v="493" actId="1076"/>
          <ac:picMkLst>
            <pc:docMk/>
            <pc:sldMk cId="1790589358" sldId="297"/>
            <ac:picMk id="3" creationId="{388C9E76-2C9E-4E87-B7E4-BA2296717C64}"/>
          </ac:picMkLst>
        </pc:picChg>
        <pc:picChg chg="del">
          <ac:chgData name="Gareth Cort" userId="70a7ccca9534fe0d" providerId="LiveId" clId="{A0DBCFA9-B2B6-4AED-A757-D4125C3AADE7}" dt="2020-10-12T17:26:00.694" v="467" actId="478"/>
          <ac:picMkLst>
            <pc:docMk/>
            <pc:sldMk cId="1790589358" sldId="297"/>
            <ac:picMk id="4" creationId="{399A2DD2-A9A6-40FD-9C90-CEFA12B9F7FD}"/>
          </ac:picMkLst>
        </pc:picChg>
      </pc:sldChg>
      <pc:sldChg chg="addSp delSp modSp add mod ord">
        <pc:chgData name="Gareth Cort" userId="70a7ccca9534fe0d" providerId="LiveId" clId="{A0DBCFA9-B2B6-4AED-A757-D4125C3AADE7}" dt="2020-10-12T17:30:30.573" v="508" actId="14100"/>
        <pc:sldMkLst>
          <pc:docMk/>
          <pc:sldMk cId="1275611877" sldId="298"/>
        </pc:sldMkLst>
        <pc:spChg chg="mod">
          <ac:chgData name="Gareth Cort" userId="70a7ccca9534fe0d" providerId="LiveId" clId="{A0DBCFA9-B2B6-4AED-A757-D4125C3AADE7}" dt="2020-10-12T17:30:30.573" v="508" actId="14100"/>
          <ac:spMkLst>
            <pc:docMk/>
            <pc:sldMk cId="1275611877" sldId="298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30:12.239" v="506"/>
          <ac:spMkLst>
            <pc:docMk/>
            <pc:sldMk cId="1275611877" sldId="298"/>
            <ac:spMk id="12" creationId="{766F77F1-0527-4496-84C9-13E8EA8BD24E}"/>
          </ac:spMkLst>
        </pc:spChg>
        <pc:spChg chg="mod">
          <ac:chgData name="Gareth Cort" userId="70a7ccca9534fe0d" providerId="LiveId" clId="{A0DBCFA9-B2B6-4AED-A757-D4125C3AADE7}" dt="2020-10-12T17:30:12.239" v="506"/>
          <ac:spMkLst>
            <pc:docMk/>
            <pc:sldMk cId="1275611877" sldId="298"/>
            <ac:spMk id="13" creationId="{B96B761E-19E5-413E-846F-456E3A76423B}"/>
          </ac:spMkLst>
        </pc:spChg>
        <pc:spChg chg="add mod">
          <ac:chgData name="Gareth Cort" userId="70a7ccca9534fe0d" providerId="LiveId" clId="{A0DBCFA9-B2B6-4AED-A757-D4125C3AADE7}" dt="2020-10-12T17:30:12.239" v="506"/>
          <ac:spMkLst>
            <pc:docMk/>
            <pc:sldMk cId="1275611877" sldId="298"/>
            <ac:spMk id="14" creationId="{B3F34C1C-4CC7-4D58-A661-21218CB1B78D}"/>
          </ac:spMkLst>
        </pc:spChg>
        <pc:spChg chg="del">
          <ac:chgData name="Gareth Cort" userId="70a7ccca9534fe0d" providerId="LiveId" clId="{A0DBCFA9-B2B6-4AED-A757-D4125C3AADE7}" dt="2020-10-12T17:30:11.894" v="505" actId="478"/>
          <ac:spMkLst>
            <pc:docMk/>
            <pc:sldMk cId="1275611877" sldId="298"/>
            <ac:spMk id="31" creationId="{7E43958D-2033-4DF7-B92F-721F00AAF07A}"/>
          </ac:spMkLst>
        </pc:spChg>
        <pc:grpChg chg="add mod">
          <ac:chgData name="Gareth Cort" userId="70a7ccca9534fe0d" providerId="LiveId" clId="{A0DBCFA9-B2B6-4AED-A757-D4125C3AADE7}" dt="2020-10-12T17:30:12.239" v="506"/>
          <ac:grpSpMkLst>
            <pc:docMk/>
            <pc:sldMk cId="1275611877" sldId="298"/>
            <ac:grpSpMk id="11" creationId="{784D7B53-338F-41B2-AC7D-AEC8898BA5FE}"/>
          </ac:grpSpMkLst>
        </pc:grpChg>
        <pc:grpChg chg="del">
          <ac:chgData name="Gareth Cort" userId="70a7ccca9534fe0d" providerId="LiveId" clId="{A0DBCFA9-B2B6-4AED-A757-D4125C3AADE7}" dt="2020-10-12T17:30:11.894" v="505" actId="478"/>
          <ac:grpSpMkLst>
            <pc:docMk/>
            <pc:sldMk cId="1275611877" sldId="298"/>
            <ac:grpSpMk id="30" creationId="{F421D63E-84C1-4D62-A3BA-5258E81449EF}"/>
          </ac:grpSpMkLst>
        </pc:grpChg>
      </pc:sldChg>
      <pc:sldChg chg="modSp add mod ord">
        <pc:chgData name="Gareth Cort" userId="70a7ccca9534fe0d" providerId="LiveId" clId="{A0DBCFA9-B2B6-4AED-A757-D4125C3AADE7}" dt="2020-10-12T17:30:45.253" v="510" actId="14100"/>
        <pc:sldMkLst>
          <pc:docMk/>
          <pc:sldMk cId="1615205297" sldId="299"/>
        </pc:sldMkLst>
        <pc:spChg chg="mod">
          <ac:chgData name="Gareth Cort" userId="70a7ccca9534fe0d" providerId="LiveId" clId="{A0DBCFA9-B2B6-4AED-A757-D4125C3AADE7}" dt="2020-10-12T17:30:45.253" v="510" actId="14100"/>
          <ac:spMkLst>
            <pc:docMk/>
            <pc:sldMk cId="1615205297" sldId="299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2T17:30:05.989" v="504"/>
          <ac:spMkLst>
            <pc:docMk/>
            <pc:sldMk cId="1615205297" sldId="299"/>
            <ac:spMk id="16" creationId="{62CBE027-7562-4BE0-8B62-21E6CF5587E4}"/>
          </ac:spMkLst>
        </pc:spChg>
      </pc:sldChg>
      <pc:sldChg chg="addSp delSp modSp add mod ord">
        <pc:chgData name="Gareth Cort" userId="70a7ccca9534fe0d" providerId="LiveId" clId="{A0DBCFA9-B2B6-4AED-A757-D4125C3AADE7}" dt="2020-10-12T17:36:12.940" v="655" actId="1076"/>
        <pc:sldMkLst>
          <pc:docMk/>
          <pc:sldMk cId="2025500501" sldId="300"/>
        </pc:sldMkLst>
        <pc:spChg chg="add mod">
          <ac:chgData name="Gareth Cort" userId="70a7ccca9534fe0d" providerId="LiveId" clId="{A0DBCFA9-B2B6-4AED-A757-D4125C3AADE7}" dt="2020-10-12T17:34:54.717" v="641"/>
          <ac:spMkLst>
            <pc:docMk/>
            <pc:sldMk cId="2025500501" sldId="300"/>
            <ac:spMk id="5" creationId="{9DCB46A8-393F-4F15-AF28-4156BF1F90FA}"/>
          </ac:spMkLst>
        </pc:spChg>
        <pc:spChg chg="mod">
          <ac:chgData name="Gareth Cort" userId="70a7ccca9534fe0d" providerId="LiveId" clId="{A0DBCFA9-B2B6-4AED-A757-D4125C3AADE7}" dt="2020-10-12T17:34:39.275" v="639"/>
          <ac:spMkLst>
            <pc:docMk/>
            <pc:sldMk cId="2025500501" sldId="300"/>
            <ac:spMk id="23" creationId="{9234A4E6-5316-462C-B293-D92B819B296B}"/>
          </ac:spMkLst>
        </pc:spChg>
        <pc:spChg chg="mod">
          <ac:chgData name="Gareth Cort" userId="70a7ccca9534fe0d" providerId="LiveId" clId="{A0DBCFA9-B2B6-4AED-A757-D4125C3AADE7}" dt="2020-10-12T17:36:12.940" v="655" actId="1076"/>
          <ac:spMkLst>
            <pc:docMk/>
            <pc:sldMk cId="2025500501" sldId="300"/>
            <ac:spMk id="24" creationId="{8C0FA9F5-00E2-493D-887D-ABFDD1397E54}"/>
          </ac:spMkLst>
        </pc:spChg>
        <pc:picChg chg="del">
          <ac:chgData name="Gareth Cort" userId="70a7ccca9534fe0d" providerId="LiveId" clId="{A0DBCFA9-B2B6-4AED-A757-D4125C3AADE7}" dt="2020-10-12T17:29:53.028" v="503" actId="478"/>
          <ac:picMkLst>
            <pc:docMk/>
            <pc:sldMk cId="2025500501" sldId="300"/>
            <ac:picMk id="3" creationId="{388C9E76-2C9E-4E87-B7E4-BA2296717C64}"/>
          </ac:picMkLst>
        </pc:picChg>
        <pc:picChg chg="add mod">
          <ac:chgData name="Gareth Cort" userId="70a7ccca9534fe0d" providerId="LiveId" clId="{A0DBCFA9-B2B6-4AED-A757-D4125C3AADE7}" dt="2020-10-12T17:32:02.484" v="519" actId="1076"/>
          <ac:picMkLst>
            <pc:docMk/>
            <pc:sldMk cId="2025500501" sldId="300"/>
            <ac:picMk id="4" creationId="{6D2E91B7-A05A-4962-85FA-9E2A2F6C791B}"/>
          </ac:picMkLst>
        </pc:picChg>
      </pc:sldChg>
      <pc:sldChg chg="addSp delSp modSp add mod">
        <pc:chgData name="Gareth Cort" userId="70a7ccca9534fe0d" providerId="LiveId" clId="{A0DBCFA9-B2B6-4AED-A757-D4125C3AADE7}" dt="2020-10-13T13:51:09.896" v="757" actId="1037"/>
        <pc:sldMkLst>
          <pc:docMk/>
          <pc:sldMk cId="3916408714" sldId="301"/>
        </pc:sldMkLst>
        <pc:spChg chg="mod">
          <ac:chgData name="Gareth Cort" userId="70a7ccca9534fe0d" providerId="LiveId" clId="{A0DBCFA9-B2B6-4AED-A757-D4125C3AADE7}" dt="2020-10-12T17:34:25.108" v="638" actId="14100"/>
          <ac:spMkLst>
            <pc:docMk/>
            <pc:sldMk cId="3916408714" sldId="301"/>
            <ac:spMk id="2" creationId="{6ACA200A-A7C3-4DE9-ADE3-CFAD07A00976}"/>
          </ac:spMkLst>
        </pc:spChg>
        <pc:spChg chg="del">
          <ac:chgData name="Gareth Cort" userId="70a7ccca9534fe0d" providerId="LiveId" clId="{A0DBCFA9-B2B6-4AED-A757-D4125C3AADE7}" dt="2020-10-12T17:32:32.526" v="524" actId="478"/>
          <ac:spMkLst>
            <pc:docMk/>
            <pc:sldMk cId="3916408714" sldId="301"/>
            <ac:spMk id="14" creationId="{B3F34C1C-4CC7-4D58-A661-21218CB1B78D}"/>
          </ac:spMkLst>
        </pc:spChg>
        <pc:spChg chg="mod">
          <ac:chgData name="Gareth Cort" userId="70a7ccca9534fe0d" providerId="LiveId" clId="{A0DBCFA9-B2B6-4AED-A757-D4125C3AADE7}" dt="2020-10-12T17:32:32.799" v="525"/>
          <ac:spMkLst>
            <pc:docMk/>
            <pc:sldMk cId="3916408714" sldId="301"/>
            <ac:spMk id="16" creationId="{5DEC0FBC-0388-42D7-BBB1-AAB5DA703558}"/>
          </ac:spMkLst>
        </pc:spChg>
        <pc:spChg chg="mod">
          <ac:chgData name="Gareth Cort" userId="70a7ccca9534fe0d" providerId="LiveId" clId="{A0DBCFA9-B2B6-4AED-A757-D4125C3AADE7}" dt="2020-10-13T13:51:09.896" v="757" actId="1037"/>
          <ac:spMkLst>
            <pc:docMk/>
            <pc:sldMk cId="3916408714" sldId="301"/>
            <ac:spMk id="17" creationId="{0A13FC85-11AF-48C2-838E-EF1AB8461D3D}"/>
          </ac:spMkLst>
        </pc:spChg>
        <pc:spChg chg="mod">
          <ac:chgData name="Gareth Cort" userId="70a7ccca9534fe0d" providerId="LiveId" clId="{A0DBCFA9-B2B6-4AED-A757-D4125C3AADE7}" dt="2020-10-12T17:32:32.799" v="525"/>
          <ac:spMkLst>
            <pc:docMk/>
            <pc:sldMk cId="3916408714" sldId="301"/>
            <ac:spMk id="18" creationId="{2DE4531E-09E9-401B-BD69-D3708B2CF7DE}"/>
          </ac:spMkLst>
        </pc:spChg>
        <pc:spChg chg="add mod">
          <ac:chgData name="Gareth Cort" userId="70a7ccca9534fe0d" providerId="LiveId" clId="{A0DBCFA9-B2B6-4AED-A757-D4125C3AADE7}" dt="2020-10-12T17:32:32.799" v="525"/>
          <ac:spMkLst>
            <pc:docMk/>
            <pc:sldMk cId="3916408714" sldId="301"/>
            <ac:spMk id="20" creationId="{BA6FD7D0-AEAD-495E-949A-56BE98B5B4EC}"/>
          </ac:spMkLst>
        </pc:spChg>
        <pc:spChg chg="mod">
          <ac:chgData name="Gareth Cort" userId="70a7ccca9534fe0d" providerId="LiveId" clId="{A0DBCFA9-B2B6-4AED-A757-D4125C3AADE7}" dt="2020-10-12T17:32:59.852" v="543" actId="14100"/>
          <ac:spMkLst>
            <pc:docMk/>
            <pc:sldMk cId="3916408714" sldId="301"/>
            <ac:spMk id="21" creationId="{90485E77-2740-4EB9-8DF3-2AEC49BA8D6B}"/>
          </ac:spMkLst>
        </pc:spChg>
        <pc:grpChg chg="del">
          <ac:chgData name="Gareth Cort" userId="70a7ccca9534fe0d" providerId="LiveId" clId="{A0DBCFA9-B2B6-4AED-A757-D4125C3AADE7}" dt="2020-10-12T17:32:32.526" v="524" actId="478"/>
          <ac:grpSpMkLst>
            <pc:docMk/>
            <pc:sldMk cId="3916408714" sldId="301"/>
            <ac:grpSpMk id="11" creationId="{784D7B53-338F-41B2-AC7D-AEC8898BA5FE}"/>
          </ac:grpSpMkLst>
        </pc:grpChg>
        <pc:grpChg chg="add mod">
          <ac:chgData name="Gareth Cort" userId="70a7ccca9534fe0d" providerId="LiveId" clId="{A0DBCFA9-B2B6-4AED-A757-D4125C3AADE7}" dt="2020-10-12T17:32:32.799" v="525"/>
          <ac:grpSpMkLst>
            <pc:docMk/>
            <pc:sldMk cId="3916408714" sldId="301"/>
            <ac:grpSpMk id="15" creationId="{C7A4E10D-AD89-407D-8C01-CABBC8521DCA}"/>
          </ac:grpSpMkLst>
        </pc:grpChg>
        <pc:picChg chg="add mod">
          <ac:chgData name="Gareth Cort" userId="70a7ccca9534fe0d" providerId="LiveId" clId="{A0DBCFA9-B2B6-4AED-A757-D4125C3AADE7}" dt="2020-10-12T17:34:06.604" v="633" actId="1076"/>
          <ac:picMkLst>
            <pc:docMk/>
            <pc:sldMk cId="3916408714" sldId="301"/>
            <ac:picMk id="4" creationId="{51B7A54D-9BB3-4888-AD0B-9EF516BBA188}"/>
          </ac:picMkLst>
        </pc:picChg>
        <pc:picChg chg="del">
          <ac:chgData name="Gareth Cort" userId="70a7ccca9534fe0d" providerId="LiveId" clId="{A0DBCFA9-B2B6-4AED-A757-D4125C3AADE7}" dt="2020-10-12T17:33:57.404" v="628" actId="478"/>
          <ac:picMkLst>
            <pc:docMk/>
            <pc:sldMk cId="3916408714" sldId="301"/>
            <ac:picMk id="23" creationId="{C3FB50EE-82F7-411B-9AAD-8E8C52878AF3}"/>
          </ac:picMkLst>
        </pc:picChg>
      </pc:sldChg>
      <pc:sldChg chg="modSp add del">
        <pc:chgData name="Gareth Cort" userId="70a7ccca9534fe0d" providerId="LiveId" clId="{A0DBCFA9-B2B6-4AED-A757-D4125C3AADE7}" dt="2020-10-12T17:33:12.895" v="627" actId="47"/>
        <pc:sldMkLst>
          <pc:docMk/>
          <pc:sldMk cId="4121229639" sldId="302"/>
        </pc:sldMkLst>
        <pc:spChg chg="mod">
          <ac:chgData name="Gareth Cort" userId="70a7ccca9534fe0d" providerId="LiveId" clId="{A0DBCFA9-B2B6-4AED-A757-D4125C3AADE7}" dt="2020-10-12T17:32:26.071" v="523"/>
          <ac:spMkLst>
            <pc:docMk/>
            <pc:sldMk cId="4121229639" sldId="302"/>
            <ac:spMk id="16" creationId="{62CBE027-7562-4BE0-8B62-21E6CF5587E4}"/>
          </ac:spMkLst>
        </pc:spChg>
      </pc:sldChg>
      <pc:sldChg chg="addSp delSp modSp add mod">
        <pc:chgData name="Gareth Cort" userId="70a7ccca9534fe0d" providerId="LiveId" clId="{A0DBCFA9-B2B6-4AED-A757-D4125C3AADE7}" dt="2020-10-12T17:36:08.419" v="654" actId="1076"/>
        <pc:sldMkLst>
          <pc:docMk/>
          <pc:sldMk cId="1251613033" sldId="303"/>
        </pc:sldMkLst>
        <pc:spChg chg="add mod">
          <ac:chgData name="Gareth Cort" userId="70a7ccca9534fe0d" providerId="LiveId" clId="{A0DBCFA9-B2B6-4AED-A757-D4125C3AADE7}" dt="2020-10-12T17:35:26.717" v="644"/>
          <ac:spMkLst>
            <pc:docMk/>
            <pc:sldMk cId="1251613033" sldId="303"/>
            <ac:spMk id="2" creationId="{08BED25A-13C5-491E-93B0-075FCDD38C7C}"/>
          </ac:spMkLst>
        </pc:spChg>
        <pc:spChg chg="mod">
          <ac:chgData name="Gareth Cort" userId="70a7ccca9534fe0d" providerId="LiveId" clId="{A0DBCFA9-B2B6-4AED-A757-D4125C3AADE7}" dt="2020-10-12T17:35:34.168" v="645"/>
          <ac:spMkLst>
            <pc:docMk/>
            <pc:sldMk cId="1251613033" sldId="303"/>
            <ac:spMk id="23" creationId="{9234A4E6-5316-462C-B293-D92B819B296B}"/>
          </ac:spMkLst>
        </pc:spChg>
        <pc:spChg chg="mod">
          <ac:chgData name="Gareth Cort" userId="70a7ccca9534fe0d" providerId="LiveId" clId="{A0DBCFA9-B2B6-4AED-A757-D4125C3AADE7}" dt="2020-10-12T17:36:08.419" v="654" actId="1076"/>
          <ac:spMkLst>
            <pc:docMk/>
            <pc:sldMk cId="1251613033" sldId="303"/>
            <ac:spMk id="24" creationId="{8C0FA9F5-00E2-493D-887D-ABFDD1397E54}"/>
          </ac:spMkLst>
        </pc:spChg>
        <pc:picChg chg="del">
          <ac:chgData name="Gareth Cort" userId="70a7ccca9534fe0d" providerId="LiveId" clId="{A0DBCFA9-B2B6-4AED-A757-D4125C3AADE7}" dt="2020-10-12T17:32:17.421" v="522" actId="478"/>
          <ac:picMkLst>
            <pc:docMk/>
            <pc:sldMk cId="1251613033" sldId="303"/>
            <ac:picMk id="4" creationId="{6D2E91B7-A05A-4962-85FA-9E2A2F6C791B}"/>
          </ac:picMkLst>
        </pc:picChg>
        <pc:picChg chg="add mod">
          <ac:chgData name="Gareth Cort" userId="70a7ccca9534fe0d" providerId="LiveId" clId="{A0DBCFA9-B2B6-4AED-A757-D4125C3AADE7}" dt="2020-10-12T17:36:05.484" v="653" actId="1076"/>
          <ac:picMkLst>
            <pc:docMk/>
            <pc:sldMk cId="1251613033" sldId="303"/>
            <ac:picMk id="5" creationId="{C62646CE-93EB-4625-BEB4-1CD0485E07EE}"/>
          </ac:picMkLst>
        </pc:picChg>
      </pc:sldChg>
      <pc:sldChg chg="modSp add mod">
        <pc:chgData name="Gareth Cort" userId="70a7ccca9534fe0d" providerId="LiveId" clId="{A0DBCFA9-B2B6-4AED-A757-D4125C3AADE7}" dt="2020-10-13T13:51:20.028" v="763" actId="1037"/>
        <pc:sldMkLst>
          <pc:docMk/>
          <pc:sldMk cId="1844991522" sldId="304"/>
        </pc:sldMkLst>
        <pc:spChg chg="mod">
          <ac:chgData name="Gareth Cort" userId="70a7ccca9534fe0d" providerId="LiveId" clId="{A0DBCFA9-B2B6-4AED-A757-D4125C3AADE7}" dt="2020-10-12T17:36:57.686" v="660" actId="404"/>
          <ac:spMkLst>
            <pc:docMk/>
            <pc:sldMk cId="1844991522" sldId="304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3T13:51:20.028" v="763" actId="1037"/>
          <ac:spMkLst>
            <pc:docMk/>
            <pc:sldMk cId="1844991522" sldId="304"/>
            <ac:spMk id="17" creationId="{0A13FC85-11AF-48C2-838E-EF1AB8461D3D}"/>
          </ac:spMkLst>
        </pc:spChg>
        <pc:spChg chg="mod">
          <ac:chgData name="Gareth Cort" userId="70a7ccca9534fe0d" providerId="LiveId" clId="{A0DBCFA9-B2B6-4AED-A757-D4125C3AADE7}" dt="2020-10-12T17:37:19.280" v="663"/>
          <ac:spMkLst>
            <pc:docMk/>
            <pc:sldMk cId="1844991522" sldId="304"/>
            <ac:spMk id="20" creationId="{BA6FD7D0-AEAD-495E-949A-56BE98B5B4EC}"/>
          </ac:spMkLst>
        </pc:spChg>
      </pc:sldChg>
      <pc:sldChg chg="addSp delSp modSp add mod">
        <pc:chgData name="Gareth Cort" userId="70a7ccca9534fe0d" providerId="LiveId" clId="{A0DBCFA9-B2B6-4AED-A757-D4125C3AADE7}" dt="2020-10-12T17:38:31.747" v="676"/>
        <pc:sldMkLst>
          <pc:docMk/>
          <pc:sldMk cId="628505454" sldId="305"/>
        </pc:sldMkLst>
        <pc:spChg chg="mod">
          <ac:chgData name="Gareth Cort" userId="70a7ccca9534fe0d" providerId="LiveId" clId="{A0DBCFA9-B2B6-4AED-A757-D4125C3AADE7}" dt="2020-10-12T17:38:31.747" v="676"/>
          <ac:spMkLst>
            <pc:docMk/>
            <pc:sldMk cId="628505454" sldId="305"/>
            <ac:spMk id="2" creationId="{08BED25A-13C5-491E-93B0-075FCDD38C7C}"/>
          </ac:spMkLst>
        </pc:spChg>
        <pc:spChg chg="mod">
          <ac:chgData name="Gareth Cort" userId="70a7ccca9534fe0d" providerId="LiveId" clId="{A0DBCFA9-B2B6-4AED-A757-D4125C3AADE7}" dt="2020-10-12T17:38:23.494" v="675"/>
          <ac:spMkLst>
            <pc:docMk/>
            <pc:sldMk cId="628505454" sldId="305"/>
            <ac:spMk id="23" creationId="{9234A4E6-5316-462C-B293-D92B819B296B}"/>
          </ac:spMkLst>
        </pc:spChg>
        <pc:spChg chg="mod">
          <ac:chgData name="Gareth Cort" userId="70a7ccca9534fe0d" providerId="LiveId" clId="{A0DBCFA9-B2B6-4AED-A757-D4125C3AADE7}" dt="2020-10-12T17:38:07.171" v="673" actId="1076"/>
          <ac:spMkLst>
            <pc:docMk/>
            <pc:sldMk cId="628505454" sldId="305"/>
            <ac:spMk id="24" creationId="{8C0FA9F5-00E2-493D-887D-ABFDD1397E54}"/>
          </ac:spMkLst>
        </pc:spChg>
        <pc:picChg chg="add mod">
          <ac:chgData name="Gareth Cort" userId="70a7ccca9534fe0d" providerId="LiveId" clId="{A0DBCFA9-B2B6-4AED-A757-D4125C3AADE7}" dt="2020-10-12T17:37:47.979" v="668" actId="1076"/>
          <ac:picMkLst>
            <pc:docMk/>
            <pc:sldMk cId="628505454" sldId="305"/>
            <ac:picMk id="4" creationId="{82142199-6574-40AE-BFE8-C9625B78C7A7}"/>
          </ac:picMkLst>
        </pc:picChg>
        <pc:picChg chg="del">
          <ac:chgData name="Gareth Cort" userId="70a7ccca9534fe0d" providerId="LiveId" clId="{A0DBCFA9-B2B6-4AED-A757-D4125C3AADE7}" dt="2020-10-12T17:37:08.361" v="662" actId="478"/>
          <ac:picMkLst>
            <pc:docMk/>
            <pc:sldMk cId="628505454" sldId="305"/>
            <ac:picMk id="5" creationId="{C62646CE-93EB-4625-BEB4-1CD0485E07EE}"/>
          </ac:picMkLst>
        </pc:picChg>
      </pc:sldChg>
      <pc:sldChg chg="modSp add mod">
        <pc:chgData name="Gareth Cort" userId="70a7ccca9534fe0d" providerId="LiveId" clId="{A0DBCFA9-B2B6-4AED-A757-D4125C3AADE7}" dt="2020-10-13T13:51:16.191" v="760" actId="1037"/>
        <pc:sldMkLst>
          <pc:docMk/>
          <pc:sldMk cId="4105884798" sldId="306"/>
        </pc:sldMkLst>
        <pc:spChg chg="mod">
          <ac:chgData name="Gareth Cort" userId="70a7ccca9534fe0d" providerId="LiveId" clId="{A0DBCFA9-B2B6-4AED-A757-D4125C3AADE7}" dt="2020-10-12T17:39:19.699" v="698" actId="1076"/>
          <ac:spMkLst>
            <pc:docMk/>
            <pc:sldMk cId="4105884798" sldId="306"/>
            <ac:spMk id="2" creationId="{6ACA200A-A7C3-4DE9-ADE3-CFAD07A00976}"/>
          </ac:spMkLst>
        </pc:spChg>
        <pc:spChg chg="mod">
          <ac:chgData name="Gareth Cort" userId="70a7ccca9534fe0d" providerId="LiveId" clId="{A0DBCFA9-B2B6-4AED-A757-D4125C3AADE7}" dt="2020-10-13T13:51:16.191" v="760" actId="1037"/>
          <ac:spMkLst>
            <pc:docMk/>
            <pc:sldMk cId="4105884798" sldId="306"/>
            <ac:spMk id="17" creationId="{0A13FC85-11AF-48C2-838E-EF1AB8461D3D}"/>
          </ac:spMkLst>
        </pc:spChg>
        <pc:spChg chg="mod">
          <ac:chgData name="Gareth Cort" userId="70a7ccca9534fe0d" providerId="LiveId" clId="{A0DBCFA9-B2B6-4AED-A757-D4125C3AADE7}" dt="2020-10-12T17:39:11.864" v="696" actId="20577"/>
          <ac:spMkLst>
            <pc:docMk/>
            <pc:sldMk cId="4105884798" sldId="306"/>
            <ac:spMk id="18" creationId="{2DE4531E-09E9-401B-BD69-D3708B2CF7DE}"/>
          </ac:spMkLst>
        </pc:spChg>
        <pc:spChg chg="mod">
          <ac:chgData name="Gareth Cort" userId="70a7ccca9534fe0d" providerId="LiveId" clId="{A0DBCFA9-B2B6-4AED-A757-D4125C3AADE7}" dt="2020-10-12T17:39:32.716" v="699"/>
          <ac:spMkLst>
            <pc:docMk/>
            <pc:sldMk cId="4105884798" sldId="306"/>
            <ac:spMk id="20" creationId="{BA6FD7D0-AEAD-495E-949A-56BE98B5B4E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4554D-C029-4766-8000-4E61E126B142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A9F6D-45C4-4A8A-9ABB-DA167D5CB4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565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3DBE7D-B4A7-4EC0-92A0-28A79AA1C0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12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733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667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73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800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750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A9F6D-45C4-4A8A-9ABB-DA167D5CB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994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8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874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05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14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38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286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419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94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97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668FE02-99A9-41CC-B853-4464C8D6751A}" type="datetimeFigureOut">
              <a:rPr lang="en-GB" smtClean="0"/>
              <a:t>20/11/2020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EBD3834-51B2-4F4D-A22E-5639DEEB1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97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FDAFE0-D4CA-48DD-B18B-6224A22C9FB7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EDC1A4">
              <a:alpha val="3372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9EEBBC-E131-4FF7-B74E-0F9C1782439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0218">
            <a:off x="7507979" y="-2185810"/>
            <a:ext cx="3813080" cy="37984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D88671-F5CA-4168-9411-2103FD9D596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6106" y="5025414"/>
            <a:ext cx="3813080" cy="379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8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www.childnet.com/star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4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8C251CA-C627-4833-8E6D-618C373E8D46}"/>
              </a:ext>
            </a:extLst>
          </p:cNvPr>
          <p:cNvSpPr/>
          <p:nvPr/>
        </p:nvSpPr>
        <p:spPr>
          <a:xfrm>
            <a:off x="1256624" y="2653924"/>
            <a:ext cx="6511481" cy="1391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4050" dirty="0">
                <a:ea typeface="Calibri" panose="020F0502020204030204" pitchFamily="34" charset="0"/>
                <a:cs typeface="Times New Roman" panose="02020603050405020304" pitchFamily="18" charset="0"/>
              </a:rPr>
              <a:t>Following links and accepting app permissions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D773C5-C769-49DC-BB9F-326ADC83D39F}"/>
              </a:ext>
            </a:extLst>
          </p:cNvPr>
          <p:cNvSpPr/>
          <p:nvPr/>
        </p:nvSpPr>
        <p:spPr>
          <a:xfrm>
            <a:off x="3180479" y="1577994"/>
            <a:ext cx="2593980" cy="5643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450"/>
              </a:spcAft>
            </a:pPr>
            <a:r>
              <a:rPr lang="en-GB" sz="3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Teaching point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2B87B1-3502-4B21-B12E-A33FC22515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5910" y="409146"/>
            <a:ext cx="4512179" cy="1027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4AFECB-1D89-49EE-911B-D294929AD2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717" y="6137691"/>
            <a:ext cx="1765309" cy="48343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9F560C0-9CC0-4741-A359-9C931E0D6127}"/>
              </a:ext>
            </a:extLst>
          </p:cNvPr>
          <p:cNvSpPr/>
          <p:nvPr/>
        </p:nvSpPr>
        <p:spPr>
          <a:xfrm>
            <a:off x="2098176" y="4881625"/>
            <a:ext cx="4788619" cy="8476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4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childnet.com/star</a:t>
            </a:r>
            <a:endParaRPr lang="en-GB" sz="4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D15A4A8-74C2-45DD-90B6-BDCEDEE2F4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919" y="6110562"/>
            <a:ext cx="1528402" cy="53769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28AEF48-F438-45C1-8043-ADD4F17AA3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083434"/>
            <a:ext cx="1215388" cy="53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37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558738" y="2073639"/>
            <a:ext cx="6305446" cy="29580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+mn-lt"/>
              </a:rPr>
              <a:t>Just because something says you have won a prize it doesn’t mean that is true. </a:t>
            </a:r>
          </a:p>
          <a:p>
            <a:pPr algn="ctr"/>
            <a:endParaRPr lang="en-GB" sz="3600" dirty="0">
              <a:latin typeface="+mn-lt"/>
            </a:endParaRPr>
          </a:p>
          <a:p>
            <a:pPr algn="ctr"/>
            <a:r>
              <a:rPr lang="en-GB" sz="3600" dirty="0">
                <a:latin typeface="+mn-lt"/>
              </a:rPr>
              <a:t>If you didn’t enter a competition then it’s unlikely you have won a prize.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245477" y="138264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7239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7" y="236415"/>
            <a:ext cx="53919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Well done!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C3FB50EE-82F7-411B-9AAD-8E8C52878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5" y="2608863"/>
            <a:ext cx="2104058" cy="211379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84D7B53-338F-41B2-AC7D-AEC8898BA5FE}"/>
              </a:ext>
            </a:extLst>
          </p:cNvPr>
          <p:cNvGrpSpPr/>
          <p:nvPr/>
        </p:nvGrpSpPr>
        <p:grpSpPr>
          <a:xfrm>
            <a:off x="3210393" y="5880197"/>
            <a:ext cx="5563850" cy="701395"/>
            <a:chOff x="3210393" y="5880197"/>
            <a:chExt cx="5563850" cy="701395"/>
          </a:xfrm>
        </p:grpSpPr>
        <p:sp>
          <p:nvSpPr>
            <p:cNvPr id="12" name="Rectangle 11">
              <a:hlinkClick r:id="rId3" action="ppaction://hlinksldjump"/>
              <a:extLst>
                <a:ext uri="{FF2B5EF4-FFF2-40B4-BE49-F238E27FC236}">
                  <a16:creationId xmlns:a16="http://schemas.microsoft.com/office/drawing/2014/main" id="{766F77F1-0527-4496-84C9-13E8EA8BD24E}"/>
                </a:ext>
              </a:extLst>
            </p:cNvPr>
            <p:cNvSpPr/>
            <p:nvPr/>
          </p:nvSpPr>
          <p:spPr>
            <a:xfrm>
              <a:off x="3210393" y="5880197"/>
              <a:ext cx="5563850" cy="7013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96B761E-19E5-413E-846F-456E3A76423B}"/>
                </a:ext>
              </a:extLst>
            </p:cNvPr>
            <p:cNvSpPr/>
            <p:nvPr/>
          </p:nvSpPr>
          <p:spPr>
            <a:xfrm>
              <a:off x="3210393" y="5932929"/>
              <a:ext cx="5563850" cy="595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view the next example</a:t>
              </a:r>
            </a:p>
          </p:txBody>
        </p:sp>
      </p:grpSp>
      <p:sp>
        <p:nvSpPr>
          <p:cNvPr id="14" name="Rectangle 13">
            <a:hlinkClick r:id="rId4" action="ppaction://hlinksldjump"/>
            <a:extLst>
              <a:ext uri="{FF2B5EF4-FFF2-40B4-BE49-F238E27FC236}">
                <a16:creationId xmlns:a16="http://schemas.microsoft.com/office/drawing/2014/main" id="{B3F34C1C-4CC7-4D58-A661-21218CB1B78D}"/>
              </a:ext>
            </a:extLst>
          </p:cNvPr>
          <p:cNvSpPr/>
          <p:nvPr/>
        </p:nvSpPr>
        <p:spPr>
          <a:xfrm>
            <a:off x="3160719" y="5791200"/>
            <a:ext cx="5703465" cy="889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611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753193" y="1683895"/>
            <a:ext cx="5970666" cy="375869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+mn-lt"/>
              </a:rPr>
              <a:t>If you didn’t enter a competition then it’s unlikely you have won a prize. </a:t>
            </a:r>
          </a:p>
          <a:p>
            <a:pPr algn="ctr"/>
            <a:endParaRPr lang="en-GB" sz="3600" dirty="0">
              <a:latin typeface="+mn-lt"/>
            </a:endParaRPr>
          </a:p>
          <a:p>
            <a:pPr algn="ctr"/>
            <a:r>
              <a:rPr lang="en-GB" sz="3600" dirty="0">
                <a:latin typeface="+mn-lt"/>
              </a:rPr>
              <a:t>Clicking on the link could take you anywhere or ask you to give away your personal information.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245477" y="138264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7239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7" y="236415"/>
            <a:ext cx="53919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careful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35EBA08E-DF58-4039-A4AC-471D29BE0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56" y="2636438"/>
            <a:ext cx="2279510" cy="20586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BDD3623-0546-4339-8BA1-65A94998939A}"/>
              </a:ext>
            </a:extLst>
          </p:cNvPr>
          <p:cNvGrpSpPr/>
          <p:nvPr/>
        </p:nvGrpSpPr>
        <p:grpSpPr>
          <a:xfrm>
            <a:off x="3210393" y="5880197"/>
            <a:ext cx="5563850" cy="701395"/>
            <a:chOff x="3210393" y="5880197"/>
            <a:chExt cx="5563850" cy="701395"/>
          </a:xfrm>
        </p:grpSpPr>
        <p:sp>
          <p:nvSpPr>
            <p:cNvPr id="14" name="Rectangle 13">
              <a:hlinkClick r:id="rId3" action="ppaction://hlinksldjump"/>
              <a:extLst>
                <a:ext uri="{FF2B5EF4-FFF2-40B4-BE49-F238E27FC236}">
                  <a16:creationId xmlns:a16="http://schemas.microsoft.com/office/drawing/2014/main" id="{95DB97A0-59F0-450C-BF3D-DA8395D5BB5C}"/>
                </a:ext>
              </a:extLst>
            </p:cNvPr>
            <p:cNvSpPr/>
            <p:nvPr/>
          </p:nvSpPr>
          <p:spPr>
            <a:xfrm>
              <a:off x="3210393" y="5880197"/>
              <a:ext cx="5563850" cy="7013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DD7C81-1E8F-441A-8D31-1999C1C2EBAC}"/>
                </a:ext>
              </a:extLst>
            </p:cNvPr>
            <p:cNvSpPr/>
            <p:nvPr/>
          </p:nvSpPr>
          <p:spPr>
            <a:xfrm>
              <a:off x="3210393" y="5932929"/>
              <a:ext cx="5563850" cy="595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view the next example</a:t>
              </a:r>
            </a:p>
          </p:txBody>
        </p:sp>
      </p:grpSp>
      <p:sp>
        <p:nvSpPr>
          <p:cNvPr id="16" name="Rectangle 15">
            <a:hlinkClick r:id="rId4" action="ppaction://hlinksldjump"/>
            <a:extLst>
              <a:ext uri="{FF2B5EF4-FFF2-40B4-BE49-F238E27FC236}">
                <a16:creationId xmlns:a16="http://schemas.microsoft.com/office/drawing/2014/main" id="{62CBE027-7562-4BE0-8B62-21E6CF5587E4}"/>
              </a:ext>
            </a:extLst>
          </p:cNvPr>
          <p:cNvSpPr/>
          <p:nvPr/>
        </p:nvSpPr>
        <p:spPr>
          <a:xfrm>
            <a:off x="3160719" y="5791200"/>
            <a:ext cx="5703465" cy="889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205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ata 10">
            <a:extLst>
              <a:ext uri="{FF2B5EF4-FFF2-40B4-BE49-F238E27FC236}">
                <a16:creationId xmlns:a16="http://schemas.microsoft.com/office/drawing/2014/main" id="{588FCD50-855D-4508-954D-2F709FBEE3C0}"/>
              </a:ext>
            </a:extLst>
          </p:cNvPr>
          <p:cNvSpPr/>
          <p:nvPr/>
        </p:nvSpPr>
        <p:spPr>
          <a:xfrm>
            <a:off x="166687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422BD6-A772-44C8-94B0-0A678061712C}"/>
              </a:ext>
            </a:extLst>
          </p:cNvPr>
          <p:cNvSpPr/>
          <p:nvPr/>
        </p:nvSpPr>
        <p:spPr>
          <a:xfrm>
            <a:off x="-2" y="245701"/>
            <a:ext cx="3195736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D689E6-A3D4-4547-B9AA-AB31F067FA55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or Avoid?</a:t>
            </a:r>
          </a:p>
        </p:txBody>
      </p:sp>
      <p:sp>
        <p:nvSpPr>
          <p:cNvPr id="14" name="Rectangle 13">
            <a:hlinkClick r:id="rId3" action="ppaction://hlinksldjump"/>
            <a:extLst>
              <a:ext uri="{FF2B5EF4-FFF2-40B4-BE49-F238E27FC236}">
                <a16:creationId xmlns:a16="http://schemas.microsoft.com/office/drawing/2014/main" id="{0A3AE6B9-3E8D-4A57-A019-5A6DC254292A}"/>
              </a:ext>
            </a:extLst>
          </p:cNvPr>
          <p:cNvSpPr/>
          <p:nvPr/>
        </p:nvSpPr>
        <p:spPr>
          <a:xfrm>
            <a:off x="5431438" y="1813810"/>
            <a:ext cx="1993692" cy="998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picture containing shape&#10;&#10;Description automatically generated">
            <a:hlinkClick r:id="rId3" action="ppaction://hlinksldjump"/>
            <a:extLst>
              <a:ext uri="{FF2B5EF4-FFF2-40B4-BE49-F238E27FC236}">
                <a16:creationId xmlns:a16="http://schemas.microsoft.com/office/drawing/2014/main" id="{8B130EE8-9387-4A3E-89BB-E427F3FF4C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t="15051" r="21225" b="15871"/>
          <a:stretch/>
        </p:blipFill>
        <p:spPr>
          <a:xfrm>
            <a:off x="7655620" y="1708751"/>
            <a:ext cx="1024012" cy="12426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F51450-448A-4D7D-A5C5-46A9F5002411}"/>
              </a:ext>
            </a:extLst>
          </p:cNvPr>
          <p:cNvSpPr/>
          <p:nvPr/>
        </p:nvSpPr>
        <p:spPr>
          <a:xfrm>
            <a:off x="5431438" y="1842133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B8C289-9CAE-4BAC-91C6-76C1388E63EB}"/>
              </a:ext>
            </a:extLst>
          </p:cNvPr>
          <p:cNvGrpSpPr/>
          <p:nvPr/>
        </p:nvGrpSpPr>
        <p:grpSpPr>
          <a:xfrm>
            <a:off x="5431438" y="4800961"/>
            <a:ext cx="3349341" cy="1242699"/>
            <a:chOff x="5431438" y="4800961"/>
            <a:chExt cx="3349341" cy="1242699"/>
          </a:xfrm>
        </p:grpSpPr>
        <p:pic>
          <p:nvPicPr>
            <p:cNvPr id="19" name="Picture 18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E675B643-6E27-4830-8F13-0319E1F38A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83" t="15789" r="16583" b="15875"/>
            <a:stretch/>
          </p:blipFill>
          <p:spPr>
            <a:xfrm>
              <a:off x="7554473" y="4800961"/>
              <a:ext cx="1226306" cy="1242699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36756D2-47A1-445D-B4D1-9D70ED25DBF3}"/>
                </a:ext>
              </a:extLst>
            </p:cNvPr>
            <p:cNvSpPr/>
            <p:nvPr/>
          </p:nvSpPr>
          <p:spPr>
            <a:xfrm>
              <a:off x="5431438" y="4922962"/>
              <a:ext cx="1993692" cy="998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1E34CF2-DEEE-4E35-8DBF-14C7CB8C038E}"/>
                </a:ext>
              </a:extLst>
            </p:cNvPr>
            <p:cNvSpPr/>
            <p:nvPr/>
          </p:nvSpPr>
          <p:spPr>
            <a:xfrm>
              <a:off x="5431438" y="4951285"/>
              <a:ext cx="1993692" cy="942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54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Avoid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EDC2E76-DEDC-4744-8CAF-7C92AEE4FD02}"/>
              </a:ext>
            </a:extLst>
          </p:cNvPr>
          <p:cNvSpPr/>
          <p:nvPr/>
        </p:nvSpPr>
        <p:spPr>
          <a:xfrm>
            <a:off x="5431438" y="3396709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23" name="Rectangle 22">
            <a:hlinkClick r:id="rId6" action="ppaction://hlinksldjump"/>
            <a:extLst>
              <a:ext uri="{FF2B5EF4-FFF2-40B4-BE49-F238E27FC236}">
                <a16:creationId xmlns:a16="http://schemas.microsoft.com/office/drawing/2014/main" id="{9234A4E6-5316-462C-B293-D92B819B296B}"/>
              </a:ext>
            </a:extLst>
          </p:cNvPr>
          <p:cNvSpPr/>
          <p:nvPr/>
        </p:nvSpPr>
        <p:spPr>
          <a:xfrm>
            <a:off x="5191593" y="14346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0FA9F5-00E2-493D-887D-ABFDD1397E54}"/>
              </a:ext>
            </a:extLst>
          </p:cNvPr>
          <p:cNvSpPr txBox="1"/>
          <p:nvPr/>
        </p:nvSpPr>
        <p:spPr>
          <a:xfrm>
            <a:off x="269823" y="1398311"/>
            <a:ext cx="46119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This box appears whilst you’re messaging your friends online. </a:t>
            </a: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6D2E91B7-A05A-4962-85FA-9E2A2F6C79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23" y="2559788"/>
            <a:ext cx="4505747" cy="2196030"/>
          </a:xfrm>
          <a:prstGeom prst="rect">
            <a:avLst/>
          </a:prstGeom>
        </p:spPr>
      </p:pic>
      <p:sp>
        <p:nvSpPr>
          <p:cNvPr id="5" name="Rectangle 4">
            <a:hlinkClick r:id="rId6" action="ppaction://hlinksldjump"/>
            <a:extLst>
              <a:ext uri="{FF2B5EF4-FFF2-40B4-BE49-F238E27FC236}">
                <a16:creationId xmlns:a16="http://schemas.microsoft.com/office/drawing/2014/main" id="{9DCB46A8-393F-4F15-AF28-4156BF1F90FA}"/>
              </a:ext>
            </a:extLst>
          </p:cNvPr>
          <p:cNvSpPr/>
          <p:nvPr/>
        </p:nvSpPr>
        <p:spPr>
          <a:xfrm>
            <a:off x="5249055" y="46350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500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558738" y="1838793"/>
            <a:ext cx="6305446" cy="319290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+mn-lt"/>
              </a:rPr>
              <a:t>If you are sending your friends a picture or video you have saved on your phone then the app will need this permission. </a:t>
            </a:r>
          </a:p>
          <a:p>
            <a:pPr algn="ctr"/>
            <a:endParaRPr lang="en-GB" sz="2800" dirty="0">
              <a:latin typeface="+mn-lt"/>
            </a:endParaRPr>
          </a:p>
          <a:p>
            <a:pPr algn="ctr"/>
            <a:r>
              <a:rPr lang="en-GB" sz="3600" dirty="0">
                <a:latin typeface="+mn-lt"/>
              </a:rPr>
              <a:t>If you are not sending anything then don’t accept this permission.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3437484" y="138264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7239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6" y="236415"/>
            <a:ext cx="63574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one depends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4E10D-AD89-407D-8C01-CABBC8521DCA}"/>
              </a:ext>
            </a:extLst>
          </p:cNvPr>
          <p:cNvGrpSpPr/>
          <p:nvPr/>
        </p:nvGrpSpPr>
        <p:grpSpPr>
          <a:xfrm>
            <a:off x="3210393" y="5880197"/>
            <a:ext cx="5563850" cy="701395"/>
            <a:chOff x="3210393" y="5880197"/>
            <a:chExt cx="5563850" cy="701395"/>
          </a:xfrm>
        </p:grpSpPr>
        <p:sp>
          <p:nvSpPr>
            <p:cNvPr id="16" name="Rectangle 15">
              <a:hlinkClick r:id="rId2" action="ppaction://hlinksldjump"/>
              <a:extLst>
                <a:ext uri="{FF2B5EF4-FFF2-40B4-BE49-F238E27FC236}">
                  <a16:creationId xmlns:a16="http://schemas.microsoft.com/office/drawing/2014/main" id="{5DEC0FBC-0388-42D7-BBB1-AAB5DA703558}"/>
                </a:ext>
              </a:extLst>
            </p:cNvPr>
            <p:cNvSpPr/>
            <p:nvPr/>
          </p:nvSpPr>
          <p:spPr>
            <a:xfrm>
              <a:off x="3210393" y="5880197"/>
              <a:ext cx="5563850" cy="7013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DE4531E-09E9-401B-BD69-D3708B2CF7DE}"/>
                </a:ext>
              </a:extLst>
            </p:cNvPr>
            <p:cNvSpPr/>
            <p:nvPr/>
          </p:nvSpPr>
          <p:spPr>
            <a:xfrm>
              <a:off x="3210393" y="5932929"/>
              <a:ext cx="5563850" cy="595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view the next example</a:t>
              </a:r>
            </a:p>
          </p:txBody>
        </p:sp>
      </p:grpSp>
      <p:sp>
        <p:nvSpPr>
          <p:cNvPr id="20" name="Rectangle 19">
            <a:hlinkClick r:id="rId3" action="ppaction://hlinksldjump"/>
            <a:extLst>
              <a:ext uri="{FF2B5EF4-FFF2-40B4-BE49-F238E27FC236}">
                <a16:creationId xmlns:a16="http://schemas.microsoft.com/office/drawing/2014/main" id="{BA6FD7D0-AEAD-495E-949A-56BE98B5B4EC}"/>
              </a:ext>
            </a:extLst>
          </p:cNvPr>
          <p:cNvSpPr/>
          <p:nvPr/>
        </p:nvSpPr>
        <p:spPr>
          <a:xfrm>
            <a:off x="3160719" y="5791200"/>
            <a:ext cx="5703465" cy="889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51B7A54D-9BB3-4888-AD0B-9EF516BBA1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90" y="2816890"/>
            <a:ext cx="2037535" cy="200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408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ata 10">
            <a:extLst>
              <a:ext uri="{FF2B5EF4-FFF2-40B4-BE49-F238E27FC236}">
                <a16:creationId xmlns:a16="http://schemas.microsoft.com/office/drawing/2014/main" id="{588FCD50-855D-4508-954D-2F709FBEE3C0}"/>
              </a:ext>
            </a:extLst>
          </p:cNvPr>
          <p:cNvSpPr/>
          <p:nvPr/>
        </p:nvSpPr>
        <p:spPr>
          <a:xfrm>
            <a:off x="166687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422BD6-A772-44C8-94B0-0A678061712C}"/>
              </a:ext>
            </a:extLst>
          </p:cNvPr>
          <p:cNvSpPr/>
          <p:nvPr/>
        </p:nvSpPr>
        <p:spPr>
          <a:xfrm>
            <a:off x="-2" y="245701"/>
            <a:ext cx="3195736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D689E6-A3D4-4547-B9AA-AB31F067FA55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or Avoid?</a:t>
            </a:r>
          </a:p>
        </p:txBody>
      </p:sp>
      <p:sp>
        <p:nvSpPr>
          <p:cNvPr id="14" name="Rectangle 13">
            <a:hlinkClick r:id="rId3" action="ppaction://hlinksldjump"/>
            <a:extLst>
              <a:ext uri="{FF2B5EF4-FFF2-40B4-BE49-F238E27FC236}">
                <a16:creationId xmlns:a16="http://schemas.microsoft.com/office/drawing/2014/main" id="{0A3AE6B9-3E8D-4A57-A019-5A6DC254292A}"/>
              </a:ext>
            </a:extLst>
          </p:cNvPr>
          <p:cNvSpPr/>
          <p:nvPr/>
        </p:nvSpPr>
        <p:spPr>
          <a:xfrm>
            <a:off x="5431438" y="1813810"/>
            <a:ext cx="1993692" cy="998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picture containing shape&#10;&#10;Description automatically generated">
            <a:hlinkClick r:id="rId3" action="ppaction://hlinksldjump"/>
            <a:extLst>
              <a:ext uri="{FF2B5EF4-FFF2-40B4-BE49-F238E27FC236}">
                <a16:creationId xmlns:a16="http://schemas.microsoft.com/office/drawing/2014/main" id="{8B130EE8-9387-4A3E-89BB-E427F3FF4C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t="15051" r="21225" b="15871"/>
          <a:stretch/>
        </p:blipFill>
        <p:spPr>
          <a:xfrm>
            <a:off x="7655620" y="1708751"/>
            <a:ext cx="1024012" cy="12426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F51450-448A-4D7D-A5C5-46A9F5002411}"/>
              </a:ext>
            </a:extLst>
          </p:cNvPr>
          <p:cNvSpPr/>
          <p:nvPr/>
        </p:nvSpPr>
        <p:spPr>
          <a:xfrm>
            <a:off x="5431438" y="1842133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B8C289-9CAE-4BAC-91C6-76C1388E63EB}"/>
              </a:ext>
            </a:extLst>
          </p:cNvPr>
          <p:cNvGrpSpPr/>
          <p:nvPr/>
        </p:nvGrpSpPr>
        <p:grpSpPr>
          <a:xfrm>
            <a:off x="5431438" y="4800961"/>
            <a:ext cx="3349341" cy="1242699"/>
            <a:chOff x="5431438" y="4800961"/>
            <a:chExt cx="3349341" cy="1242699"/>
          </a:xfrm>
        </p:grpSpPr>
        <p:pic>
          <p:nvPicPr>
            <p:cNvPr id="19" name="Picture 18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E675B643-6E27-4830-8F13-0319E1F38A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83" t="15789" r="16583" b="15875"/>
            <a:stretch/>
          </p:blipFill>
          <p:spPr>
            <a:xfrm>
              <a:off x="7554473" y="4800961"/>
              <a:ext cx="1226306" cy="1242699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36756D2-47A1-445D-B4D1-9D70ED25DBF3}"/>
                </a:ext>
              </a:extLst>
            </p:cNvPr>
            <p:cNvSpPr/>
            <p:nvPr/>
          </p:nvSpPr>
          <p:spPr>
            <a:xfrm>
              <a:off x="5431438" y="4922962"/>
              <a:ext cx="1993692" cy="998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1E34CF2-DEEE-4E35-8DBF-14C7CB8C038E}"/>
                </a:ext>
              </a:extLst>
            </p:cNvPr>
            <p:cNvSpPr/>
            <p:nvPr/>
          </p:nvSpPr>
          <p:spPr>
            <a:xfrm>
              <a:off x="5431438" y="4951285"/>
              <a:ext cx="1993692" cy="942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54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Avoid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EDC2E76-DEDC-4744-8CAF-7C92AEE4FD02}"/>
              </a:ext>
            </a:extLst>
          </p:cNvPr>
          <p:cNvSpPr/>
          <p:nvPr/>
        </p:nvSpPr>
        <p:spPr>
          <a:xfrm>
            <a:off x="5431438" y="3396709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23" name="Rectangle 22">
            <a:hlinkClick r:id="rId6" action="ppaction://hlinksldjump"/>
            <a:extLst>
              <a:ext uri="{FF2B5EF4-FFF2-40B4-BE49-F238E27FC236}">
                <a16:creationId xmlns:a16="http://schemas.microsoft.com/office/drawing/2014/main" id="{9234A4E6-5316-462C-B293-D92B819B296B}"/>
              </a:ext>
            </a:extLst>
          </p:cNvPr>
          <p:cNvSpPr/>
          <p:nvPr/>
        </p:nvSpPr>
        <p:spPr>
          <a:xfrm>
            <a:off x="5191593" y="14346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0FA9F5-00E2-493D-887D-ABFDD1397E54}"/>
              </a:ext>
            </a:extLst>
          </p:cNvPr>
          <p:cNvSpPr txBox="1"/>
          <p:nvPr/>
        </p:nvSpPr>
        <p:spPr>
          <a:xfrm>
            <a:off x="413189" y="1582977"/>
            <a:ext cx="46119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You are sent this message online. </a:t>
            </a:r>
          </a:p>
        </p:txBody>
      </p:sp>
      <p:sp>
        <p:nvSpPr>
          <p:cNvPr id="2" name="Rectangle 1">
            <a:hlinkClick r:id="rId6" action="ppaction://hlinksldjump"/>
            <a:extLst>
              <a:ext uri="{FF2B5EF4-FFF2-40B4-BE49-F238E27FC236}">
                <a16:creationId xmlns:a16="http://schemas.microsoft.com/office/drawing/2014/main" id="{08BED25A-13C5-491E-93B0-075FCDD38C7C}"/>
              </a:ext>
            </a:extLst>
          </p:cNvPr>
          <p:cNvSpPr/>
          <p:nvPr/>
        </p:nvSpPr>
        <p:spPr>
          <a:xfrm>
            <a:off x="5249055" y="46350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C62646CE-93EB-4625-BEB4-1CD0485E07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9" y="2390813"/>
            <a:ext cx="4489534" cy="2244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613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558738" y="1838793"/>
            <a:ext cx="6305446" cy="319290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If this is from your friend or someone you know and trust then it might be ok to tap on the link.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3200" dirty="0">
                <a:latin typeface="+mn-lt"/>
              </a:rPr>
              <a:t>However, not everything our friends send us is trustworthy. They might have clicked on something unreliable and in this message they tell us that not all the hacks work.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3437484" y="138264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7239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6" y="236415"/>
            <a:ext cx="63574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one depends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4E10D-AD89-407D-8C01-CABBC8521DCA}"/>
              </a:ext>
            </a:extLst>
          </p:cNvPr>
          <p:cNvGrpSpPr/>
          <p:nvPr/>
        </p:nvGrpSpPr>
        <p:grpSpPr>
          <a:xfrm>
            <a:off x="3210393" y="5880197"/>
            <a:ext cx="5563850" cy="701395"/>
            <a:chOff x="3210393" y="5880197"/>
            <a:chExt cx="5563850" cy="701395"/>
          </a:xfrm>
        </p:grpSpPr>
        <p:sp>
          <p:nvSpPr>
            <p:cNvPr id="16" name="Rectangle 15">
              <a:hlinkClick r:id="rId2" action="ppaction://hlinksldjump"/>
              <a:extLst>
                <a:ext uri="{FF2B5EF4-FFF2-40B4-BE49-F238E27FC236}">
                  <a16:creationId xmlns:a16="http://schemas.microsoft.com/office/drawing/2014/main" id="{5DEC0FBC-0388-42D7-BBB1-AAB5DA703558}"/>
                </a:ext>
              </a:extLst>
            </p:cNvPr>
            <p:cNvSpPr/>
            <p:nvPr/>
          </p:nvSpPr>
          <p:spPr>
            <a:xfrm>
              <a:off x="3210393" y="5880197"/>
              <a:ext cx="5563850" cy="7013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DE4531E-09E9-401B-BD69-D3708B2CF7DE}"/>
                </a:ext>
              </a:extLst>
            </p:cNvPr>
            <p:cNvSpPr/>
            <p:nvPr/>
          </p:nvSpPr>
          <p:spPr>
            <a:xfrm>
              <a:off x="3210393" y="5932929"/>
              <a:ext cx="5563850" cy="595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view the next example</a:t>
              </a:r>
            </a:p>
          </p:txBody>
        </p:sp>
      </p:grpSp>
      <p:sp>
        <p:nvSpPr>
          <p:cNvPr id="20" name="Rectangle 19">
            <a:hlinkClick r:id="rId3" action="ppaction://hlinksldjump"/>
            <a:extLst>
              <a:ext uri="{FF2B5EF4-FFF2-40B4-BE49-F238E27FC236}">
                <a16:creationId xmlns:a16="http://schemas.microsoft.com/office/drawing/2014/main" id="{BA6FD7D0-AEAD-495E-949A-56BE98B5B4EC}"/>
              </a:ext>
            </a:extLst>
          </p:cNvPr>
          <p:cNvSpPr/>
          <p:nvPr/>
        </p:nvSpPr>
        <p:spPr>
          <a:xfrm>
            <a:off x="3160719" y="5791200"/>
            <a:ext cx="5703465" cy="889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51B7A54D-9BB3-4888-AD0B-9EF516BBA1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90" y="2816890"/>
            <a:ext cx="2037535" cy="200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991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ata 10">
            <a:extLst>
              <a:ext uri="{FF2B5EF4-FFF2-40B4-BE49-F238E27FC236}">
                <a16:creationId xmlns:a16="http://schemas.microsoft.com/office/drawing/2014/main" id="{588FCD50-855D-4508-954D-2F709FBEE3C0}"/>
              </a:ext>
            </a:extLst>
          </p:cNvPr>
          <p:cNvSpPr/>
          <p:nvPr/>
        </p:nvSpPr>
        <p:spPr>
          <a:xfrm>
            <a:off x="166687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422BD6-A772-44C8-94B0-0A678061712C}"/>
              </a:ext>
            </a:extLst>
          </p:cNvPr>
          <p:cNvSpPr/>
          <p:nvPr/>
        </p:nvSpPr>
        <p:spPr>
          <a:xfrm>
            <a:off x="-2" y="245701"/>
            <a:ext cx="3195736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D689E6-A3D4-4547-B9AA-AB31F067FA55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or Avoid?</a:t>
            </a:r>
          </a:p>
        </p:txBody>
      </p:sp>
      <p:sp>
        <p:nvSpPr>
          <p:cNvPr id="14" name="Rectangle 13">
            <a:hlinkClick r:id="rId3" action="ppaction://hlinksldjump"/>
            <a:extLst>
              <a:ext uri="{FF2B5EF4-FFF2-40B4-BE49-F238E27FC236}">
                <a16:creationId xmlns:a16="http://schemas.microsoft.com/office/drawing/2014/main" id="{0A3AE6B9-3E8D-4A57-A019-5A6DC254292A}"/>
              </a:ext>
            </a:extLst>
          </p:cNvPr>
          <p:cNvSpPr/>
          <p:nvPr/>
        </p:nvSpPr>
        <p:spPr>
          <a:xfrm>
            <a:off x="5431438" y="1813810"/>
            <a:ext cx="1993692" cy="998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picture containing shape&#10;&#10;Description automatically generated">
            <a:hlinkClick r:id="rId3" action="ppaction://hlinksldjump"/>
            <a:extLst>
              <a:ext uri="{FF2B5EF4-FFF2-40B4-BE49-F238E27FC236}">
                <a16:creationId xmlns:a16="http://schemas.microsoft.com/office/drawing/2014/main" id="{8B130EE8-9387-4A3E-89BB-E427F3FF4C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t="15051" r="21225" b="15871"/>
          <a:stretch/>
        </p:blipFill>
        <p:spPr>
          <a:xfrm>
            <a:off x="7655620" y="1708751"/>
            <a:ext cx="1024012" cy="12426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F51450-448A-4D7D-A5C5-46A9F5002411}"/>
              </a:ext>
            </a:extLst>
          </p:cNvPr>
          <p:cNvSpPr/>
          <p:nvPr/>
        </p:nvSpPr>
        <p:spPr>
          <a:xfrm>
            <a:off x="5431438" y="1842133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B8C289-9CAE-4BAC-91C6-76C1388E63EB}"/>
              </a:ext>
            </a:extLst>
          </p:cNvPr>
          <p:cNvGrpSpPr/>
          <p:nvPr/>
        </p:nvGrpSpPr>
        <p:grpSpPr>
          <a:xfrm>
            <a:off x="5431438" y="4800961"/>
            <a:ext cx="3349341" cy="1242699"/>
            <a:chOff x="5431438" y="4800961"/>
            <a:chExt cx="3349341" cy="1242699"/>
          </a:xfrm>
        </p:grpSpPr>
        <p:pic>
          <p:nvPicPr>
            <p:cNvPr id="19" name="Picture 18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E675B643-6E27-4830-8F13-0319E1F38A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83" t="15789" r="16583" b="15875"/>
            <a:stretch/>
          </p:blipFill>
          <p:spPr>
            <a:xfrm>
              <a:off x="7554473" y="4800961"/>
              <a:ext cx="1226306" cy="1242699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36756D2-47A1-445D-B4D1-9D70ED25DBF3}"/>
                </a:ext>
              </a:extLst>
            </p:cNvPr>
            <p:cNvSpPr/>
            <p:nvPr/>
          </p:nvSpPr>
          <p:spPr>
            <a:xfrm>
              <a:off x="5431438" y="4922962"/>
              <a:ext cx="1993692" cy="998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1E34CF2-DEEE-4E35-8DBF-14C7CB8C038E}"/>
                </a:ext>
              </a:extLst>
            </p:cNvPr>
            <p:cNvSpPr/>
            <p:nvPr/>
          </p:nvSpPr>
          <p:spPr>
            <a:xfrm>
              <a:off x="5431438" y="4951285"/>
              <a:ext cx="1993692" cy="942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54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Avoid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EDC2E76-DEDC-4744-8CAF-7C92AEE4FD02}"/>
              </a:ext>
            </a:extLst>
          </p:cNvPr>
          <p:cNvSpPr/>
          <p:nvPr/>
        </p:nvSpPr>
        <p:spPr>
          <a:xfrm>
            <a:off x="5431438" y="3396709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23" name="Rectangle 22">
            <a:hlinkClick r:id="rId6" action="ppaction://hlinksldjump"/>
            <a:extLst>
              <a:ext uri="{FF2B5EF4-FFF2-40B4-BE49-F238E27FC236}">
                <a16:creationId xmlns:a16="http://schemas.microsoft.com/office/drawing/2014/main" id="{9234A4E6-5316-462C-B293-D92B819B296B}"/>
              </a:ext>
            </a:extLst>
          </p:cNvPr>
          <p:cNvSpPr/>
          <p:nvPr/>
        </p:nvSpPr>
        <p:spPr>
          <a:xfrm>
            <a:off x="5191593" y="14346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0FA9F5-00E2-493D-887D-ABFDD1397E54}"/>
              </a:ext>
            </a:extLst>
          </p:cNvPr>
          <p:cNvSpPr txBox="1"/>
          <p:nvPr/>
        </p:nvSpPr>
        <p:spPr>
          <a:xfrm>
            <a:off x="349177" y="1475585"/>
            <a:ext cx="46119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This box appears whilst you’re messaging your friends online. </a:t>
            </a:r>
          </a:p>
        </p:txBody>
      </p:sp>
      <p:sp>
        <p:nvSpPr>
          <p:cNvPr id="2" name="Rectangle 1">
            <a:hlinkClick r:id="rId6" action="ppaction://hlinksldjump"/>
            <a:extLst>
              <a:ext uri="{FF2B5EF4-FFF2-40B4-BE49-F238E27FC236}">
                <a16:creationId xmlns:a16="http://schemas.microsoft.com/office/drawing/2014/main" id="{08BED25A-13C5-491E-93B0-075FCDD38C7C}"/>
              </a:ext>
            </a:extLst>
          </p:cNvPr>
          <p:cNvSpPr/>
          <p:nvPr/>
        </p:nvSpPr>
        <p:spPr>
          <a:xfrm>
            <a:off x="5249055" y="46350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2142199-6574-40AE-BFE8-C9625B78C7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9" y="2554792"/>
            <a:ext cx="4374647" cy="213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505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593715" y="2148590"/>
            <a:ext cx="6305446" cy="319290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+mn-lt"/>
              </a:rPr>
              <a:t>If you are sending your friends a voice note or video or making a video call then the app will need this permission. </a:t>
            </a:r>
          </a:p>
          <a:p>
            <a:pPr algn="ctr"/>
            <a:endParaRPr lang="en-GB" sz="3200" dirty="0">
              <a:latin typeface="+mn-lt"/>
            </a:endParaRPr>
          </a:p>
          <a:p>
            <a:pPr algn="ctr"/>
            <a:r>
              <a:rPr lang="en-GB" sz="3200" dirty="0">
                <a:latin typeface="+mn-lt"/>
              </a:rPr>
              <a:t>If you are not doing those things then don’t accept this permission.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3437484" y="138264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7239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6" y="236415"/>
            <a:ext cx="63574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one depends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A4E10D-AD89-407D-8C01-CABBC8521DCA}"/>
              </a:ext>
            </a:extLst>
          </p:cNvPr>
          <p:cNvGrpSpPr/>
          <p:nvPr/>
        </p:nvGrpSpPr>
        <p:grpSpPr>
          <a:xfrm>
            <a:off x="3210393" y="5880197"/>
            <a:ext cx="5563850" cy="701395"/>
            <a:chOff x="3210393" y="5880197"/>
            <a:chExt cx="5563850" cy="701395"/>
          </a:xfrm>
        </p:grpSpPr>
        <p:sp>
          <p:nvSpPr>
            <p:cNvPr id="16" name="Rectangle 15">
              <a:hlinkClick r:id="rId2" action="ppaction://hlinksldjump"/>
              <a:extLst>
                <a:ext uri="{FF2B5EF4-FFF2-40B4-BE49-F238E27FC236}">
                  <a16:creationId xmlns:a16="http://schemas.microsoft.com/office/drawing/2014/main" id="{5DEC0FBC-0388-42D7-BBB1-AAB5DA703558}"/>
                </a:ext>
              </a:extLst>
            </p:cNvPr>
            <p:cNvSpPr/>
            <p:nvPr/>
          </p:nvSpPr>
          <p:spPr>
            <a:xfrm>
              <a:off x="3210393" y="5880197"/>
              <a:ext cx="5563850" cy="7013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DE4531E-09E9-401B-BD69-D3708B2CF7DE}"/>
                </a:ext>
              </a:extLst>
            </p:cNvPr>
            <p:cNvSpPr/>
            <p:nvPr/>
          </p:nvSpPr>
          <p:spPr>
            <a:xfrm>
              <a:off x="3210393" y="5932929"/>
              <a:ext cx="5563850" cy="595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view our final top tips</a:t>
              </a:r>
            </a:p>
          </p:txBody>
        </p:sp>
      </p:grpSp>
      <p:sp>
        <p:nvSpPr>
          <p:cNvPr id="20" name="Rectangle 19">
            <a:hlinkClick r:id="rId3" action="ppaction://hlinksldjump"/>
            <a:extLst>
              <a:ext uri="{FF2B5EF4-FFF2-40B4-BE49-F238E27FC236}">
                <a16:creationId xmlns:a16="http://schemas.microsoft.com/office/drawing/2014/main" id="{BA6FD7D0-AEAD-495E-949A-56BE98B5B4EC}"/>
              </a:ext>
            </a:extLst>
          </p:cNvPr>
          <p:cNvSpPr/>
          <p:nvPr/>
        </p:nvSpPr>
        <p:spPr>
          <a:xfrm>
            <a:off x="3160719" y="5786186"/>
            <a:ext cx="5703465" cy="889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51B7A54D-9BB3-4888-AD0B-9EF516BBA1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90" y="2816890"/>
            <a:ext cx="2037535" cy="200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884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C3D0FC31-3654-4684-9979-0BFB3445EBD8}"/>
              </a:ext>
            </a:extLst>
          </p:cNvPr>
          <p:cNvSpPr/>
          <p:nvPr/>
        </p:nvSpPr>
        <p:spPr>
          <a:xfrm>
            <a:off x="1368656" y="2096790"/>
            <a:ext cx="696786" cy="696786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6B70000-4844-468B-9F5F-A60D7496D8CE}"/>
              </a:ext>
            </a:extLst>
          </p:cNvPr>
          <p:cNvSpPr/>
          <p:nvPr/>
        </p:nvSpPr>
        <p:spPr>
          <a:xfrm>
            <a:off x="1368656" y="3582815"/>
            <a:ext cx="696786" cy="696786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76329" y="2154597"/>
            <a:ext cx="6099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Only click on links if you know:</a:t>
            </a:r>
          </a:p>
          <a:p>
            <a:pPr indent="-685800">
              <a:buFontTx/>
              <a:buChar char="-"/>
            </a:pPr>
            <a:r>
              <a:rPr lang="en-GB" sz="2400" dirty="0"/>
              <a:t>Who they are from.</a:t>
            </a:r>
          </a:p>
          <a:p>
            <a:pPr indent="-685800">
              <a:buFontTx/>
              <a:buChar char="-"/>
            </a:pPr>
            <a:r>
              <a:rPr lang="en-GB" sz="2400" dirty="0"/>
              <a:t>Where the link is going.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649053E-EB0B-4AF8-AFD4-097D91F6CB34}"/>
              </a:ext>
            </a:extLst>
          </p:cNvPr>
          <p:cNvGrpSpPr/>
          <p:nvPr/>
        </p:nvGrpSpPr>
        <p:grpSpPr>
          <a:xfrm>
            <a:off x="0" y="182659"/>
            <a:ext cx="2231286" cy="658835"/>
            <a:chOff x="0" y="182659"/>
            <a:chExt cx="2231286" cy="658835"/>
          </a:xfrm>
        </p:grpSpPr>
        <p:sp>
          <p:nvSpPr>
            <p:cNvPr id="12" name="Flowchart: Data 11">
              <a:extLst>
                <a:ext uri="{FF2B5EF4-FFF2-40B4-BE49-F238E27FC236}">
                  <a16:creationId xmlns:a16="http://schemas.microsoft.com/office/drawing/2014/main" id="{073EBA2C-CE81-4A20-B3AA-8AFA3D9594A9}"/>
                </a:ext>
              </a:extLst>
            </p:cNvPr>
            <p:cNvSpPr/>
            <p:nvPr/>
          </p:nvSpPr>
          <p:spPr>
            <a:xfrm>
              <a:off x="673867" y="245702"/>
              <a:ext cx="1557419" cy="554448"/>
            </a:xfrm>
            <a:prstGeom prst="flowChartInputOutpu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E771970-6708-483A-84D0-E676548D8AD9}"/>
                </a:ext>
              </a:extLst>
            </p:cNvPr>
            <p:cNvSpPr/>
            <p:nvPr/>
          </p:nvSpPr>
          <p:spPr>
            <a:xfrm>
              <a:off x="0" y="245701"/>
              <a:ext cx="1871529" cy="554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63CFDD2-702E-43E9-98B2-E00C18FD8661}"/>
                </a:ext>
              </a:extLst>
            </p:cNvPr>
            <p:cNvSpPr/>
            <p:nvPr/>
          </p:nvSpPr>
          <p:spPr>
            <a:xfrm>
              <a:off x="161104" y="182659"/>
              <a:ext cx="2070182" cy="658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GB" sz="36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Top tips</a:t>
              </a:r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2B56AA48-8714-489B-9DE3-33D47B6E5B11}"/>
              </a:ext>
            </a:extLst>
          </p:cNvPr>
          <p:cNvSpPr/>
          <p:nvPr/>
        </p:nvSpPr>
        <p:spPr>
          <a:xfrm>
            <a:off x="1368656" y="4708305"/>
            <a:ext cx="696786" cy="696786"/>
          </a:xfrm>
          <a:prstGeom prst="ellipse">
            <a:avLst/>
          </a:prstGeom>
          <a:solidFill>
            <a:srgbClr val="1A1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4805C2-3CC8-4163-BABE-98D7B473B6A2}"/>
              </a:ext>
            </a:extLst>
          </p:cNvPr>
          <p:cNvSpPr txBox="1"/>
          <p:nvPr/>
        </p:nvSpPr>
        <p:spPr>
          <a:xfrm>
            <a:off x="736836" y="959331"/>
            <a:ext cx="51249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/>
              <a:t>Always remember…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64170F58-4C77-4531-A8D8-446F401D26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6" t="15613" r="19238" b="14498"/>
          <a:stretch/>
        </p:blipFill>
        <p:spPr>
          <a:xfrm>
            <a:off x="1591712" y="2255617"/>
            <a:ext cx="317987" cy="378364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4CE1A761-7D84-4389-83AE-9BBB8A7A76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7" t="19337" r="31443" b="18800"/>
          <a:stretch/>
        </p:blipFill>
        <p:spPr>
          <a:xfrm>
            <a:off x="1589865" y="3719416"/>
            <a:ext cx="254368" cy="423583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E469A93C-E3E5-454E-BBD1-CAC2A42D9B2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6" t="26105" r="20273" b="26776"/>
          <a:stretch/>
        </p:blipFill>
        <p:spPr>
          <a:xfrm>
            <a:off x="1527767" y="4907783"/>
            <a:ext cx="378563" cy="29783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2D64EB9-B0CC-45F8-9FFF-2367E1CEB395}"/>
              </a:ext>
            </a:extLst>
          </p:cNvPr>
          <p:cNvSpPr txBox="1"/>
          <p:nvPr/>
        </p:nvSpPr>
        <p:spPr>
          <a:xfrm>
            <a:off x="2176327" y="3674897"/>
            <a:ext cx="6099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Only accept app permissions if they are needed for the app to work.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8C060A-3CAD-47E3-8361-1B5DF166C9EB}"/>
              </a:ext>
            </a:extLst>
          </p:cNvPr>
          <p:cNvSpPr txBox="1"/>
          <p:nvPr/>
        </p:nvSpPr>
        <p:spPr>
          <a:xfrm>
            <a:off x="2176328" y="4825866"/>
            <a:ext cx="6099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Check with a trusted adult if you are not sure.</a:t>
            </a:r>
          </a:p>
        </p:txBody>
      </p:sp>
    </p:spTree>
    <p:extLst>
      <p:ext uri="{BB962C8B-B14F-4D97-AF65-F5344CB8AC3E}">
        <p14:creationId xmlns:p14="http://schemas.microsoft.com/office/powerpoint/2010/main" val="1512101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Data 8">
            <a:extLst>
              <a:ext uri="{FF2B5EF4-FFF2-40B4-BE49-F238E27FC236}">
                <a16:creationId xmlns:a16="http://schemas.microsoft.com/office/drawing/2014/main" id="{C52D9217-8B37-414D-B0AB-356E8DCFAAE6}"/>
              </a:ext>
            </a:extLst>
          </p:cNvPr>
          <p:cNvSpPr/>
          <p:nvPr/>
        </p:nvSpPr>
        <p:spPr>
          <a:xfrm>
            <a:off x="2424700" y="587969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2F18E3-42D7-4785-8E20-8014FF20DCF1}"/>
              </a:ext>
            </a:extLst>
          </p:cNvPr>
          <p:cNvSpPr/>
          <p:nvPr/>
        </p:nvSpPr>
        <p:spPr>
          <a:xfrm>
            <a:off x="0" y="587967"/>
            <a:ext cx="5085108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C5DA81-94E9-4BA7-8272-13254199E2BF}"/>
              </a:ext>
            </a:extLst>
          </p:cNvPr>
          <p:cNvSpPr/>
          <p:nvPr/>
        </p:nvSpPr>
        <p:spPr>
          <a:xfrm>
            <a:off x="278227" y="686120"/>
            <a:ext cx="53919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or Avoid?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E4D6A64-59FC-4C94-A38F-DD22787142FF}"/>
              </a:ext>
            </a:extLst>
          </p:cNvPr>
          <p:cNvGrpSpPr/>
          <p:nvPr/>
        </p:nvGrpSpPr>
        <p:grpSpPr>
          <a:xfrm>
            <a:off x="1728590" y="2763187"/>
            <a:ext cx="5686820" cy="2919713"/>
            <a:chOff x="1961260" y="2768184"/>
            <a:chExt cx="5686820" cy="2919713"/>
          </a:xfrm>
        </p:grpSpPr>
        <p:pic>
          <p:nvPicPr>
            <p:cNvPr id="3" name="Picture 2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AE2B8A56-4B60-4891-8EA0-136A917824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53" t="15051" r="21225" b="15871"/>
            <a:stretch/>
          </p:blipFill>
          <p:spPr>
            <a:xfrm>
              <a:off x="2316253" y="2768184"/>
              <a:ext cx="1474033" cy="1788826"/>
            </a:xfrm>
            <a:prstGeom prst="rect">
              <a:avLst/>
            </a:prstGeom>
          </p:spPr>
        </p:pic>
        <p:pic>
          <p:nvPicPr>
            <p:cNvPr id="8" name="Picture 7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85C71969-1092-46B3-8448-7EC8B5A492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83" t="15789" r="16583" b="15875"/>
            <a:stretch/>
          </p:blipFill>
          <p:spPr>
            <a:xfrm>
              <a:off x="5670147" y="2768184"/>
              <a:ext cx="1765229" cy="1788826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4236833-B7B3-4FB5-BEBA-96537118CD19}"/>
                </a:ext>
              </a:extLst>
            </p:cNvPr>
            <p:cNvSpPr/>
            <p:nvPr/>
          </p:nvSpPr>
          <p:spPr>
            <a:xfrm>
              <a:off x="1961260" y="4557010"/>
              <a:ext cx="1881494" cy="11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66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4AAD6E-EFB8-4C86-A444-6BAADEC7E343}"/>
                </a:ext>
              </a:extLst>
            </p:cNvPr>
            <p:cNvSpPr/>
            <p:nvPr/>
          </p:nvSpPr>
          <p:spPr>
            <a:xfrm>
              <a:off x="5457441" y="4557010"/>
              <a:ext cx="2190639" cy="11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6600" b="1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Avoid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6608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ata 7">
            <a:extLst>
              <a:ext uri="{FF2B5EF4-FFF2-40B4-BE49-F238E27FC236}">
                <a16:creationId xmlns:a16="http://schemas.microsoft.com/office/drawing/2014/main" id="{2FE5F7D3-F78F-4F03-9611-926E6DEDF181}"/>
              </a:ext>
            </a:extLst>
          </p:cNvPr>
          <p:cNvSpPr/>
          <p:nvPr/>
        </p:nvSpPr>
        <p:spPr>
          <a:xfrm>
            <a:off x="166687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61CD75-B4F6-43E5-87BF-A581C9781CEB}"/>
              </a:ext>
            </a:extLst>
          </p:cNvPr>
          <p:cNvSpPr/>
          <p:nvPr/>
        </p:nvSpPr>
        <p:spPr>
          <a:xfrm>
            <a:off x="-2" y="245701"/>
            <a:ext cx="3195736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C2F492-7993-4E1A-B374-F089BEA7A7B0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or Avoid?</a:t>
            </a:r>
          </a:p>
        </p:txBody>
      </p:sp>
      <p:sp>
        <p:nvSpPr>
          <p:cNvPr id="3" name="Rectangle 2">
            <a:hlinkClick r:id="rId2" action="ppaction://hlinksldjump"/>
            <a:extLst>
              <a:ext uri="{FF2B5EF4-FFF2-40B4-BE49-F238E27FC236}">
                <a16:creationId xmlns:a16="http://schemas.microsoft.com/office/drawing/2014/main" id="{B959975A-7BE2-4A70-AC2F-91215E937728}"/>
              </a:ext>
            </a:extLst>
          </p:cNvPr>
          <p:cNvSpPr/>
          <p:nvPr/>
        </p:nvSpPr>
        <p:spPr>
          <a:xfrm>
            <a:off x="5431438" y="1813810"/>
            <a:ext cx="1993692" cy="998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A picture containing shape&#10;&#10;Description automatically generated">
            <a:hlinkClick r:id="rId2" action="ppaction://hlinksldjump"/>
            <a:extLst>
              <a:ext uri="{FF2B5EF4-FFF2-40B4-BE49-F238E27FC236}">
                <a16:creationId xmlns:a16="http://schemas.microsoft.com/office/drawing/2014/main" id="{3714B2D1-578E-4022-9A56-637E5E5AA4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t="15051" r="21225" b="15871"/>
          <a:stretch/>
        </p:blipFill>
        <p:spPr>
          <a:xfrm>
            <a:off x="7655620" y="1708751"/>
            <a:ext cx="1024012" cy="124269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8457737-1A66-41EA-BA8C-BBB5A1962A20}"/>
              </a:ext>
            </a:extLst>
          </p:cNvPr>
          <p:cNvSpPr/>
          <p:nvPr/>
        </p:nvSpPr>
        <p:spPr>
          <a:xfrm>
            <a:off x="5431438" y="1842133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</a:t>
            </a:r>
          </a:p>
        </p:txBody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EE353EF-56A1-4FDF-BACC-BE9BFAE5C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36" y="2621375"/>
            <a:ext cx="3941733" cy="2674051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97C6A8D1-0FBB-423A-862B-68BB5464255D}"/>
              </a:ext>
            </a:extLst>
          </p:cNvPr>
          <p:cNvGrpSpPr/>
          <p:nvPr/>
        </p:nvGrpSpPr>
        <p:grpSpPr>
          <a:xfrm>
            <a:off x="5431438" y="4800961"/>
            <a:ext cx="3349341" cy="1242699"/>
            <a:chOff x="5431438" y="4800961"/>
            <a:chExt cx="3349341" cy="1242699"/>
          </a:xfrm>
        </p:grpSpPr>
        <p:pic>
          <p:nvPicPr>
            <p:cNvPr id="14" name="Picture 13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6DC2483C-2F95-4A1B-B191-AB366B242B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83" t="15789" r="16583" b="15875"/>
            <a:stretch/>
          </p:blipFill>
          <p:spPr>
            <a:xfrm>
              <a:off x="7554473" y="4800961"/>
              <a:ext cx="1226306" cy="1242699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A839C9A-30DC-48D6-A767-4FEEBF7C2E97}"/>
                </a:ext>
              </a:extLst>
            </p:cNvPr>
            <p:cNvSpPr/>
            <p:nvPr/>
          </p:nvSpPr>
          <p:spPr>
            <a:xfrm>
              <a:off x="5431438" y="4922962"/>
              <a:ext cx="1993692" cy="998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60BD130-86E7-4358-BE3A-6036C9892BFE}"/>
                </a:ext>
              </a:extLst>
            </p:cNvPr>
            <p:cNvSpPr/>
            <p:nvPr/>
          </p:nvSpPr>
          <p:spPr>
            <a:xfrm>
              <a:off x="5431438" y="4951285"/>
              <a:ext cx="1993692" cy="942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54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Avoid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90E4B82A-40B5-42EC-AA4B-13590BF90B5D}"/>
              </a:ext>
            </a:extLst>
          </p:cNvPr>
          <p:cNvSpPr/>
          <p:nvPr/>
        </p:nvSpPr>
        <p:spPr>
          <a:xfrm>
            <a:off x="5431438" y="3396709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26" name="Rectangle 25">
            <a:hlinkClick r:id="rId6" action="ppaction://hlinksldjump"/>
            <a:extLst>
              <a:ext uri="{FF2B5EF4-FFF2-40B4-BE49-F238E27FC236}">
                <a16:creationId xmlns:a16="http://schemas.microsoft.com/office/drawing/2014/main" id="{6BDB2356-A66B-49CE-B0D7-9288867BA57F}"/>
              </a:ext>
            </a:extLst>
          </p:cNvPr>
          <p:cNvSpPr/>
          <p:nvPr/>
        </p:nvSpPr>
        <p:spPr>
          <a:xfrm>
            <a:off x="5191593" y="14346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hlinkClick r:id="rId2" action="ppaction://hlinksldjump"/>
            <a:extLst>
              <a:ext uri="{FF2B5EF4-FFF2-40B4-BE49-F238E27FC236}">
                <a16:creationId xmlns:a16="http://schemas.microsoft.com/office/drawing/2014/main" id="{40F8B3C1-858B-4EF9-BC9F-A16C155C2D19}"/>
              </a:ext>
            </a:extLst>
          </p:cNvPr>
          <p:cNvSpPr/>
          <p:nvPr/>
        </p:nvSpPr>
        <p:spPr>
          <a:xfrm>
            <a:off x="5249055" y="46350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7D7C16-7F44-48AD-A5B0-84B9FD1276D8}"/>
              </a:ext>
            </a:extLst>
          </p:cNvPr>
          <p:cNvSpPr txBox="1"/>
          <p:nvPr/>
        </p:nvSpPr>
        <p:spPr>
          <a:xfrm>
            <a:off x="525336" y="1476180"/>
            <a:ext cx="46119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This box appears whilst you’re playing your favourite game.</a:t>
            </a:r>
          </a:p>
        </p:txBody>
      </p:sp>
    </p:spTree>
    <p:extLst>
      <p:ext uri="{BB962C8B-B14F-4D97-AF65-F5344CB8AC3E}">
        <p14:creationId xmlns:p14="http://schemas.microsoft.com/office/powerpoint/2010/main" val="2502668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418413" y="1845128"/>
            <a:ext cx="6305446" cy="364127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+mn-lt"/>
              </a:rPr>
              <a:t>If you have already been playing this game and it worked then the app doesn’t need these permissions. </a:t>
            </a:r>
          </a:p>
          <a:p>
            <a:pPr algn="ctr"/>
            <a:endParaRPr lang="en-GB" sz="2400" dirty="0">
              <a:latin typeface="+mn-lt"/>
            </a:endParaRPr>
          </a:p>
          <a:p>
            <a:pPr algn="ctr"/>
            <a:r>
              <a:rPr lang="en-GB" sz="3600" dirty="0">
                <a:latin typeface="+mn-lt"/>
              </a:rPr>
              <a:t>Sometimes they will ask for extra permission for additional features or to collect data.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245477" y="138264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7239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7" y="236415"/>
            <a:ext cx="53919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Well done!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C3FB50EE-82F7-411B-9AAD-8E8C52878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5" y="2608863"/>
            <a:ext cx="2104058" cy="2113799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F421D63E-84C1-4D62-A3BA-5258E81449EF}"/>
              </a:ext>
            </a:extLst>
          </p:cNvPr>
          <p:cNvGrpSpPr/>
          <p:nvPr/>
        </p:nvGrpSpPr>
        <p:grpSpPr>
          <a:xfrm>
            <a:off x="3210393" y="5880197"/>
            <a:ext cx="5563850" cy="701395"/>
            <a:chOff x="3210393" y="5880197"/>
            <a:chExt cx="5563850" cy="701395"/>
          </a:xfrm>
        </p:grpSpPr>
        <p:sp>
          <p:nvSpPr>
            <p:cNvPr id="25" name="Rectangl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AFC92907-B4B1-4B5C-92AE-70A3FCD63510}"/>
                </a:ext>
              </a:extLst>
            </p:cNvPr>
            <p:cNvSpPr/>
            <p:nvPr/>
          </p:nvSpPr>
          <p:spPr>
            <a:xfrm>
              <a:off x="3210393" y="5880197"/>
              <a:ext cx="5563850" cy="7013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C40E524-7DCA-41F5-BA17-781CAD9B68BA}"/>
                </a:ext>
              </a:extLst>
            </p:cNvPr>
            <p:cNvSpPr/>
            <p:nvPr/>
          </p:nvSpPr>
          <p:spPr>
            <a:xfrm>
              <a:off x="3210393" y="5932929"/>
              <a:ext cx="5563850" cy="595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view the next example</a:t>
              </a:r>
            </a:p>
          </p:txBody>
        </p:sp>
      </p:grpSp>
      <p:sp>
        <p:nvSpPr>
          <p:cNvPr id="31" name="Rectangle 30">
            <a:hlinkClick r:id="rId4" action="ppaction://hlinksldjump"/>
            <a:extLst>
              <a:ext uri="{FF2B5EF4-FFF2-40B4-BE49-F238E27FC236}">
                <a16:creationId xmlns:a16="http://schemas.microsoft.com/office/drawing/2014/main" id="{7E43958D-2033-4DF7-B92F-721F00AAF07A}"/>
              </a:ext>
            </a:extLst>
          </p:cNvPr>
          <p:cNvSpPr/>
          <p:nvPr/>
        </p:nvSpPr>
        <p:spPr>
          <a:xfrm>
            <a:off x="3160719" y="5791200"/>
            <a:ext cx="5703465" cy="889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482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418413" y="1845128"/>
            <a:ext cx="6305446" cy="364127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+mn-lt"/>
              </a:rPr>
              <a:t>As the app was already working it doesn’t need these permissions. </a:t>
            </a:r>
          </a:p>
          <a:p>
            <a:pPr algn="ctr"/>
            <a:endParaRPr lang="en-GB" sz="3600" dirty="0">
              <a:latin typeface="+mn-lt"/>
            </a:endParaRPr>
          </a:p>
          <a:p>
            <a:pPr algn="ctr"/>
            <a:r>
              <a:rPr lang="en-GB" sz="3600" dirty="0">
                <a:latin typeface="+mn-lt"/>
              </a:rPr>
              <a:t>Sometimes they will ask for extra permission for additional features or to collect data.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245477" y="138264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7239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7" y="236415"/>
            <a:ext cx="53919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careful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35EBA08E-DF58-4039-A4AC-471D29BE0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56" y="2636438"/>
            <a:ext cx="2279510" cy="205864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F275763-0E26-4785-B321-F64AE3013E46}"/>
              </a:ext>
            </a:extLst>
          </p:cNvPr>
          <p:cNvGrpSpPr/>
          <p:nvPr/>
        </p:nvGrpSpPr>
        <p:grpSpPr>
          <a:xfrm>
            <a:off x="3210393" y="5880197"/>
            <a:ext cx="5563850" cy="701395"/>
            <a:chOff x="3210393" y="5880197"/>
            <a:chExt cx="5563850" cy="701395"/>
          </a:xfrm>
        </p:grpSpPr>
        <p:sp>
          <p:nvSpPr>
            <p:cNvPr id="10" name="Rectangl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7924142E-D1BB-4864-B62C-EBB3FD39F9FB}"/>
                </a:ext>
              </a:extLst>
            </p:cNvPr>
            <p:cNvSpPr/>
            <p:nvPr/>
          </p:nvSpPr>
          <p:spPr>
            <a:xfrm>
              <a:off x="3210393" y="5880197"/>
              <a:ext cx="5563850" cy="7013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2BBA97-D333-4B9B-A559-71B9A1FF84CA}"/>
                </a:ext>
              </a:extLst>
            </p:cNvPr>
            <p:cNvSpPr/>
            <p:nvPr/>
          </p:nvSpPr>
          <p:spPr>
            <a:xfrm>
              <a:off x="3210393" y="5932929"/>
              <a:ext cx="5563850" cy="595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view the next example</a:t>
              </a:r>
            </a:p>
          </p:txBody>
        </p:sp>
      </p:grpSp>
      <p:sp>
        <p:nvSpPr>
          <p:cNvPr id="12" name="Rectangle 11">
            <a:hlinkClick r:id="rId4" action="ppaction://hlinksldjump"/>
            <a:extLst>
              <a:ext uri="{FF2B5EF4-FFF2-40B4-BE49-F238E27FC236}">
                <a16:creationId xmlns:a16="http://schemas.microsoft.com/office/drawing/2014/main" id="{48B44DC7-3E24-471D-8769-E7E563C0540F}"/>
              </a:ext>
            </a:extLst>
          </p:cNvPr>
          <p:cNvSpPr/>
          <p:nvPr/>
        </p:nvSpPr>
        <p:spPr>
          <a:xfrm>
            <a:off x="3160719" y="5791200"/>
            <a:ext cx="5703465" cy="889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499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ata 10">
            <a:extLst>
              <a:ext uri="{FF2B5EF4-FFF2-40B4-BE49-F238E27FC236}">
                <a16:creationId xmlns:a16="http://schemas.microsoft.com/office/drawing/2014/main" id="{588FCD50-855D-4508-954D-2F709FBEE3C0}"/>
              </a:ext>
            </a:extLst>
          </p:cNvPr>
          <p:cNvSpPr/>
          <p:nvPr/>
        </p:nvSpPr>
        <p:spPr>
          <a:xfrm>
            <a:off x="166687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422BD6-A772-44C8-94B0-0A678061712C}"/>
              </a:ext>
            </a:extLst>
          </p:cNvPr>
          <p:cNvSpPr/>
          <p:nvPr/>
        </p:nvSpPr>
        <p:spPr>
          <a:xfrm>
            <a:off x="-2" y="245701"/>
            <a:ext cx="3195736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D689E6-A3D4-4547-B9AA-AB31F067FA55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or Avoid?</a:t>
            </a:r>
          </a:p>
        </p:txBody>
      </p:sp>
      <p:sp>
        <p:nvSpPr>
          <p:cNvPr id="14" name="Rectangle 13">
            <a:hlinkClick r:id="rId3" action="ppaction://hlinksldjump"/>
            <a:extLst>
              <a:ext uri="{FF2B5EF4-FFF2-40B4-BE49-F238E27FC236}">
                <a16:creationId xmlns:a16="http://schemas.microsoft.com/office/drawing/2014/main" id="{0A3AE6B9-3E8D-4A57-A019-5A6DC254292A}"/>
              </a:ext>
            </a:extLst>
          </p:cNvPr>
          <p:cNvSpPr/>
          <p:nvPr/>
        </p:nvSpPr>
        <p:spPr>
          <a:xfrm>
            <a:off x="5431438" y="1813810"/>
            <a:ext cx="1993692" cy="998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picture containing shape&#10;&#10;Description automatically generated">
            <a:hlinkClick r:id="rId3" action="ppaction://hlinksldjump"/>
            <a:extLst>
              <a:ext uri="{FF2B5EF4-FFF2-40B4-BE49-F238E27FC236}">
                <a16:creationId xmlns:a16="http://schemas.microsoft.com/office/drawing/2014/main" id="{8B130EE8-9387-4A3E-89BB-E427F3FF4C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t="15051" r="21225" b="15871"/>
          <a:stretch/>
        </p:blipFill>
        <p:spPr>
          <a:xfrm>
            <a:off x="7655620" y="1708751"/>
            <a:ext cx="1024012" cy="12426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F51450-448A-4D7D-A5C5-46A9F5002411}"/>
              </a:ext>
            </a:extLst>
          </p:cNvPr>
          <p:cNvSpPr/>
          <p:nvPr/>
        </p:nvSpPr>
        <p:spPr>
          <a:xfrm>
            <a:off x="5431438" y="1842133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B8C289-9CAE-4BAC-91C6-76C1388E63EB}"/>
              </a:ext>
            </a:extLst>
          </p:cNvPr>
          <p:cNvGrpSpPr/>
          <p:nvPr/>
        </p:nvGrpSpPr>
        <p:grpSpPr>
          <a:xfrm>
            <a:off x="5431438" y="4800961"/>
            <a:ext cx="3349341" cy="1242699"/>
            <a:chOff x="5431438" y="4800961"/>
            <a:chExt cx="3349341" cy="1242699"/>
          </a:xfrm>
        </p:grpSpPr>
        <p:pic>
          <p:nvPicPr>
            <p:cNvPr id="19" name="Picture 18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E675B643-6E27-4830-8F13-0319E1F38A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83" t="15789" r="16583" b="15875"/>
            <a:stretch/>
          </p:blipFill>
          <p:spPr>
            <a:xfrm>
              <a:off x="7554473" y="4800961"/>
              <a:ext cx="1226306" cy="1242699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36756D2-47A1-445D-B4D1-9D70ED25DBF3}"/>
                </a:ext>
              </a:extLst>
            </p:cNvPr>
            <p:cNvSpPr/>
            <p:nvPr/>
          </p:nvSpPr>
          <p:spPr>
            <a:xfrm>
              <a:off x="5431438" y="4922962"/>
              <a:ext cx="1993692" cy="998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1E34CF2-DEEE-4E35-8DBF-14C7CB8C038E}"/>
                </a:ext>
              </a:extLst>
            </p:cNvPr>
            <p:cNvSpPr/>
            <p:nvPr/>
          </p:nvSpPr>
          <p:spPr>
            <a:xfrm>
              <a:off x="5431438" y="4951285"/>
              <a:ext cx="1993692" cy="942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54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Avoid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EDC2E76-DEDC-4744-8CAF-7C92AEE4FD02}"/>
              </a:ext>
            </a:extLst>
          </p:cNvPr>
          <p:cNvSpPr/>
          <p:nvPr/>
        </p:nvSpPr>
        <p:spPr>
          <a:xfrm>
            <a:off x="5431438" y="3396709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23" name="Rectangle 22">
            <a:hlinkClick r:id="rId6" action="ppaction://hlinksldjump"/>
            <a:extLst>
              <a:ext uri="{FF2B5EF4-FFF2-40B4-BE49-F238E27FC236}">
                <a16:creationId xmlns:a16="http://schemas.microsoft.com/office/drawing/2014/main" id="{9234A4E6-5316-462C-B293-D92B819B296B}"/>
              </a:ext>
            </a:extLst>
          </p:cNvPr>
          <p:cNvSpPr/>
          <p:nvPr/>
        </p:nvSpPr>
        <p:spPr>
          <a:xfrm>
            <a:off x="5191593" y="14346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0FA9F5-00E2-493D-887D-ABFDD1397E54}"/>
              </a:ext>
            </a:extLst>
          </p:cNvPr>
          <p:cNvSpPr txBox="1"/>
          <p:nvPr/>
        </p:nvSpPr>
        <p:spPr>
          <a:xfrm>
            <a:off x="478520" y="1213645"/>
            <a:ext cx="46119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You see this comment underneath a funny video you have watched online.</a:t>
            </a:r>
          </a:p>
        </p:txBody>
      </p:sp>
      <p:pic>
        <p:nvPicPr>
          <p:cNvPr id="4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99A2DD2-A9A6-40FD-9C90-CEFA12B9F7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07" y="2812510"/>
            <a:ext cx="4572001" cy="1866713"/>
          </a:xfrm>
          <a:prstGeom prst="rect">
            <a:avLst/>
          </a:prstGeom>
        </p:spPr>
      </p:pic>
      <p:sp>
        <p:nvSpPr>
          <p:cNvPr id="5" name="Rectangle 4">
            <a:hlinkClick r:id="rId8" action="ppaction://hlinksldjump"/>
            <a:extLst>
              <a:ext uri="{FF2B5EF4-FFF2-40B4-BE49-F238E27FC236}">
                <a16:creationId xmlns:a16="http://schemas.microsoft.com/office/drawing/2014/main" id="{B8FD7B6B-7315-4738-975E-9902D7A5E97D}"/>
              </a:ext>
            </a:extLst>
          </p:cNvPr>
          <p:cNvSpPr/>
          <p:nvPr/>
        </p:nvSpPr>
        <p:spPr>
          <a:xfrm>
            <a:off x="5249055" y="46350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28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558738" y="3024356"/>
            <a:ext cx="6305446" cy="200734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+mn-lt"/>
              </a:rPr>
              <a:t>You don’t know this person or where the link is going to go so it’s best not to click on it.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245477" y="138264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7239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7" y="236415"/>
            <a:ext cx="53919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Well done!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C3FB50EE-82F7-411B-9AAD-8E8C52878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5" y="2608863"/>
            <a:ext cx="2104058" cy="2113799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F421D63E-84C1-4D62-A3BA-5258E81449EF}"/>
              </a:ext>
            </a:extLst>
          </p:cNvPr>
          <p:cNvGrpSpPr/>
          <p:nvPr/>
        </p:nvGrpSpPr>
        <p:grpSpPr>
          <a:xfrm>
            <a:off x="3210393" y="5880197"/>
            <a:ext cx="5563850" cy="701395"/>
            <a:chOff x="3210393" y="5880197"/>
            <a:chExt cx="5563850" cy="701395"/>
          </a:xfrm>
        </p:grpSpPr>
        <p:sp>
          <p:nvSpPr>
            <p:cNvPr id="25" name="Rectangl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AFC92907-B4B1-4B5C-92AE-70A3FCD63510}"/>
                </a:ext>
              </a:extLst>
            </p:cNvPr>
            <p:cNvSpPr/>
            <p:nvPr/>
          </p:nvSpPr>
          <p:spPr>
            <a:xfrm>
              <a:off x="3210393" y="5880197"/>
              <a:ext cx="5563850" cy="7013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C40E524-7DCA-41F5-BA17-781CAD9B68BA}"/>
                </a:ext>
              </a:extLst>
            </p:cNvPr>
            <p:cNvSpPr/>
            <p:nvPr/>
          </p:nvSpPr>
          <p:spPr>
            <a:xfrm>
              <a:off x="3210393" y="5932929"/>
              <a:ext cx="5563850" cy="595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view the next example</a:t>
              </a:r>
            </a:p>
          </p:txBody>
        </p:sp>
      </p:grpSp>
      <p:sp>
        <p:nvSpPr>
          <p:cNvPr id="31" name="Rectangle 30">
            <a:hlinkClick r:id="rId4" action="ppaction://hlinksldjump"/>
            <a:extLst>
              <a:ext uri="{FF2B5EF4-FFF2-40B4-BE49-F238E27FC236}">
                <a16:creationId xmlns:a16="http://schemas.microsoft.com/office/drawing/2014/main" id="{7E43958D-2033-4DF7-B92F-721F00AAF07A}"/>
              </a:ext>
            </a:extLst>
          </p:cNvPr>
          <p:cNvSpPr/>
          <p:nvPr/>
        </p:nvSpPr>
        <p:spPr>
          <a:xfrm>
            <a:off x="3160719" y="5791200"/>
            <a:ext cx="5703465" cy="889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650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A200A-A7C3-4DE9-ADE3-CFAD07A00976}"/>
              </a:ext>
            </a:extLst>
          </p:cNvPr>
          <p:cNvSpPr txBox="1">
            <a:spLocks/>
          </p:cNvSpPr>
          <p:nvPr/>
        </p:nvSpPr>
        <p:spPr>
          <a:xfrm>
            <a:off x="2753193" y="2054811"/>
            <a:ext cx="5970666" cy="338777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latin typeface="+mn-lt"/>
              </a:rPr>
              <a:t>You don’t know this person or where the link is going to go so it’s best not to click on it. </a:t>
            </a:r>
          </a:p>
          <a:p>
            <a:pPr algn="ctr"/>
            <a:endParaRPr lang="en-GB" sz="3600" dirty="0">
              <a:latin typeface="+mn-lt"/>
            </a:endParaRPr>
          </a:p>
          <a:p>
            <a:pPr algn="ctr"/>
            <a:r>
              <a:rPr lang="en-GB" sz="3600" dirty="0">
                <a:latin typeface="+mn-lt"/>
              </a:rPr>
              <a:t>It might be a virus or something that you don’t want to see. </a:t>
            </a:r>
          </a:p>
        </p:txBody>
      </p:sp>
      <p:sp>
        <p:nvSpPr>
          <p:cNvPr id="17" name="Flowchart: Data 16">
            <a:extLst>
              <a:ext uri="{FF2B5EF4-FFF2-40B4-BE49-F238E27FC236}">
                <a16:creationId xmlns:a16="http://schemas.microsoft.com/office/drawing/2014/main" id="{0A13FC85-11AF-48C2-838E-EF1AB8461D3D}"/>
              </a:ext>
            </a:extLst>
          </p:cNvPr>
          <p:cNvSpPr/>
          <p:nvPr/>
        </p:nvSpPr>
        <p:spPr>
          <a:xfrm>
            <a:off x="1245477" y="138264"/>
            <a:ext cx="3830485" cy="1398486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6FADF6-0FE3-4C20-93D4-B57111AC6512}"/>
              </a:ext>
            </a:extLst>
          </p:cNvPr>
          <p:cNvSpPr/>
          <p:nvPr/>
        </p:nvSpPr>
        <p:spPr>
          <a:xfrm>
            <a:off x="0" y="138262"/>
            <a:ext cx="4207239" cy="1398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485E77-2740-4EB9-8DF3-2AEC49BA8D6B}"/>
              </a:ext>
            </a:extLst>
          </p:cNvPr>
          <p:cNvSpPr/>
          <p:nvPr/>
        </p:nvSpPr>
        <p:spPr>
          <a:xfrm>
            <a:off x="278227" y="236415"/>
            <a:ext cx="5391920" cy="11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 careful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35EBA08E-DF58-4039-A4AC-471D29BE02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56" y="2636438"/>
            <a:ext cx="2279510" cy="20586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BDD3623-0546-4339-8BA1-65A94998939A}"/>
              </a:ext>
            </a:extLst>
          </p:cNvPr>
          <p:cNvGrpSpPr/>
          <p:nvPr/>
        </p:nvGrpSpPr>
        <p:grpSpPr>
          <a:xfrm>
            <a:off x="3210393" y="5880197"/>
            <a:ext cx="5563850" cy="701395"/>
            <a:chOff x="3210393" y="5880197"/>
            <a:chExt cx="5563850" cy="701395"/>
          </a:xfrm>
        </p:grpSpPr>
        <p:sp>
          <p:nvSpPr>
            <p:cNvPr id="14" name="Rectangle 13">
              <a:hlinkClick r:id="rId3" action="ppaction://hlinksldjump"/>
              <a:extLst>
                <a:ext uri="{FF2B5EF4-FFF2-40B4-BE49-F238E27FC236}">
                  <a16:creationId xmlns:a16="http://schemas.microsoft.com/office/drawing/2014/main" id="{95DB97A0-59F0-450C-BF3D-DA8395D5BB5C}"/>
                </a:ext>
              </a:extLst>
            </p:cNvPr>
            <p:cNvSpPr/>
            <p:nvPr/>
          </p:nvSpPr>
          <p:spPr>
            <a:xfrm>
              <a:off x="3210393" y="5880197"/>
              <a:ext cx="5563850" cy="7013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DD7C81-1E8F-441A-8D31-1999C1C2EBAC}"/>
                </a:ext>
              </a:extLst>
            </p:cNvPr>
            <p:cNvSpPr/>
            <p:nvPr/>
          </p:nvSpPr>
          <p:spPr>
            <a:xfrm>
              <a:off x="3210393" y="5932929"/>
              <a:ext cx="5563850" cy="595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32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Click to view the next example</a:t>
              </a:r>
            </a:p>
          </p:txBody>
        </p:sp>
      </p:grpSp>
      <p:sp>
        <p:nvSpPr>
          <p:cNvPr id="16" name="Rectangle 15">
            <a:hlinkClick r:id="rId4" action="ppaction://hlinksldjump"/>
            <a:extLst>
              <a:ext uri="{FF2B5EF4-FFF2-40B4-BE49-F238E27FC236}">
                <a16:creationId xmlns:a16="http://schemas.microsoft.com/office/drawing/2014/main" id="{62CBE027-7562-4BE0-8B62-21E6CF5587E4}"/>
              </a:ext>
            </a:extLst>
          </p:cNvPr>
          <p:cNvSpPr/>
          <p:nvPr/>
        </p:nvSpPr>
        <p:spPr>
          <a:xfrm>
            <a:off x="3160719" y="5791200"/>
            <a:ext cx="5703465" cy="889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673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Data 10">
            <a:extLst>
              <a:ext uri="{FF2B5EF4-FFF2-40B4-BE49-F238E27FC236}">
                <a16:creationId xmlns:a16="http://schemas.microsoft.com/office/drawing/2014/main" id="{588FCD50-855D-4508-954D-2F709FBEE3C0}"/>
              </a:ext>
            </a:extLst>
          </p:cNvPr>
          <p:cNvSpPr/>
          <p:nvPr/>
        </p:nvSpPr>
        <p:spPr>
          <a:xfrm>
            <a:off x="1666873" y="245702"/>
            <a:ext cx="1923870" cy="554448"/>
          </a:xfrm>
          <a:prstGeom prst="flowChartInputOutpu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422BD6-A772-44C8-94B0-0A678061712C}"/>
              </a:ext>
            </a:extLst>
          </p:cNvPr>
          <p:cNvSpPr/>
          <p:nvPr/>
        </p:nvSpPr>
        <p:spPr>
          <a:xfrm>
            <a:off x="-2" y="245701"/>
            <a:ext cx="3195736" cy="554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D689E6-A3D4-4547-B9AA-AB31F067FA55}"/>
              </a:ext>
            </a:extLst>
          </p:cNvPr>
          <p:cNvSpPr/>
          <p:nvPr/>
        </p:nvSpPr>
        <p:spPr>
          <a:xfrm>
            <a:off x="199010" y="182659"/>
            <a:ext cx="3195736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 or Avoid?</a:t>
            </a:r>
          </a:p>
        </p:txBody>
      </p:sp>
      <p:sp>
        <p:nvSpPr>
          <p:cNvPr id="14" name="Rectangle 13">
            <a:hlinkClick r:id="rId3" action="ppaction://hlinksldjump"/>
            <a:extLst>
              <a:ext uri="{FF2B5EF4-FFF2-40B4-BE49-F238E27FC236}">
                <a16:creationId xmlns:a16="http://schemas.microsoft.com/office/drawing/2014/main" id="{0A3AE6B9-3E8D-4A57-A019-5A6DC254292A}"/>
              </a:ext>
            </a:extLst>
          </p:cNvPr>
          <p:cNvSpPr/>
          <p:nvPr/>
        </p:nvSpPr>
        <p:spPr>
          <a:xfrm>
            <a:off x="5431438" y="1813810"/>
            <a:ext cx="1993692" cy="998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picture containing shape&#10;&#10;Description automatically generated">
            <a:hlinkClick r:id="rId3" action="ppaction://hlinksldjump"/>
            <a:extLst>
              <a:ext uri="{FF2B5EF4-FFF2-40B4-BE49-F238E27FC236}">
                <a16:creationId xmlns:a16="http://schemas.microsoft.com/office/drawing/2014/main" id="{8B130EE8-9387-4A3E-89BB-E427F3FF4C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t="15051" r="21225" b="15871"/>
          <a:stretch/>
        </p:blipFill>
        <p:spPr>
          <a:xfrm>
            <a:off x="7655620" y="1708751"/>
            <a:ext cx="1024012" cy="12426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6F51450-448A-4D7D-A5C5-46A9F5002411}"/>
              </a:ext>
            </a:extLst>
          </p:cNvPr>
          <p:cNvSpPr/>
          <p:nvPr/>
        </p:nvSpPr>
        <p:spPr>
          <a:xfrm>
            <a:off x="5431438" y="1842133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Click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B8C289-9CAE-4BAC-91C6-76C1388E63EB}"/>
              </a:ext>
            </a:extLst>
          </p:cNvPr>
          <p:cNvGrpSpPr/>
          <p:nvPr/>
        </p:nvGrpSpPr>
        <p:grpSpPr>
          <a:xfrm>
            <a:off x="5431438" y="4800961"/>
            <a:ext cx="3349341" cy="1242699"/>
            <a:chOff x="5431438" y="4800961"/>
            <a:chExt cx="3349341" cy="1242699"/>
          </a:xfrm>
        </p:grpSpPr>
        <p:pic>
          <p:nvPicPr>
            <p:cNvPr id="19" name="Picture 18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E675B643-6E27-4830-8F13-0319E1F38A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83" t="15789" r="16583" b="15875"/>
            <a:stretch/>
          </p:blipFill>
          <p:spPr>
            <a:xfrm>
              <a:off x="7554473" y="4800961"/>
              <a:ext cx="1226306" cy="1242699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36756D2-47A1-445D-B4D1-9D70ED25DBF3}"/>
                </a:ext>
              </a:extLst>
            </p:cNvPr>
            <p:cNvSpPr/>
            <p:nvPr/>
          </p:nvSpPr>
          <p:spPr>
            <a:xfrm>
              <a:off x="5431438" y="4922962"/>
              <a:ext cx="1993692" cy="998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1E34CF2-DEEE-4E35-8DBF-14C7CB8C038E}"/>
                </a:ext>
              </a:extLst>
            </p:cNvPr>
            <p:cNvSpPr/>
            <p:nvPr/>
          </p:nvSpPr>
          <p:spPr>
            <a:xfrm>
              <a:off x="5431438" y="4951285"/>
              <a:ext cx="1993692" cy="942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en-GB" sz="54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Avoid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EDC2E76-DEDC-4744-8CAF-7C92AEE4FD02}"/>
              </a:ext>
            </a:extLst>
          </p:cNvPr>
          <p:cNvSpPr/>
          <p:nvPr/>
        </p:nvSpPr>
        <p:spPr>
          <a:xfrm>
            <a:off x="5431438" y="3396709"/>
            <a:ext cx="1993692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5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</a:p>
        </p:txBody>
      </p:sp>
      <p:sp>
        <p:nvSpPr>
          <p:cNvPr id="23" name="Rectangle 22">
            <a:hlinkClick r:id="rId6" action="ppaction://hlinksldjump"/>
            <a:extLst>
              <a:ext uri="{FF2B5EF4-FFF2-40B4-BE49-F238E27FC236}">
                <a16:creationId xmlns:a16="http://schemas.microsoft.com/office/drawing/2014/main" id="{9234A4E6-5316-462C-B293-D92B819B296B}"/>
              </a:ext>
            </a:extLst>
          </p:cNvPr>
          <p:cNvSpPr/>
          <p:nvPr/>
        </p:nvSpPr>
        <p:spPr>
          <a:xfrm>
            <a:off x="5191593" y="14346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C0FA9F5-00E2-493D-887D-ABFDD1397E54}"/>
              </a:ext>
            </a:extLst>
          </p:cNvPr>
          <p:cNvSpPr txBox="1"/>
          <p:nvPr/>
        </p:nvSpPr>
        <p:spPr>
          <a:xfrm>
            <a:off x="459745" y="1460595"/>
            <a:ext cx="46119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This pop-up appears whilst you’re online.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388C9E76-2C9E-4E87-B7E4-BA2296717C6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20" y="2547917"/>
            <a:ext cx="4214486" cy="2253044"/>
          </a:xfrm>
          <a:prstGeom prst="rect">
            <a:avLst/>
          </a:prstGeom>
        </p:spPr>
      </p:pic>
      <p:sp>
        <p:nvSpPr>
          <p:cNvPr id="5" name="Rectangle 4">
            <a:hlinkClick r:id="rId8" action="ppaction://hlinksldjump"/>
            <a:extLst>
              <a:ext uri="{FF2B5EF4-FFF2-40B4-BE49-F238E27FC236}">
                <a16:creationId xmlns:a16="http://schemas.microsoft.com/office/drawing/2014/main" id="{C5B39ACC-9CBD-46D6-892F-EC991878D8AB}"/>
              </a:ext>
            </a:extLst>
          </p:cNvPr>
          <p:cNvSpPr/>
          <p:nvPr/>
        </p:nvSpPr>
        <p:spPr>
          <a:xfrm>
            <a:off x="5249055" y="4635054"/>
            <a:ext cx="3589186" cy="1713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589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2759</TotalTime>
  <Words>565</Words>
  <Application>Microsoft Office PowerPoint</Application>
  <PresentationFormat>On-screen Show (4:3)</PresentationFormat>
  <Paragraphs>94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Would you share it online?</dc:title>
  <dc:creator>Kate Edwards</dc:creator>
  <cp:lastModifiedBy>Gareth Cort</cp:lastModifiedBy>
  <cp:revision>92</cp:revision>
  <dcterms:created xsi:type="dcterms:W3CDTF">2019-10-29T11:27:17Z</dcterms:created>
  <dcterms:modified xsi:type="dcterms:W3CDTF">2020-11-20T11:31:16Z</dcterms:modified>
</cp:coreProperties>
</file>