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84" r:id="rId2"/>
    <p:sldId id="256" r:id="rId3"/>
    <p:sldId id="257" r:id="rId4"/>
    <p:sldId id="266" r:id="rId5"/>
    <p:sldId id="267" r:id="rId6"/>
    <p:sldId id="268" r:id="rId7"/>
    <p:sldId id="269" r:id="rId8"/>
    <p:sldId id="270" r:id="rId9"/>
    <p:sldId id="271" r:id="rId10"/>
    <p:sldId id="272" r:id="rId11"/>
    <p:sldId id="274" r:id="rId12"/>
    <p:sldId id="278" r:id="rId13"/>
    <p:sldId id="273" r:id="rId14"/>
    <p:sldId id="281" r:id="rId15"/>
    <p:sldId id="275" r:id="rId16"/>
    <p:sldId id="280" r:id="rId17"/>
    <p:sldId id="276" r:id="rId18"/>
    <p:sldId id="279" r:id="rId19"/>
    <p:sldId id="277" r:id="rId20"/>
    <p:sldId id="264" r:id="rId21"/>
    <p:sldId id="283"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1A1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ABBBBE-BE00-4F28-A8BE-9AA25CC2433D}" v="102" dt="2020-01-02T12:21:46.7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188" autoAdjust="0"/>
    <p:restoredTop sz="79974" autoAdjust="0"/>
  </p:normalViewPr>
  <p:slideViewPr>
    <p:cSldViewPr snapToGrid="0">
      <p:cViewPr>
        <p:scale>
          <a:sx n="110" d="100"/>
          <a:sy n="110" d="100"/>
        </p:scale>
        <p:origin x="195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eth Cort" userId="70a7ccca9534fe0d" providerId="LiveId" clId="{2FABBBBE-BE00-4F28-A8BE-9AA25CC2433D}"/>
    <pc:docChg chg="undo custSel modSld modMainMaster">
      <pc:chgData name="Gareth Cort" userId="70a7ccca9534fe0d" providerId="LiveId" clId="{2FABBBBE-BE00-4F28-A8BE-9AA25CC2433D}" dt="2020-01-02T12:22:42.454" v="487" actId="1076"/>
      <pc:docMkLst>
        <pc:docMk/>
      </pc:docMkLst>
      <pc:sldChg chg="addSp delSp modSp">
        <pc:chgData name="Gareth Cort" userId="70a7ccca9534fe0d" providerId="LiveId" clId="{2FABBBBE-BE00-4F28-A8BE-9AA25CC2433D}" dt="2020-01-02T11:52:33.664" v="69" actId="1076"/>
        <pc:sldMkLst>
          <pc:docMk/>
          <pc:sldMk cId="3556608275" sldId="256"/>
        </pc:sldMkLst>
        <pc:spChg chg="del mod">
          <ac:chgData name="Gareth Cort" userId="70a7ccca9534fe0d" providerId="LiveId" clId="{2FABBBBE-BE00-4F28-A8BE-9AA25CC2433D}" dt="2020-01-02T11:51:44.850" v="56" actId="478"/>
          <ac:spMkLst>
            <pc:docMk/>
            <pc:sldMk cId="3556608275" sldId="256"/>
            <ac:spMk id="2" creationId="{E0C993DF-B78A-43D7-8CF0-A0BF652BE248}"/>
          </ac:spMkLst>
        </pc:spChg>
        <pc:spChg chg="add del mod">
          <ac:chgData name="Gareth Cort" userId="70a7ccca9534fe0d" providerId="LiveId" clId="{2FABBBBE-BE00-4F28-A8BE-9AA25CC2433D}" dt="2020-01-02T11:51:45.949" v="57" actId="478"/>
          <ac:spMkLst>
            <pc:docMk/>
            <pc:sldMk cId="3556608275" sldId="256"/>
            <ac:spMk id="5" creationId="{B9C27AE9-A589-44EC-B175-E202ECA03101}"/>
          </ac:spMkLst>
        </pc:spChg>
        <pc:spChg chg="add mod">
          <ac:chgData name="Gareth Cort" userId="70a7ccca9534fe0d" providerId="LiveId" clId="{2FABBBBE-BE00-4F28-A8BE-9AA25CC2433D}" dt="2020-01-02T11:51:33.847" v="52" actId="164"/>
          <ac:spMkLst>
            <pc:docMk/>
            <pc:sldMk cId="3556608275" sldId="256"/>
            <ac:spMk id="10" creationId="{0392707C-8D6A-49A0-AAAF-82F5BDD53D4B}"/>
          </ac:spMkLst>
        </pc:spChg>
        <pc:spChg chg="add mod">
          <ac:chgData name="Gareth Cort" userId="70a7ccca9534fe0d" providerId="LiveId" clId="{2FABBBBE-BE00-4F28-A8BE-9AA25CC2433D}" dt="2020-01-02T11:51:33.847" v="52" actId="164"/>
          <ac:spMkLst>
            <pc:docMk/>
            <pc:sldMk cId="3556608275" sldId="256"/>
            <ac:spMk id="11" creationId="{8C3B2A63-7655-4291-B6CB-CCEBF02E0806}"/>
          </ac:spMkLst>
        </pc:spChg>
        <pc:spChg chg="add mod">
          <ac:chgData name="Gareth Cort" userId="70a7ccca9534fe0d" providerId="LiveId" clId="{2FABBBBE-BE00-4F28-A8BE-9AA25CC2433D}" dt="2020-01-02T11:51:33.847" v="52" actId="164"/>
          <ac:spMkLst>
            <pc:docMk/>
            <pc:sldMk cId="3556608275" sldId="256"/>
            <ac:spMk id="12" creationId="{3DC7B409-43ED-49E1-AE71-6BF3906774A4}"/>
          </ac:spMkLst>
        </pc:spChg>
        <pc:spChg chg="add mod">
          <ac:chgData name="Gareth Cort" userId="70a7ccca9534fe0d" providerId="LiveId" clId="{2FABBBBE-BE00-4F28-A8BE-9AA25CC2433D}" dt="2020-01-02T11:51:33.847" v="52" actId="164"/>
          <ac:spMkLst>
            <pc:docMk/>
            <pc:sldMk cId="3556608275" sldId="256"/>
            <ac:spMk id="15" creationId="{6072232B-2EFE-4C36-A721-A4554116470E}"/>
          </ac:spMkLst>
        </pc:spChg>
        <pc:grpChg chg="add del mod">
          <ac:chgData name="Gareth Cort" userId="70a7ccca9534fe0d" providerId="LiveId" clId="{2FABBBBE-BE00-4F28-A8BE-9AA25CC2433D}" dt="2020-01-02T11:51:36.684" v="53"/>
          <ac:grpSpMkLst>
            <pc:docMk/>
            <pc:sldMk cId="3556608275" sldId="256"/>
            <ac:grpSpMk id="3" creationId="{CB9BD946-1740-4B0C-8658-C6ECB09E008A}"/>
          </ac:grpSpMkLst>
        </pc:grpChg>
        <pc:grpChg chg="add mod">
          <ac:chgData name="Gareth Cort" userId="70a7ccca9534fe0d" providerId="LiveId" clId="{2FABBBBE-BE00-4F28-A8BE-9AA25CC2433D}" dt="2020-01-02T11:52:28.363" v="68" actId="164"/>
          <ac:grpSpMkLst>
            <pc:docMk/>
            <pc:sldMk cId="3556608275" sldId="256"/>
            <ac:grpSpMk id="6" creationId="{F4D9F84F-0CA3-473A-8D96-2AB8C91C5E8A}"/>
          </ac:grpSpMkLst>
        </pc:grpChg>
        <pc:grpChg chg="add mod">
          <ac:chgData name="Gareth Cort" userId="70a7ccca9534fe0d" providerId="LiveId" clId="{2FABBBBE-BE00-4F28-A8BE-9AA25CC2433D}" dt="2020-01-02T11:52:33.664" v="69" actId="1076"/>
          <ac:grpSpMkLst>
            <pc:docMk/>
            <pc:sldMk cId="3556608275" sldId="256"/>
            <ac:grpSpMk id="8" creationId="{508DA680-3C89-4E69-8770-09870E1CDCE9}"/>
          </ac:grpSpMkLst>
        </pc:grpChg>
        <pc:grpChg chg="del mod">
          <ac:chgData name="Gareth Cort" userId="70a7ccca9534fe0d" providerId="LiveId" clId="{2FABBBBE-BE00-4F28-A8BE-9AA25CC2433D}" dt="2020-01-02T11:52:01.926" v="59" actId="165"/>
          <ac:grpSpMkLst>
            <pc:docMk/>
            <pc:sldMk cId="3556608275" sldId="256"/>
            <ac:grpSpMk id="14" creationId="{0C11EE2B-6BA7-4916-AA28-48365FC933B5}"/>
          </ac:grpSpMkLst>
        </pc:grpChg>
        <pc:grpChg chg="add">
          <ac:chgData name="Gareth Cort" userId="70a7ccca9534fe0d" providerId="LiveId" clId="{2FABBBBE-BE00-4F28-A8BE-9AA25CC2433D}" dt="2020-01-02T11:51:46.966" v="58"/>
          <ac:grpSpMkLst>
            <pc:docMk/>
            <pc:sldMk cId="3556608275" sldId="256"/>
            <ac:grpSpMk id="17" creationId="{58A776A9-F16B-4451-8BA5-9DDA47899781}"/>
          </ac:grpSpMkLst>
        </pc:grpChg>
        <pc:picChg chg="mod topLvl modCrop">
          <ac:chgData name="Gareth Cort" userId="70a7ccca9534fe0d" providerId="LiveId" clId="{2FABBBBE-BE00-4F28-A8BE-9AA25CC2433D}" dt="2020-01-02T11:52:21.376" v="66" actId="164"/>
          <ac:picMkLst>
            <pc:docMk/>
            <pc:sldMk cId="3556608275" sldId="256"/>
            <ac:picMk id="7" creationId="{880324F7-7053-4A08-A9D1-C3F68546285E}"/>
          </ac:picMkLst>
        </pc:picChg>
        <pc:picChg chg="mod topLvl">
          <ac:chgData name="Gareth Cort" userId="70a7ccca9534fe0d" providerId="LiveId" clId="{2FABBBBE-BE00-4F28-A8BE-9AA25CC2433D}" dt="2020-01-02T11:52:21.376" v="66" actId="164"/>
          <ac:picMkLst>
            <pc:docMk/>
            <pc:sldMk cId="3556608275" sldId="256"/>
            <ac:picMk id="13" creationId="{920747E1-C0DC-4EEE-BF79-0A77BFC84ED1}"/>
          </ac:picMkLst>
        </pc:picChg>
        <pc:picChg chg="mod">
          <ac:chgData name="Gareth Cort" userId="70a7ccca9534fe0d" providerId="LiveId" clId="{2FABBBBE-BE00-4F28-A8BE-9AA25CC2433D}" dt="2020-01-02T11:52:28.363" v="68" actId="164"/>
          <ac:picMkLst>
            <pc:docMk/>
            <pc:sldMk cId="3556608275" sldId="256"/>
            <ac:picMk id="16" creationId="{3322EC52-3470-42C3-BFC5-EF3C5293FE42}"/>
          </ac:picMkLst>
        </pc:picChg>
        <pc:picChg chg="mod">
          <ac:chgData name="Gareth Cort" userId="70a7ccca9534fe0d" providerId="LiveId" clId="{2FABBBBE-BE00-4F28-A8BE-9AA25CC2433D}" dt="2020-01-02T11:52:28.363" v="68" actId="164"/>
          <ac:picMkLst>
            <pc:docMk/>
            <pc:sldMk cId="3556608275" sldId="256"/>
            <ac:picMk id="18" creationId="{A787C36F-34FC-496B-BF4F-02F4AEA42E69}"/>
          </ac:picMkLst>
        </pc:picChg>
        <pc:picChg chg="mod">
          <ac:chgData name="Gareth Cort" userId="70a7ccca9534fe0d" providerId="LiveId" clId="{2FABBBBE-BE00-4F28-A8BE-9AA25CC2433D}" dt="2020-01-02T11:52:28.363" v="68" actId="164"/>
          <ac:picMkLst>
            <pc:docMk/>
            <pc:sldMk cId="3556608275" sldId="256"/>
            <ac:picMk id="20" creationId="{4F8D08E9-9B52-45F5-8716-9F535C65FECB}"/>
          </ac:picMkLst>
        </pc:picChg>
        <pc:picChg chg="mod">
          <ac:chgData name="Gareth Cort" userId="70a7ccca9534fe0d" providerId="LiveId" clId="{2FABBBBE-BE00-4F28-A8BE-9AA25CC2433D}" dt="2020-01-02T11:52:28.363" v="68" actId="164"/>
          <ac:picMkLst>
            <pc:docMk/>
            <pc:sldMk cId="3556608275" sldId="256"/>
            <ac:picMk id="22" creationId="{5AEEE531-390F-43F2-934B-9E44B5344B30}"/>
          </ac:picMkLst>
        </pc:picChg>
      </pc:sldChg>
      <pc:sldChg chg="addSp delSp modSp">
        <pc:chgData name="Gareth Cort" userId="70a7ccca9534fe0d" providerId="LiveId" clId="{2FABBBBE-BE00-4F28-A8BE-9AA25CC2433D}" dt="2020-01-02T11:55:26.542" v="101" actId="1076"/>
        <pc:sldMkLst>
          <pc:docMk/>
          <pc:sldMk cId="1955683724" sldId="257"/>
        </pc:sldMkLst>
        <pc:spChg chg="mod">
          <ac:chgData name="Gareth Cort" userId="70a7ccca9534fe0d" providerId="LiveId" clId="{2FABBBBE-BE00-4F28-A8BE-9AA25CC2433D}" dt="2020-01-02T11:53:17.167" v="90" actId="14100"/>
          <ac:spMkLst>
            <pc:docMk/>
            <pc:sldMk cId="1955683724" sldId="257"/>
            <ac:spMk id="2" creationId="{00000000-0000-0000-0000-000000000000}"/>
          </ac:spMkLst>
        </pc:spChg>
        <pc:spChg chg="del mod">
          <ac:chgData name="Gareth Cort" userId="70a7ccca9534fe0d" providerId="LiveId" clId="{2FABBBBE-BE00-4F28-A8BE-9AA25CC2433D}" dt="2020-01-02T11:53:27.674" v="93" actId="478"/>
          <ac:spMkLst>
            <pc:docMk/>
            <pc:sldMk cId="1955683724" sldId="257"/>
            <ac:spMk id="3" creationId="{8E9E4E62-0131-4FBA-AB3E-F056DE04F922}"/>
          </ac:spMkLst>
        </pc:spChg>
        <pc:spChg chg="mod">
          <ac:chgData name="Gareth Cort" userId="70a7ccca9534fe0d" providerId="LiveId" clId="{2FABBBBE-BE00-4F28-A8BE-9AA25CC2433D}" dt="2020-01-02T11:53:35.624" v="96" actId="1076"/>
          <ac:spMkLst>
            <pc:docMk/>
            <pc:sldMk cId="1955683724" sldId="257"/>
            <ac:spMk id="5" creationId="{1A683EC4-A973-4101-8E38-31A3BCA24BFD}"/>
          </ac:spMkLst>
        </pc:spChg>
        <pc:spChg chg="mod">
          <ac:chgData name="Gareth Cort" userId="70a7ccca9534fe0d" providerId="LiveId" clId="{2FABBBBE-BE00-4F28-A8BE-9AA25CC2433D}" dt="2020-01-02T11:52:48.421" v="78" actId="20577"/>
          <ac:spMkLst>
            <pc:docMk/>
            <pc:sldMk cId="1955683724" sldId="257"/>
            <ac:spMk id="8" creationId="{AFF5AC11-FF75-45C6-A6F8-A6F24E97818E}"/>
          </ac:spMkLst>
        </pc:spChg>
        <pc:grpChg chg="add mod">
          <ac:chgData name="Gareth Cort" userId="70a7ccca9534fe0d" providerId="LiveId" clId="{2FABBBBE-BE00-4F28-A8BE-9AA25CC2433D}" dt="2020-01-02T11:52:54.936" v="82" actId="14100"/>
          <ac:grpSpMkLst>
            <pc:docMk/>
            <pc:sldMk cId="1955683724" sldId="257"/>
            <ac:grpSpMk id="6" creationId="{237E5187-59DD-43FD-8C43-754FF7373AC7}"/>
          </ac:grpSpMkLst>
        </pc:grpChg>
        <pc:picChg chg="mod">
          <ac:chgData name="Gareth Cort" userId="70a7ccca9534fe0d" providerId="LiveId" clId="{2FABBBBE-BE00-4F28-A8BE-9AA25CC2433D}" dt="2020-01-02T11:53:00.071" v="83" actId="1076"/>
          <ac:picMkLst>
            <pc:docMk/>
            <pc:sldMk cId="1955683724" sldId="257"/>
            <ac:picMk id="4" creationId="{00000000-0000-0000-0000-000000000000}"/>
          </ac:picMkLst>
        </pc:picChg>
        <pc:picChg chg="add mod">
          <ac:chgData name="Gareth Cort" userId="70a7ccca9534fe0d" providerId="LiveId" clId="{2FABBBBE-BE00-4F28-A8BE-9AA25CC2433D}" dt="2020-01-02T11:55:26.542" v="101" actId="1076"/>
          <ac:picMkLst>
            <pc:docMk/>
            <pc:sldMk cId="1955683724" sldId="257"/>
            <ac:picMk id="12" creationId="{D3E6C52E-96E9-4AC6-BC25-18BA09708BAE}"/>
          </ac:picMkLst>
        </pc:picChg>
      </pc:sldChg>
      <pc:sldChg chg="addSp delSp modSp">
        <pc:chgData name="Gareth Cort" userId="70a7ccca9534fe0d" providerId="LiveId" clId="{2FABBBBE-BE00-4F28-A8BE-9AA25CC2433D}" dt="2020-01-02T12:21:57.396" v="462" actId="1076"/>
        <pc:sldMkLst>
          <pc:docMk/>
          <pc:sldMk cId="1662093671" sldId="264"/>
        </pc:sldMkLst>
        <pc:spChg chg="del mod">
          <ac:chgData name="Gareth Cort" userId="70a7ccca9534fe0d" providerId="LiveId" clId="{2FABBBBE-BE00-4F28-A8BE-9AA25CC2433D}" dt="2020-01-02T12:11:05.430" v="301" actId="478"/>
          <ac:spMkLst>
            <pc:docMk/>
            <pc:sldMk cId="1662093671" sldId="264"/>
            <ac:spMk id="2" creationId="{09BFD9E3-022C-4EF0-9913-BD8430BB630E}"/>
          </ac:spMkLst>
        </pc:spChg>
        <pc:spChg chg="del mod">
          <ac:chgData name="Gareth Cort" userId="70a7ccca9534fe0d" providerId="LiveId" clId="{2FABBBBE-BE00-4F28-A8BE-9AA25CC2433D}" dt="2020-01-02T12:11:04.820" v="300" actId="478"/>
          <ac:spMkLst>
            <pc:docMk/>
            <pc:sldMk cId="1662093671" sldId="264"/>
            <ac:spMk id="3" creationId="{39FC6B33-EC42-4289-951A-C432ABA39847}"/>
          </ac:spMkLst>
        </pc:spChg>
        <pc:spChg chg="mod">
          <ac:chgData name="Gareth Cort" userId="70a7ccca9534fe0d" providerId="LiveId" clId="{2FABBBBE-BE00-4F28-A8BE-9AA25CC2433D}" dt="2020-01-02T12:20:55.703" v="442" actId="2711"/>
          <ac:spMkLst>
            <pc:docMk/>
            <pc:sldMk cId="1662093671" sldId="264"/>
            <ac:spMk id="12" creationId="{FC35D867-2A43-48CA-A523-8514695AC4D8}"/>
          </ac:spMkLst>
        </pc:spChg>
        <pc:spChg chg="add mod ord">
          <ac:chgData name="Gareth Cort" userId="70a7ccca9534fe0d" providerId="LiveId" clId="{2FABBBBE-BE00-4F28-A8BE-9AA25CC2433D}" dt="2020-01-02T12:20:58.747" v="443" actId="167"/>
          <ac:spMkLst>
            <pc:docMk/>
            <pc:sldMk cId="1662093671" sldId="264"/>
            <ac:spMk id="13" creationId="{F3F6DCA3-4563-4AFB-976E-C437F0E9EC11}"/>
          </ac:spMkLst>
        </pc:spChg>
        <pc:spChg chg="add mod ord">
          <ac:chgData name="Gareth Cort" userId="70a7ccca9534fe0d" providerId="LiveId" clId="{2FABBBBE-BE00-4F28-A8BE-9AA25CC2433D}" dt="2020-01-02T12:21:46.754" v="459" actId="164"/>
          <ac:spMkLst>
            <pc:docMk/>
            <pc:sldMk cId="1662093671" sldId="264"/>
            <ac:spMk id="14" creationId="{B093D481-7463-43BA-B646-C57605AE25F0}"/>
          </ac:spMkLst>
        </pc:spChg>
        <pc:spChg chg="add mod ord">
          <ac:chgData name="Gareth Cort" userId="70a7ccca9534fe0d" providerId="LiveId" clId="{2FABBBBE-BE00-4F28-A8BE-9AA25CC2433D}" dt="2020-01-02T12:21:40.291" v="455" actId="164"/>
          <ac:spMkLst>
            <pc:docMk/>
            <pc:sldMk cId="1662093671" sldId="264"/>
            <ac:spMk id="15" creationId="{5E4EAFBF-AF28-43FA-A7C7-45DA34042A7D}"/>
          </ac:spMkLst>
        </pc:spChg>
        <pc:grpChg chg="add mod">
          <ac:chgData name="Gareth Cort" userId="70a7ccca9534fe0d" providerId="LiveId" clId="{2FABBBBE-BE00-4F28-A8BE-9AA25CC2433D}" dt="2020-01-02T12:21:57.396" v="462" actId="1076"/>
          <ac:grpSpMkLst>
            <pc:docMk/>
            <pc:sldMk cId="1662093671" sldId="264"/>
            <ac:grpSpMk id="4" creationId="{E637A9CB-CA55-4ED2-8F4D-A3DCE4A50432}"/>
          </ac:grpSpMkLst>
        </pc:grpChg>
        <pc:grpChg chg="add mod">
          <ac:chgData name="Gareth Cort" userId="70a7ccca9534fe0d" providerId="LiveId" clId="{2FABBBBE-BE00-4F28-A8BE-9AA25CC2433D}" dt="2020-01-02T12:21:55.948" v="461" actId="1076"/>
          <ac:grpSpMkLst>
            <pc:docMk/>
            <pc:sldMk cId="1662093671" sldId="264"/>
            <ac:grpSpMk id="5" creationId="{5B08DC83-3603-4959-B86C-A17914D87151}"/>
          </ac:grpSpMkLst>
        </pc:grpChg>
        <pc:grpChg chg="add">
          <ac:chgData name="Gareth Cort" userId="70a7ccca9534fe0d" providerId="LiveId" clId="{2FABBBBE-BE00-4F28-A8BE-9AA25CC2433D}" dt="2020-01-02T12:11:02.364" v="299"/>
          <ac:grpSpMkLst>
            <pc:docMk/>
            <pc:sldMk cId="1662093671" sldId="264"/>
            <ac:grpSpMk id="8" creationId="{CDDF91A2-C019-425B-A440-0C213FC88069}"/>
          </ac:grpSpMkLst>
        </pc:grpChg>
        <pc:picChg chg="mod">
          <ac:chgData name="Gareth Cort" userId="70a7ccca9534fe0d" providerId="LiveId" clId="{2FABBBBE-BE00-4F28-A8BE-9AA25CC2433D}" dt="2020-01-02T12:21:02.109" v="444" actId="1076"/>
          <ac:picMkLst>
            <pc:docMk/>
            <pc:sldMk cId="1662093671" sldId="264"/>
            <ac:picMk id="19" creationId="{772DE2FB-5CCB-4228-8424-0656FDEED18F}"/>
          </ac:picMkLst>
        </pc:picChg>
        <pc:picChg chg="mod">
          <ac:chgData name="Gareth Cort" userId="70a7ccca9534fe0d" providerId="LiveId" clId="{2FABBBBE-BE00-4F28-A8BE-9AA25CC2433D}" dt="2020-01-02T12:21:46.754" v="459" actId="164"/>
          <ac:picMkLst>
            <pc:docMk/>
            <pc:sldMk cId="1662093671" sldId="264"/>
            <ac:picMk id="21" creationId="{DCD995C8-58ED-4D23-A65B-BE60A26FA96D}"/>
          </ac:picMkLst>
        </pc:picChg>
        <pc:picChg chg="mod">
          <ac:chgData name="Gareth Cort" userId="70a7ccca9534fe0d" providerId="LiveId" clId="{2FABBBBE-BE00-4F28-A8BE-9AA25CC2433D}" dt="2020-01-02T12:21:40.291" v="455" actId="164"/>
          <ac:picMkLst>
            <pc:docMk/>
            <pc:sldMk cId="1662093671" sldId="264"/>
            <ac:picMk id="22" creationId="{041CA433-92CC-498B-AB07-5EBF522276FD}"/>
          </ac:picMkLst>
        </pc:picChg>
      </pc:sldChg>
      <pc:sldChg chg="addSp delSp modSp">
        <pc:chgData name="Gareth Cort" userId="70a7ccca9534fe0d" providerId="LiveId" clId="{2FABBBBE-BE00-4F28-A8BE-9AA25CC2433D}" dt="2020-01-02T12:02:46.478" v="187" actId="1076"/>
        <pc:sldMkLst>
          <pc:docMk/>
          <pc:sldMk cId="2935258234" sldId="266"/>
        </pc:sldMkLst>
        <pc:spChg chg="del mod">
          <ac:chgData name="Gareth Cort" userId="70a7ccca9534fe0d" providerId="LiveId" clId="{2FABBBBE-BE00-4F28-A8BE-9AA25CC2433D}" dt="2020-01-02T11:55:35.910" v="102" actId="478"/>
          <ac:spMkLst>
            <pc:docMk/>
            <pc:sldMk cId="2935258234" sldId="266"/>
            <ac:spMk id="2" creationId="{00000000-0000-0000-0000-000000000000}"/>
          </ac:spMkLst>
        </pc:spChg>
        <pc:spChg chg="del mod">
          <ac:chgData name="Gareth Cort" userId="70a7ccca9534fe0d" providerId="LiveId" clId="{2FABBBBE-BE00-4F28-A8BE-9AA25CC2433D}" dt="2020-01-02T11:58:02.602" v="134" actId="478"/>
          <ac:spMkLst>
            <pc:docMk/>
            <pc:sldMk cId="2935258234" sldId="266"/>
            <ac:spMk id="3" creationId="{8E9E4E62-0131-4FBA-AB3E-F056DE04F922}"/>
          </ac:spMkLst>
        </pc:spChg>
        <pc:spChg chg="mod">
          <ac:chgData name="Gareth Cort" userId="70a7ccca9534fe0d" providerId="LiveId" clId="{2FABBBBE-BE00-4F28-A8BE-9AA25CC2433D}" dt="2020-01-02T11:56:43.870" v="120" actId="1076"/>
          <ac:spMkLst>
            <pc:docMk/>
            <pc:sldMk cId="2935258234" sldId="266"/>
            <ac:spMk id="5" creationId="{1A683EC4-A973-4101-8E38-31A3BCA24BFD}"/>
          </ac:spMkLst>
        </pc:spChg>
        <pc:spChg chg="add del mod">
          <ac:chgData name="Gareth Cort" userId="70a7ccca9534fe0d" providerId="LiveId" clId="{2FABBBBE-BE00-4F28-A8BE-9AA25CC2433D}" dt="2020-01-02T11:55:38.300" v="104" actId="478"/>
          <ac:spMkLst>
            <pc:docMk/>
            <pc:sldMk cId="2935258234" sldId="266"/>
            <ac:spMk id="7" creationId="{A6AFA661-5B5F-4FDB-B153-5A12539C1F93}"/>
          </ac:spMkLst>
        </pc:spChg>
        <pc:spChg chg="add del">
          <ac:chgData name="Gareth Cort" userId="70a7ccca9534fe0d" providerId="LiveId" clId="{2FABBBBE-BE00-4F28-A8BE-9AA25CC2433D}" dt="2020-01-02T11:55:48.329" v="105" actId="478"/>
          <ac:spMkLst>
            <pc:docMk/>
            <pc:sldMk cId="2935258234" sldId="266"/>
            <ac:spMk id="8" creationId="{C5B334FB-D95A-4CA3-B416-0F6816C0C4DC}"/>
          </ac:spMkLst>
        </pc:spChg>
        <pc:spChg chg="add">
          <ac:chgData name="Gareth Cort" userId="70a7ccca9534fe0d" providerId="LiveId" clId="{2FABBBBE-BE00-4F28-A8BE-9AA25CC2433D}" dt="2020-01-02T11:55:48.733" v="106"/>
          <ac:spMkLst>
            <pc:docMk/>
            <pc:sldMk cId="2935258234" sldId="266"/>
            <ac:spMk id="10" creationId="{27CAA73D-7207-4F3D-AC36-4F4B62B998A6}"/>
          </ac:spMkLst>
        </pc:spChg>
        <pc:grpChg chg="add">
          <ac:chgData name="Gareth Cort" userId="70a7ccca9534fe0d" providerId="LiveId" clId="{2FABBBBE-BE00-4F28-A8BE-9AA25CC2433D}" dt="2020-01-02T11:55:48.733" v="106"/>
          <ac:grpSpMkLst>
            <pc:docMk/>
            <pc:sldMk cId="2935258234" sldId="266"/>
            <ac:grpSpMk id="12" creationId="{5BDF6A20-23E6-4C5C-9759-B07CAAD65C2D}"/>
          </ac:grpSpMkLst>
        </pc:grpChg>
        <pc:picChg chg="del mod">
          <ac:chgData name="Gareth Cort" userId="70a7ccca9534fe0d" providerId="LiveId" clId="{2FABBBBE-BE00-4F28-A8BE-9AA25CC2433D}" dt="2020-01-02T11:55:35.910" v="102" actId="478"/>
          <ac:picMkLst>
            <pc:docMk/>
            <pc:sldMk cId="2935258234" sldId="266"/>
            <ac:picMk id="4" creationId="{00000000-0000-0000-0000-000000000000}"/>
          </ac:picMkLst>
        </pc:picChg>
        <pc:picChg chg="add del">
          <ac:chgData name="Gareth Cort" userId="70a7ccca9534fe0d" providerId="LiveId" clId="{2FABBBBE-BE00-4F28-A8BE-9AA25CC2433D}" dt="2020-01-02T11:55:48.329" v="105" actId="478"/>
          <ac:picMkLst>
            <pc:docMk/>
            <pc:sldMk cId="2935258234" sldId="266"/>
            <ac:picMk id="9" creationId="{76C528C9-4CC6-485D-93B7-6136BFB55E28}"/>
          </ac:picMkLst>
        </pc:picChg>
        <pc:picChg chg="add">
          <ac:chgData name="Gareth Cort" userId="70a7ccca9534fe0d" providerId="LiveId" clId="{2FABBBBE-BE00-4F28-A8BE-9AA25CC2433D}" dt="2020-01-02T11:55:48.733" v="106"/>
          <ac:picMkLst>
            <pc:docMk/>
            <pc:sldMk cId="2935258234" sldId="266"/>
            <ac:picMk id="11" creationId="{4A5088B7-E283-4A88-955D-808BC4E1BE77}"/>
          </ac:picMkLst>
        </pc:picChg>
        <pc:picChg chg="add mod modCrop">
          <ac:chgData name="Gareth Cort" userId="70a7ccca9534fe0d" providerId="LiveId" clId="{2FABBBBE-BE00-4F28-A8BE-9AA25CC2433D}" dt="2020-01-02T11:58:09.327" v="137" actId="1076"/>
          <ac:picMkLst>
            <pc:docMk/>
            <pc:sldMk cId="2935258234" sldId="266"/>
            <ac:picMk id="18" creationId="{20A9D4FF-58F8-4CA8-95C3-21D76A484AFC}"/>
          </ac:picMkLst>
        </pc:picChg>
        <pc:picChg chg="add mod">
          <ac:chgData name="Gareth Cort" userId="70a7ccca9534fe0d" providerId="LiveId" clId="{2FABBBBE-BE00-4F28-A8BE-9AA25CC2433D}" dt="2020-01-02T12:02:46.478" v="187" actId="1076"/>
          <ac:picMkLst>
            <pc:docMk/>
            <pc:sldMk cId="2935258234" sldId="266"/>
            <ac:picMk id="20" creationId="{330A910B-BD28-418A-95F9-EDC52346B05B}"/>
          </ac:picMkLst>
        </pc:picChg>
        <pc:picChg chg="add mod">
          <ac:chgData name="Gareth Cort" userId="70a7ccca9534fe0d" providerId="LiveId" clId="{2FABBBBE-BE00-4F28-A8BE-9AA25CC2433D}" dt="2020-01-02T11:58:50.640" v="149" actId="1076"/>
          <ac:picMkLst>
            <pc:docMk/>
            <pc:sldMk cId="2935258234" sldId="266"/>
            <ac:picMk id="22" creationId="{D7425CDF-EC06-45F0-9A49-654BA01D6A81}"/>
          </ac:picMkLst>
        </pc:picChg>
      </pc:sldChg>
      <pc:sldChg chg="addSp delSp modSp">
        <pc:chgData name="Gareth Cort" userId="70a7ccca9534fe0d" providerId="LiveId" clId="{2FABBBBE-BE00-4F28-A8BE-9AA25CC2433D}" dt="2020-01-02T11:59:38.974" v="159" actId="1076"/>
        <pc:sldMkLst>
          <pc:docMk/>
          <pc:sldMk cId="461213911" sldId="267"/>
        </pc:sldMkLst>
        <pc:spChg chg="del mod">
          <ac:chgData name="Gareth Cort" userId="70a7ccca9534fe0d" providerId="LiveId" clId="{2FABBBBE-BE00-4F28-A8BE-9AA25CC2433D}" dt="2020-01-02T11:55:51.532" v="107" actId="478"/>
          <ac:spMkLst>
            <pc:docMk/>
            <pc:sldMk cId="461213911" sldId="267"/>
            <ac:spMk id="2" creationId="{00000000-0000-0000-0000-000000000000}"/>
          </ac:spMkLst>
        </pc:spChg>
        <pc:spChg chg="del mod">
          <ac:chgData name="Gareth Cort" userId="70a7ccca9534fe0d" providerId="LiveId" clId="{2FABBBBE-BE00-4F28-A8BE-9AA25CC2433D}" dt="2020-01-02T11:58:58.088" v="150" actId="478"/>
          <ac:spMkLst>
            <pc:docMk/>
            <pc:sldMk cId="461213911" sldId="267"/>
            <ac:spMk id="3" creationId="{8E9E4E62-0131-4FBA-AB3E-F056DE04F922}"/>
          </ac:spMkLst>
        </pc:spChg>
        <pc:spChg chg="mod">
          <ac:chgData name="Gareth Cort" userId="70a7ccca9534fe0d" providerId="LiveId" clId="{2FABBBBE-BE00-4F28-A8BE-9AA25CC2433D}" dt="2020-01-02T11:59:37.655" v="158" actId="14100"/>
          <ac:spMkLst>
            <pc:docMk/>
            <pc:sldMk cId="461213911" sldId="267"/>
            <ac:spMk id="5" creationId="{1A683EC4-A973-4101-8E38-31A3BCA24BFD}"/>
          </ac:spMkLst>
        </pc:spChg>
        <pc:spChg chg="add del mod">
          <ac:chgData name="Gareth Cort" userId="70a7ccca9534fe0d" providerId="LiveId" clId="{2FABBBBE-BE00-4F28-A8BE-9AA25CC2433D}" dt="2020-01-02T11:55:54.089" v="109" actId="478"/>
          <ac:spMkLst>
            <pc:docMk/>
            <pc:sldMk cId="461213911" sldId="267"/>
            <ac:spMk id="7" creationId="{F372D827-489F-4A16-B9C3-DA5A6CCBE564}"/>
          </ac:spMkLst>
        </pc:spChg>
        <pc:spChg chg="add">
          <ac:chgData name="Gareth Cort" userId="70a7ccca9534fe0d" providerId="LiveId" clId="{2FABBBBE-BE00-4F28-A8BE-9AA25CC2433D}" dt="2020-01-02T11:55:51.753" v="108"/>
          <ac:spMkLst>
            <pc:docMk/>
            <pc:sldMk cId="461213911" sldId="267"/>
            <ac:spMk id="8" creationId="{E3D4F217-FC7B-41B9-8511-D85C8C8A5078}"/>
          </ac:spMkLst>
        </pc:spChg>
        <pc:grpChg chg="add">
          <ac:chgData name="Gareth Cort" userId="70a7ccca9534fe0d" providerId="LiveId" clId="{2FABBBBE-BE00-4F28-A8BE-9AA25CC2433D}" dt="2020-01-02T11:55:51.753" v="108"/>
          <ac:grpSpMkLst>
            <pc:docMk/>
            <pc:sldMk cId="461213911" sldId="267"/>
            <ac:grpSpMk id="10" creationId="{259F2B72-E408-4045-9F4E-5FDE62999059}"/>
          </ac:grpSpMkLst>
        </pc:grpChg>
        <pc:picChg chg="del mod">
          <ac:chgData name="Gareth Cort" userId="70a7ccca9534fe0d" providerId="LiveId" clId="{2FABBBBE-BE00-4F28-A8BE-9AA25CC2433D}" dt="2020-01-02T11:55:51.532" v="107" actId="478"/>
          <ac:picMkLst>
            <pc:docMk/>
            <pc:sldMk cId="461213911" sldId="267"/>
            <ac:picMk id="4" creationId="{00000000-0000-0000-0000-000000000000}"/>
          </ac:picMkLst>
        </pc:picChg>
        <pc:picChg chg="add">
          <ac:chgData name="Gareth Cort" userId="70a7ccca9534fe0d" providerId="LiveId" clId="{2FABBBBE-BE00-4F28-A8BE-9AA25CC2433D}" dt="2020-01-02T11:55:51.753" v="108"/>
          <ac:picMkLst>
            <pc:docMk/>
            <pc:sldMk cId="461213911" sldId="267"/>
            <ac:picMk id="9" creationId="{E298386E-E81B-4C02-8C3F-CAEB0DF8F0DE}"/>
          </ac:picMkLst>
        </pc:picChg>
        <pc:picChg chg="add mod">
          <ac:chgData name="Gareth Cort" userId="70a7ccca9534fe0d" providerId="LiveId" clId="{2FABBBBE-BE00-4F28-A8BE-9AA25CC2433D}" dt="2020-01-02T11:59:38.974" v="159" actId="1076"/>
          <ac:picMkLst>
            <pc:docMk/>
            <pc:sldMk cId="461213911" sldId="267"/>
            <ac:picMk id="16" creationId="{FBCA4A26-334F-4212-A2D2-4BBB152985BD}"/>
          </ac:picMkLst>
        </pc:picChg>
      </pc:sldChg>
      <pc:sldChg chg="addSp delSp modSp">
        <pc:chgData name="Gareth Cort" userId="70a7ccca9534fe0d" providerId="LiveId" clId="{2FABBBBE-BE00-4F28-A8BE-9AA25CC2433D}" dt="2020-01-02T12:02:39.070" v="185" actId="1076"/>
        <pc:sldMkLst>
          <pc:docMk/>
          <pc:sldMk cId="1446873934" sldId="268"/>
        </pc:sldMkLst>
        <pc:spChg chg="del mod">
          <ac:chgData name="Gareth Cort" userId="70a7ccca9534fe0d" providerId="LiveId" clId="{2FABBBBE-BE00-4F28-A8BE-9AA25CC2433D}" dt="2020-01-02T11:55:57.150" v="110" actId="478"/>
          <ac:spMkLst>
            <pc:docMk/>
            <pc:sldMk cId="1446873934" sldId="268"/>
            <ac:spMk id="2" creationId="{00000000-0000-0000-0000-000000000000}"/>
          </ac:spMkLst>
        </pc:spChg>
        <pc:spChg chg="del mod">
          <ac:chgData name="Gareth Cort" userId="70a7ccca9534fe0d" providerId="LiveId" clId="{2FABBBBE-BE00-4F28-A8BE-9AA25CC2433D}" dt="2020-01-02T11:59:46.896" v="160" actId="478"/>
          <ac:spMkLst>
            <pc:docMk/>
            <pc:sldMk cId="1446873934" sldId="268"/>
            <ac:spMk id="3" creationId="{8E9E4E62-0131-4FBA-AB3E-F056DE04F922}"/>
          </ac:spMkLst>
        </pc:spChg>
        <pc:spChg chg="mod">
          <ac:chgData name="Gareth Cort" userId="70a7ccca9534fe0d" providerId="LiveId" clId="{2FABBBBE-BE00-4F28-A8BE-9AA25CC2433D}" dt="2020-01-02T11:56:55.016" v="123" actId="14100"/>
          <ac:spMkLst>
            <pc:docMk/>
            <pc:sldMk cId="1446873934" sldId="268"/>
            <ac:spMk id="5" creationId="{1A683EC4-A973-4101-8E38-31A3BCA24BFD}"/>
          </ac:spMkLst>
        </pc:spChg>
        <pc:spChg chg="add del mod">
          <ac:chgData name="Gareth Cort" userId="70a7ccca9534fe0d" providerId="LiveId" clId="{2FABBBBE-BE00-4F28-A8BE-9AA25CC2433D}" dt="2020-01-02T11:55:58.995" v="111" actId="478"/>
          <ac:spMkLst>
            <pc:docMk/>
            <pc:sldMk cId="1446873934" sldId="268"/>
            <ac:spMk id="7" creationId="{A18EF49B-282B-414D-83F0-89679BB616D6}"/>
          </ac:spMkLst>
        </pc:spChg>
        <pc:spChg chg="add">
          <ac:chgData name="Gareth Cort" userId="70a7ccca9534fe0d" providerId="LiveId" clId="{2FABBBBE-BE00-4F28-A8BE-9AA25CC2433D}" dt="2020-01-02T11:55:59.372" v="112"/>
          <ac:spMkLst>
            <pc:docMk/>
            <pc:sldMk cId="1446873934" sldId="268"/>
            <ac:spMk id="8" creationId="{DAF4D059-06FC-42C1-885A-FE767B562C38}"/>
          </ac:spMkLst>
        </pc:spChg>
        <pc:grpChg chg="add">
          <ac:chgData name="Gareth Cort" userId="70a7ccca9534fe0d" providerId="LiveId" clId="{2FABBBBE-BE00-4F28-A8BE-9AA25CC2433D}" dt="2020-01-02T11:55:59.372" v="112"/>
          <ac:grpSpMkLst>
            <pc:docMk/>
            <pc:sldMk cId="1446873934" sldId="268"/>
            <ac:grpSpMk id="10" creationId="{8553FF7F-BE22-4FEB-9B25-F33758CBE8D4}"/>
          </ac:grpSpMkLst>
        </pc:grpChg>
        <pc:picChg chg="del mod">
          <ac:chgData name="Gareth Cort" userId="70a7ccca9534fe0d" providerId="LiveId" clId="{2FABBBBE-BE00-4F28-A8BE-9AA25CC2433D}" dt="2020-01-02T11:55:57.150" v="110" actId="478"/>
          <ac:picMkLst>
            <pc:docMk/>
            <pc:sldMk cId="1446873934" sldId="268"/>
            <ac:picMk id="4" creationId="{00000000-0000-0000-0000-000000000000}"/>
          </ac:picMkLst>
        </pc:picChg>
        <pc:picChg chg="add">
          <ac:chgData name="Gareth Cort" userId="70a7ccca9534fe0d" providerId="LiveId" clId="{2FABBBBE-BE00-4F28-A8BE-9AA25CC2433D}" dt="2020-01-02T11:55:59.372" v="112"/>
          <ac:picMkLst>
            <pc:docMk/>
            <pc:sldMk cId="1446873934" sldId="268"/>
            <ac:picMk id="9" creationId="{41329A46-2E18-4F04-B7DA-047D4E60BBC9}"/>
          </ac:picMkLst>
        </pc:picChg>
        <pc:picChg chg="add mod">
          <ac:chgData name="Gareth Cort" userId="70a7ccca9534fe0d" providerId="LiveId" clId="{2FABBBBE-BE00-4F28-A8BE-9AA25CC2433D}" dt="2020-01-02T12:02:11.959" v="175" actId="14100"/>
          <ac:picMkLst>
            <pc:docMk/>
            <pc:sldMk cId="1446873934" sldId="268"/>
            <ac:picMk id="15" creationId="{30DD3CE3-B831-482C-8E38-47AD9C43BF77}"/>
          </ac:picMkLst>
        </pc:picChg>
        <pc:picChg chg="add del mod">
          <ac:chgData name="Gareth Cort" userId="70a7ccca9534fe0d" providerId="LiveId" clId="{2FABBBBE-BE00-4F28-A8BE-9AA25CC2433D}" dt="2020-01-02T12:00:13.727" v="169" actId="478"/>
          <ac:picMkLst>
            <pc:docMk/>
            <pc:sldMk cId="1446873934" sldId="268"/>
            <ac:picMk id="17" creationId="{2D9B753A-F088-4FCA-AE9E-9F22B6228D50}"/>
          </ac:picMkLst>
        </pc:picChg>
        <pc:picChg chg="add mod">
          <ac:chgData name="Gareth Cort" userId="70a7ccca9534fe0d" providerId="LiveId" clId="{2FABBBBE-BE00-4F28-A8BE-9AA25CC2433D}" dt="2020-01-02T12:02:15.862" v="178" actId="1076"/>
          <ac:picMkLst>
            <pc:docMk/>
            <pc:sldMk cId="1446873934" sldId="268"/>
            <ac:picMk id="19" creationId="{1509851B-B72A-455B-B32D-188FE2D05FE8}"/>
          </ac:picMkLst>
        </pc:picChg>
        <pc:picChg chg="add mod">
          <ac:chgData name="Gareth Cort" userId="70a7ccca9534fe0d" providerId="LiveId" clId="{2FABBBBE-BE00-4F28-A8BE-9AA25CC2433D}" dt="2020-01-02T12:02:39.070" v="185" actId="1076"/>
          <ac:picMkLst>
            <pc:docMk/>
            <pc:sldMk cId="1446873934" sldId="268"/>
            <ac:picMk id="21" creationId="{625C5CFB-8B4C-4D48-B8CD-B9CB9027C441}"/>
          </ac:picMkLst>
        </pc:picChg>
      </pc:sldChg>
      <pc:sldChg chg="addSp modSp">
        <pc:chgData name="Gareth Cort" userId="70a7ccca9534fe0d" providerId="LiveId" clId="{2FABBBBE-BE00-4F28-A8BE-9AA25CC2433D}" dt="2020-01-02T12:03:07.071" v="190" actId="1076"/>
        <pc:sldMkLst>
          <pc:docMk/>
          <pc:sldMk cId="3426504198" sldId="269"/>
        </pc:sldMkLst>
        <pc:spChg chg="mod">
          <ac:chgData name="Gareth Cort" userId="70a7ccca9534fe0d" providerId="LiveId" clId="{2FABBBBE-BE00-4F28-A8BE-9AA25CC2433D}" dt="2020-01-02T12:02:59.454" v="189" actId="1076"/>
          <ac:spMkLst>
            <pc:docMk/>
            <pc:sldMk cId="3426504198" sldId="269"/>
            <ac:spMk id="2" creationId="{6ACA200A-A7C3-4DE9-ADE3-CFAD07A00976}"/>
          </ac:spMkLst>
        </pc:spChg>
        <pc:grpChg chg="mod">
          <ac:chgData name="Gareth Cort" userId="70a7ccca9534fe0d" providerId="LiveId" clId="{2FABBBBE-BE00-4F28-A8BE-9AA25CC2433D}" dt="2020-01-02T12:03:07.071" v="190" actId="1076"/>
          <ac:grpSpMkLst>
            <pc:docMk/>
            <pc:sldMk cId="3426504198" sldId="269"/>
            <ac:grpSpMk id="6" creationId="{3C255DE5-50C8-4E63-8E75-D75405BCEE23}"/>
          </ac:grpSpMkLst>
        </pc:grpChg>
        <pc:grpChg chg="add">
          <ac:chgData name="Gareth Cort" userId="70a7ccca9534fe0d" providerId="LiveId" clId="{2FABBBBE-BE00-4F28-A8BE-9AA25CC2433D}" dt="2020-01-02T11:56:05.832" v="113"/>
          <ac:grpSpMkLst>
            <pc:docMk/>
            <pc:sldMk cId="3426504198" sldId="269"/>
            <ac:grpSpMk id="9" creationId="{98D8C918-77DF-4C84-89FC-0DAAA18B815A}"/>
          </ac:grpSpMkLst>
        </pc:grpChg>
        <pc:picChg chg="mod">
          <ac:chgData name="Gareth Cort" userId="70a7ccca9534fe0d" providerId="LiveId" clId="{2FABBBBE-BE00-4F28-A8BE-9AA25CC2433D}" dt="2020-01-02T12:03:07.071" v="190" actId="1076"/>
          <ac:picMkLst>
            <pc:docMk/>
            <pc:sldMk cId="3426504198" sldId="269"/>
            <ac:picMk id="4" creationId="{EBEF478D-9D2D-4D1D-BD9D-E1132DAB4499}"/>
          </ac:picMkLst>
        </pc:picChg>
        <pc:picChg chg="mod">
          <ac:chgData name="Gareth Cort" userId="70a7ccca9534fe0d" providerId="LiveId" clId="{2FABBBBE-BE00-4F28-A8BE-9AA25CC2433D}" dt="2020-01-02T12:03:07.071" v="190" actId="1076"/>
          <ac:picMkLst>
            <pc:docMk/>
            <pc:sldMk cId="3426504198" sldId="269"/>
            <ac:picMk id="5" creationId="{F0EA19B2-464A-47B0-AA33-501C774D4C59}"/>
          </ac:picMkLst>
        </pc:picChg>
      </pc:sldChg>
      <pc:sldChg chg="addSp modSp">
        <pc:chgData name="Gareth Cort" userId="70a7ccca9534fe0d" providerId="LiveId" clId="{2FABBBBE-BE00-4F28-A8BE-9AA25CC2433D}" dt="2020-01-02T12:03:45.158" v="204" actId="1076"/>
        <pc:sldMkLst>
          <pc:docMk/>
          <pc:sldMk cId="3961482674" sldId="270"/>
        </pc:sldMkLst>
        <pc:spChg chg="mod">
          <ac:chgData name="Gareth Cort" userId="70a7ccca9534fe0d" providerId="LiveId" clId="{2FABBBBE-BE00-4F28-A8BE-9AA25CC2433D}" dt="2020-01-02T12:03:22.236" v="193" actId="2711"/>
          <ac:spMkLst>
            <pc:docMk/>
            <pc:sldMk cId="3961482674" sldId="270"/>
            <ac:spMk id="2" creationId="{6ACA200A-A7C3-4DE9-ADE3-CFAD07A00976}"/>
          </ac:spMkLst>
        </pc:spChg>
        <pc:spChg chg="mod">
          <ac:chgData name="Gareth Cort" userId="70a7ccca9534fe0d" providerId="LiveId" clId="{2FABBBBE-BE00-4F28-A8BE-9AA25CC2433D}" dt="2020-01-02T12:03:29.798" v="196" actId="1076"/>
          <ac:spMkLst>
            <pc:docMk/>
            <pc:sldMk cId="3961482674" sldId="270"/>
            <ac:spMk id="3" creationId="{ED46842D-3433-42AF-A412-585D39214D95}"/>
          </ac:spMkLst>
        </pc:spChg>
        <pc:spChg chg="mod">
          <ac:chgData name="Gareth Cort" userId="70a7ccca9534fe0d" providerId="LiveId" clId="{2FABBBBE-BE00-4F28-A8BE-9AA25CC2433D}" dt="2020-01-02T12:03:31.718" v="197" actId="1076"/>
          <ac:spMkLst>
            <pc:docMk/>
            <pc:sldMk cId="3961482674" sldId="270"/>
            <ac:spMk id="9" creationId="{3327216C-24CB-4712-A577-B2687340696F}"/>
          </ac:spMkLst>
        </pc:spChg>
        <pc:spChg chg="mod">
          <ac:chgData name="Gareth Cort" userId="70a7ccca9534fe0d" providerId="LiveId" clId="{2FABBBBE-BE00-4F28-A8BE-9AA25CC2433D}" dt="2020-01-02T12:03:39.270" v="201" actId="1076"/>
          <ac:spMkLst>
            <pc:docMk/>
            <pc:sldMk cId="3961482674" sldId="270"/>
            <ac:spMk id="10" creationId="{B21B26A9-CDFE-445D-A27C-0C2CC1F58D54}"/>
          </ac:spMkLst>
        </pc:spChg>
        <pc:spChg chg="mod">
          <ac:chgData name="Gareth Cort" userId="70a7ccca9534fe0d" providerId="LiveId" clId="{2FABBBBE-BE00-4F28-A8BE-9AA25CC2433D}" dt="2020-01-02T12:03:41.077" v="202" actId="1076"/>
          <ac:spMkLst>
            <pc:docMk/>
            <pc:sldMk cId="3961482674" sldId="270"/>
            <ac:spMk id="11" creationId="{A2F3BA9C-168E-489D-A2FA-B4E6319DFE0F}"/>
          </ac:spMkLst>
        </pc:spChg>
        <pc:spChg chg="mod">
          <ac:chgData name="Gareth Cort" userId="70a7ccca9534fe0d" providerId="LiveId" clId="{2FABBBBE-BE00-4F28-A8BE-9AA25CC2433D}" dt="2020-01-02T12:03:33.309" v="198" actId="1076"/>
          <ac:spMkLst>
            <pc:docMk/>
            <pc:sldMk cId="3961482674" sldId="270"/>
            <ac:spMk id="12" creationId="{177DD2AE-A4FB-4026-A930-C29C49368077}"/>
          </ac:spMkLst>
        </pc:spChg>
        <pc:spChg chg="mod">
          <ac:chgData name="Gareth Cort" userId="70a7ccca9534fe0d" providerId="LiveId" clId="{2FABBBBE-BE00-4F28-A8BE-9AA25CC2433D}" dt="2020-01-02T12:03:27.414" v="195" actId="1076"/>
          <ac:spMkLst>
            <pc:docMk/>
            <pc:sldMk cId="3961482674" sldId="270"/>
            <ac:spMk id="13" creationId="{995AEB51-1930-4094-AE33-897C36C4B45B}"/>
          </ac:spMkLst>
        </pc:spChg>
        <pc:spChg chg="mod">
          <ac:chgData name="Gareth Cort" userId="70a7ccca9534fe0d" providerId="LiveId" clId="{2FABBBBE-BE00-4F28-A8BE-9AA25CC2433D}" dt="2020-01-02T12:03:45.158" v="204" actId="1076"/>
          <ac:spMkLst>
            <pc:docMk/>
            <pc:sldMk cId="3961482674" sldId="270"/>
            <ac:spMk id="14" creationId="{D1583054-A186-4B47-BE6C-2697991A56E3}"/>
          </ac:spMkLst>
        </pc:spChg>
        <pc:spChg chg="mod">
          <ac:chgData name="Gareth Cort" userId="70a7ccca9534fe0d" providerId="LiveId" clId="{2FABBBBE-BE00-4F28-A8BE-9AA25CC2433D}" dt="2020-01-02T12:03:43.550" v="203" actId="1076"/>
          <ac:spMkLst>
            <pc:docMk/>
            <pc:sldMk cId="3961482674" sldId="270"/>
            <ac:spMk id="15" creationId="{B5B3B170-C0E2-4427-90AE-8AC31B503AF4}"/>
          </ac:spMkLst>
        </pc:spChg>
        <pc:spChg chg="mod">
          <ac:chgData name="Gareth Cort" userId="70a7ccca9534fe0d" providerId="LiveId" clId="{2FABBBBE-BE00-4F28-A8BE-9AA25CC2433D}" dt="2020-01-02T12:03:25.678" v="194" actId="1076"/>
          <ac:spMkLst>
            <pc:docMk/>
            <pc:sldMk cId="3961482674" sldId="270"/>
            <ac:spMk id="16" creationId="{BF8F0356-CC84-42B8-A149-BF4A018900C3}"/>
          </ac:spMkLst>
        </pc:spChg>
        <pc:grpChg chg="mod">
          <ac:chgData name="Gareth Cort" userId="70a7ccca9534fe0d" providerId="LiveId" clId="{2FABBBBE-BE00-4F28-A8BE-9AA25CC2433D}" dt="2020-01-02T11:44:38.058" v="0"/>
          <ac:grpSpMkLst>
            <pc:docMk/>
            <pc:sldMk cId="3961482674" sldId="270"/>
            <ac:grpSpMk id="6" creationId="{3C255DE5-50C8-4E63-8E75-D75405BCEE23}"/>
          </ac:grpSpMkLst>
        </pc:grpChg>
        <pc:grpChg chg="add">
          <ac:chgData name="Gareth Cort" userId="70a7ccca9534fe0d" providerId="LiveId" clId="{2FABBBBE-BE00-4F28-A8BE-9AA25CC2433D}" dt="2020-01-02T12:03:13.552" v="191"/>
          <ac:grpSpMkLst>
            <pc:docMk/>
            <pc:sldMk cId="3961482674" sldId="270"/>
            <ac:grpSpMk id="17" creationId="{D176B920-40B8-4EA9-9067-690D0A07B02F}"/>
          </ac:grpSpMkLst>
        </pc:grpChg>
      </pc:sldChg>
      <pc:sldChg chg="addSp modSp">
        <pc:chgData name="Gareth Cort" userId="70a7ccca9534fe0d" providerId="LiveId" clId="{2FABBBBE-BE00-4F28-A8BE-9AA25CC2433D}" dt="2020-01-02T12:04:17.639" v="214" actId="113"/>
        <pc:sldMkLst>
          <pc:docMk/>
          <pc:sldMk cId="459908604" sldId="271"/>
        </pc:sldMkLst>
        <pc:spChg chg="mod">
          <ac:chgData name="Gareth Cort" userId="70a7ccca9534fe0d" providerId="LiveId" clId="{2FABBBBE-BE00-4F28-A8BE-9AA25CC2433D}" dt="2020-01-02T12:04:05.280" v="209" actId="1076"/>
          <ac:spMkLst>
            <pc:docMk/>
            <pc:sldMk cId="459908604" sldId="271"/>
            <ac:spMk id="2" creationId="{6ACA200A-A7C3-4DE9-ADE3-CFAD07A00976}"/>
          </ac:spMkLst>
        </pc:spChg>
        <pc:spChg chg="mod">
          <ac:chgData name="Gareth Cort" userId="70a7ccca9534fe0d" providerId="LiveId" clId="{2FABBBBE-BE00-4F28-A8BE-9AA25CC2433D}" dt="2020-01-02T12:04:17.639" v="214" actId="113"/>
          <ac:spMkLst>
            <pc:docMk/>
            <pc:sldMk cId="459908604" sldId="271"/>
            <ac:spMk id="19" creationId="{E512505F-4AD2-4108-A020-E8E2F0AE2114}"/>
          </ac:spMkLst>
        </pc:spChg>
        <pc:grpChg chg="mod">
          <ac:chgData name="Gareth Cort" userId="70a7ccca9534fe0d" providerId="LiveId" clId="{2FABBBBE-BE00-4F28-A8BE-9AA25CC2433D}" dt="2020-01-02T11:44:38.058" v="0"/>
          <ac:grpSpMkLst>
            <pc:docMk/>
            <pc:sldMk cId="459908604" sldId="271"/>
            <ac:grpSpMk id="6" creationId="{3C255DE5-50C8-4E63-8E75-D75405BCEE23}"/>
          </ac:grpSpMkLst>
        </pc:grpChg>
        <pc:grpChg chg="add">
          <ac:chgData name="Gareth Cort" userId="70a7ccca9534fe0d" providerId="LiveId" clId="{2FABBBBE-BE00-4F28-A8BE-9AA25CC2433D}" dt="2020-01-02T12:03:57.338" v="205"/>
          <ac:grpSpMkLst>
            <pc:docMk/>
            <pc:sldMk cId="459908604" sldId="271"/>
            <ac:grpSpMk id="9" creationId="{195095C8-AFE7-4F36-AB8B-E66F30482CDF}"/>
          </ac:grpSpMkLst>
        </pc:grpChg>
        <pc:picChg chg="mod">
          <ac:chgData name="Gareth Cort" userId="70a7ccca9534fe0d" providerId="LiveId" clId="{2FABBBBE-BE00-4F28-A8BE-9AA25CC2433D}" dt="2020-01-02T11:44:38.058" v="0"/>
          <ac:picMkLst>
            <pc:docMk/>
            <pc:sldMk cId="459908604" sldId="271"/>
            <ac:picMk id="5" creationId="{9D620899-9ED9-4A65-AD9F-C1A1AB3035F0}"/>
          </ac:picMkLst>
        </pc:picChg>
        <pc:picChg chg="mod">
          <ac:chgData name="Gareth Cort" userId="70a7ccca9534fe0d" providerId="LiveId" clId="{2FABBBBE-BE00-4F28-A8BE-9AA25CC2433D}" dt="2020-01-02T11:44:38.058" v="0"/>
          <ac:picMkLst>
            <pc:docMk/>
            <pc:sldMk cId="459908604" sldId="271"/>
            <ac:picMk id="18" creationId="{57B4063A-FDC4-431B-BD4F-3A0A2C8E89A3}"/>
          </ac:picMkLst>
        </pc:picChg>
      </pc:sldChg>
      <pc:sldChg chg="addSp delSp modSp">
        <pc:chgData name="Gareth Cort" userId="70a7ccca9534fe0d" providerId="LiveId" clId="{2FABBBBE-BE00-4F28-A8BE-9AA25CC2433D}" dt="2020-01-02T12:04:44.413" v="222" actId="1076"/>
        <pc:sldMkLst>
          <pc:docMk/>
          <pc:sldMk cId="1430185555" sldId="272"/>
        </pc:sldMkLst>
        <pc:spChg chg="mod">
          <ac:chgData name="Gareth Cort" userId="70a7ccca9534fe0d" providerId="LiveId" clId="{2FABBBBE-BE00-4F28-A8BE-9AA25CC2433D}" dt="2020-01-02T12:04:44.413" v="222" actId="1076"/>
          <ac:spMkLst>
            <pc:docMk/>
            <pc:sldMk cId="1430185555" sldId="272"/>
            <ac:spMk id="2" creationId="{6ACA200A-A7C3-4DE9-ADE3-CFAD07A00976}"/>
          </ac:spMkLst>
        </pc:spChg>
        <pc:spChg chg="add del">
          <ac:chgData name="Gareth Cort" userId="70a7ccca9534fe0d" providerId="LiveId" clId="{2FABBBBE-BE00-4F28-A8BE-9AA25CC2433D}" dt="2020-01-02T12:04:27.522" v="216"/>
          <ac:spMkLst>
            <pc:docMk/>
            <pc:sldMk cId="1430185555" sldId="272"/>
            <ac:spMk id="9" creationId="{A9176185-9A33-4F95-B38B-50C58E0F8C4A}"/>
          </ac:spMkLst>
        </pc:spChg>
        <pc:grpChg chg="mod">
          <ac:chgData name="Gareth Cort" userId="70a7ccca9534fe0d" providerId="LiveId" clId="{2FABBBBE-BE00-4F28-A8BE-9AA25CC2433D}" dt="2020-01-02T12:04:33.893" v="218" actId="1076"/>
          <ac:grpSpMkLst>
            <pc:docMk/>
            <pc:sldMk cId="1430185555" sldId="272"/>
            <ac:grpSpMk id="6" creationId="{3C255DE5-50C8-4E63-8E75-D75405BCEE23}"/>
          </ac:grpSpMkLst>
        </pc:grpChg>
        <pc:grpChg chg="add">
          <ac:chgData name="Gareth Cort" userId="70a7ccca9534fe0d" providerId="LiveId" clId="{2FABBBBE-BE00-4F28-A8BE-9AA25CC2433D}" dt="2020-01-02T12:04:30.888" v="217"/>
          <ac:grpSpMkLst>
            <pc:docMk/>
            <pc:sldMk cId="1430185555" sldId="272"/>
            <ac:grpSpMk id="10" creationId="{D676D2FD-3D13-4B44-AF55-CAC60F1FA0E1}"/>
          </ac:grpSpMkLst>
        </pc:grpChg>
      </pc:sldChg>
      <pc:sldChg chg="addSp delSp modSp delAnim modAnim">
        <pc:chgData name="Gareth Cort" userId="70a7ccca9534fe0d" providerId="LiveId" clId="{2FABBBBE-BE00-4F28-A8BE-9AA25CC2433D}" dt="2020-01-02T12:09:35.660" v="270"/>
        <pc:sldMkLst>
          <pc:docMk/>
          <pc:sldMk cId="3683373103" sldId="273"/>
        </pc:sldMkLst>
        <pc:spChg chg="del mod">
          <ac:chgData name="Gareth Cort" userId="70a7ccca9534fe0d" providerId="LiveId" clId="{2FABBBBE-BE00-4F28-A8BE-9AA25CC2433D}" dt="2020-01-02T12:09:11.638" v="263" actId="478"/>
          <ac:spMkLst>
            <pc:docMk/>
            <pc:sldMk cId="3683373103" sldId="273"/>
            <ac:spMk id="2" creationId="{6ACA200A-A7C3-4DE9-ADE3-CFAD07A00976}"/>
          </ac:spMkLst>
        </pc:spChg>
        <pc:spChg chg="del mod">
          <ac:chgData name="Gareth Cort" userId="70a7ccca9534fe0d" providerId="LiveId" clId="{2FABBBBE-BE00-4F28-A8BE-9AA25CC2433D}" dt="2020-01-02T12:09:11.638" v="263" actId="478"/>
          <ac:spMkLst>
            <pc:docMk/>
            <pc:sldMk cId="3683373103" sldId="273"/>
            <ac:spMk id="9" creationId="{73783898-3EEB-474D-8079-3677B0470110}"/>
          </ac:spMkLst>
        </pc:spChg>
        <pc:spChg chg="del mod">
          <ac:chgData name="Gareth Cort" userId="70a7ccca9534fe0d" providerId="LiveId" clId="{2FABBBBE-BE00-4F28-A8BE-9AA25CC2433D}" dt="2020-01-02T12:09:11.638" v="263" actId="478"/>
          <ac:spMkLst>
            <pc:docMk/>
            <pc:sldMk cId="3683373103" sldId="273"/>
            <ac:spMk id="10" creationId="{563389A5-6AA9-4283-9300-DD2DBA1A571B}"/>
          </ac:spMkLst>
        </pc:spChg>
        <pc:spChg chg="del mod">
          <ac:chgData name="Gareth Cort" userId="70a7ccca9534fe0d" providerId="LiveId" clId="{2FABBBBE-BE00-4F28-A8BE-9AA25CC2433D}" dt="2020-01-02T12:09:11.638" v="263" actId="478"/>
          <ac:spMkLst>
            <pc:docMk/>
            <pc:sldMk cId="3683373103" sldId="273"/>
            <ac:spMk id="11" creationId="{CBA7A172-9EF9-414D-9AE6-895B6F1A429B}"/>
          </ac:spMkLst>
        </pc:spChg>
        <pc:spChg chg="del mod">
          <ac:chgData name="Gareth Cort" userId="70a7ccca9534fe0d" providerId="LiveId" clId="{2FABBBBE-BE00-4F28-A8BE-9AA25CC2433D}" dt="2020-01-02T12:09:11.638" v="263" actId="478"/>
          <ac:spMkLst>
            <pc:docMk/>
            <pc:sldMk cId="3683373103" sldId="273"/>
            <ac:spMk id="12" creationId="{35089E07-C8C1-4470-AB7C-4CE7CD78E72A}"/>
          </ac:spMkLst>
        </pc:spChg>
        <pc:spChg chg="del mod">
          <ac:chgData name="Gareth Cort" userId="70a7ccca9534fe0d" providerId="LiveId" clId="{2FABBBBE-BE00-4F28-A8BE-9AA25CC2433D}" dt="2020-01-02T12:09:11.638" v="263" actId="478"/>
          <ac:spMkLst>
            <pc:docMk/>
            <pc:sldMk cId="3683373103" sldId="273"/>
            <ac:spMk id="13" creationId="{78436554-CB81-4688-8C2C-1971821E41CD}"/>
          </ac:spMkLst>
        </pc:spChg>
        <pc:spChg chg="del mod">
          <ac:chgData name="Gareth Cort" userId="70a7ccca9534fe0d" providerId="LiveId" clId="{2FABBBBE-BE00-4F28-A8BE-9AA25CC2433D}" dt="2020-01-02T12:09:11.638" v="263" actId="478"/>
          <ac:spMkLst>
            <pc:docMk/>
            <pc:sldMk cId="3683373103" sldId="273"/>
            <ac:spMk id="14" creationId="{593DDB6F-FC81-43B7-A8D7-F0CE6E3C0DBC}"/>
          </ac:spMkLst>
        </pc:spChg>
        <pc:spChg chg="add">
          <ac:chgData name="Gareth Cort" userId="70a7ccca9534fe0d" providerId="LiveId" clId="{2FABBBBE-BE00-4F28-A8BE-9AA25CC2433D}" dt="2020-01-02T12:09:11.994" v="264"/>
          <ac:spMkLst>
            <pc:docMk/>
            <pc:sldMk cId="3683373103" sldId="273"/>
            <ac:spMk id="15" creationId="{24A51611-1DFC-4AD6-A084-645E744C9001}"/>
          </ac:spMkLst>
        </pc:spChg>
        <pc:spChg chg="add">
          <ac:chgData name="Gareth Cort" userId="70a7ccca9534fe0d" providerId="LiveId" clId="{2FABBBBE-BE00-4F28-A8BE-9AA25CC2433D}" dt="2020-01-02T12:09:11.994" v="264"/>
          <ac:spMkLst>
            <pc:docMk/>
            <pc:sldMk cId="3683373103" sldId="273"/>
            <ac:spMk id="17" creationId="{349643FA-4279-44C0-B221-98334F7A9688}"/>
          </ac:spMkLst>
        </pc:spChg>
        <pc:spChg chg="add">
          <ac:chgData name="Gareth Cort" userId="70a7ccca9534fe0d" providerId="LiveId" clId="{2FABBBBE-BE00-4F28-A8BE-9AA25CC2433D}" dt="2020-01-02T12:09:11.994" v="264"/>
          <ac:spMkLst>
            <pc:docMk/>
            <pc:sldMk cId="3683373103" sldId="273"/>
            <ac:spMk id="18" creationId="{C30341F7-F58E-4B5C-B024-F47F203A5590}"/>
          </ac:spMkLst>
        </pc:spChg>
        <pc:spChg chg="add">
          <ac:chgData name="Gareth Cort" userId="70a7ccca9534fe0d" providerId="LiveId" clId="{2FABBBBE-BE00-4F28-A8BE-9AA25CC2433D}" dt="2020-01-02T12:09:11.994" v="264"/>
          <ac:spMkLst>
            <pc:docMk/>
            <pc:sldMk cId="3683373103" sldId="273"/>
            <ac:spMk id="19" creationId="{E32410BE-2B3E-447A-8C13-996282ACF8E7}"/>
          </ac:spMkLst>
        </pc:spChg>
        <pc:spChg chg="add">
          <ac:chgData name="Gareth Cort" userId="70a7ccca9534fe0d" providerId="LiveId" clId="{2FABBBBE-BE00-4F28-A8BE-9AA25CC2433D}" dt="2020-01-02T12:09:11.994" v="264"/>
          <ac:spMkLst>
            <pc:docMk/>
            <pc:sldMk cId="3683373103" sldId="273"/>
            <ac:spMk id="20" creationId="{178C2B33-D92F-49A2-83DD-B736E48B76A1}"/>
          </ac:spMkLst>
        </pc:spChg>
        <pc:spChg chg="add">
          <ac:chgData name="Gareth Cort" userId="70a7ccca9534fe0d" providerId="LiveId" clId="{2FABBBBE-BE00-4F28-A8BE-9AA25CC2433D}" dt="2020-01-02T12:09:11.994" v="264"/>
          <ac:spMkLst>
            <pc:docMk/>
            <pc:sldMk cId="3683373103" sldId="273"/>
            <ac:spMk id="21" creationId="{1A8AC58D-665D-4C3B-B3DE-74FDA5E37E20}"/>
          </ac:spMkLst>
        </pc:spChg>
        <pc:spChg chg="add">
          <ac:chgData name="Gareth Cort" userId="70a7ccca9534fe0d" providerId="LiveId" clId="{2FABBBBE-BE00-4F28-A8BE-9AA25CC2433D}" dt="2020-01-02T12:09:11.994" v="264"/>
          <ac:spMkLst>
            <pc:docMk/>
            <pc:sldMk cId="3683373103" sldId="273"/>
            <ac:spMk id="22" creationId="{644A7DA2-C4E0-4F2E-B78E-16093F674517}"/>
          </ac:spMkLst>
        </pc:spChg>
        <pc:grpChg chg="add">
          <ac:chgData name="Gareth Cort" userId="70a7ccca9534fe0d" providerId="LiveId" clId="{2FABBBBE-BE00-4F28-A8BE-9AA25CC2433D}" dt="2020-01-02T12:09:35.660" v="270"/>
          <ac:grpSpMkLst>
            <pc:docMk/>
            <pc:sldMk cId="3683373103" sldId="273"/>
            <ac:grpSpMk id="23" creationId="{99AAAC1B-6E1E-4BA3-A1DE-89D6EA75DB7F}"/>
          </ac:grpSpMkLst>
        </pc:grpChg>
        <pc:picChg chg="mod modCrop">
          <ac:chgData name="Gareth Cort" userId="70a7ccca9534fe0d" providerId="LiveId" clId="{2FABBBBE-BE00-4F28-A8BE-9AA25CC2433D}" dt="2020-01-02T12:09:28.477" v="269" actId="732"/>
          <ac:picMkLst>
            <pc:docMk/>
            <pc:sldMk cId="3683373103" sldId="273"/>
            <ac:picMk id="16" creationId="{09D9C81B-CE69-44F7-AFF8-9A7F234E6251}"/>
          </ac:picMkLst>
        </pc:picChg>
      </pc:sldChg>
      <pc:sldChg chg="addSp modSp modAnim">
        <pc:chgData name="Gareth Cort" userId="70a7ccca9534fe0d" providerId="LiveId" clId="{2FABBBBE-BE00-4F28-A8BE-9AA25CC2433D}" dt="2020-01-02T12:12:07.082" v="304" actId="164"/>
        <pc:sldMkLst>
          <pc:docMk/>
          <pc:sldMk cId="3117221548" sldId="274"/>
        </pc:sldMkLst>
        <pc:spChg chg="mod">
          <ac:chgData name="Gareth Cort" userId="70a7ccca9534fe0d" providerId="LiveId" clId="{2FABBBBE-BE00-4F28-A8BE-9AA25CC2433D}" dt="2020-01-02T12:12:07.082" v="304" actId="164"/>
          <ac:spMkLst>
            <pc:docMk/>
            <pc:sldMk cId="3117221548" sldId="274"/>
            <ac:spMk id="2" creationId="{6ACA200A-A7C3-4DE9-ADE3-CFAD07A00976}"/>
          </ac:spMkLst>
        </pc:spChg>
        <pc:spChg chg="mod">
          <ac:chgData name="Gareth Cort" userId="70a7ccca9534fe0d" providerId="LiveId" clId="{2FABBBBE-BE00-4F28-A8BE-9AA25CC2433D}" dt="2020-01-02T12:12:07.082" v="304" actId="164"/>
          <ac:spMkLst>
            <pc:docMk/>
            <pc:sldMk cId="3117221548" sldId="274"/>
            <ac:spMk id="9" creationId="{73783898-3EEB-474D-8079-3677B0470110}"/>
          </ac:spMkLst>
        </pc:spChg>
        <pc:spChg chg="mod">
          <ac:chgData name="Gareth Cort" userId="70a7ccca9534fe0d" providerId="LiveId" clId="{2FABBBBE-BE00-4F28-A8BE-9AA25CC2433D}" dt="2020-01-02T12:12:07.082" v="304" actId="164"/>
          <ac:spMkLst>
            <pc:docMk/>
            <pc:sldMk cId="3117221548" sldId="274"/>
            <ac:spMk id="10" creationId="{563389A5-6AA9-4283-9300-DD2DBA1A571B}"/>
          </ac:spMkLst>
        </pc:spChg>
        <pc:spChg chg="mod">
          <ac:chgData name="Gareth Cort" userId="70a7ccca9534fe0d" providerId="LiveId" clId="{2FABBBBE-BE00-4F28-A8BE-9AA25CC2433D}" dt="2020-01-02T12:12:07.082" v="304" actId="164"/>
          <ac:spMkLst>
            <pc:docMk/>
            <pc:sldMk cId="3117221548" sldId="274"/>
            <ac:spMk id="11" creationId="{CBA7A172-9EF9-414D-9AE6-895B6F1A429B}"/>
          </ac:spMkLst>
        </pc:spChg>
        <pc:spChg chg="mod">
          <ac:chgData name="Gareth Cort" userId="70a7ccca9534fe0d" providerId="LiveId" clId="{2FABBBBE-BE00-4F28-A8BE-9AA25CC2433D}" dt="2020-01-02T12:12:07.082" v="304" actId="164"/>
          <ac:spMkLst>
            <pc:docMk/>
            <pc:sldMk cId="3117221548" sldId="274"/>
            <ac:spMk id="12" creationId="{35089E07-C8C1-4470-AB7C-4CE7CD78E72A}"/>
          </ac:spMkLst>
        </pc:spChg>
        <pc:spChg chg="mod">
          <ac:chgData name="Gareth Cort" userId="70a7ccca9534fe0d" providerId="LiveId" clId="{2FABBBBE-BE00-4F28-A8BE-9AA25CC2433D}" dt="2020-01-02T12:12:07.082" v="304" actId="164"/>
          <ac:spMkLst>
            <pc:docMk/>
            <pc:sldMk cId="3117221548" sldId="274"/>
            <ac:spMk id="13" creationId="{78436554-CB81-4688-8C2C-1971821E41CD}"/>
          </ac:spMkLst>
        </pc:spChg>
        <pc:spChg chg="mod">
          <ac:chgData name="Gareth Cort" userId="70a7ccca9534fe0d" providerId="LiveId" clId="{2FABBBBE-BE00-4F28-A8BE-9AA25CC2433D}" dt="2020-01-02T12:12:07.082" v="304" actId="164"/>
          <ac:spMkLst>
            <pc:docMk/>
            <pc:sldMk cId="3117221548" sldId="274"/>
            <ac:spMk id="14" creationId="{593DDB6F-FC81-43B7-A8D7-F0CE6E3C0DBC}"/>
          </ac:spMkLst>
        </pc:spChg>
        <pc:grpChg chg="add mod">
          <ac:chgData name="Gareth Cort" userId="70a7ccca9534fe0d" providerId="LiveId" clId="{2FABBBBE-BE00-4F28-A8BE-9AA25CC2433D}" dt="2020-01-02T12:12:07.082" v="304" actId="164"/>
          <ac:grpSpMkLst>
            <pc:docMk/>
            <pc:sldMk cId="3117221548" sldId="274"/>
            <ac:grpSpMk id="3" creationId="{D7010CA1-6032-4B18-9CB3-66DB3CF291F9}"/>
          </ac:grpSpMkLst>
        </pc:grpChg>
        <pc:grpChg chg="add">
          <ac:chgData name="Gareth Cort" userId="70a7ccca9534fe0d" providerId="LiveId" clId="{2FABBBBE-BE00-4F28-A8BE-9AA25CC2433D}" dt="2020-01-02T12:04:49.620" v="223"/>
          <ac:grpSpMkLst>
            <pc:docMk/>
            <pc:sldMk cId="3117221548" sldId="274"/>
            <ac:grpSpMk id="15" creationId="{17090E70-08CB-4684-88E3-DCF999CD010D}"/>
          </ac:grpSpMkLst>
        </pc:grpChg>
        <pc:picChg chg="mod modCrop">
          <ac:chgData name="Gareth Cort" userId="70a7ccca9534fe0d" providerId="LiveId" clId="{2FABBBBE-BE00-4F28-A8BE-9AA25CC2433D}" dt="2020-01-02T12:08:58.165" v="262" actId="14100"/>
          <ac:picMkLst>
            <pc:docMk/>
            <pc:sldMk cId="3117221548" sldId="274"/>
            <ac:picMk id="4" creationId="{9F5060A3-FA88-4503-84BA-620A61EDB7A7}"/>
          </ac:picMkLst>
        </pc:picChg>
      </pc:sldChg>
      <pc:sldChg chg="addSp delSp modSp delAnim modAnim">
        <pc:chgData name="Gareth Cort" userId="70a7ccca9534fe0d" providerId="LiveId" clId="{2FABBBBE-BE00-4F28-A8BE-9AA25CC2433D}" dt="2020-01-02T12:13:05.112" v="314"/>
        <pc:sldMkLst>
          <pc:docMk/>
          <pc:sldMk cId="2433041142" sldId="275"/>
        </pc:sldMkLst>
        <pc:spChg chg="del mod">
          <ac:chgData name="Gareth Cort" userId="70a7ccca9534fe0d" providerId="LiveId" clId="{2FABBBBE-BE00-4F28-A8BE-9AA25CC2433D}" dt="2020-01-02T12:12:30.182" v="305" actId="478"/>
          <ac:spMkLst>
            <pc:docMk/>
            <pc:sldMk cId="2433041142" sldId="275"/>
            <ac:spMk id="2" creationId="{6ACA200A-A7C3-4DE9-ADE3-CFAD07A00976}"/>
          </ac:spMkLst>
        </pc:spChg>
        <pc:spChg chg="del mod">
          <ac:chgData name="Gareth Cort" userId="70a7ccca9534fe0d" providerId="LiveId" clId="{2FABBBBE-BE00-4F28-A8BE-9AA25CC2433D}" dt="2020-01-02T12:12:30.182" v="305" actId="478"/>
          <ac:spMkLst>
            <pc:docMk/>
            <pc:sldMk cId="2433041142" sldId="275"/>
            <ac:spMk id="9" creationId="{73783898-3EEB-474D-8079-3677B0470110}"/>
          </ac:spMkLst>
        </pc:spChg>
        <pc:spChg chg="del mod">
          <ac:chgData name="Gareth Cort" userId="70a7ccca9534fe0d" providerId="LiveId" clId="{2FABBBBE-BE00-4F28-A8BE-9AA25CC2433D}" dt="2020-01-02T12:12:30.182" v="305" actId="478"/>
          <ac:spMkLst>
            <pc:docMk/>
            <pc:sldMk cId="2433041142" sldId="275"/>
            <ac:spMk id="10" creationId="{563389A5-6AA9-4283-9300-DD2DBA1A571B}"/>
          </ac:spMkLst>
        </pc:spChg>
        <pc:spChg chg="del mod">
          <ac:chgData name="Gareth Cort" userId="70a7ccca9534fe0d" providerId="LiveId" clId="{2FABBBBE-BE00-4F28-A8BE-9AA25CC2433D}" dt="2020-01-02T12:12:30.182" v="305" actId="478"/>
          <ac:spMkLst>
            <pc:docMk/>
            <pc:sldMk cId="2433041142" sldId="275"/>
            <ac:spMk id="11" creationId="{CBA7A172-9EF9-414D-9AE6-895B6F1A429B}"/>
          </ac:spMkLst>
        </pc:spChg>
        <pc:spChg chg="del mod">
          <ac:chgData name="Gareth Cort" userId="70a7ccca9534fe0d" providerId="LiveId" clId="{2FABBBBE-BE00-4F28-A8BE-9AA25CC2433D}" dt="2020-01-02T12:12:30.182" v="305" actId="478"/>
          <ac:spMkLst>
            <pc:docMk/>
            <pc:sldMk cId="2433041142" sldId="275"/>
            <ac:spMk id="12" creationId="{35089E07-C8C1-4470-AB7C-4CE7CD78E72A}"/>
          </ac:spMkLst>
        </pc:spChg>
        <pc:spChg chg="del mod">
          <ac:chgData name="Gareth Cort" userId="70a7ccca9534fe0d" providerId="LiveId" clId="{2FABBBBE-BE00-4F28-A8BE-9AA25CC2433D}" dt="2020-01-02T12:12:30.182" v="305" actId="478"/>
          <ac:spMkLst>
            <pc:docMk/>
            <pc:sldMk cId="2433041142" sldId="275"/>
            <ac:spMk id="13" creationId="{78436554-CB81-4688-8C2C-1971821E41CD}"/>
          </ac:spMkLst>
        </pc:spChg>
        <pc:spChg chg="del mod">
          <ac:chgData name="Gareth Cort" userId="70a7ccca9534fe0d" providerId="LiveId" clId="{2FABBBBE-BE00-4F28-A8BE-9AA25CC2433D}" dt="2020-01-02T12:12:30.182" v="305" actId="478"/>
          <ac:spMkLst>
            <pc:docMk/>
            <pc:sldMk cId="2433041142" sldId="275"/>
            <ac:spMk id="14" creationId="{593DDB6F-FC81-43B7-A8D7-F0CE6E3C0DBC}"/>
          </ac:spMkLst>
        </pc:spChg>
        <pc:spChg chg="add">
          <ac:chgData name="Gareth Cort" userId="70a7ccca9534fe0d" providerId="LiveId" clId="{2FABBBBE-BE00-4F28-A8BE-9AA25CC2433D}" dt="2020-01-02T12:12:30.534" v="306"/>
          <ac:spMkLst>
            <pc:docMk/>
            <pc:sldMk cId="2433041142" sldId="275"/>
            <ac:spMk id="15" creationId="{34BABDC5-6515-4256-8049-30C713E5F750}"/>
          </ac:spMkLst>
        </pc:spChg>
        <pc:spChg chg="add">
          <ac:chgData name="Gareth Cort" userId="70a7ccca9534fe0d" providerId="LiveId" clId="{2FABBBBE-BE00-4F28-A8BE-9AA25CC2433D}" dt="2020-01-02T12:12:30.534" v="306"/>
          <ac:spMkLst>
            <pc:docMk/>
            <pc:sldMk cId="2433041142" sldId="275"/>
            <ac:spMk id="16" creationId="{36B15CE2-2B22-4070-8989-D59E8CB70055}"/>
          </ac:spMkLst>
        </pc:spChg>
        <pc:spChg chg="add">
          <ac:chgData name="Gareth Cort" userId="70a7ccca9534fe0d" providerId="LiveId" clId="{2FABBBBE-BE00-4F28-A8BE-9AA25CC2433D}" dt="2020-01-02T12:12:30.534" v="306"/>
          <ac:spMkLst>
            <pc:docMk/>
            <pc:sldMk cId="2433041142" sldId="275"/>
            <ac:spMk id="17" creationId="{1E91E960-EBEC-438C-9BF4-1B40ECDB2730}"/>
          </ac:spMkLst>
        </pc:spChg>
        <pc:spChg chg="add">
          <ac:chgData name="Gareth Cort" userId="70a7ccca9534fe0d" providerId="LiveId" clId="{2FABBBBE-BE00-4F28-A8BE-9AA25CC2433D}" dt="2020-01-02T12:12:30.534" v="306"/>
          <ac:spMkLst>
            <pc:docMk/>
            <pc:sldMk cId="2433041142" sldId="275"/>
            <ac:spMk id="18" creationId="{7F33D872-0850-428C-8B78-D2408FD7D2F5}"/>
          </ac:spMkLst>
        </pc:spChg>
        <pc:spChg chg="add">
          <ac:chgData name="Gareth Cort" userId="70a7ccca9534fe0d" providerId="LiveId" clId="{2FABBBBE-BE00-4F28-A8BE-9AA25CC2433D}" dt="2020-01-02T12:12:30.534" v="306"/>
          <ac:spMkLst>
            <pc:docMk/>
            <pc:sldMk cId="2433041142" sldId="275"/>
            <ac:spMk id="19" creationId="{4A6DE27C-F484-47E0-A6DB-B2A033C7FC53}"/>
          </ac:spMkLst>
        </pc:spChg>
        <pc:spChg chg="add">
          <ac:chgData name="Gareth Cort" userId="70a7ccca9534fe0d" providerId="LiveId" clId="{2FABBBBE-BE00-4F28-A8BE-9AA25CC2433D}" dt="2020-01-02T12:12:30.534" v="306"/>
          <ac:spMkLst>
            <pc:docMk/>
            <pc:sldMk cId="2433041142" sldId="275"/>
            <ac:spMk id="20" creationId="{C90F381A-CACC-4CC4-AD37-75A4CFB797F1}"/>
          </ac:spMkLst>
        </pc:spChg>
        <pc:spChg chg="add">
          <ac:chgData name="Gareth Cort" userId="70a7ccca9534fe0d" providerId="LiveId" clId="{2FABBBBE-BE00-4F28-A8BE-9AA25CC2433D}" dt="2020-01-02T12:12:30.534" v="306"/>
          <ac:spMkLst>
            <pc:docMk/>
            <pc:sldMk cId="2433041142" sldId="275"/>
            <ac:spMk id="21" creationId="{5AB39CE2-DAB7-4831-9BE8-43162DF01D1C}"/>
          </ac:spMkLst>
        </pc:spChg>
        <pc:grpChg chg="add">
          <ac:chgData name="Gareth Cort" userId="70a7ccca9534fe0d" providerId="LiveId" clId="{2FABBBBE-BE00-4F28-A8BE-9AA25CC2433D}" dt="2020-01-02T12:13:05.112" v="314"/>
          <ac:grpSpMkLst>
            <pc:docMk/>
            <pc:sldMk cId="2433041142" sldId="275"/>
            <ac:grpSpMk id="22" creationId="{580ED7F3-8A18-4DD3-B4A7-2E0337B67FA1}"/>
          </ac:grpSpMkLst>
        </pc:grpChg>
        <pc:picChg chg="mod">
          <ac:chgData name="Gareth Cort" userId="70a7ccca9534fe0d" providerId="LiveId" clId="{2FABBBBE-BE00-4F28-A8BE-9AA25CC2433D}" dt="2020-01-02T12:12:45.108" v="309" actId="1076"/>
          <ac:picMkLst>
            <pc:docMk/>
            <pc:sldMk cId="2433041142" sldId="275"/>
            <ac:picMk id="5" creationId="{D953A044-973D-4FFF-A95F-9CA98D55F719}"/>
          </ac:picMkLst>
        </pc:picChg>
      </pc:sldChg>
      <pc:sldChg chg="addSp delSp modSp delAnim modAnim">
        <pc:chgData name="Gareth Cort" userId="70a7ccca9534fe0d" providerId="LiveId" clId="{2FABBBBE-BE00-4F28-A8BE-9AA25CC2433D}" dt="2020-01-02T12:13:05.964" v="315"/>
        <pc:sldMkLst>
          <pc:docMk/>
          <pc:sldMk cId="737303825" sldId="276"/>
        </pc:sldMkLst>
        <pc:spChg chg="del mod">
          <ac:chgData name="Gareth Cort" userId="70a7ccca9534fe0d" providerId="LiveId" clId="{2FABBBBE-BE00-4F28-A8BE-9AA25CC2433D}" dt="2020-01-02T12:12:54.079" v="311" actId="478"/>
          <ac:spMkLst>
            <pc:docMk/>
            <pc:sldMk cId="737303825" sldId="276"/>
            <ac:spMk id="2" creationId="{6ACA200A-A7C3-4DE9-ADE3-CFAD07A00976}"/>
          </ac:spMkLst>
        </pc:spChg>
        <pc:spChg chg="del mod">
          <ac:chgData name="Gareth Cort" userId="70a7ccca9534fe0d" providerId="LiveId" clId="{2FABBBBE-BE00-4F28-A8BE-9AA25CC2433D}" dt="2020-01-02T12:12:54.079" v="311" actId="478"/>
          <ac:spMkLst>
            <pc:docMk/>
            <pc:sldMk cId="737303825" sldId="276"/>
            <ac:spMk id="9" creationId="{73783898-3EEB-474D-8079-3677B0470110}"/>
          </ac:spMkLst>
        </pc:spChg>
        <pc:spChg chg="del mod">
          <ac:chgData name="Gareth Cort" userId="70a7ccca9534fe0d" providerId="LiveId" clId="{2FABBBBE-BE00-4F28-A8BE-9AA25CC2433D}" dt="2020-01-02T12:12:54.079" v="311" actId="478"/>
          <ac:spMkLst>
            <pc:docMk/>
            <pc:sldMk cId="737303825" sldId="276"/>
            <ac:spMk id="10" creationId="{563389A5-6AA9-4283-9300-DD2DBA1A571B}"/>
          </ac:spMkLst>
        </pc:spChg>
        <pc:spChg chg="del mod">
          <ac:chgData name="Gareth Cort" userId="70a7ccca9534fe0d" providerId="LiveId" clId="{2FABBBBE-BE00-4F28-A8BE-9AA25CC2433D}" dt="2020-01-02T12:12:54.079" v="311" actId="478"/>
          <ac:spMkLst>
            <pc:docMk/>
            <pc:sldMk cId="737303825" sldId="276"/>
            <ac:spMk id="11" creationId="{CBA7A172-9EF9-414D-9AE6-895B6F1A429B}"/>
          </ac:spMkLst>
        </pc:spChg>
        <pc:spChg chg="del mod">
          <ac:chgData name="Gareth Cort" userId="70a7ccca9534fe0d" providerId="LiveId" clId="{2FABBBBE-BE00-4F28-A8BE-9AA25CC2433D}" dt="2020-01-02T12:12:54.079" v="311" actId="478"/>
          <ac:spMkLst>
            <pc:docMk/>
            <pc:sldMk cId="737303825" sldId="276"/>
            <ac:spMk id="12" creationId="{35089E07-C8C1-4470-AB7C-4CE7CD78E72A}"/>
          </ac:spMkLst>
        </pc:spChg>
        <pc:spChg chg="del mod">
          <ac:chgData name="Gareth Cort" userId="70a7ccca9534fe0d" providerId="LiveId" clId="{2FABBBBE-BE00-4F28-A8BE-9AA25CC2433D}" dt="2020-01-02T12:12:54.079" v="311" actId="478"/>
          <ac:spMkLst>
            <pc:docMk/>
            <pc:sldMk cId="737303825" sldId="276"/>
            <ac:spMk id="13" creationId="{78436554-CB81-4688-8C2C-1971821E41CD}"/>
          </ac:spMkLst>
        </pc:spChg>
        <pc:spChg chg="del mod">
          <ac:chgData name="Gareth Cort" userId="70a7ccca9534fe0d" providerId="LiveId" clId="{2FABBBBE-BE00-4F28-A8BE-9AA25CC2433D}" dt="2020-01-02T12:12:54.079" v="311" actId="478"/>
          <ac:spMkLst>
            <pc:docMk/>
            <pc:sldMk cId="737303825" sldId="276"/>
            <ac:spMk id="14" creationId="{593DDB6F-FC81-43B7-A8D7-F0CE6E3C0DBC}"/>
          </ac:spMkLst>
        </pc:spChg>
        <pc:spChg chg="add">
          <ac:chgData name="Gareth Cort" userId="70a7ccca9534fe0d" providerId="LiveId" clId="{2FABBBBE-BE00-4F28-A8BE-9AA25CC2433D}" dt="2020-01-02T12:12:54.705" v="312"/>
          <ac:spMkLst>
            <pc:docMk/>
            <pc:sldMk cId="737303825" sldId="276"/>
            <ac:spMk id="15" creationId="{347D6824-FA6F-42EB-A3B4-24B7D384EF34}"/>
          </ac:spMkLst>
        </pc:spChg>
        <pc:spChg chg="add">
          <ac:chgData name="Gareth Cort" userId="70a7ccca9534fe0d" providerId="LiveId" clId="{2FABBBBE-BE00-4F28-A8BE-9AA25CC2433D}" dt="2020-01-02T12:12:54.705" v="312"/>
          <ac:spMkLst>
            <pc:docMk/>
            <pc:sldMk cId="737303825" sldId="276"/>
            <ac:spMk id="16" creationId="{4BD3F8F4-734E-4C5D-8383-E2A0A303D80B}"/>
          </ac:spMkLst>
        </pc:spChg>
        <pc:spChg chg="add">
          <ac:chgData name="Gareth Cort" userId="70a7ccca9534fe0d" providerId="LiveId" clId="{2FABBBBE-BE00-4F28-A8BE-9AA25CC2433D}" dt="2020-01-02T12:12:54.705" v="312"/>
          <ac:spMkLst>
            <pc:docMk/>
            <pc:sldMk cId="737303825" sldId="276"/>
            <ac:spMk id="17" creationId="{CC798BAE-CA90-48C0-A958-6145A633AEF9}"/>
          </ac:spMkLst>
        </pc:spChg>
        <pc:spChg chg="add">
          <ac:chgData name="Gareth Cort" userId="70a7ccca9534fe0d" providerId="LiveId" clId="{2FABBBBE-BE00-4F28-A8BE-9AA25CC2433D}" dt="2020-01-02T12:12:54.705" v="312"/>
          <ac:spMkLst>
            <pc:docMk/>
            <pc:sldMk cId="737303825" sldId="276"/>
            <ac:spMk id="18" creationId="{96608B15-BEAF-4094-82D1-C2AD03B8B840}"/>
          </ac:spMkLst>
        </pc:spChg>
        <pc:spChg chg="add">
          <ac:chgData name="Gareth Cort" userId="70a7ccca9534fe0d" providerId="LiveId" clId="{2FABBBBE-BE00-4F28-A8BE-9AA25CC2433D}" dt="2020-01-02T12:12:54.705" v="312"/>
          <ac:spMkLst>
            <pc:docMk/>
            <pc:sldMk cId="737303825" sldId="276"/>
            <ac:spMk id="19" creationId="{07E5A163-C2CB-4186-8109-B5A67687CD1B}"/>
          </ac:spMkLst>
        </pc:spChg>
        <pc:spChg chg="add">
          <ac:chgData name="Gareth Cort" userId="70a7ccca9534fe0d" providerId="LiveId" clId="{2FABBBBE-BE00-4F28-A8BE-9AA25CC2433D}" dt="2020-01-02T12:12:54.705" v="312"/>
          <ac:spMkLst>
            <pc:docMk/>
            <pc:sldMk cId="737303825" sldId="276"/>
            <ac:spMk id="20" creationId="{E48DC9CC-07D2-4577-92AA-5B654ACECCE3}"/>
          </ac:spMkLst>
        </pc:spChg>
        <pc:spChg chg="add">
          <ac:chgData name="Gareth Cort" userId="70a7ccca9534fe0d" providerId="LiveId" clId="{2FABBBBE-BE00-4F28-A8BE-9AA25CC2433D}" dt="2020-01-02T12:12:54.705" v="312"/>
          <ac:spMkLst>
            <pc:docMk/>
            <pc:sldMk cId="737303825" sldId="276"/>
            <ac:spMk id="21" creationId="{F596DD74-3826-47D8-9513-5CCB0094A85A}"/>
          </ac:spMkLst>
        </pc:spChg>
        <pc:grpChg chg="add">
          <ac:chgData name="Gareth Cort" userId="70a7ccca9534fe0d" providerId="LiveId" clId="{2FABBBBE-BE00-4F28-A8BE-9AA25CC2433D}" dt="2020-01-02T12:13:05.964" v="315"/>
          <ac:grpSpMkLst>
            <pc:docMk/>
            <pc:sldMk cId="737303825" sldId="276"/>
            <ac:grpSpMk id="22" creationId="{85B530AA-0548-4F1E-968A-88EC0B0CE881}"/>
          </ac:grpSpMkLst>
        </pc:grpChg>
        <pc:picChg chg="mod">
          <ac:chgData name="Gareth Cort" userId="70a7ccca9534fe0d" providerId="LiveId" clId="{2FABBBBE-BE00-4F28-A8BE-9AA25CC2433D}" dt="2020-01-02T12:12:58.925" v="313" actId="1076"/>
          <ac:picMkLst>
            <pc:docMk/>
            <pc:sldMk cId="737303825" sldId="276"/>
            <ac:picMk id="6" creationId="{E433BE25-2120-40B6-81BE-D13C0E0EB187}"/>
          </ac:picMkLst>
        </pc:picChg>
      </pc:sldChg>
      <pc:sldChg chg="addSp delSp modSp delAnim modAnim">
        <pc:chgData name="Gareth Cort" userId="70a7ccca9534fe0d" providerId="LiveId" clId="{2FABBBBE-BE00-4F28-A8BE-9AA25CC2433D}" dt="2020-01-02T12:13:28.797" v="321" actId="1076"/>
        <pc:sldMkLst>
          <pc:docMk/>
          <pc:sldMk cId="3419911452" sldId="277"/>
        </pc:sldMkLst>
        <pc:spChg chg="del mod">
          <ac:chgData name="Gareth Cort" userId="70a7ccca9534fe0d" providerId="LiveId" clId="{2FABBBBE-BE00-4F28-A8BE-9AA25CC2433D}" dt="2020-01-02T12:13:21.506" v="317" actId="478"/>
          <ac:spMkLst>
            <pc:docMk/>
            <pc:sldMk cId="3419911452" sldId="277"/>
            <ac:spMk id="2" creationId="{6ACA200A-A7C3-4DE9-ADE3-CFAD07A00976}"/>
          </ac:spMkLst>
        </pc:spChg>
        <pc:spChg chg="del mod">
          <ac:chgData name="Gareth Cort" userId="70a7ccca9534fe0d" providerId="LiveId" clId="{2FABBBBE-BE00-4F28-A8BE-9AA25CC2433D}" dt="2020-01-02T12:13:21.506" v="317" actId="478"/>
          <ac:spMkLst>
            <pc:docMk/>
            <pc:sldMk cId="3419911452" sldId="277"/>
            <ac:spMk id="9" creationId="{73783898-3EEB-474D-8079-3677B0470110}"/>
          </ac:spMkLst>
        </pc:spChg>
        <pc:spChg chg="del mod">
          <ac:chgData name="Gareth Cort" userId="70a7ccca9534fe0d" providerId="LiveId" clId="{2FABBBBE-BE00-4F28-A8BE-9AA25CC2433D}" dt="2020-01-02T12:13:21.506" v="317" actId="478"/>
          <ac:spMkLst>
            <pc:docMk/>
            <pc:sldMk cId="3419911452" sldId="277"/>
            <ac:spMk id="10" creationId="{563389A5-6AA9-4283-9300-DD2DBA1A571B}"/>
          </ac:spMkLst>
        </pc:spChg>
        <pc:spChg chg="del mod">
          <ac:chgData name="Gareth Cort" userId="70a7ccca9534fe0d" providerId="LiveId" clId="{2FABBBBE-BE00-4F28-A8BE-9AA25CC2433D}" dt="2020-01-02T12:13:21.506" v="317" actId="478"/>
          <ac:spMkLst>
            <pc:docMk/>
            <pc:sldMk cId="3419911452" sldId="277"/>
            <ac:spMk id="11" creationId="{CBA7A172-9EF9-414D-9AE6-895B6F1A429B}"/>
          </ac:spMkLst>
        </pc:spChg>
        <pc:spChg chg="del mod">
          <ac:chgData name="Gareth Cort" userId="70a7ccca9534fe0d" providerId="LiveId" clId="{2FABBBBE-BE00-4F28-A8BE-9AA25CC2433D}" dt="2020-01-02T12:13:21.506" v="317" actId="478"/>
          <ac:spMkLst>
            <pc:docMk/>
            <pc:sldMk cId="3419911452" sldId="277"/>
            <ac:spMk id="12" creationId="{35089E07-C8C1-4470-AB7C-4CE7CD78E72A}"/>
          </ac:spMkLst>
        </pc:spChg>
        <pc:spChg chg="del mod">
          <ac:chgData name="Gareth Cort" userId="70a7ccca9534fe0d" providerId="LiveId" clId="{2FABBBBE-BE00-4F28-A8BE-9AA25CC2433D}" dt="2020-01-02T12:13:21.506" v="317" actId="478"/>
          <ac:spMkLst>
            <pc:docMk/>
            <pc:sldMk cId="3419911452" sldId="277"/>
            <ac:spMk id="13" creationId="{78436554-CB81-4688-8C2C-1971821E41CD}"/>
          </ac:spMkLst>
        </pc:spChg>
        <pc:spChg chg="del mod">
          <ac:chgData name="Gareth Cort" userId="70a7ccca9534fe0d" providerId="LiveId" clId="{2FABBBBE-BE00-4F28-A8BE-9AA25CC2433D}" dt="2020-01-02T12:13:21.506" v="317" actId="478"/>
          <ac:spMkLst>
            <pc:docMk/>
            <pc:sldMk cId="3419911452" sldId="277"/>
            <ac:spMk id="14" creationId="{593DDB6F-FC81-43B7-A8D7-F0CE6E3C0DBC}"/>
          </ac:spMkLst>
        </pc:spChg>
        <pc:spChg chg="add">
          <ac:chgData name="Gareth Cort" userId="70a7ccca9534fe0d" providerId="LiveId" clId="{2FABBBBE-BE00-4F28-A8BE-9AA25CC2433D}" dt="2020-01-02T12:13:21.767" v="318"/>
          <ac:spMkLst>
            <pc:docMk/>
            <pc:sldMk cId="3419911452" sldId="277"/>
            <ac:spMk id="20" creationId="{CAAA45D2-8BCA-4EB5-82A5-59C6005D2F73}"/>
          </ac:spMkLst>
        </pc:spChg>
        <pc:spChg chg="add">
          <ac:chgData name="Gareth Cort" userId="70a7ccca9534fe0d" providerId="LiveId" clId="{2FABBBBE-BE00-4F28-A8BE-9AA25CC2433D}" dt="2020-01-02T12:13:21.767" v="318"/>
          <ac:spMkLst>
            <pc:docMk/>
            <pc:sldMk cId="3419911452" sldId="277"/>
            <ac:spMk id="21" creationId="{C953778D-0385-43C1-87B7-3B693388C5E4}"/>
          </ac:spMkLst>
        </pc:spChg>
        <pc:spChg chg="add">
          <ac:chgData name="Gareth Cort" userId="70a7ccca9534fe0d" providerId="LiveId" clId="{2FABBBBE-BE00-4F28-A8BE-9AA25CC2433D}" dt="2020-01-02T12:13:21.767" v="318"/>
          <ac:spMkLst>
            <pc:docMk/>
            <pc:sldMk cId="3419911452" sldId="277"/>
            <ac:spMk id="22" creationId="{8B7520A6-9A6E-4E60-9BBB-9E3EFD3F6C2D}"/>
          </ac:spMkLst>
        </pc:spChg>
        <pc:spChg chg="add">
          <ac:chgData name="Gareth Cort" userId="70a7ccca9534fe0d" providerId="LiveId" clId="{2FABBBBE-BE00-4F28-A8BE-9AA25CC2433D}" dt="2020-01-02T12:13:21.767" v="318"/>
          <ac:spMkLst>
            <pc:docMk/>
            <pc:sldMk cId="3419911452" sldId="277"/>
            <ac:spMk id="23" creationId="{D28AA736-405B-42CD-80B3-F1FDA3581C63}"/>
          </ac:spMkLst>
        </pc:spChg>
        <pc:spChg chg="add">
          <ac:chgData name="Gareth Cort" userId="70a7ccca9534fe0d" providerId="LiveId" clId="{2FABBBBE-BE00-4F28-A8BE-9AA25CC2433D}" dt="2020-01-02T12:13:21.767" v="318"/>
          <ac:spMkLst>
            <pc:docMk/>
            <pc:sldMk cId="3419911452" sldId="277"/>
            <ac:spMk id="24" creationId="{63F7DF25-655C-4A89-9652-3C42948BF13E}"/>
          </ac:spMkLst>
        </pc:spChg>
        <pc:spChg chg="add">
          <ac:chgData name="Gareth Cort" userId="70a7ccca9534fe0d" providerId="LiveId" clId="{2FABBBBE-BE00-4F28-A8BE-9AA25CC2433D}" dt="2020-01-02T12:13:21.767" v="318"/>
          <ac:spMkLst>
            <pc:docMk/>
            <pc:sldMk cId="3419911452" sldId="277"/>
            <ac:spMk id="25" creationId="{CBA26A61-4C2F-4974-B7E0-387D99EA92FC}"/>
          </ac:spMkLst>
        </pc:spChg>
        <pc:spChg chg="add">
          <ac:chgData name="Gareth Cort" userId="70a7ccca9534fe0d" providerId="LiveId" clId="{2FABBBBE-BE00-4F28-A8BE-9AA25CC2433D}" dt="2020-01-02T12:13:21.767" v="318"/>
          <ac:spMkLst>
            <pc:docMk/>
            <pc:sldMk cId="3419911452" sldId="277"/>
            <ac:spMk id="26" creationId="{0EB0FBEB-7BA2-4180-ACBC-2E6170C5D7EA}"/>
          </ac:spMkLst>
        </pc:spChg>
        <pc:grpChg chg="add">
          <ac:chgData name="Gareth Cort" userId="70a7ccca9534fe0d" providerId="LiveId" clId="{2FABBBBE-BE00-4F28-A8BE-9AA25CC2433D}" dt="2020-01-02T12:13:06.883" v="316"/>
          <ac:grpSpMkLst>
            <pc:docMk/>
            <pc:sldMk cId="3419911452" sldId="277"/>
            <ac:grpSpMk id="15" creationId="{2D3B1E5A-9ACC-4118-9ECC-10FC1EEF071F}"/>
          </ac:grpSpMkLst>
        </pc:grpChg>
        <pc:picChg chg="mod">
          <ac:chgData name="Gareth Cort" userId="70a7ccca9534fe0d" providerId="LiveId" clId="{2FABBBBE-BE00-4F28-A8BE-9AA25CC2433D}" dt="2020-01-02T12:13:28.797" v="321" actId="1076"/>
          <ac:picMkLst>
            <pc:docMk/>
            <pc:sldMk cId="3419911452" sldId="277"/>
            <ac:picMk id="4" creationId="{8EB6593F-6982-4328-A8A6-2D79019253E0}"/>
          </ac:picMkLst>
        </pc:picChg>
      </pc:sldChg>
      <pc:sldChg chg="addSp delSp modSp">
        <pc:chgData name="Gareth Cort" userId="70a7ccca9534fe0d" providerId="LiveId" clId="{2FABBBBE-BE00-4F28-A8BE-9AA25CC2433D}" dt="2020-01-02T12:17:15.645" v="384" actId="1076"/>
        <pc:sldMkLst>
          <pc:docMk/>
          <pc:sldMk cId="4137853668" sldId="278"/>
        </pc:sldMkLst>
        <pc:spChg chg="del mod">
          <ac:chgData name="Gareth Cort" userId="70a7ccca9534fe0d" providerId="LiveId" clId="{2FABBBBE-BE00-4F28-A8BE-9AA25CC2433D}" dt="2020-01-02T12:09:52.610" v="272" actId="478"/>
          <ac:spMkLst>
            <pc:docMk/>
            <pc:sldMk cId="4137853668" sldId="278"/>
            <ac:spMk id="2" creationId="{09BFD9E3-022C-4EF0-9913-BD8430BB630E}"/>
          </ac:spMkLst>
        </pc:spChg>
        <pc:spChg chg="del mod">
          <ac:chgData name="Gareth Cort" userId="70a7ccca9534fe0d" providerId="LiveId" clId="{2FABBBBE-BE00-4F28-A8BE-9AA25CC2433D}" dt="2020-01-02T12:09:54.458" v="273" actId="478"/>
          <ac:spMkLst>
            <pc:docMk/>
            <pc:sldMk cId="4137853668" sldId="278"/>
            <ac:spMk id="3" creationId="{39FC6B33-EC42-4289-951A-C432ABA39847}"/>
          </ac:spMkLst>
        </pc:spChg>
        <pc:spChg chg="add mod ord topLvl">
          <ac:chgData name="Gareth Cort" userId="70a7ccca9534fe0d" providerId="LiveId" clId="{2FABBBBE-BE00-4F28-A8BE-9AA25CC2433D}" dt="2020-01-02T12:15:41.109" v="357" actId="165"/>
          <ac:spMkLst>
            <pc:docMk/>
            <pc:sldMk cId="4137853668" sldId="278"/>
            <ac:spMk id="4" creationId="{90964465-FD86-4C69-984F-D244ECA8D80C}"/>
          </ac:spMkLst>
        </pc:spChg>
        <pc:spChg chg="mod">
          <ac:chgData name="Gareth Cort" userId="70a7ccca9534fe0d" providerId="LiveId" clId="{2FABBBBE-BE00-4F28-A8BE-9AA25CC2433D}" dt="2020-01-02T12:16:58.524" v="382" actId="1076"/>
          <ac:spMkLst>
            <pc:docMk/>
            <pc:sldMk cId="4137853668" sldId="278"/>
            <ac:spMk id="10" creationId="{B9CFD90C-CAFA-4CEE-AFE0-A7889B8FBDCD}"/>
          </ac:spMkLst>
        </pc:spChg>
        <pc:spChg chg="mod">
          <ac:chgData name="Gareth Cort" userId="70a7ccca9534fe0d" providerId="LiveId" clId="{2FABBBBE-BE00-4F28-A8BE-9AA25CC2433D}" dt="2020-01-02T12:15:35.360" v="356" actId="404"/>
          <ac:spMkLst>
            <pc:docMk/>
            <pc:sldMk cId="4137853668" sldId="278"/>
            <ac:spMk id="16" creationId="{A916D61A-CECE-4C06-852B-2D65AFC1D008}"/>
          </ac:spMkLst>
        </pc:spChg>
        <pc:spChg chg="add del mod">
          <ac:chgData name="Gareth Cort" userId="70a7ccca9534fe0d" providerId="LiveId" clId="{2FABBBBE-BE00-4F28-A8BE-9AA25CC2433D}" dt="2020-01-02T12:15:15.932" v="347" actId="478"/>
          <ac:spMkLst>
            <pc:docMk/>
            <pc:sldMk cId="4137853668" sldId="278"/>
            <ac:spMk id="20" creationId="{48C812AD-7EEE-45B8-B3ED-399E549A43AD}"/>
          </ac:spMkLst>
        </pc:spChg>
        <pc:spChg chg="add mod ord">
          <ac:chgData name="Gareth Cort" userId="70a7ccca9534fe0d" providerId="LiveId" clId="{2FABBBBE-BE00-4F28-A8BE-9AA25CC2433D}" dt="2020-01-02T12:16:05.344" v="363" actId="164"/>
          <ac:spMkLst>
            <pc:docMk/>
            <pc:sldMk cId="4137853668" sldId="278"/>
            <ac:spMk id="24" creationId="{C3A370C3-488F-4AE5-A1B5-9D5D74149B22}"/>
          </ac:spMkLst>
        </pc:spChg>
        <pc:spChg chg="add mod ord">
          <ac:chgData name="Gareth Cort" userId="70a7ccca9534fe0d" providerId="LiveId" clId="{2FABBBBE-BE00-4F28-A8BE-9AA25CC2433D}" dt="2020-01-02T12:16:49.321" v="380" actId="164"/>
          <ac:spMkLst>
            <pc:docMk/>
            <pc:sldMk cId="4137853668" sldId="278"/>
            <ac:spMk id="25" creationId="{6D442508-D7C7-4C0E-957A-B6307800ECA2}"/>
          </ac:spMkLst>
        </pc:spChg>
        <pc:grpChg chg="add del mod">
          <ac:chgData name="Gareth Cort" userId="70a7ccca9534fe0d" providerId="LiveId" clId="{2FABBBBE-BE00-4F28-A8BE-9AA25CC2433D}" dt="2020-01-02T12:15:41.109" v="357" actId="165"/>
          <ac:grpSpMkLst>
            <pc:docMk/>
            <pc:sldMk cId="4137853668" sldId="278"/>
            <ac:grpSpMk id="5" creationId="{3CB3753D-240F-434D-AF18-0566C8A176DB}"/>
          </ac:grpSpMkLst>
        </pc:grpChg>
        <pc:grpChg chg="add mod">
          <ac:chgData name="Gareth Cort" userId="70a7ccca9534fe0d" providerId="LiveId" clId="{2FABBBBE-BE00-4F28-A8BE-9AA25CC2433D}" dt="2020-01-02T12:17:10.030" v="383" actId="1076"/>
          <ac:grpSpMkLst>
            <pc:docMk/>
            <pc:sldMk cId="4137853668" sldId="278"/>
            <ac:grpSpMk id="6" creationId="{B316C5BC-473A-4DB2-A884-FDFD69C2AEB3}"/>
          </ac:grpSpMkLst>
        </pc:grpChg>
        <pc:grpChg chg="add mod">
          <ac:chgData name="Gareth Cort" userId="70a7ccca9534fe0d" providerId="LiveId" clId="{2FABBBBE-BE00-4F28-A8BE-9AA25CC2433D}" dt="2020-01-02T12:17:15.645" v="384" actId="1076"/>
          <ac:grpSpMkLst>
            <pc:docMk/>
            <pc:sldMk cId="4137853668" sldId="278"/>
            <ac:grpSpMk id="7" creationId="{CEC2606D-3685-4522-9C6B-773A2E26A6FE}"/>
          </ac:grpSpMkLst>
        </pc:grpChg>
        <pc:grpChg chg="add">
          <ac:chgData name="Gareth Cort" userId="70a7ccca9534fe0d" providerId="LiveId" clId="{2FABBBBE-BE00-4F28-A8BE-9AA25CC2433D}" dt="2020-01-02T12:09:50.657" v="271"/>
          <ac:grpSpMkLst>
            <pc:docMk/>
            <pc:sldMk cId="4137853668" sldId="278"/>
            <ac:grpSpMk id="12" creationId="{D9036E9F-45D5-48D4-87E9-5C0B71715B6C}"/>
          </ac:grpSpMkLst>
        </pc:grpChg>
        <pc:grpChg chg="mod topLvl">
          <ac:chgData name="Gareth Cort" userId="70a7ccca9534fe0d" providerId="LiveId" clId="{2FABBBBE-BE00-4F28-A8BE-9AA25CC2433D}" dt="2020-01-02T12:15:41.109" v="357" actId="165"/>
          <ac:grpSpMkLst>
            <pc:docMk/>
            <pc:sldMk cId="4137853668" sldId="278"/>
            <ac:grpSpMk id="17" creationId="{AE166862-F611-4A73-8421-F4DD31EB21EE}"/>
          </ac:grpSpMkLst>
        </pc:grpChg>
        <pc:grpChg chg="add del mod">
          <ac:chgData name="Gareth Cort" userId="70a7ccca9534fe0d" providerId="LiveId" clId="{2FABBBBE-BE00-4F28-A8BE-9AA25CC2433D}" dt="2020-01-02T12:15:30.758" v="353" actId="478"/>
          <ac:grpSpMkLst>
            <pc:docMk/>
            <pc:sldMk cId="4137853668" sldId="278"/>
            <ac:grpSpMk id="21" creationId="{DD284037-6076-4F4B-95EB-D80C084C9BC9}"/>
          </ac:grpSpMkLst>
        </pc:grpChg>
        <pc:picChg chg="mod">
          <ac:chgData name="Gareth Cort" userId="70a7ccca9534fe0d" providerId="LiveId" clId="{2FABBBBE-BE00-4F28-A8BE-9AA25CC2433D}" dt="2020-01-02T12:16:49.321" v="380" actId="164"/>
          <ac:picMkLst>
            <pc:docMk/>
            <pc:sldMk cId="4137853668" sldId="278"/>
            <ac:picMk id="11" creationId="{849AC45D-C318-473B-A11D-DD4DA02E0DEA}"/>
          </ac:picMkLst>
        </pc:picChg>
        <pc:picChg chg="mod">
          <ac:chgData name="Gareth Cort" userId="70a7ccca9534fe0d" providerId="LiveId" clId="{2FABBBBE-BE00-4F28-A8BE-9AA25CC2433D}" dt="2020-01-02T12:16:05.344" v="363" actId="164"/>
          <ac:picMkLst>
            <pc:docMk/>
            <pc:sldMk cId="4137853668" sldId="278"/>
            <ac:picMk id="13" creationId="{B6E9AB2B-6ADF-49C9-9CC5-9D7BDAC77E12}"/>
          </ac:picMkLst>
        </pc:picChg>
      </pc:sldChg>
      <pc:sldChg chg="addSp delSp modSp">
        <pc:chgData name="Gareth Cort" userId="70a7ccca9534fe0d" providerId="LiveId" clId="{2FABBBBE-BE00-4F28-A8BE-9AA25CC2433D}" dt="2020-01-02T12:20:34.999" v="437" actId="14100"/>
        <pc:sldMkLst>
          <pc:docMk/>
          <pc:sldMk cId="3705479235" sldId="279"/>
        </pc:sldMkLst>
        <pc:spChg chg="del mod">
          <ac:chgData name="Gareth Cort" userId="70a7ccca9534fe0d" providerId="LiveId" clId="{2FABBBBE-BE00-4F28-A8BE-9AA25CC2433D}" dt="2020-01-02T12:10:58.298" v="297" actId="478"/>
          <ac:spMkLst>
            <pc:docMk/>
            <pc:sldMk cId="3705479235" sldId="279"/>
            <ac:spMk id="2" creationId="{09BFD9E3-022C-4EF0-9913-BD8430BB630E}"/>
          </ac:spMkLst>
        </pc:spChg>
        <pc:spChg chg="del mod">
          <ac:chgData name="Gareth Cort" userId="70a7ccca9534fe0d" providerId="LiveId" clId="{2FABBBBE-BE00-4F28-A8BE-9AA25CC2433D}" dt="2020-01-02T12:11:00.072" v="298" actId="478"/>
          <ac:spMkLst>
            <pc:docMk/>
            <pc:sldMk cId="3705479235" sldId="279"/>
            <ac:spMk id="3" creationId="{39FC6B33-EC42-4289-951A-C432ABA39847}"/>
          </ac:spMkLst>
        </pc:spChg>
        <pc:spChg chg="mod">
          <ac:chgData name="Gareth Cort" userId="70a7ccca9534fe0d" providerId="LiveId" clId="{2FABBBBE-BE00-4F28-A8BE-9AA25CC2433D}" dt="2020-01-02T12:20:34.999" v="437" actId="14100"/>
          <ac:spMkLst>
            <pc:docMk/>
            <pc:sldMk cId="3705479235" sldId="279"/>
            <ac:spMk id="10" creationId="{A3A6A940-9327-4AFA-868B-25C125D11A7A}"/>
          </ac:spMkLst>
        </pc:spChg>
        <pc:spChg chg="add del">
          <ac:chgData name="Gareth Cort" userId="70a7ccca9534fe0d" providerId="LiveId" clId="{2FABBBBE-BE00-4F28-A8BE-9AA25CC2433D}" dt="2020-01-02T12:18:23.615" v="400"/>
          <ac:spMkLst>
            <pc:docMk/>
            <pc:sldMk cId="3705479235" sldId="279"/>
            <ac:spMk id="16" creationId="{AA587B96-4B64-4EA2-BC15-5D309267BCA8}"/>
          </ac:spMkLst>
        </pc:spChg>
        <pc:spChg chg="add mod ord">
          <ac:chgData name="Gareth Cort" userId="70a7ccca9534fe0d" providerId="LiveId" clId="{2FABBBBE-BE00-4F28-A8BE-9AA25CC2433D}" dt="2020-01-02T12:20:17.360" v="432" actId="164"/>
          <ac:spMkLst>
            <pc:docMk/>
            <pc:sldMk cId="3705479235" sldId="279"/>
            <ac:spMk id="20" creationId="{28CD82FC-E6BD-4E65-BE8F-450E19FFBD2D}"/>
          </ac:spMkLst>
        </pc:spChg>
        <pc:grpChg chg="add mod">
          <ac:chgData name="Gareth Cort" userId="70a7ccca9534fe0d" providerId="LiveId" clId="{2FABBBBE-BE00-4F28-A8BE-9AA25CC2433D}" dt="2020-01-02T12:20:17.360" v="432" actId="164"/>
          <ac:grpSpMkLst>
            <pc:docMk/>
            <pc:sldMk cId="3705479235" sldId="279"/>
            <ac:grpSpMk id="4" creationId="{BC9E1E08-BF7A-4D34-AA6A-ED2A0442DA8C}"/>
          </ac:grpSpMkLst>
        </pc:grpChg>
        <pc:grpChg chg="add">
          <ac:chgData name="Gareth Cort" userId="70a7ccca9534fe0d" providerId="LiveId" clId="{2FABBBBE-BE00-4F28-A8BE-9AA25CC2433D}" dt="2020-01-02T12:10:56.486" v="296"/>
          <ac:grpSpMkLst>
            <pc:docMk/>
            <pc:sldMk cId="3705479235" sldId="279"/>
            <ac:grpSpMk id="8" creationId="{5F9D192B-B930-4740-BE00-0C5449498728}"/>
          </ac:grpSpMkLst>
        </pc:grpChg>
        <pc:grpChg chg="mod">
          <ac:chgData name="Gareth Cort" userId="70a7ccca9534fe0d" providerId="LiveId" clId="{2FABBBBE-BE00-4F28-A8BE-9AA25CC2433D}" dt="2020-01-02T12:20:17.360" v="432" actId="164"/>
          <ac:grpSpMkLst>
            <pc:docMk/>
            <pc:sldMk cId="3705479235" sldId="279"/>
            <ac:grpSpMk id="15" creationId="{0F6C01D4-10FA-4B90-8359-6DC80E56DC02}"/>
          </ac:grpSpMkLst>
        </pc:grpChg>
        <pc:grpChg chg="add del">
          <ac:chgData name="Gareth Cort" userId="70a7ccca9534fe0d" providerId="LiveId" clId="{2FABBBBE-BE00-4F28-A8BE-9AA25CC2433D}" dt="2020-01-02T12:18:23.615" v="400"/>
          <ac:grpSpMkLst>
            <pc:docMk/>
            <pc:sldMk cId="3705479235" sldId="279"/>
            <ac:grpSpMk id="17" creationId="{73C1C56F-C101-40D8-BE34-93023A193A9D}"/>
          </ac:grpSpMkLst>
        </pc:grpChg>
      </pc:sldChg>
      <pc:sldChg chg="addSp delSp modSp">
        <pc:chgData name="Gareth Cort" userId="70a7ccca9534fe0d" providerId="LiveId" clId="{2FABBBBE-BE00-4F28-A8BE-9AA25CC2433D}" dt="2020-01-02T12:19:55.156" v="427" actId="1076"/>
        <pc:sldMkLst>
          <pc:docMk/>
          <pc:sldMk cId="338602647" sldId="280"/>
        </pc:sldMkLst>
        <pc:spChg chg="del mod">
          <ac:chgData name="Gareth Cort" userId="70a7ccca9534fe0d" providerId="LiveId" clId="{2FABBBBE-BE00-4F28-A8BE-9AA25CC2433D}" dt="2020-01-02T12:10:51.521" v="294" actId="478"/>
          <ac:spMkLst>
            <pc:docMk/>
            <pc:sldMk cId="338602647" sldId="280"/>
            <ac:spMk id="2" creationId="{09BFD9E3-022C-4EF0-9913-BD8430BB630E}"/>
          </ac:spMkLst>
        </pc:spChg>
        <pc:spChg chg="del mod">
          <ac:chgData name="Gareth Cort" userId="70a7ccca9534fe0d" providerId="LiveId" clId="{2FABBBBE-BE00-4F28-A8BE-9AA25CC2433D}" dt="2020-01-02T12:10:53.218" v="295" actId="478"/>
          <ac:spMkLst>
            <pc:docMk/>
            <pc:sldMk cId="338602647" sldId="280"/>
            <ac:spMk id="3" creationId="{39FC6B33-EC42-4289-951A-C432ABA39847}"/>
          </ac:spMkLst>
        </pc:spChg>
        <pc:spChg chg="mod">
          <ac:chgData name="Gareth Cort" userId="70a7ccca9534fe0d" providerId="LiveId" clId="{2FABBBBE-BE00-4F28-A8BE-9AA25CC2433D}" dt="2020-01-02T12:18:43.613" v="403" actId="14100"/>
          <ac:spMkLst>
            <pc:docMk/>
            <pc:sldMk cId="338602647" sldId="280"/>
            <ac:spMk id="10" creationId="{71527314-D8D1-4A7C-B8F3-E7C74678C56E}"/>
          </ac:spMkLst>
        </pc:spChg>
        <pc:spChg chg="mod">
          <ac:chgData name="Gareth Cort" userId="70a7ccca9534fe0d" providerId="LiveId" clId="{2FABBBBE-BE00-4F28-A8BE-9AA25CC2433D}" dt="2020-01-02T11:44:38.058" v="0"/>
          <ac:spMkLst>
            <pc:docMk/>
            <pc:sldMk cId="338602647" sldId="280"/>
            <ac:spMk id="13" creationId="{C24D26D1-0033-4F87-80BC-371BE2307109}"/>
          </ac:spMkLst>
        </pc:spChg>
        <pc:spChg chg="add mod">
          <ac:chgData name="Gareth Cort" userId="70a7ccca9534fe0d" providerId="LiveId" clId="{2FABBBBE-BE00-4F28-A8BE-9AA25CC2433D}" dt="2020-01-02T12:18:56.029" v="406" actId="1076"/>
          <ac:spMkLst>
            <pc:docMk/>
            <pc:sldMk cId="338602647" sldId="280"/>
            <ac:spMk id="20" creationId="{952CA1EF-A795-4335-83C6-70EF0888BF47}"/>
          </ac:spMkLst>
        </pc:spChg>
        <pc:spChg chg="add mod ord">
          <ac:chgData name="Gareth Cort" userId="70a7ccca9534fe0d" providerId="LiveId" clId="{2FABBBBE-BE00-4F28-A8BE-9AA25CC2433D}" dt="2020-01-02T12:19:23.014" v="416" actId="164"/>
          <ac:spMkLst>
            <pc:docMk/>
            <pc:sldMk cId="338602647" sldId="280"/>
            <ac:spMk id="24" creationId="{DF95C5CE-0CDD-4EB9-8C53-02DC53C2C807}"/>
          </ac:spMkLst>
        </pc:spChg>
        <pc:spChg chg="add mod ord">
          <ac:chgData name="Gareth Cort" userId="70a7ccca9534fe0d" providerId="LiveId" clId="{2FABBBBE-BE00-4F28-A8BE-9AA25CC2433D}" dt="2020-01-02T12:19:48.128" v="426" actId="164"/>
          <ac:spMkLst>
            <pc:docMk/>
            <pc:sldMk cId="338602647" sldId="280"/>
            <ac:spMk id="25" creationId="{B9C6A609-B35E-4B3A-9B2E-E867DC99669B}"/>
          </ac:spMkLst>
        </pc:spChg>
        <pc:grpChg chg="add mod">
          <ac:chgData name="Gareth Cort" userId="70a7ccca9534fe0d" providerId="LiveId" clId="{2FABBBBE-BE00-4F28-A8BE-9AA25CC2433D}" dt="2020-01-02T12:19:32.809" v="421" actId="1036"/>
          <ac:grpSpMkLst>
            <pc:docMk/>
            <pc:sldMk cId="338602647" sldId="280"/>
            <ac:grpSpMk id="4" creationId="{5359FD2C-A0D9-40FD-A85E-B5B17C0C856A}"/>
          </ac:grpSpMkLst>
        </pc:grpChg>
        <pc:grpChg chg="add mod">
          <ac:chgData name="Gareth Cort" userId="70a7ccca9534fe0d" providerId="LiveId" clId="{2FABBBBE-BE00-4F28-A8BE-9AA25CC2433D}" dt="2020-01-02T12:19:55.156" v="427" actId="1076"/>
          <ac:grpSpMkLst>
            <pc:docMk/>
            <pc:sldMk cId="338602647" sldId="280"/>
            <ac:grpSpMk id="5" creationId="{55AE4FC7-9108-47B9-8835-5820D52704EC}"/>
          </ac:grpSpMkLst>
        </pc:grpChg>
        <pc:grpChg chg="del mod">
          <ac:chgData name="Gareth Cort" userId="70a7ccca9534fe0d" providerId="LiveId" clId="{2FABBBBE-BE00-4F28-A8BE-9AA25CC2433D}" dt="2020-01-02T12:17:31.700" v="385" actId="478"/>
          <ac:grpSpMkLst>
            <pc:docMk/>
            <pc:sldMk cId="338602647" sldId="280"/>
            <ac:grpSpMk id="11" creationId="{CF8F7F5F-74B3-4A14-BCD6-B80AF00AAB31}"/>
          </ac:grpSpMkLst>
        </pc:grpChg>
        <pc:grpChg chg="add">
          <ac:chgData name="Gareth Cort" userId="70a7ccca9534fe0d" providerId="LiveId" clId="{2FABBBBE-BE00-4F28-A8BE-9AA25CC2433D}" dt="2020-01-02T12:10:50.095" v="293"/>
          <ac:grpSpMkLst>
            <pc:docMk/>
            <pc:sldMk cId="338602647" sldId="280"/>
            <ac:grpSpMk id="14" creationId="{51DAEA0A-2176-4407-8234-0F28171B968D}"/>
          </ac:grpSpMkLst>
        </pc:grpChg>
        <pc:grpChg chg="add mod">
          <ac:chgData name="Gareth Cort" userId="70a7ccca9534fe0d" providerId="LiveId" clId="{2FABBBBE-BE00-4F28-A8BE-9AA25CC2433D}" dt="2020-01-02T12:18:56.029" v="406" actId="1076"/>
          <ac:grpSpMkLst>
            <pc:docMk/>
            <pc:sldMk cId="338602647" sldId="280"/>
            <ac:grpSpMk id="21" creationId="{E55A5831-C691-4EA1-B5A1-65DD69DF71E9}"/>
          </ac:grpSpMkLst>
        </pc:grpChg>
        <pc:picChg chg="mod">
          <ac:chgData name="Gareth Cort" userId="70a7ccca9534fe0d" providerId="LiveId" clId="{2FABBBBE-BE00-4F28-A8BE-9AA25CC2433D}" dt="2020-01-02T12:19:23.014" v="416" actId="164"/>
          <ac:picMkLst>
            <pc:docMk/>
            <pc:sldMk cId="338602647" sldId="280"/>
            <ac:picMk id="15" creationId="{C2B99B7D-2478-42FF-AA93-7B1089DE2733}"/>
          </ac:picMkLst>
        </pc:picChg>
        <pc:picChg chg="mod">
          <ac:chgData name="Gareth Cort" userId="70a7ccca9534fe0d" providerId="LiveId" clId="{2FABBBBE-BE00-4F28-A8BE-9AA25CC2433D}" dt="2020-01-02T12:19:48.128" v="426" actId="164"/>
          <ac:picMkLst>
            <pc:docMk/>
            <pc:sldMk cId="338602647" sldId="280"/>
            <ac:picMk id="17" creationId="{4EF04A96-5DC3-4389-80F8-6E005CFA6827}"/>
          </ac:picMkLst>
        </pc:picChg>
      </pc:sldChg>
      <pc:sldChg chg="addSp delSp modSp">
        <pc:chgData name="Gareth Cort" userId="70a7ccca9534fe0d" providerId="LiveId" clId="{2FABBBBE-BE00-4F28-A8BE-9AA25CC2433D}" dt="2020-01-02T12:18:08.438" v="398" actId="1076"/>
        <pc:sldMkLst>
          <pc:docMk/>
          <pc:sldMk cId="1512101075" sldId="281"/>
        </pc:sldMkLst>
        <pc:spChg chg="del mod">
          <ac:chgData name="Gareth Cort" userId="70a7ccca9534fe0d" providerId="LiveId" clId="{2FABBBBE-BE00-4F28-A8BE-9AA25CC2433D}" dt="2020-01-02T12:10:42.734" v="290" actId="478"/>
          <ac:spMkLst>
            <pc:docMk/>
            <pc:sldMk cId="1512101075" sldId="281"/>
            <ac:spMk id="2" creationId="{09BFD9E3-022C-4EF0-9913-BD8430BB630E}"/>
          </ac:spMkLst>
        </pc:spChg>
        <pc:spChg chg="del mod">
          <ac:chgData name="Gareth Cort" userId="70a7ccca9534fe0d" providerId="LiveId" clId="{2FABBBBE-BE00-4F28-A8BE-9AA25CC2433D}" dt="2020-01-02T12:10:46.622" v="291" actId="478"/>
          <ac:spMkLst>
            <pc:docMk/>
            <pc:sldMk cId="1512101075" sldId="281"/>
            <ac:spMk id="3" creationId="{39FC6B33-EC42-4289-951A-C432ABA39847}"/>
          </ac:spMkLst>
        </pc:spChg>
        <pc:spChg chg="mod">
          <ac:chgData name="Gareth Cort" userId="70a7ccca9534fe0d" providerId="LiveId" clId="{2FABBBBE-BE00-4F28-A8BE-9AA25CC2433D}" dt="2020-01-02T12:18:08.438" v="398" actId="1076"/>
          <ac:spMkLst>
            <pc:docMk/>
            <pc:sldMk cId="1512101075" sldId="281"/>
            <ac:spMk id="10" creationId="{A6BCB28E-B315-4194-86D6-6CE3EFF3516E}"/>
          </ac:spMkLst>
        </pc:spChg>
        <pc:spChg chg="add mod ord">
          <ac:chgData name="Gareth Cort" userId="70a7ccca9534fe0d" providerId="LiveId" clId="{2FABBBBE-BE00-4F28-A8BE-9AA25CC2433D}" dt="2020-01-02T12:17:49.050" v="390" actId="164"/>
          <ac:spMkLst>
            <pc:docMk/>
            <pc:sldMk cId="1512101075" sldId="281"/>
            <ac:spMk id="11" creationId="{12A60429-218F-4E94-BF53-9E401B240A15}"/>
          </ac:spMkLst>
        </pc:spChg>
        <pc:grpChg chg="add mod">
          <ac:chgData name="Gareth Cort" userId="70a7ccca9534fe0d" providerId="LiveId" clId="{2FABBBBE-BE00-4F28-A8BE-9AA25CC2433D}" dt="2020-01-02T12:18:06.604" v="397" actId="1076"/>
          <ac:grpSpMkLst>
            <pc:docMk/>
            <pc:sldMk cId="1512101075" sldId="281"/>
            <ac:grpSpMk id="4" creationId="{B28C2B7C-EF86-414C-B997-ABFBC9ABC88E}"/>
          </ac:grpSpMkLst>
        </pc:grpChg>
        <pc:grpChg chg="add">
          <ac:chgData name="Gareth Cort" userId="70a7ccca9534fe0d" providerId="LiveId" clId="{2FABBBBE-BE00-4F28-A8BE-9AA25CC2433D}" dt="2020-01-02T12:10:46.927" v="292"/>
          <ac:grpSpMkLst>
            <pc:docMk/>
            <pc:sldMk cId="1512101075" sldId="281"/>
            <ac:grpSpMk id="6" creationId="{0BD43AF0-5310-4DA9-BE7E-EBED4966D30B}"/>
          </ac:grpSpMkLst>
        </pc:grpChg>
        <pc:picChg chg="mod">
          <ac:chgData name="Gareth Cort" userId="70a7ccca9534fe0d" providerId="LiveId" clId="{2FABBBBE-BE00-4F28-A8BE-9AA25CC2433D}" dt="2020-01-02T12:17:49.050" v="390" actId="164"/>
          <ac:picMkLst>
            <pc:docMk/>
            <pc:sldMk cId="1512101075" sldId="281"/>
            <ac:picMk id="12" creationId="{66127585-D354-42E9-8D36-17CD4D1B228F}"/>
          </ac:picMkLst>
        </pc:picChg>
      </pc:sldChg>
      <pc:sldChg chg="addSp modSp">
        <pc:chgData name="Gareth Cort" userId="70a7ccca9534fe0d" providerId="LiveId" clId="{2FABBBBE-BE00-4F28-A8BE-9AA25CC2433D}" dt="2020-01-02T12:22:42.454" v="487" actId="1076"/>
        <pc:sldMkLst>
          <pc:docMk/>
          <pc:sldMk cId="2413693305" sldId="283"/>
        </pc:sldMkLst>
        <pc:spChg chg="mod">
          <ac:chgData name="Gareth Cort" userId="70a7ccca9534fe0d" providerId="LiveId" clId="{2FABBBBE-BE00-4F28-A8BE-9AA25CC2433D}" dt="2020-01-02T11:44:38.409" v="2" actId="27636"/>
          <ac:spMkLst>
            <pc:docMk/>
            <pc:sldMk cId="2413693305" sldId="283"/>
            <ac:spMk id="2" creationId="{CA8301F5-7C04-4953-A81A-5ACA10041FA3}"/>
          </ac:spMkLst>
        </pc:spChg>
        <pc:spChg chg="mod">
          <ac:chgData name="Gareth Cort" userId="70a7ccca9534fe0d" providerId="LiveId" clId="{2FABBBBE-BE00-4F28-A8BE-9AA25CC2433D}" dt="2020-01-02T12:22:15.804" v="481" actId="1036"/>
          <ac:spMkLst>
            <pc:docMk/>
            <pc:sldMk cId="2413693305" sldId="283"/>
            <ac:spMk id="8" creationId="{AD14AB3C-0D06-4C5A-8073-131C2872C69B}"/>
          </ac:spMkLst>
        </pc:spChg>
        <pc:grpChg chg="mod">
          <ac:chgData name="Gareth Cort" userId="70a7ccca9534fe0d" providerId="LiveId" clId="{2FABBBBE-BE00-4F28-A8BE-9AA25CC2433D}" dt="2020-01-02T11:44:38.058" v="0"/>
          <ac:grpSpMkLst>
            <pc:docMk/>
            <pc:sldMk cId="2413693305" sldId="283"/>
            <ac:grpSpMk id="14" creationId="{8B4B068D-CA2A-4880-933D-FD2B6CFCF30A}"/>
          </ac:grpSpMkLst>
        </pc:grpChg>
        <pc:grpChg chg="add">
          <ac:chgData name="Gareth Cort" userId="70a7ccca9534fe0d" providerId="LiveId" clId="{2FABBBBE-BE00-4F28-A8BE-9AA25CC2433D}" dt="2020-01-02T12:11:48.867" v="302"/>
          <ac:grpSpMkLst>
            <pc:docMk/>
            <pc:sldMk cId="2413693305" sldId="283"/>
            <ac:grpSpMk id="15" creationId="{588B46B5-877F-46A4-86B1-B3C4A6C29F4D}"/>
          </ac:grpSpMkLst>
        </pc:grpChg>
        <pc:picChg chg="mod">
          <ac:chgData name="Gareth Cort" userId="70a7ccca9534fe0d" providerId="LiveId" clId="{2FABBBBE-BE00-4F28-A8BE-9AA25CC2433D}" dt="2020-01-02T12:22:42.454" v="487" actId="1076"/>
          <ac:picMkLst>
            <pc:docMk/>
            <pc:sldMk cId="2413693305" sldId="283"/>
            <ac:picMk id="10" creationId="{3C6837DD-7C47-486A-B58C-1CBB08F29E89}"/>
          </ac:picMkLst>
        </pc:picChg>
        <pc:picChg chg="mod">
          <ac:chgData name="Gareth Cort" userId="70a7ccca9534fe0d" providerId="LiveId" clId="{2FABBBBE-BE00-4F28-A8BE-9AA25CC2433D}" dt="2020-01-02T12:22:39.316" v="486" actId="1076"/>
          <ac:picMkLst>
            <pc:docMk/>
            <pc:sldMk cId="2413693305" sldId="283"/>
            <ac:picMk id="11" creationId="{3A6B94B6-A031-48B9-B103-8E09F1F3F629}"/>
          </ac:picMkLst>
        </pc:picChg>
        <pc:picChg chg="mod">
          <ac:chgData name="Gareth Cort" userId="70a7ccca9534fe0d" providerId="LiveId" clId="{2FABBBBE-BE00-4F28-A8BE-9AA25CC2433D}" dt="2020-01-02T12:22:32.957" v="485" actId="1076"/>
          <ac:picMkLst>
            <pc:docMk/>
            <pc:sldMk cId="2413693305" sldId="283"/>
            <ac:picMk id="12" creationId="{BD7BAAB5-4094-4441-96AC-D4441D91439B}"/>
          </ac:picMkLst>
        </pc:picChg>
      </pc:sldChg>
      <pc:sldChg chg="addSp delSp modSp">
        <pc:chgData name="Gareth Cort" userId="70a7ccca9534fe0d" providerId="LiveId" clId="{2FABBBBE-BE00-4F28-A8BE-9AA25CC2433D}" dt="2020-01-02T11:50:58.803" v="18" actId="404"/>
        <pc:sldMkLst>
          <pc:docMk/>
          <pc:sldMk cId="3694437384" sldId="284"/>
        </pc:sldMkLst>
        <pc:spChg chg="del mod">
          <ac:chgData name="Gareth Cort" userId="70a7ccca9534fe0d" providerId="LiveId" clId="{2FABBBBE-BE00-4F28-A8BE-9AA25CC2433D}" dt="2020-01-02T11:49:51.612" v="9" actId="478"/>
          <ac:spMkLst>
            <pc:docMk/>
            <pc:sldMk cId="3694437384" sldId="284"/>
            <ac:spMk id="2" creationId="{C2EEA0F4-3063-4DF2-A2DA-0DDC3FA67494}"/>
          </ac:spMkLst>
        </pc:spChg>
        <pc:spChg chg="del mod">
          <ac:chgData name="Gareth Cort" userId="70a7ccca9534fe0d" providerId="LiveId" clId="{2FABBBBE-BE00-4F28-A8BE-9AA25CC2433D}" dt="2020-01-02T11:49:53.140" v="10" actId="478"/>
          <ac:spMkLst>
            <pc:docMk/>
            <pc:sldMk cId="3694437384" sldId="284"/>
            <ac:spMk id="3" creationId="{5EDA412E-1A9D-4DF9-92C1-ED9D8F8BEA2F}"/>
          </ac:spMkLst>
        </pc:spChg>
        <pc:spChg chg="del mod">
          <ac:chgData name="Gareth Cort" userId="70a7ccca9534fe0d" providerId="LiveId" clId="{2FABBBBE-BE00-4F28-A8BE-9AA25CC2433D}" dt="2020-01-02T11:49:53.140" v="10" actId="478"/>
          <ac:spMkLst>
            <pc:docMk/>
            <pc:sldMk cId="3694437384" sldId="284"/>
            <ac:spMk id="7" creationId="{D8C251CA-C627-4833-8E6D-618C373E8D46}"/>
          </ac:spMkLst>
        </pc:spChg>
        <pc:spChg chg="mod">
          <ac:chgData name="Gareth Cort" userId="70a7ccca9534fe0d" providerId="LiveId" clId="{2FABBBBE-BE00-4F28-A8BE-9AA25CC2433D}" dt="2020-01-02T11:50:58.803" v="18" actId="404"/>
          <ac:spMkLst>
            <pc:docMk/>
            <pc:sldMk cId="3694437384" sldId="284"/>
            <ac:spMk id="8" creationId="{D8C251CA-C627-4833-8E6D-618C373E8D46}"/>
          </ac:spMkLst>
        </pc:spChg>
        <pc:spChg chg="del mod">
          <ac:chgData name="Gareth Cort" userId="70a7ccca9534fe0d" providerId="LiveId" clId="{2FABBBBE-BE00-4F28-A8BE-9AA25CC2433D}" dt="2020-01-02T11:49:54.340" v="11" actId="478"/>
          <ac:spMkLst>
            <pc:docMk/>
            <pc:sldMk cId="3694437384" sldId="284"/>
            <ac:spMk id="11" creationId="{685248EF-345B-44A2-9729-19F1636AFED3}"/>
          </ac:spMkLst>
        </pc:spChg>
        <pc:spChg chg="add">
          <ac:chgData name="Gareth Cort" userId="70a7ccca9534fe0d" providerId="LiveId" clId="{2FABBBBE-BE00-4F28-A8BE-9AA25CC2433D}" dt="2020-01-02T11:49:55.495" v="12"/>
          <ac:spMkLst>
            <pc:docMk/>
            <pc:sldMk cId="3694437384" sldId="284"/>
            <ac:spMk id="12" creationId="{B4A1DE9A-4913-4370-A100-E3D5C2DFAEBC}"/>
          </ac:spMkLst>
        </pc:spChg>
        <pc:spChg chg="add">
          <ac:chgData name="Gareth Cort" userId="70a7ccca9534fe0d" providerId="LiveId" clId="{2FABBBBE-BE00-4F28-A8BE-9AA25CC2433D}" dt="2020-01-02T11:49:55.495" v="12"/>
          <ac:spMkLst>
            <pc:docMk/>
            <pc:sldMk cId="3694437384" sldId="284"/>
            <ac:spMk id="16" creationId="{D977C05D-5F50-40D6-9DBA-7A8345862645}"/>
          </ac:spMkLst>
        </pc:spChg>
        <pc:picChg chg="del mod">
          <ac:chgData name="Gareth Cort" userId="70a7ccca9534fe0d" providerId="LiveId" clId="{2FABBBBE-BE00-4F28-A8BE-9AA25CC2433D}" dt="2020-01-02T11:49:53.140" v="10" actId="478"/>
          <ac:picMkLst>
            <pc:docMk/>
            <pc:sldMk cId="3694437384" sldId="284"/>
            <ac:picMk id="4" creationId="{00000000-0000-0000-0000-000000000000}"/>
          </ac:picMkLst>
        </pc:picChg>
        <pc:picChg chg="del mod">
          <ac:chgData name="Gareth Cort" userId="70a7ccca9534fe0d" providerId="LiveId" clId="{2FABBBBE-BE00-4F28-A8BE-9AA25CC2433D}" dt="2020-01-02T11:49:54.340" v="11" actId="478"/>
          <ac:picMkLst>
            <pc:docMk/>
            <pc:sldMk cId="3694437384" sldId="284"/>
            <ac:picMk id="10" creationId="{8D9D45C5-1086-49EA-8FAA-948175137CA4}"/>
          </ac:picMkLst>
        </pc:picChg>
        <pc:picChg chg="del mod">
          <ac:chgData name="Gareth Cort" userId="70a7ccca9534fe0d" providerId="LiveId" clId="{2FABBBBE-BE00-4F28-A8BE-9AA25CC2433D}" dt="2020-01-02T11:49:54.340" v="11" actId="478"/>
          <ac:picMkLst>
            <pc:docMk/>
            <pc:sldMk cId="3694437384" sldId="284"/>
            <ac:picMk id="13" creationId="{4694F0B1-BF06-4D2A-9E72-6B336A15782D}"/>
          </ac:picMkLst>
        </pc:picChg>
        <pc:picChg chg="add del">
          <ac:chgData name="Gareth Cort" userId="70a7ccca9534fe0d" providerId="LiveId" clId="{2FABBBBE-BE00-4F28-A8BE-9AA25CC2433D}" dt="2020-01-02T11:50:27.307" v="13" actId="478"/>
          <ac:picMkLst>
            <pc:docMk/>
            <pc:sldMk cId="3694437384" sldId="284"/>
            <ac:picMk id="14" creationId="{6E79224B-D165-4C3F-8809-8E4292A4454F}"/>
          </ac:picMkLst>
        </pc:picChg>
        <pc:picChg chg="add">
          <ac:chgData name="Gareth Cort" userId="70a7ccca9534fe0d" providerId="LiveId" clId="{2FABBBBE-BE00-4F28-A8BE-9AA25CC2433D}" dt="2020-01-02T11:49:55.495" v="12"/>
          <ac:picMkLst>
            <pc:docMk/>
            <pc:sldMk cId="3694437384" sldId="284"/>
            <ac:picMk id="15" creationId="{9D2BEAC7-8D49-4945-90A6-5E75A5EFAEE1}"/>
          </ac:picMkLst>
        </pc:picChg>
        <pc:picChg chg="del mod">
          <ac:chgData name="Gareth Cort" userId="70a7ccca9534fe0d" providerId="LiveId" clId="{2FABBBBE-BE00-4F28-A8BE-9AA25CC2433D}" dt="2020-01-02T11:49:54.340" v="11" actId="478"/>
          <ac:picMkLst>
            <pc:docMk/>
            <pc:sldMk cId="3694437384" sldId="284"/>
            <ac:picMk id="17" creationId="{64752E98-B7AB-45C0-9312-EA59905B47A4}"/>
          </ac:picMkLst>
        </pc:picChg>
        <pc:picChg chg="add">
          <ac:chgData name="Gareth Cort" userId="70a7ccca9534fe0d" providerId="LiveId" clId="{2FABBBBE-BE00-4F28-A8BE-9AA25CC2433D}" dt="2020-01-02T11:49:55.495" v="12"/>
          <ac:picMkLst>
            <pc:docMk/>
            <pc:sldMk cId="3694437384" sldId="284"/>
            <ac:picMk id="18" creationId="{60264CE3-4122-4982-826D-1B206860E591}"/>
          </ac:picMkLst>
        </pc:picChg>
        <pc:picChg chg="add">
          <ac:chgData name="Gareth Cort" userId="70a7ccca9534fe0d" providerId="LiveId" clId="{2FABBBBE-BE00-4F28-A8BE-9AA25CC2433D}" dt="2020-01-02T11:49:55.495" v="12"/>
          <ac:picMkLst>
            <pc:docMk/>
            <pc:sldMk cId="3694437384" sldId="284"/>
            <ac:picMk id="19" creationId="{8426D7A2-A423-4C9B-851E-26D0DF04B92C}"/>
          </ac:picMkLst>
        </pc:picChg>
        <pc:picChg chg="add">
          <ac:chgData name="Gareth Cort" userId="70a7ccca9534fe0d" providerId="LiveId" clId="{2FABBBBE-BE00-4F28-A8BE-9AA25CC2433D}" dt="2020-01-02T11:50:27.604" v="14"/>
          <ac:picMkLst>
            <pc:docMk/>
            <pc:sldMk cId="3694437384" sldId="284"/>
            <ac:picMk id="20" creationId="{DD1D619D-C4FB-4F67-BD5E-3240D49ABB4E}"/>
          </ac:picMkLst>
        </pc:picChg>
      </pc:sldChg>
      <pc:sldMasterChg chg="modSp modSldLayout">
        <pc:chgData name="Gareth Cort" userId="70a7ccca9534fe0d" providerId="LiveId" clId="{2FABBBBE-BE00-4F28-A8BE-9AA25CC2433D}" dt="2020-01-02T11:44:38.058" v="0"/>
        <pc:sldMasterMkLst>
          <pc:docMk/>
          <pc:sldMasterMk cId="3471096590" sldId="2147483648"/>
        </pc:sldMasterMkLst>
        <pc:spChg chg="mod">
          <ac:chgData name="Gareth Cort" userId="70a7ccca9534fe0d" providerId="LiveId" clId="{2FABBBBE-BE00-4F28-A8BE-9AA25CC2433D}" dt="2020-01-02T11:44:38.058" v="0"/>
          <ac:spMkLst>
            <pc:docMk/>
            <pc:sldMasterMk cId="3471096590" sldId="2147483648"/>
            <ac:spMk id="2" creationId="{6D30BAF7-2F74-4E28-B214-EF70A155F989}"/>
          </ac:spMkLst>
        </pc:spChg>
        <pc:spChg chg="mod">
          <ac:chgData name="Gareth Cort" userId="70a7ccca9534fe0d" providerId="LiveId" clId="{2FABBBBE-BE00-4F28-A8BE-9AA25CC2433D}" dt="2020-01-02T11:44:38.058" v="0"/>
          <ac:spMkLst>
            <pc:docMk/>
            <pc:sldMasterMk cId="3471096590" sldId="2147483648"/>
            <ac:spMk id="3" creationId="{3DA3B148-EA12-4E22-BF01-B1581E4E5BB7}"/>
          </ac:spMkLst>
        </pc:spChg>
        <pc:spChg chg="mod">
          <ac:chgData name="Gareth Cort" userId="70a7ccca9534fe0d" providerId="LiveId" clId="{2FABBBBE-BE00-4F28-A8BE-9AA25CC2433D}" dt="2020-01-02T11:44:38.058" v="0"/>
          <ac:spMkLst>
            <pc:docMk/>
            <pc:sldMasterMk cId="3471096590" sldId="2147483648"/>
            <ac:spMk id="4" creationId="{B2BDB9F7-3A68-4A73-92D0-25F8E2A2D853}"/>
          </ac:spMkLst>
        </pc:spChg>
        <pc:spChg chg="mod">
          <ac:chgData name="Gareth Cort" userId="70a7ccca9534fe0d" providerId="LiveId" clId="{2FABBBBE-BE00-4F28-A8BE-9AA25CC2433D}" dt="2020-01-02T11:44:38.058" v="0"/>
          <ac:spMkLst>
            <pc:docMk/>
            <pc:sldMasterMk cId="3471096590" sldId="2147483648"/>
            <ac:spMk id="5" creationId="{703A34F9-8498-4BAC-872B-43D8ABEC77FE}"/>
          </ac:spMkLst>
        </pc:spChg>
        <pc:spChg chg="mod">
          <ac:chgData name="Gareth Cort" userId="70a7ccca9534fe0d" providerId="LiveId" clId="{2FABBBBE-BE00-4F28-A8BE-9AA25CC2433D}" dt="2020-01-02T11:44:38.058" v="0"/>
          <ac:spMkLst>
            <pc:docMk/>
            <pc:sldMasterMk cId="3471096590" sldId="2147483648"/>
            <ac:spMk id="6" creationId="{4D6B2E9C-3753-4E4C-8139-6F5258BC8CFD}"/>
          </ac:spMkLst>
        </pc:spChg>
        <pc:sldLayoutChg chg="modSp">
          <pc:chgData name="Gareth Cort" userId="70a7ccca9534fe0d" providerId="LiveId" clId="{2FABBBBE-BE00-4F28-A8BE-9AA25CC2433D}" dt="2020-01-02T11:44:38.058" v="0"/>
          <pc:sldLayoutMkLst>
            <pc:docMk/>
            <pc:sldMasterMk cId="3471096590" sldId="2147483648"/>
            <pc:sldLayoutMk cId="3838648719" sldId="2147483649"/>
          </pc:sldLayoutMkLst>
          <pc:spChg chg="mod">
            <ac:chgData name="Gareth Cort" userId="70a7ccca9534fe0d" providerId="LiveId" clId="{2FABBBBE-BE00-4F28-A8BE-9AA25CC2433D}" dt="2020-01-02T11:44:38.058" v="0"/>
            <ac:spMkLst>
              <pc:docMk/>
              <pc:sldMasterMk cId="3471096590" sldId="2147483648"/>
              <pc:sldLayoutMk cId="3838648719" sldId="2147483649"/>
              <ac:spMk id="2" creationId="{914F5722-ACB1-40E4-A82D-5A18340940BD}"/>
            </ac:spMkLst>
          </pc:spChg>
          <pc:spChg chg="mod">
            <ac:chgData name="Gareth Cort" userId="70a7ccca9534fe0d" providerId="LiveId" clId="{2FABBBBE-BE00-4F28-A8BE-9AA25CC2433D}" dt="2020-01-02T11:44:38.058" v="0"/>
            <ac:spMkLst>
              <pc:docMk/>
              <pc:sldMasterMk cId="3471096590" sldId="2147483648"/>
              <pc:sldLayoutMk cId="3838648719" sldId="2147483649"/>
              <ac:spMk id="3" creationId="{CB001D6A-C043-42F7-BE83-E603FF4726B4}"/>
            </ac:spMkLst>
          </pc:spChg>
        </pc:sldLayoutChg>
        <pc:sldLayoutChg chg="modSp">
          <pc:chgData name="Gareth Cort" userId="70a7ccca9534fe0d" providerId="LiveId" clId="{2FABBBBE-BE00-4F28-A8BE-9AA25CC2433D}" dt="2020-01-02T11:44:38.058" v="0"/>
          <pc:sldLayoutMkLst>
            <pc:docMk/>
            <pc:sldMasterMk cId="3471096590" sldId="2147483648"/>
            <pc:sldLayoutMk cId="3088962022" sldId="2147483651"/>
          </pc:sldLayoutMkLst>
          <pc:spChg chg="mod">
            <ac:chgData name="Gareth Cort" userId="70a7ccca9534fe0d" providerId="LiveId" clId="{2FABBBBE-BE00-4F28-A8BE-9AA25CC2433D}" dt="2020-01-02T11:44:38.058" v="0"/>
            <ac:spMkLst>
              <pc:docMk/>
              <pc:sldMasterMk cId="3471096590" sldId="2147483648"/>
              <pc:sldLayoutMk cId="3088962022" sldId="2147483651"/>
              <ac:spMk id="2" creationId="{3C56EC9B-30C3-4E66-AE5A-502AB2AD7C5E}"/>
            </ac:spMkLst>
          </pc:spChg>
          <pc:spChg chg="mod">
            <ac:chgData name="Gareth Cort" userId="70a7ccca9534fe0d" providerId="LiveId" clId="{2FABBBBE-BE00-4F28-A8BE-9AA25CC2433D}" dt="2020-01-02T11:44:38.058" v="0"/>
            <ac:spMkLst>
              <pc:docMk/>
              <pc:sldMasterMk cId="3471096590" sldId="2147483648"/>
              <pc:sldLayoutMk cId="3088962022" sldId="2147483651"/>
              <ac:spMk id="3" creationId="{8033198D-5FE3-4CF8-ADA9-644D89EE828D}"/>
            </ac:spMkLst>
          </pc:spChg>
        </pc:sldLayoutChg>
        <pc:sldLayoutChg chg="modSp">
          <pc:chgData name="Gareth Cort" userId="70a7ccca9534fe0d" providerId="LiveId" clId="{2FABBBBE-BE00-4F28-A8BE-9AA25CC2433D}" dt="2020-01-02T11:44:38.058" v="0"/>
          <pc:sldLayoutMkLst>
            <pc:docMk/>
            <pc:sldMasterMk cId="3471096590" sldId="2147483648"/>
            <pc:sldLayoutMk cId="1857325661" sldId="2147483652"/>
          </pc:sldLayoutMkLst>
          <pc:spChg chg="mod">
            <ac:chgData name="Gareth Cort" userId="70a7ccca9534fe0d" providerId="LiveId" clId="{2FABBBBE-BE00-4F28-A8BE-9AA25CC2433D}" dt="2020-01-02T11:44:38.058" v="0"/>
            <ac:spMkLst>
              <pc:docMk/>
              <pc:sldMasterMk cId="3471096590" sldId="2147483648"/>
              <pc:sldLayoutMk cId="1857325661" sldId="2147483652"/>
              <ac:spMk id="3" creationId="{70478999-02EA-4A1C-B95E-644E505360AF}"/>
            </ac:spMkLst>
          </pc:spChg>
          <pc:spChg chg="mod">
            <ac:chgData name="Gareth Cort" userId="70a7ccca9534fe0d" providerId="LiveId" clId="{2FABBBBE-BE00-4F28-A8BE-9AA25CC2433D}" dt="2020-01-02T11:44:38.058" v="0"/>
            <ac:spMkLst>
              <pc:docMk/>
              <pc:sldMasterMk cId="3471096590" sldId="2147483648"/>
              <pc:sldLayoutMk cId="1857325661" sldId="2147483652"/>
              <ac:spMk id="4" creationId="{1FB3645C-77D6-4B1A-93C6-DCEE97E7B53D}"/>
            </ac:spMkLst>
          </pc:spChg>
        </pc:sldLayoutChg>
        <pc:sldLayoutChg chg="modSp">
          <pc:chgData name="Gareth Cort" userId="70a7ccca9534fe0d" providerId="LiveId" clId="{2FABBBBE-BE00-4F28-A8BE-9AA25CC2433D}" dt="2020-01-02T11:44:38.058" v="0"/>
          <pc:sldLayoutMkLst>
            <pc:docMk/>
            <pc:sldMasterMk cId="3471096590" sldId="2147483648"/>
            <pc:sldLayoutMk cId="1576320948" sldId="2147483653"/>
          </pc:sldLayoutMkLst>
          <pc:spChg chg="mod">
            <ac:chgData name="Gareth Cort" userId="70a7ccca9534fe0d" providerId="LiveId" clId="{2FABBBBE-BE00-4F28-A8BE-9AA25CC2433D}" dt="2020-01-02T11:44:38.058" v="0"/>
            <ac:spMkLst>
              <pc:docMk/>
              <pc:sldMasterMk cId="3471096590" sldId="2147483648"/>
              <pc:sldLayoutMk cId="1576320948" sldId="2147483653"/>
              <ac:spMk id="2" creationId="{8DC303B0-800B-4F47-8472-07E34491CCB6}"/>
            </ac:spMkLst>
          </pc:spChg>
          <pc:spChg chg="mod">
            <ac:chgData name="Gareth Cort" userId="70a7ccca9534fe0d" providerId="LiveId" clId="{2FABBBBE-BE00-4F28-A8BE-9AA25CC2433D}" dt="2020-01-02T11:44:38.058" v="0"/>
            <ac:spMkLst>
              <pc:docMk/>
              <pc:sldMasterMk cId="3471096590" sldId="2147483648"/>
              <pc:sldLayoutMk cId="1576320948" sldId="2147483653"/>
              <ac:spMk id="3" creationId="{74EC2AFF-41AE-453E-B1CA-61D336583FA0}"/>
            </ac:spMkLst>
          </pc:spChg>
          <pc:spChg chg="mod">
            <ac:chgData name="Gareth Cort" userId="70a7ccca9534fe0d" providerId="LiveId" clId="{2FABBBBE-BE00-4F28-A8BE-9AA25CC2433D}" dt="2020-01-02T11:44:38.058" v="0"/>
            <ac:spMkLst>
              <pc:docMk/>
              <pc:sldMasterMk cId="3471096590" sldId="2147483648"/>
              <pc:sldLayoutMk cId="1576320948" sldId="2147483653"/>
              <ac:spMk id="4" creationId="{127B7528-4BD4-439C-8F2F-370941424EDC}"/>
            </ac:spMkLst>
          </pc:spChg>
          <pc:spChg chg="mod">
            <ac:chgData name="Gareth Cort" userId="70a7ccca9534fe0d" providerId="LiveId" clId="{2FABBBBE-BE00-4F28-A8BE-9AA25CC2433D}" dt="2020-01-02T11:44:38.058" v="0"/>
            <ac:spMkLst>
              <pc:docMk/>
              <pc:sldMasterMk cId="3471096590" sldId="2147483648"/>
              <pc:sldLayoutMk cId="1576320948" sldId="2147483653"/>
              <ac:spMk id="5" creationId="{551D0886-E470-4774-9318-40C31D974FDF}"/>
            </ac:spMkLst>
          </pc:spChg>
          <pc:spChg chg="mod">
            <ac:chgData name="Gareth Cort" userId="70a7ccca9534fe0d" providerId="LiveId" clId="{2FABBBBE-BE00-4F28-A8BE-9AA25CC2433D}" dt="2020-01-02T11:44:38.058" v="0"/>
            <ac:spMkLst>
              <pc:docMk/>
              <pc:sldMasterMk cId="3471096590" sldId="2147483648"/>
              <pc:sldLayoutMk cId="1576320948" sldId="2147483653"/>
              <ac:spMk id="6" creationId="{4E150DFF-D9B6-4897-AFEE-0A6D167BD863}"/>
            </ac:spMkLst>
          </pc:spChg>
        </pc:sldLayoutChg>
        <pc:sldLayoutChg chg="modSp">
          <pc:chgData name="Gareth Cort" userId="70a7ccca9534fe0d" providerId="LiveId" clId="{2FABBBBE-BE00-4F28-A8BE-9AA25CC2433D}" dt="2020-01-02T11:44:38.058" v="0"/>
          <pc:sldLayoutMkLst>
            <pc:docMk/>
            <pc:sldMasterMk cId="3471096590" sldId="2147483648"/>
            <pc:sldLayoutMk cId="1541400126" sldId="2147483656"/>
          </pc:sldLayoutMkLst>
          <pc:spChg chg="mod">
            <ac:chgData name="Gareth Cort" userId="70a7ccca9534fe0d" providerId="LiveId" clId="{2FABBBBE-BE00-4F28-A8BE-9AA25CC2433D}" dt="2020-01-02T11:44:38.058" v="0"/>
            <ac:spMkLst>
              <pc:docMk/>
              <pc:sldMasterMk cId="3471096590" sldId="2147483648"/>
              <pc:sldLayoutMk cId="1541400126" sldId="2147483656"/>
              <ac:spMk id="2" creationId="{2F5529F4-A777-45DD-8895-BB8D39DED0F7}"/>
            </ac:spMkLst>
          </pc:spChg>
          <pc:spChg chg="mod">
            <ac:chgData name="Gareth Cort" userId="70a7ccca9534fe0d" providerId="LiveId" clId="{2FABBBBE-BE00-4F28-A8BE-9AA25CC2433D}" dt="2020-01-02T11:44:38.058" v="0"/>
            <ac:spMkLst>
              <pc:docMk/>
              <pc:sldMasterMk cId="3471096590" sldId="2147483648"/>
              <pc:sldLayoutMk cId="1541400126" sldId="2147483656"/>
              <ac:spMk id="3" creationId="{7C590903-77A1-441A-A33E-D33219918D01}"/>
            </ac:spMkLst>
          </pc:spChg>
          <pc:spChg chg="mod">
            <ac:chgData name="Gareth Cort" userId="70a7ccca9534fe0d" providerId="LiveId" clId="{2FABBBBE-BE00-4F28-A8BE-9AA25CC2433D}" dt="2020-01-02T11:44:38.058" v="0"/>
            <ac:spMkLst>
              <pc:docMk/>
              <pc:sldMasterMk cId="3471096590" sldId="2147483648"/>
              <pc:sldLayoutMk cId="1541400126" sldId="2147483656"/>
              <ac:spMk id="4" creationId="{450CAF05-CE91-4639-B3CB-087092EFC979}"/>
            </ac:spMkLst>
          </pc:spChg>
        </pc:sldLayoutChg>
        <pc:sldLayoutChg chg="modSp">
          <pc:chgData name="Gareth Cort" userId="70a7ccca9534fe0d" providerId="LiveId" clId="{2FABBBBE-BE00-4F28-A8BE-9AA25CC2433D}" dt="2020-01-02T11:44:38.058" v="0"/>
          <pc:sldLayoutMkLst>
            <pc:docMk/>
            <pc:sldMasterMk cId="3471096590" sldId="2147483648"/>
            <pc:sldLayoutMk cId="2723443689" sldId="2147483657"/>
          </pc:sldLayoutMkLst>
          <pc:spChg chg="mod">
            <ac:chgData name="Gareth Cort" userId="70a7ccca9534fe0d" providerId="LiveId" clId="{2FABBBBE-BE00-4F28-A8BE-9AA25CC2433D}" dt="2020-01-02T11:44:38.058" v="0"/>
            <ac:spMkLst>
              <pc:docMk/>
              <pc:sldMasterMk cId="3471096590" sldId="2147483648"/>
              <pc:sldLayoutMk cId="2723443689" sldId="2147483657"/>
              <ac:spMk id="2" creationId="{1587E7DB-71F1-47B8-B95D-5F00AB92B0C3}"/>
            </ac:spMkLst>
          </pc:spChg>
          <pc:spChg chg="mod">
            <ac:chgData name="Gareth Cort" userId="70a7ccca9534fe0d" providerId="LiveId" clId="{2FABBBBE-BE00-4F28-A8BE-9AA25CC2433D}" dt="2020-01-02T11:44:38.058" v="0"/>
            <ac:spMkLst>
              <pc:docMk/>
              <pc:sldMasterMk cId="3471096590" sldId="2147483648"/>
              <pc:sldLayoutMk cId="2723443689" sldId="2147483657"/>
              <ac:spMk id="3" creationId="{C26106A2-B4A3-410F-BB45-7F97AAA19EB9}"/>
            </ac:spMkLst>
          </pc:spChg>
          <pc:spChg chg="mod">
            <ac:chgData name="Gareth Cort" userId="70a7ccca9534fe0d" providerId="LiveId" clId="{2FABBBBE-BE00-4F28-A8BE-9AA25CC2433D}" dt="2020-01-02T11:44:38.058" v="0"/>
            <ac:spMkLst>
              <pc:docMk/>
              <pc:sldMasterMk cId="3471096590" sldId="2147483648"/>
              <pc:sldLayoutMk cId="2723443689" sldId="2147483657"/>
              <ac:spMk id="4" creationId="{E8AF8EFC-FC2B-4720-9712-711538EEC4FF}"/>
            </ac:spMkLst>
          </pc:spChg>
        </pc:sldLayoutChg>
        <pc:sldLayoutChg chg="modSp">
          <pc:chgData name="Gareth Cort" userId="70a7ccca9534fe0d" providerId="LiveId" clId="{2FABBBBE-BE00-4F28-A8BE-9AA25CC2433D}" dt="2020-01-02T11:44:38.058" v="0"/>
          <pc:sldLayoutMkLst>
            <pc:docMk/>
            <pc:sldMasterMk cId="3471096590" sldId="2147483648"/>
            <pc:sldLayoutMk cId="2735330782" sldId="2147483659"/>
          </pc:sldLayoutMkLst>
          <pc:spChg chg="mod">
            <ac:chgData name="Gareth Cort" userId="70a7ccca9534fe0d" providerId="LiveId" clId="{2FABBBBE-BE00-4F28-A8BE-9AA25CC2433D}" dt="2020-01-02T11:44:38.058" v="0"/>
            <ac:spMkLst>
              <pc:docMk/>
              <pc:sldMasterMk cId="3471096590" sldId="2147483648"/>
              <pc:sldLayoutMk cId="2735330782" sldId="2147483659"/>
              <ac:spMk id="2" creationId="{0FBCC77C-0C83-4007-B565-57E6BF4CC39E}"/>
            </ac:spMkLst>
          </pc:spChg>
          <pc:spChg chg="mod">
            <ac:chgData name="Gareth Cort" userId="70a7ccca9534fe0d" providerId="LiveId" clId="{2FABBBBE-BE00-4F28-A8BE-9AA25CC2433D}" dt="2020-01-02T11:44:38.058" v="0"/>
            <ac:spMkLst>
              <pc:docMk/>
              <pc:sldMasterMk cId="3471096590" sldId="2147483648"/>
              <pc:sldLayoutMk cId="2735330782" sldId="2147483659"/>
              <ac:spMk id="3" creationId="{065D428F-CF1A-4BBF-8FD5-6BB0A2DCEADF}"/>
            </ac:spMkLst>
          </pc:spChg>
        </pc:sldLayoutChg>
      </pc:sldMasterChg>
      <pc:sldMasterChg chg="addSp delSp">
        <pc:chgData name="Gareth Cort" userId="70a7ccca9534fe0d" providerId="LiveId" clId="{2FABBBBE-BE00-4F28-A8BE-9AA25CC2433D}" dt="2020-01-02T11:49:03.233" v="8"/>
        <pc:sldMasterMkLst>
          <pc:docMk/>
          <pc:sldMasterMk cId="3480276392" sldId="2147483660"/>
        </pc:sldMasterMkLst>
        <pc:spChg chg="del">
          <ac:chgData name="Gareth Cort" userId="70a7ccca9534fe0d" providerId="LiveId" clId="{2FABBBBE-BE00-4F28-A8BE-9AA25CC2433D}" dt="2020-01-02T11:44:48.328" v="3" actId="478"/>
          <ac:spMkLst>
            <pc:docMk/>
            <pc:sldMasterMk cId="3480276392" sldId="2147483660"/>
            <ac:spMk id="2" creationId="{00000000-0000-0000-0000-000000000000}"/>
          </ac:spMkLst>
        </pc:spChg>
        <pc:spChg chg="del">
          <ac:chgData name="Gareth Cort" userId="70a7ccca9534fe0d" providerId="LiveId" clId="{2FABBBBE-BE00-4F28-A8BE-9AA25CC2433D}" dt="2020-01-02T11:44:50.083" v="4" actId="478"/>
          <ac:spMkLst>
            <pc:docMk/>
            <pc:sldMasterMk cId="3480276392" sldId="2147483660"/>
            <ac:spMk id="3" creationId="{00000000-0000-0000-0000-000000000000}"/>
          </ac:spMkLst>
        </pc:spChg>
        <pc:spChg chg="del">
          <ac:chgData name="Gareth Cort" userId="70a7ccca9534fe0d" providerId="LiveId" clId="{2FABBBBE-BE00-4F28-A8BE-9AA25CC2433D}" dt="2020-01-02T11:44:52.974" v="5" actId="478"/>
          <ac:spMkLst>
            <pc:docMk/>
            <pc:sldMasterMk cId="3480276392" sldId="2147483660"/>
            <ac:spMk id="4" creationId="{00000000-0000-0000-0000-000000000000}"/>
          </ac:spMkLst>
        </pc:spChg>
        <pc:spChg chg="del">
          <ac:chgData name="Gareth Cort" userId="70a7ccca9534fe0d" providerId="LiveId" clId="{2FABBBBE-BE00-4F28-A8BE-9AA25CC2433D}" dt="2020-01-02T11:44:52.974" v="5" actId="478"/>
          <ac:spMkLst>
            <pc:docMk/>
            <pc:sldMasterMk cId="3480276392" sldId="2147483660"/>
            <ac:spMk id="5" creationId="{00000000-0000-0000-0000-000000000000}"/>
          </ac:spMkLst>
        </pc:spChg>
        <pc:spChg chg="del">
          <ac:chgData name="Gareth Cort" userId="70a7ccca9534fe0d" providerId="LiveId" clId="{2FABBBBE-BE00-4F28-A8BE-9AA25CC2433D}" dt="2020-01-02T11:44:52.974" v="5" actId="478"/>
          <ac:spMkLst>
            <pc:docMk/>
            <pc:sldMasterMk cId="3480276392" sldId="2147483660"/>
            <ac:spMk id="6" creationId="{00000000-0000-0000-0000-000000000000}"/>
          </ac:spMkLst>
        </pc:spChg>
        <pc:spChg chg="add">
          <ac:chgData name="Gareth Cort" userId="70a7ccca9534fe0d" providerId="LiveId" clId="{2FABBBBE-BE00-4F28-A8BE-9AA25CC2433D}" dt="2020-01-02T11:46:58.848" v="6"/>
          <ac:spMkLst>
            <pc:docMk/>
            <pc:sldMasterMk cId="3480276392" sldId="2147483660"/>
            <ac:spMk id="7" creationId="{15D43930-064F-49CF-871A-B975DCE08754}"/>
          </ac:spMkLst>
        </pc:spChg>
        <pc:picChg chg="add">
          <ac:chgData name="Gareth Cort" userId="70a7ccca9534fe0d" providerId="LiveId" clId="{2FABBBBE-BE00-4F28-A8BE-9AA25CC2433D}" dt="2020-01-02T11:48:57.936" v="7"/>
          <ac:picMkLst>
            <pc:docMk/>
            <pc:sldMasterMk cId="3480276392" sldId="2147483660"/>
            <ac:picMk id="8" creationId="{42E3E2D3-1FD4-4456-98EB-AF38A014A6A4}"/>
          </ac:picMkLst>
        </pc:picChg>
        <pc:picChg chg="add">
          <ac:chgData name="Gareth Cort" userId="70a7ccca9534fe0d" providerId="LiveId" clId="{2FABBBBE-BE00-4F28-A8BE-9AA25CC2433D}" dt="2020-01-02T11:49:03.233" v="8"/>
          <ac:picMkLst>
            <pc:docMk/>
            <pc:sldMasterMk cId="3480276392" sldId="2147483660"/>
            <ac:picMk id="9" creationId="{E197AF46-C9B2-40C1-9AA5-5431B8392C4E}"/>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4554D-C029-4766-8000-4E61E126B142}" type="datetimeFigureOut">
              <a:rPr lang="en-GB" smtClean="0"/>
              <a:t>02/01/2020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4A9F6D-45C4-4A8A-9ABB-DA167D5CB496}" type="slidenum">
              <a:rPr lang="en-GB" smtClean="0"/>
              <a:t>‹#›</a:t>
            </a:fld>
            <a:endParaRPr lang="en-GB"/>
          </a:p>
        </p:txBody>
      </p:sp>
    </p:spTree>
    <p:extLst>
      <p:ext uri="{BB962C8B-B14F-4D97-AF65-F5344CB8AC3E}">
        <p14:creationId xmlns:p14="http://schemas.microsoft.com/office/powerpoint/2010/main" val="15555657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3DBE7D-B4A7-4EC0-92A0-28A79AA1C051}" type="slidenum">
              <a:rPr lang="en-GB" smtClean="0"/>
              <a:t>1</a:t>
            </a:fld>
            <a:endParaRPr lang="en-GB"/>
          </a:p>
        </p:txBody>
      </p:sp>
    </p:spTree>
    <p:extLst>
      <p:ext uri="{BB962C8B-B14F-4D97-AF65-F5344CB8AC3E}">
        <p14:creationId xmlns:p14="http://schemas.microsoft.com/office/powerpoint/2010/main" val="3333125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Educators notes:</a:t>
            </a:r>
          </a:p>
          <a:p>
            <a:pPr marL="171450" indent="-171450">
              <a:buFontTx/>
              <a:buChar char="-"/>
            </a:pPr>
            <a:r>
              <a:rPr lang="en-GB" dirty="0"/>
              <a:t>As the number appears instead of a name it would suggest we don’t have it as</a:t>
            </a:r>
            <a:r>
              <a:rPr lang="en-GB" baseline="0" dirty="0"/>
              <a:t> a saved contact. Therefore do we know them?</a:t>
            </a:r>
          </a:p>
          <a:p>
            <a:pPr marL="171450" indent="-171450">
              <a:buFontTx/>
              <a:buChar char="-"/>
            </a:pPr>
            <a:r>
              <a:rPr lang="en-GB" baseline="0" dirty="0"/>
              <a:t>Anyone in a group chat can see our phone number which is how this person has messaged privately. </a:t>
            </a:r>
          </a:p>
          <a:p>
            <a:pPr marL="171450" indent="-171450">
              <a:buFontTx/>
              <a:buChar char="-"/>
            </a:pPr>
            <a:r>
              <a:rPr lang="en-GB" baseline="0" dirty="0"/>
              <a:t>This person has asked for a picture but sent one first which could make someone feel like they have to reciprocate but that is not the case.</a:t>
            </a:r>
            <a:endParaRPr lang="en-GB" dirty="0"/>
          </a:p>
        </p:txBody>
      </p:sp>
      <p:sp>
        <p:nvSpPr>
          <p:cNvPr id="4" name="Slide Number Placeholder 3"/>
          <p:cNvSpPr>
            <a:spLocks noGrp="1"/>
          </p:cNvSpPr>
          <p:nvPr>
            <p:ph type="sldNum" sz="quarter" idx="10"/>
          </p:nvPr>
        </p:nvSpPr>
        <p:spPr/>
        <p:txBody>
          <a:bodyPr/>
          <a:lstStyle/>
          <a:p>
            <a:fld id="{9B4A9F6D-45C4-4A8A-9ABB-DA167D5CB496}" type="slidenum">
              <a:rPr lang="en-GB" smtClean="0"/>
              <a:t>11</a:t>
            </a:fld>
            <a:endParaRPr lang="en-GB"/>
          </a:p>
        </p:txBody>
      </p:sp>
    </p:spTree>
    <p:extLst>
      <p:ext uri="{BB962C8B-B14F-4D97-AF65-F5344CB8AC3E}">
        <p14:creationId xmlns:p14="http://schemas.microsoft.com/office/powerpoint/2010/main" val="3552334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notes:</a:t>
            </a:r>
          </a:p>
          <a:p>
            <a:r>
              <a:rPr lang="en-GB" dirty="0"/>
              <a:t>- This</a:t>
            </a:r>
            <a:r>
              <a:rPr lang="en-GB" baseline="0" dirty="0"/>
              <a:t> message is clearly from someone we know and have saved. </a:t>
            </a:r>
            <a:endParaRPr lang="en-GB" dirty="0"/>
          </a:p>
        </p:txBody>
      </p:sp>
      <p:sp>
        <p:nvSpPr>
          <p:cNvPr id="4" name="Slide Number Placeholder 3"/>
          <p:cNvSpPr>
            <a:spLocks noGrp="1"/>
          </p:cNvSpPr>
          <p:nvPr>
            <p:ph type="sldNum" sz="quarter" idx="10"/>
          </p:nvPr>
        </p:nvSpPr>
        <p:spPr/>
        <p:txBody>
          <a:bodyPr/>
          <a:lstStyle/>
          <a:p>
            <a:fld id="{9B4A9F6D-45C4-4A8A-9ABB-DA167D5CB496}" type="slidenum">
              <a:rPr lang="en-GB" smtClean="0"/>
              <a:t>13</a:t>
            </a:fld>
            <a:endParaRPr lang="en-GB"/>
          </a:p>
        </p:txBody>
      </p:sp>
    </p:spTree>
    <p:extLst>
      <p:ext uri="{BB962C8B-B14F-4D97-AF65-F5344CB8AC3E}">
        <p14:creationId xmlns:p14="http://schemas.microsoft.com/office/powerpoint/2010/main" val="3499301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notes:</a:t>
            </a:r>
          </a:p>
          <a:p>
            <a:r>
              <a:rPr lang="en-GB" dirty="0"/>
              <a:t>- Highlight</a:t>
            </a:r>
            <a:r>
              <a:rPr lang="en-GB" baseline="0" dirty="0"/>
              <a:t> the information above the message. This means that we do not have to let this person know that we have seen their message. Sometimes people can feel the pressure to respond if they know the person can see the message has been read. </a:t>
            </a:r>
            <a:endParaRPr lang="en-GB" dirty="0"/>
          </a:p>
        </p:txBody>
      </p:sp>
      <p:sp>
        <p:nvSpPr>
          <p:cNvPr id="4" name="Slide Number Placeholder 3"/>
          <p:cNvSpPr>
            <a:spLocks noGrp="1"/>
          </p:cNvSpPr>
          <p:nvPr>
            <p:ph type="sldNum" sz="quarter" idx="10"/>
          </p:nvPr>
        </p:nvSpPr>
        <p:spPr/>
        <p:txBody>
          <a:bodyPr/>
          <a:lstStyle/>
          <a:p>
            <a:fld id="{9B4A9F6D-45C4-4A8A-9ABB-DA167D5CB496}" type="slidenum">
              <a:rPr lang="en-GB" smtClean="0"/>
              <a:t>15</a:t>
            </a:fld>
            <a:endParaRPr lang="en-GB"/>
          </a:p>
        </p:txBody>
      </p:sp>
    </p:spTree>
    <p:extLst>
      <p:ext uri="{BB962C8B-B14F-4D97-AF65-F5344CB8AC3E}">
        <p14:creationId xmlns:p14="http://schemas.microsoft.com/office/powerpoint/2010/main" val="3259921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notes:</a:t>
            </a:r>
          </a:p>
          <a:p>
            <a:pPr marL="171450" indent="-171450">
              <a:buFontTx/>
              <a:buChar char="-"/>
            </a:pPr>
            <a:r>
              <a:rPr lang="en-GB" dirty="0"/>
              <a:t>Again</a:t>
            </a:r>
            <a:r>
              <a:rPr lang="en-GB" baseline="0" dirty="0"/>
              <a:t> this is clearly a number we have saved which would suggest it is someone we talk to a lot. </a:t>
            </a:r>
          </a:p>
          <a:p>
            <a:pPr marL="171450" indent="-171450">
              <a:buFontTx/>
              <a:buChar char="-"/>
            </a:pPr>
            <a:r>
              <a:rPr lang="en-GB" baseline="0" dirty="0"/>
              <a:t>Providing this is someone we actually know offline like a school friend then we can share with them where we are. </a:t>
            </a:r>
            <a:endParaRPr lang="en-GB" dirty="0"/>
          </a:p>
        </p:txBody>
      </p:sp>
      <p:sp>
        <p:nvSpPr>
          <p:cNvPr id="4" name="Slide Number Placeholder 3"/>
          <p:cNvSpPr>
            <a:spLocks noGrp="1"/>
          </p:cNvSpPr>
          <p:nvPr>
            <p:ph type="sldNum" sz="quarter" idx="10"/>
          </p:nvPr>
        </p:nvSpPr>
        <p:spPr/>
        <p:txBody>
          <a:bodyPr/>
          <a:lstStyle/>
          <a:p>
            <a:fld id="{9B4A9F6D-45C4-4A8A-9ABB-DA167D5CB496}" type="slidenum">
              <a:rPr lang="en-GB" smtClean="0"/>
              <a:t>17</a:t>
            </a:fld>
            <a:endParaRPr lang="en-GB"/>
          </a:p>
        </p:txBody>
      </p:sp>
    </p:spTree>
    <p:extLst>
      <p:ext uri="{BB962C8B-B14F-4D97-AF65-F5344CB8AC3E}">
        <p14:creationId xmlns:p14="http://schemas.microsoft.com/office/powerpoint/2010/main" val="3745131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Educators notes:</a:t>
            </a:r>
          </a:p>
          <a:p>
            <a:pPr marL="171450" indent="-171450">
              <a:buFontTx/>
              <a:buChar char="-"/>
            </a:pPr>
            <a:r>
              <a:rPr lang="en-GB" dirty="0"/>
              <a:t>Highlight that it is nice to</a:t>
            </a:r>
            <a:r>
              <a:rPr lang="en-GB" baseline="0" dirty="0"/>
              <a:t> get messages on your pictures where people are friendly but if you’ve never met them before and they ask to message privately it’s best not to</a:t>
            </a:r>
            <a:r>
              <a:rPr lang="en-GB" baseline="0"/>
              <a:t>. </a:t>
            </a:r>
            <a:endParaRPr lang="en-GB" baseline="0" dirty="0"/>
          </a:p>
        </p:txBody>
      </p:sp>
      <p:sp>
        <p:nvSpPr>
          <p:cNvPr id="4" name="Slide Number Placeholder 3"/>
          <p:cNvSpPr>
            <a:spLocks noGrp="1"/>
          </p:cNvSpPr>
          <p:nvPr>
            <p:ph type="sldNum" sz="quarter" idx="10"/>
          </p:nvPr>
        </p:nvSpPr>
        <p:spPr/>
        <p:txBody>
          <a:bodyPr/>
          <a:lstStyle/>
          <a:p>
            <a:fld id="{9B4A9F6D-45C4-4A8A-9ABB-DA167D5CB496}" type="slidenum">
              <a:rPr lang="en-GB" smtClean="0"/>
              <a:t>19</a:t>
            </a:fld>
            <a:endParaRPr lang="en-GB"/>
          </a:p>
        </p:txBody>
      </p:sp>
    </p:spTree>
    <p:extLst>
      <p:ext uri="{BB962C8B-B14F-4D97-AF65-F5344CB8AC3E}">
        <p14:creationId xmlns:p14="http://schemas.microsoft.com/office/powerpoint/2010/main" val="1438817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621181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166276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837098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3529365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692382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589832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1276625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287812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913882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271061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2668FE02-99A9-41CC-B853-4464C8D6751A}" type="datetimeFigureOut">
              <a:rPr lang="en-GB" smtClean="0"/>
              <a:t>02/01/2020</a:t>
            </a:fld>
            <a:endParaRPr lang="en-GB"/>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3EBD3834-51B2-4F4D-A22E-5639DEEB1B6F}" type="slidenum">
              <a:rPr lang="en-GB" smtClean="0"/>
              <a:t>‹#›</a:t>
            </a:fld>
            <a:endParaRPr lang="en-GB"/>
          </a:p>
        </p:txBody>
      </p:sp>
    </p:spTree>
    <p:extLst>
      <p:ext uri="{BB962C8B-B14F-4D97-AF65-F5344CB8AC3E}">
        <p14:creationId xmlns:p14="http://schemas.microsoft.com/office/powerpoint/2010/main" val="4186438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5D43930-064F-49CF-871A-B975DCE08754}"/>
              </a:ext>
            </a:extLst>
          </p:cNvPr>
          <p:cNvSpPr/>
          <p:nvPr userDrawn="1"/>
        </p:nvSpPr>
        <p:spPr>
          <a:xfrm>
            <a:off x="0" y="0"/>
            <a:ext cx="9144000" cy="6858000"/>
          </a:xfrm>
          <a:prstGeom prst="rect">
            <a:avLst/>
          </a:prstGeom>
          <a:solidFill>
            <a:srgbClr val="EDC1A4">
              <a:alpha val="33725"/>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a:extLst>
              <a:ext uri="{FF2B5EF4-FFF2-40B4-BE49-F238E27FC236}">
                <a16:creationId xmlns:a16="http://schemas.microsoft.com/office/drawing/2014/main" id="{42E3E2D3-1FD4-4456-98EB-AF38A014A6A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746106" y="5025414"/>
            <a:ext cx="3813080" cy="3798434"/>
          </a:xfrm>
          <a:prstGeom prst="rect">
            <a:avLst/>
          </a:prstGeom>
        </p:spPr>
      </p:pic>
      <p:pic>
        <p:nvPicPr>
          <p:cNvPr id="9" name="Picture 8">
            <a:extLst>
              <a:ext uri="{FF2B5EF4-FFF2-40B4-BE49-F238E27FC236}">
                <a16:creationId xmlns:a16="http://schemas.microsoft.com/office/drawing/2014/main" id="{E197AF46-C9B2-40C1-9AA5-5431B8392C4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rot="20340218">
            <a:off x="7507979" y="-2185810"/>
            <a:ext cx="3813080" cy="3798434"/>
          </a:xfrm>
          <a:prstGeom prst="rect">
            <a:avLst/>
          </a:prstGeom>
        </p:spPr>
      </p:pic>
    </p:spTree>
    <p:extLst>
      <p:ext uri="{BB962C8B-B14F-4D97-AF65-F5344CB8AC3E}">
        <p14:creationId xmlns:p14="http://schemas.microsoft.com/office/powerpoint/2010/main" val="348027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www.childnet.com/star"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sv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8.sv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8.sv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8.sv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8.sv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8C251CA-C627-4833-8E6D-618C373E8D46}"/>
              </a:ext>
            </a:extLst>
          </p:cNvPr>
          <p:cNvSpPr/>
          <p:nvPr/>
        </p:nvSpPr>
        <p:spPr>
          <a:xfrm>
            <a:off x="1256624" y="2653924"/>
            <a:ext cx="6511481" cy="1391471"/>
          </a:xfrm>
          <a:prstGeom prst="rect">
            <a:avLst/>
          </a:prstGeom>
        </p:spPr>
        <p:txBody>
          <a:bodyPr wrap="square">
            <a:spAutoFit/>
          </a:bodyPr>
          <a:lstStyle/>
          <a:p>
            <a:pPr algn="ctr">
              <a:lnSpc>
                <a:spcPct val="107000"/>
              </a:lnSpc>
              <a:spcAft>
                <a:spcPts val="450"/>
              </a:spcAft>
            </a:pPr>
            <a:r>
              <a:rPr lang="en-GB" sz="4000" dirty="0">
                <a:latin typeface="Calibri" panose="020F0502020204030204" pitchFamily="34" charset="0"/>
                <a:ea typeface="Calibri" panose="020F0502020204030204" pitchFamily="34" charset="0"/>
                <a:cs typeface="Calibri" panose="020F0502020204030204" pitchFamily="34" charset="0"/>
              </a:rPr>
              <a:t>Trustworthiness of </a:t>
            </a:r>
            <a:br>
              <a:rPr lang="en-GB" sz="4000" dirty="0">
                <a:latin typeface="Calibri" panose="020F0502020204030204" pitchFamily="34" charset="0"/>
                <a:ea typeface="Calibri" panose="020F0502020204030204" pitchFamily="34" charset="0"/>
                <a:cs typeface="Calibri" panose="020F0502020204030204" pitchFamily="34" charset="0"/>
              </a:rPr>
            </a:br>
            <a:r>
              <a:rPr lang="en-GB" sz="4000" b="1" dirty="0">
                <a:latin typeface="Calibri" panose="020F0502020204030204" pitchFamily="34" charset="0"/>
                <a:ea typeface="Calibri" panose="020F0502020204030204" pitchFamily="34" charset="0"/>
                <a:cs typeface="Calibri" panose="020F0502020204030204" pitchFamily="34" charset="0"/>
              </a:rPr>
              <a:t>people</a:t>
            </a:r>
            <a:r>
              <a:rPr lang="en-GB" sz="4000" dirty="0">
                <a:latin typeface="Calibri" panose="020F0502020204030204" pitchFamily="34" charset="0"/>
                <a:ea typeface="Calibri" panose="020F0502020204030204" pitchFamily="34" charset="0"/>
                <a:cs typeface="Calibri" panose="020F0502020204030204" pitchFamily="34" charset="0"/>
              </a:rPr>
              <a:t> online</a:t>
            </a:r>
            <a:endParaRPr lang="en-GB" sz="4000" b="1" dirty="0">
              <a:latin typeface="Calibri" panose="020F0502020204030204" pitchFamily="34" charset="0"/>
              <a:ea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B4A1DE9A-4913-4370-A100-E3D5C2DFAEBC}"/>
              </a:ext>
            </a:extLst>
          </p:cNvPr>
          <p:cNvSpPr/>
          <p:nvPr/>
        </p:nvSpPr>
        <p:spPr>
          <a:xfrm>
            <a:off x="3180479" y="1577994"/>
            <a:ext cx="2593980" cy="564385"/>
          </a:xfrm>
          <a:prstGeom prst="rect">
            <a:avLst/>
          </a:prstGeom>
        </p:spPr>
        <p:txBody>
          <a:bodyPr wrap="none">
            <a:spAutoFit/>
          </a:bodyPr>
          <a:lstStyle/>
          <a:p>
            <a:pPr algn="ctr">
              <a:lnSpc>
                <a:spcPct val="107000"/>
              </a:lnSpc>
              <a:spcAft>
                <a:spcPts val="450"/>
              </a:spcAft>
            </a:pPr>
            <a:r>
              <a:rPr lang="en-GB" sz="3000" b="1">
                <a:latin typeface="Calibri" panose="020F0502020204030204" pitchFamily="34" charset="0"/>
                <a:ea typeface="Calibri" panose="020F0502020204030204" pitchFamily="34" charset="0"/>
                <a:cs typeface="Times New Roman" panose="02020603050405020304" pitchFamily="18" charset="0"/>
              </a:rPr>
              <a:t>Teaching point </a:t>
            </a:r>
            <a:endParaRPr lang="en-GB" sz="30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5" name="Picture 14">
            <a:extLst>
              <a:ext uri="{FF2B5EF4-FFF2-40B4-BE49-F238E27FC236}">
                <a16:creationId xmlns:a16="http://schemas.microsoft.com/office/drawing/2014/main" id="{9D2BEAC7-8D49-4945-90A6-5E75A5EFAE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2717" y="6137691"/>
            <a:ext cx="1765309" cy="483436"/>
          </a:xfrm>
          <a:prstGeom prst="rect">
            <a:avLst/>
          </a:prstGeom>
        </p:spPr>
      </p:pic>
      <p:sp>
        <p:nvSpPr>
          <p:cNvPr id="16" name="Rectangle 15">
            <a:extLst>
              <a:ext uri="{FF2B5EF4-FFF2-40B4-BE49-F238E27FC236}">
                <a16:creationId xmlns:a16="http://schemas.microsoft.com/office/drawing/2014/main" id="{D977C05D-5F50-40D6-9DBA-7A8345862645}"/>
              </a:ext>
            </a:extLst>
          </p:cNvPr>
          <p:cNvSpPr/>
          <p:nvPr/>
        </p:nvSpPr>
        <p:spPr>
          <a:xfrm>
            <a:off x="2098176" y="4881625"/>
            <a:ext cx="4788619" cy="847604"/>
          </a:xfrm>
          <a:prstGeom prst="rect">
            <a:avLst/>
          </a:prstGeom>
        </p:spPr>
        <p:txBody>
          <a:bodyPr wrap="none">
            <a:spAutoFit/>
          </a:bodyPr>
          <a:lstStyle/>
          <a:p>
            <a:pPr algn="ctr">
              <a:lnSpc>
                <a:spcPct val="107000"/>
              </a:lnSpc>
              <a:spcAft>
                <a:spcPts val="600"/>
              </a:spcAft>
            </a:pPr>
            <a:r>
              <a:rPr lang="en-GB" sz="4800" b="1" dirty="0">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childnet.com/star</a:t>
            </a:r>
            <a:endParaRPr lang="en-GB" sz="48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8" name="Picture 17">
            <a:extLst>
              <a:ext uri="{FF2B5EF4-FFF2-40B4-BE49-F238E27FC236}">
                <a16:creationId xmlns:a16="http://schemas.microsoft.com/office/drawing/2014/main" id="{60264CE3-4122-4982-826D-1B206860E5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9919" y="6110562"/>
            <a:ext cx="1528402" cy="537693"/>
          </a:xfrm>
          <a:prstGeom prst="rect">
            <a:avLst/>
          </a:prstGeom>
        </p:spPr>
      </p:pic>
      <p:pic>
        <p:nvPicPr>
          <p:cNvPr id="19" name="Picture 18">
            <a:extLst>
              <a:ext uri="{FF2B5EF4-FFF2-40B4-BE49-F238E27FC236}">
                <a16:creationId xmlns:a16="http://schemas.microsoft.com/office/drawing/2014/main" id="{8426D7A2-A423-4C9B-851E-26D0DF04B9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6083434"/>
            <a:ext cx="1215388" cy="537693"/>
          </a:xfrm>
          <a:prstGeom prst="rect">
            <a:avLst/>
          </a:prstGeom>
        </p:spPr>
      </p:pic>
      <p:pic>
        <p:nvPicPr>
          <p:cNvPr id="20" name="Picture 19">
            <a:extLst>
              <a:ext uri="{FF2B5EF4-FFF2-40B4-BE49-F238E27FC236}">
                <a16:creationId xmlns:a16="http://schemas.microsoft.com/office/drawing/2014/main" id="{DD1D619D-C4FB-4F67-BD5E-3240D49ABB4E}"/>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315910" y="409146"/>
            <a:ext cx="4512179" cy="1027240"/>
          </a:xfrm>
          <a:prstGeom prst="rect">
            <a:avLst/>
          </a:prstGeom>
        </p:spPr>
      </p:pic>
    </p:spTree>
    <p:extLst>
      <p:ext uri="{BB962C8B-B14F-4D97-AF65-F5344CB8AC3E}">
        <p14:creationId xmlns:p14="http://schemas.microsoft.com/office/powerpoint/2010/main" val="3694437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200A-A7C3-4DE9-ADE3-CFAD07A00976}"/>
              </a:ext>
            </a:extLst>
          </p:cNvPr>
          <p:cNvSpPr txBox="1">
            <a:spLocks/>
          </p:cNvSpPr>
          <p:nvPr/>
        </p:nvSpPr>
        <p:spPr>
          <a:xfrm>
            <a:off x="1289140" y="2190937"/>
            <a:ext cx="4276559" cy="399965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500" dirty="0">
                <a:latin typeface="Calibri" panose="020F0502020204030204" pitchFamily="34" charset="0"/>
                <a:cs typeface="Calibri" panose="020F0502020204030204" pitchFamily="34" charset="0"/>
              </a:rPr>
              <a:t>Lets take a look at some online messages and see how we feel about them…</a:t>
            </a:r>
          </a:p>
        </p:txBody>
      </p:sp>
      <p:grpSp>
        <p:nvGrpSpPr>
          <p:cNvPr id="6" name="Group 5">
            <a:extLst>
              <a:ext uri="{FF2B5EF4-FFF2-40B4-BE49-F238E27FC236}">
                <a16:creationId xmlns:a16="http://schemas.microsoft.com/office/drawing/2014/main" id="{3C255DE5-50C8-4E63-8E75-D75405BCEE23}"/>
              </a:ext>
            </a:extLst>
          </p:cNvPr>
          <p:cNvGrpSpPr/>
          <p:nvPr/>
        </p:nvGrpSpPr>
        <p:grpSpPr>
          <a:xfrm>
            <a:off x="4857108" y="1495518"/>
            <a:ext cx="4129148" cy="4428803"/>
            <a:chOff x="3686549" y="532671"/>
            <a:chExt cx="4818902" cy="4818902"/>
          </a:xfrm>
        </p:grpSpPr>
        <p:pic>
          <p:nvPicPr>
            <p:cNvPr id="7" name="Picture 6" descr="A close up of a logo&#10;&#10;Description automatically generated">
              <a:extLst>
                <a:ext uri="{FF2B5EF4-FFF2-40B4-BE49-F238E27FC236}">
                  <a16:creationId xmlns:a16="http://schemas.microsoft.com/office/drawing/2014/main" id="{CB38A82D-50B5-4EE5-BB4B-E2B31B21E9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6549" y="532671"/>
              <a:ext cx="4818902" cy="4818902"/>
            </a:xfrm>
            <a:prstGeom prst="rect">
              <a:avLst/>
            </a:prstGeom>
          </p:spPr>
        </p:pic>
        <p:pic>
          <p:nvPicPr>
            <p:cNvPr id="8" name="Picture 7" descr="A close up of a logo&#10;&#10;Description automatically generated">
              <a:extLst>
                <a:ext uri="{FF2B5EF4-FFF2-40B4-BE49-F238E27FC236}">
                  <a16:creationId xmlns:a16="http://schemas.microsoft.com/office/drawing/2014/main" id="{D2B947C8-2AA0-4DCF-A96F-59E5FBEA0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939" y="1761282"/>
              <a:ext cx="2178122" cy="2178122"/>
            </a:xfrm>
            <a:prstGeom prst="rect">
              <a:avLst/>
            </a:prstGeom>
          </p:spPr>
        </p:pic>
      </p:grpSp>
      <p:grpSp>
        <p:nvGrpSpPr>
          <p:cNvPr id="10" name="Group 9">
            <a:extLst>
              <a:ext uri="{FF2B5EF4-FFF2-40B4-BE49-F238E27FC236}">
                <a16:creationId xmlns:a16="http://schemas.microsoft.com/office/drawing/2014/main" id="{D676D2FD-3D13-4B44-AF55-CAC60F1FA0E1}"/>
              </a:ext>
            </a:extLst>
          </p:cNvPr>
          <p:cNvGrpSpPr/>
          <p:nvPr/>
        </p:nvGrpSpPr>
        <p:grpSpPr>
          <a:xfrm>
            <a:off x="0" y="182659"/>
            <a:ext cx="6295697" cy="658835"/>
            <a:chOff x="0" y="182659"/>
            <a:chExt cx="5563312" cy="658835"/>
          </a:xfrm>
        </p:grpSpPr>
        <p:grpSp>
          <p:nvGrpSpPr>
            <p:cNvPr id="11" name="Group 10">
              <a:extLst>
                <a:ext uri="{FF2B5EF4-FFF2-40B4-BE49-F238E27FC236}">
                  <a16:creationId xmlns:a16="http://schemas.microsoft.com/office/drawing/2014/main" id="{35D5A0E9-949B-4A77-991C-AC5613D5BCB3}"/>
                </a:ext>
              </a:extLst>
            </p:cNvPr>
            <p:cNvGrpSpPr/>
            <p:nvPr/>
          </p:nvGrpSpPr>
          <p:grpSpPr>
            <a:xfrm>
              <a:off x="0" y="245701"/>
              <a:ext cx="4766252" cy="554449"/>
              <a:chOff x="0" y="245701"/>
              <a:chExt cx="4766252" cy="554449"/>
            </a:xfrm>
          </p:grpSpPr>
          <p:sp>
            <p:nvSpPr>
              <p:cNvPr id="13" name="Flowchart: Data 12">
                <a:extLst>
                  <a:ext uri="{FF2B5EF4-FFF2-40B4-BE49-F238E27FC236}">
                    <a16:creationId xmlns:a16="http://schemas.microsoft.com/office/drawing/2014/main" id="{3CC0300B-BDEB-4D6D-B594-4F96588A83C1}"/>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E45C6D14-072C-46F4-9291-54FE715D24AA}"/>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4F18F54E-4B36-4A04-98EA-450B4DFD2DBA}"/>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1430185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200A-A7C3-4DE9-ADE3-CFAD07A00976}"/>
              </a:ext>
            </a:extLst>
          </p:cNvPr>
          <p:cNvSpPr txBox="1">
            <a:spLocks/>
          </p:cNvSpPr>
          <p:nvPr/>
        </p:nvSpPr>
        <p:spPr>
          <a:xfrm>
            <a:off x="315928" y="1155708"/>
            <a:ext cx="3783106"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Do we know this person?</a:t>
            </a:r>
          </a:p>
        </p:txBody>
      </p:sp>
      <p:sp>
        <p:nvSpPr>
          <p:cNvPr id="9" name="Title 1">
            <a:extLst>
              <a:ext uri="{FF2B5EF4-FFF2-40B4-BE49-F238E27FC236}">
                <a16:creationId xmlns:a16="http://schemas.microsoft.com/office/drawing/2014/main" id="{73783898-3EEB-474D-8079-3677B0470110}"/>
              </a:ext>
            </a:extLst>
          </p:cNvPr>
          <p:cNvSpPr txBox="1">
            <a:spLocks/>
          </p:cNvSpPr>
          <p:nvPr/>
        </p:nvSpPr>
        <p:spPr>
          <a:xfrm>
            <a:off x="315928" y="1712464"/>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What do they want?</a:t>
            </a:r>
          </a:p>
        </p:txBody>
      </p:sp>
      <p:sp>
        <p:nvSpPr>
          <p:cNvPr id="10" name="Title 1">
            <a:extLst>
              <a:ext uri="{FF2B5EF4-FFF2-40B4-BE49-F238E27FC236}">
                <a16:creationId xmlns:a16="http://schemas.microsoft.com/office/drawing/2014/main" id="{563389A5-6AA9-4283-9300-DD2DBA1A571B}"/>
              </a:ext>
            </a:extLst>
          </p:cNvPr>
          <p:cNvSpPr txBox="1">
            <a:spLocks/>
          </p:cNvSpPr>
          <p:nvPr/>
        </p:nvSpPr>
        <p:spPr>
          <a:xfrm>
            <a:off x="315928" y="2284499"/>
            <a:ext cx="4077396" cy="7318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Do they have a good or bad reason for messaging us?</a:t>
            </a:r>
          </a:p>
        </p:txBody>
      </p:sp>
      <p:sp>
        <p:nvSpPr>
          <p:cNvPr id="11" name="Title 1">
            <a:extLst>
              <a:ext uri="{FF2B5EF4-FFF2-40B4-BE49-F238E27FC236}">
                <a16:creationId xmlns:a16="http://schemas.microsoft.com/office/drawing/2014/main" id="{CBA7A172-9EF9-414D-9AE6-895B6F1A429B}"/>
              </a:ext>
            </a:extLst>
          </p:cNvPr>
          <p:cNvSpPr txBox="1">
            <a:spLocks/>
          </p:cNvSpPr>
          <p:nvPr/>
        </p:nvSpPr>
        <p:spPr>
          <a:xfrm>
            <a:off x="315928" y="3173430"/>
            <a:ext cx="3660494"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Should we block them?</a:t>
            </a:r>
          </a:p>
        </p:txBody>
      </p:sp>
      <p:sp>
        <p:nvSpPr>
          <p:cNvPr id="12" name="Title 1">
            <a:extLst>
              <a:ext uri="{FF2B5EF4-FFF2-40B4-BE49-F238E27FC236}">
                <a16:creationId xmlns:a16="http://schemas.microsoft.com/office/drawing/2014/main" id="{35089E07-C8C1-4470-AB7C-4CE7CD78E72A}"/>
              </a:ext>
            </a:extLst>
          </p:cNvPr>
          <p:cNvSpPr txBox="1">
            <a:spLocks/>
          </p:cNvSpPr>
          <p:nvPr/>
        </p:nvSpPr>
        <p:spPr>
          <a:xfrm>
            <a:off x="315928" y="3744792"/>
            <a:ext cx="3881212"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Should we report them?</a:t>
            </a:r>
          </a:p>
        </p:txBody>
      </p:sp>
      <p:sp>
        <p:nvSpPr>
          <p:cNvPr id="13" name="Title 1">
            <a:extLst>
              <a:ext uri="{FF2B5EF4-FFF2-40B4-BE49-F238E27FC236}">
                <a16:creationId xmlns:a16="http://schemas.microsoft.com/office/drawing/2014/main" id="{78436554-CB81-4688-8C2C-1971821E41CD}"/>
              </a:ext>
            </a:extLst>
          </p:cNvPr>
          <p:cNvSpPr txBox="1">
            <a:spLocks/>
          </p:cNvSpPr>
          <p:nvPr/>
        </p:nvSpPr>
        <p:spPr>
          <a:xfrm>
            <a:off x="315928" y="4316154"/>
            <a:ext cx="4929033"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Do we need to tell a trusted adult?</a:t>
            </a:r>
          </a:p>
        </p:txBody>
      </p:sp>
      <p:sp>
        <p:nvSpPr>
          <p:cNvPr id="14" name="Title 1">
            <a:extLst>
              <a:ext uri="{FF2B5EF4-FFF2-40B4-BE49-F238E27FC236}">
                <a16:creationId xmlns:a16="http://schemas.microsoft.com/office/drawing/2014/main" id="{593DDB6F-FC81-43B7-A8D7-F0CE6E3C0DBC}"/>
              </a:ext>
            </a:extLst>
          </p:cNvPr>
          <p:cNvSpPr txBox="1">
            <a:spLocks/>
          </p:cNvSpPr>
          <p:nvPr/>
        </p:nvSpPr>
        <p:spPr>
          <a:xfrm>
            <a:off x="315928" y="4887516"/>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3">
                  <a:extLst>
                    <a:ext uri="{96DAC541-7B7A-43D3-8B79-37D633B846F1}">
                      <asvg:svgBlip xmlns:asvg="http://schemas.microsoft.com/office/drawing/2016/SVG/main" r:embed="rId4"/>
                    </a:ext>
                  </a:extLst>
                </a:blip>
              </a:buBlip>
            </a:pPr>
            <a:r>
              <a:rPr lang="en-GB" sz="2400" dirty="0">
                <a:latin typeface="Calibri" panose="020F0502020204030204" pitchFamily="34" charset="0"/>
                <a:cs typeface="Calibri" panose="020F0502020204030204" pitchFamily="34" charset="0"/>
              </a:rPr>
              <a:t>Who can we tell?</a:t>
            </a:r>
          </a:p>
        </p:txBody>
      </p:sp>
      <p:pic>
        <p:nvPicPr>
          <p:cNvPr id="4" name="Picture 3" descr="A screenshot of text&#10;&#10;Description automatically generated">
            <a:extLst>
              <a:ext uri="{FF2B5EF4-FFF2-40B4-BE49-F238E27FC236}">
                <a16:creationId xmlns:a16="http://schemas.microsoft.com/office/drawing/2014/main" id="{9F5060A3-FA88-4503-84BA-620A61EDB7A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408" t="2858"/>
          <a:stretch/>
        </p:blipFill>
        <p:spPr>
          <a:xfrm>
            <a:off x="5244961" y="1981635"/>
            <a:ext cx="3749137" cy="4889958"/>
          </a:xfrm>
          <a:prstGeom prst="rect">
            <a:avLst/>
          </a:prstGeom>
        </p:spPr>
      </p:pic>
      <p:grpSp>
        <p:nvGrpSpPr>
          <p:cNvPr id="15" name="Group 14">
            <a:extLst>
              <a:ext uri="{FF2B5EF4-FFF2-40B4-BE49-F238E27FC236}">
                <a16:creationId xmlns:a16="http://schemas.microsoft.com/office/drawing/2014/main" id="{17090E70-08CB-4684-88E3-DCF999CD010D}"/>
              </a:ext>
            </a:extLst>
          </p:cNvPr>
          <p:cNvGrpSpPr/>
          <p:nvPr/>
        </p:nvGrpSpPr>
        <p:grpSpPr>
          <a:xfrm>
            <a:off x="0" y="182659"/>
            <a:ext cx="6295697" cy="658835"/>
            <a:chOff x="0" y="182659"/>
            <a:chExt cx="5563312" cy="658835"/>
          </a:xfrm>
        </p:grpSpPr>
        <p:grpSp>
          <p:nvGrpSpPr>
            <p:cNvPr id="16" name="Group 15">
              <a:extLst>
                <a:ext uri="{FF2B5EF4-FFF2-40B4-BE49-F238E27FC236}">
                  <a16:creationId xmlns:a16="http://schemas.microsoft.com/office/drawing/2014/main" id="{2571C4C5-81AD-4968-ADF5-0D2748B1EDBB}"/>
                </a:ext>
              </a:extLst>
            </p:cNvPr>
            <p:cNvGrpSpPr/>
            <p:nvPr/>
          </p:nvGrpSpPr>
          <p:grpSpPr>
            <a:xfrm>
              <a:off x="0" y="245701"/>
              <a:ext cx="4766252" cy="554449"/>
              <a:chOff x="0" y="245701"/>
              <a:chExt cx="4766252" cy="554449"/>
            </a:xfrm>
          </p:grpSpPr>
          <p:sp>
            <p:nvSpPr>
              <p:cNvPr id="18" name="Flowchart: Data 17">
                <a:extLst>
                  <a:ext uri="{FF2B5EF4-FFF2-40B4-BE49-F238E27FC236}">
                    <a16:creationId xmlns:a16="http://schemas.microsoft.com/office/drawing/2014/main" id="{D43BE5EB-0670-40C4-BE2D-45F887550014}"/>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43AF04D9-0694-4247-8F83-FC7B921E62BC}"/>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a:extLst>
                <a:ext uri="{FF2B5EF4-FFF2-40B4-BE49-F238E27FC236}">
                  <a16:creationId xmlns:a16="http://schemas.microsoft.com/office/drawing/2014/main" id="{D7F2C1DD-8D4E-4FC0-A460-F9C38F3C11CB}"/>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3117221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9CFD90C-CAFA-4CEE-AFE0-A7889B8FBDCD}"/>
              </a:ext>
            </a:extLst>
          </p:cNvPr>
          <p:cNvSpPr/>
          <p:nvPr/>
        </p:nvSpPr>
        <p:spPr>
          <a:xfrm>
            <a:off x="1646082" y="2061313"/>
            <a:ext cx="7259748" cy="3236207"/>
          </a:xfrm>
          <a:prstGeom prst="rect">
            <a:avLst/>
          </a:prstGeom>
        </p:spPr>
        <p:txBody>
          <a:bodyPr wrap="square">
            <a:spAutoFit/>
          </a:bodyPr>
          <a:lstStyle/>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If someone new that you have never actually met before messages you then tell a trusted adult.</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Don’t send images or videos of yourself or others to people you have never met before. </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Tell a trusted adult if someone online asks you to send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images and videos to them. </a:t>
            </a:r>
          </a:p>
        </p:txBody>
      </p:sp>
      <p:grpSp>
        <p:nvGrpSpPr>
          <p:cNvPr id="7" name="Group 6">
            <a:extLst>
              <a:ext uri="{FF2B5EF4-FFF2-40B4-BE49-F238E27FC236}">
                <a16:creationId xmlns:a16="http://schemas.microsoft.com/office/drawing/2014/main" id="{CEC2606D-3685-4522-9C6B-773A2E26A6FE}"/>
              </a:ext>
            </a:extLst>
          </p:cNvPr>
          <p:cNvGrpSpPr/>
          <p:nvPr/>
        </p:nvGrpSpPr>
        <p:grpSpPr>
          <a:xfrm>
            <a:off x="913120" y="4392938"/>
            <a:ext cx="696786" cy="696786"/>
            <a:chOff x="705972" y="3949166"/>
            <a:chExt cx="696786" cy="696786"/>
          </a:xfrm>
        </p:grpSpPr>
        <p:sp>
          <p:nvSpPr>
            <p:cNvPr id="25" name="Oval 24">
              <a:extLst>
                <a:ext uri="{FF2B5EF4-FFF2-40B4-BE49-F238E27FC236}">
                  <a16:creationId xmlns:a16="http://schemas.microsoft.com/office/drawing/2014/main" id="{6D442508-D7C7-4C0E-957A-B6307800ECA2}"/>
                </a:ext>
              </a:extLst>
            </p:cNvPr>
            <p:cNvSpPr/>
            <p:nvPr/>
          </p:nvSpPr>
          <p:spPr>
            <a:xfrm>
              <a:off x="705972" y="3949166"/>
              <a:ext cx="696786" cy="696786"/>
            </a:xfrm>
            <a:prstGeom prst="ellipse">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a:extLst>
                <a:ext uri="{FF2B5EF4-FFF2-40B4-BE49-F238E27FC236}">
                  <a16:creationId xmlns:a16="http://schemas.microsoft.com/office/drawing/2014/main" id="{849AC45D-C318-473B-A11D-DD4DA02E0D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991" y="3977918"/>
              <a:ext cx="639283" cy="639283"/>
            </a:xfrm>
            <a:prstGeom prst="rect">
              <a:avLst/>
            </a:prstGeom>
          </p:spPr>
        </p:pic>
      </p:grpSp>
      <p:grpSp>
        <p:nvGrpSpPr>
          <p:cNvPr id="6" name="Group 5">
            <a:extLst>
              <a:ext uri="{FF2B5EF4-FFF2-40B4-BE49-F238E27FC236}">
                <a16:creationId xmlns:a16="http://schemas.microsoft.com/office/drawing/2014/main" id="{B316C5BC-473A-4DB2-A884-FDFD69C2AEB3}"/>
              </a:ext>
            </a:extLst>
          </p:cNvPr>
          <p:cNvGrpSpPr/>
          <p:nvPr/>
        </p:nvGrpSpPr>
        <p:grpSpPr>
          <a:xfrm>
            <a:off x="918064" y="3281132"/>
            <a:ext cx="696786" cy="696786"/>
            <a:chOff x="914522" y="2964138"/>
            <a:chExt cx="696786" cy="696786"/>
          </a:xfrm>
        </p:grpSpPr>
        <p:sp>
          <p:nvSpPr>
            <p:cNvPr id="24" name="Oval 23">
              <a:extLst>
                <a:ext uri="{FF2B5EF4-FFF2-40B4-BE49-F238E27FC236}">
                  <a16:creationId xmlns:a16="http://schemas.microsoft.com/office/drawing/2014/main" id="{C3A370C3-488F-4AE5-A1B5-9D5D74149B22}"/>
                </a:ext>
              </a:extLst>
            </p:cNvPr>
            <p:cNvSpPr/>
            <p:nvPr/>
          </p:nvSpPr>
          <p:spPr>
            <a:xfrm>
              <a:off x="914522" y="2964138"/>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A picture containing shirt, drawing, light&#10;&#10;Description automatically generated">
              <a:extLst>
                <a:ext uri="{FF2B5EF4-FFF2-40B4-BE49-F238E27FC236}">
                  <a16:creationId xmlns:a16="http://schemas.microsoft.com/office/drawing/2014/main" id="{B6E9AB2B-6ADF-49C9-9CC5-9D7BDAC77E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0029" y="2993439"/>
              <a:ext cx="639283" cy="639283"/>
            </a:xfrm>
            <a:prstGeom prst="rect">
              <a:avLst/>
            </a:prstGeom>
          </p:spPr>
        </p:pic>
      </p:grpSp>
      <p:sp>
        <p:nvSpPr>
          <p:cNvPr id="4" name="Oval 3">
            <a:extLst>
              <a:ext uri="{FF2B5EF4-FFF2-40B4-BE49-F238E27FC236}">
                <a16:creationId xmlns:a16="http://schemas.microsoft.com/office/drawing/2014/main" id="{90964465-FD86-4C69-984F-D244ECA8D80C}"/>
              </a:ext>
            </a:extLst>
          </p:cNvPr>
          <p:cNvSpPr/>
          <p:nvPr/>
        </p:nvSpPr>
        <p:spPr>
          <a:xfrm>
            <a:off x="911277" y="2061313"/>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7" name="Group 16">
            <a:extLst>
              <a:ext uri="{FF2B5EF4-FFF2-40B4-BE49-F238E27FC236}">
                <a16:creationId xmlns:a16="http://schemas.microsoft.com/office/drawing/2014/main" id="{AE166862-F611-4A73-8421-F4DD31EB21EE}"/>
              </a:ext>
            </a:extLst>
          </p:cNvPr>
          <p:cNvGrpSpPr/>
          <p:nvPr/>
        </p:nvGrpSpPr>
        <p:grpSpPr>
          <a:xfrm>
            <a:off x="993951" y="2127166"/>
            <a:ext cx="522920" cy="522920"/>
            <a:chOff x="1272598" y="1417707"/>
            <a:chExt cx="852377" cy="852377"/>
          </a:xfrm>
        </p:grpSpPr>
        <p:pic>
          <p:nvPicPr>
            <p:cNvPr id="15" name="Picture 14" descr="A picture containing light&#10;&#10;Description automatically generated">
              <a:extLst>
                <a:ext uri="{FF2B5EF4-FFF2-40B4-BE49-F238E27FC236}">
                  <a16:creationId xmlns:a16="http://schemas.microsoft.com/office/drawing/2014/main" id="{DFCC24B5-A0AE-4C54-949C-456601C11E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2598" y="1417707"/>
              <a:ext cx="852377" cy="852377"/>
            </a:xfrm>
            <a:prstGeom prst="rect">
              <a:avLst/>
            </a:prstGeom>
          </p:spPr>
        </p:pic>
        <p:sp>
          <p:nvSpPr>
            <p:cNvPr id="16" name="TextBox 15">
              <a:extLst>
                <a:ext uri="{FF2B5EF4-FFF2-40B4-BE49-F238E27FC236}">
                  <a16:creationId xmlns:a16="http://schemas.microsoft.com/office/drawing/2014/main" id="{A916D61A-CECE-4C06-852B-2D65AFC1D008}"/>
                </a:ext>
              </a:extLst>
            </p:cNvPr>
            <p:cNvSpPr txBox="1"/>
            <p:nvPr/>
          </p:nvSpPr>
          <p:spPr>
            <a:xfrm>
              <a:off x="1371075" y="1843054"/>
              <a:ext cx="679889" cy="376264"/>
            </a:xfrm>
            <a:prstGeom prst="rect">
              <a:avLst/>
            </a:prstGeom>
            <a:noFill/>
          </p:spPr>
          <p:txBody>
            <a:bodyPr wrap="none" rtlCol="0">
              <a:spAutoFit/>
            </a:bodyPr>
            <a:lstStyle/>
            <a:p>
              <a:pPr algn="ctr"/>
              <a:r>
                <a:rPr lang="en-GB" sz="900" dirty="0"/>
                <a:t>NEW</a:t>
              </a:r>
              <a:endParaRPr lang="en-GB" sz="1050" dirty="0"/>
            </a:p>
          </p:txBody>
        </p:sp>
      </p:grpSp>
      <p:grpSp>
        <p:nvGrpSpPr>
          <p:cNvPr id="12" name="Group 11">
            <a:extLst>
              <a:ext uri="{FF2B5EF4-FFF2-40B4-BE49-F238E27FC236}">
                <a16:creationId xmlns:a16="http://schemas.microsoft.com/office/drawing/2014/main" id="{D9036E9F-45D5-48D4-87E9-5C0B71715B6C}"/>
              </a:ext>
            </a:extLst>
          </p:cNvPr>
          <p:cNvGrpSpPr/>
          <p:nvPr/>
        </p:nvGrpSpPr>
        <p:grpSpPr>
          <a:xfrm>
            <a:off x="0" y="182659"/>
            <a:ext cx="2231286" cy="658835"/>
            <a:chOff x="0" y="182659"/>
            <a:chExt cx="2231286" cy="658835"/>
          </a:xfrm>
        </p:grpSpPr>
        <p:sp>
          <p:nvSpPr>
            <p:cNvPr id="14" name="Flowchart: Data 13">
              <a:extLst>
                <a:ext uri="{FF2B5EF4-FFF2-40B4-BE49-F238E27FC236}">
                  <a16:creationId xmlns:a16="http://schemas.microsoft.com/office/drawing/2014/main" id="{58B9B697-6C97-46AF-9320-E0EEBFF7928A}"/>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6FD2741-3DF8-4AE4-99CA-9E2F0FBB0CD2}"/>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217143C3-5793-43F0-99E7-3100684ECF16}"/>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Tree>
    <p:extLst>
      <p:ext uri="{BB962C8B-B14F-4D97-AF65-F5344CB8AC3E}">
        <p14:creationId xmlns:p14="http://schemas.microsoft.com/office/powerpoint/2010/main" val="4137853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screenshot of a cell phone&#10;&#10;Description automatically generated">
            <a:extLst>
              <a:ext uri="{FF2B5EF4-FFF2-40B4-BE49-F238E27FC236}">
                <a16:creationId xmlns:a16="http://schemas.microsoft.com/office/drawing/2014/main" id="{09D9C81B-CE69-44F7-AFF8-9A7F234E62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13" t="4198"/>
          <a:stretch/>
        </p:blipFill>
        <p:spPr>
          <a:xfrm>
            <a:off x="5244960" y="3310759"/>
            <a:ext cx="3734471" cy="3134254"/>
          </a:xfrm>
          <a:prstGeom prst="rect">
            <a:avLst/>
          </a:prstGeom>
        </p:spPr>
      </p:pic>
      <p:sp>
        <p:nvSpPr>
          <p:cNvPr id="15" name="Title 1">
            <a:extLst>
              <a:ext uri="{FF2B5EF4-FFF2-40B4-BE49-F238E27FC236}">
                <a16:creationId xmlns:a16="http://schemas.microsoft.com/office/drawing/2014/main" id="{24A51611-1DFC-4AD6-A084-645E744C9001}"/>
              </a:ext>
            </a:extLst>
          </p:cNvPr>
          <p:cNvSpPr txBox="1">
            <a:spLocks/>
          </p:cNvSpPr>
          <p:nvPr/>
        </p:nvSpPr>
        <p:spPr>
          <a:xfrm>
            <a:off x="315928" y="1155708"/>
            <a:ext cx="3783106"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know this person?</a:t>
            </a:r>
          </a:p>
        </p:txBody>
      </p:sp>
      <p:sp>
        <p:nvSpPr>
          <p:cNvPr id="17" name="Title 1">
            <a:extLst>
              <a:ext uri="{FF2B5EF4-FFF2-40B4-BE49-F238E27FC236}">
                <a16:creationId xmlns:a16="http://schemas.microsoft.com/office/drawing/2014/main" id="{349643FA-4279-44C0-B221-98334F7A9688}"/>
              </a:ext>
            </a:extLst>
          </p:cNvPr>
          <p:cNvSpPr txBox="1">
            <a:spLocks/>
          </p:cNvSpPr>
          <p:nvPr/>
        </p:nvSpPr>
        <p:spPr>
          <a:xfrm>
            <a:off x="315928" y="1712464"/>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What do they want?</a:t>
            </a:r>
          </a:p>
        </p:txBody>
      </p:sp>
      <p:sp>
        <p:nvSpPr>
          <p:cNvPr id="18" name="Title 1">
            <a:extLst>
              <a:ext uri="{FF2B5EF4-FFF2-40B4-BE49-F238E27FC236}">
                <a16:creationId xmlns:a16="http://schemas.microsoft.com/office/drawing/2014/main" id="{C30341F7-F58E-4B5C-B024-F47F203A5590}"/>
              </a:ext>
            </a:extLst>
          </p:cNvPr>
          <p:cNvSpPr txBox="1">
            <a:spLocks/>
          </p:cNvSpPr>
          <p:nvPr/>
        </p:nvSpPr>
        <p:spPr>
          <a:xfrm>
            <a:off x="315928" y="2284499"/>
            <a:ext cx="4077396" cy="7318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they have a good or bad reason for messaging us?</a:t>
            </a:r>
          </a:p>
        </p:txBody>
      </p:sp>
      <p:sp>
        <p:nvSpPr>
          <p:cNvPr id="19" name="Title 1">
            <a:extLst>
              <a:ext uri="{FF2B5EF4-FFF2-40B4-BE49-F238E27FC236}">
                <a16:creationId xmlns:a16="http://schemas.microsoft.com/office/drawing/2014/main" id="{E32410BE-2B3E-447A-8C13-996282ACF8E7}"/>
              </a:ext>
            </a:extLst>
          </p:cNvPr>
          <p:cNvSpPr txBox="1">
            <a:spLocks/>
          </p:cNvSpPr>
          <p:nvPr/>
        </p:nvSpPr>
        <p:spPr>
          <a:xfrm>
            <a:off x="315928" y="3173430"/>
            <a:ext cx="3660494"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block them?</a:t>
            </a:r>
          </a:p>
        </p:txBody>
      </p:sp>
      <p:sp>
        <p:nvSpPr>
          <p:cNvPr id="20" name="Title 1">
            <a:extLst>
              <a:ext uri="{FF2B5EF4-FFF2-40B4-BE49-F238E27FC236}">
                <a16:creationId xmlns:a16="http://schemas.microsoft.com/office/drawing/2014/main" id="{178C2B33-D92F-49A2-83DD-B736E48B76A1}"/>
              </a:ext>
            </a:extLst>
          </p:cNvPr>
          <p:cNvSpPr txBox="1">
            <a:spLocks/>
          </p:cNvSpPr>
          <p:nvPr/>
        </p:nvSpPr>
        <p:spPr>
          <a:xfrm>
            <a:off x="315928" y="3744792"/>
            <a:ext cx="3881212"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report them?</a:t>
            </a:r>
          </a:p>
        </p:txBody>
      </p:sp>
      <p:sp>
        <p:nvSpPr>
          <p:cNvPr id="21" name="Title 1">
            <a:extLst>
              <a:ext uri="{FF2B5EF4-FFF2-40B4-BE49-F238E27FC236}">
                <a16:creationId xmlns:a16="http://schemas.microsoft.com/office/drawing/2014/main" id="{1A8AC58D-665D-4C3B-B3DE-74FDA5E37E20}"/>
              </a:ext>
            </a:extLst>
          </p:cNvPr>
          <p:cNvSpPr txBox="1">
            <a:spLocks/>
          </p:cNvSpPr>
          <p:nvPr/>
        </p:nvSpPr>
        <p:spPr>
          <a:xfrm>
            <a:off x="315928" y="4316154"/>
            <a:ext cx="4929033"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need to tell a trusted adult?</a:t>
            </a:r>
          </a:p>
        </p:txBody>
      </p:sp>
      <p:sp>
        <p:nvSpPr>
          <p:cNvPr id="22" name="Title 1">
            <a:extLst>
              <a:ext uri="{FF2B5EF4-FFF2-40B4-BE49-F238E27FC236}">
                <a16:creationId xmlns:a16="http://schemas.microsoft.com/office/drawing/2014/main" id="{644A7DA2-C4E0-4F2E-B78E-16093F674517}"/>
              </a:ext>
            </a:extLst>
          </p:cNvPr>
          <p:cNvSpPr txBox="1">
            <a:spLocks/>
          </p:cNvSpPr>
          <p:nvPr/>
        </p:nvSpPr>
        <p:spPr>
          <a:xfrm>
            <a:off x="315928" y="4887516"/>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Who can we tell?</a:t>
            </a:r>
          </a:p>
        </p:txBody>
      </p:sp>
      <p:grpSp>
        <p:nvGrpSpPr>
          <p:cNvPr id="23" name="Group 22">
            <a:extLst>
              <a:ext uri="{FF2B5EF4-FFF2-40B4-BE49-F238E27FC236}">
                <a16:creationId xmlns:a16="http://schemas.microsoft.com/office/drawing/2014/main" id="{99AAAC1B-6E1E-4BA3-A1DE-89D6EA75DB7F}"/>
              </a:ext>
            </a:extLst>
          </p:cNvPr>
          <p:cNvGrpSpPr/>
          <p:nvPr/>
        </p:nvGrpSpPr>
        <p:grpSpPr>
          <a:xfrm>
            <a:off x="0" y="182659"/>
            <a:ext cx="6295697" cy="658835"/>
            <a:chOff x="0" y="182659"/>
            <a:chExt cx="5563312" cy="658835"/>
          </a:xfrm>
        </p:grpSpPr>
        <p:grpSp>
          <p:nvGrpSpPr>
            <p:cNvPr id="24" name="Group 23">
              <a:extLst>
                <a:ext uri="{FF2B5EF4-FFF2-40B4-BE49-F238E27FC236}">
                  <a16:creationId xmlns:a16="http://schemas.microsoft.com/office/drawing/2014/main" id="{AC023886-3298-4A58-870D-7505E958093D}"/>
                </a:ext>
              </a:extLst>
            </p:cNvPr>
            <p:cNvGrpSpPr/>
            <p:nvPr/>
          </p:nvGrpSpPr>
          <p:grpSpPr>
            <a:xfrm>
              <a:off x="0" y="245701"/>
              <a:ext cx="4766252" cy="554449"/>
              <a:chOff x="0" y="245701"/>
              <a:chExt cx="4766252" cy="554449"/>
            </a:xfrm>
          </p:grpSpPr>
          <p:sp>
            <p:nvSpPr>
              <p:cNvPr id="26" name="Flowchart: Data 25">
                <a:extLst>
                  <a:ext uri="{FF2B5EF4-FFF2-40B4-BE49-F238E27FC236}">
                    <a16:creationId xmlns:a16="http://schemas.microsoft.com/office/drawing/2014/main" id="{FB860568-E5DB-477F-8139-0EC5B3AA3CDB}"/>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Rectangle 26">
                <a:extLst>
                  <a:ext uri="{FF2B5EF4-FFF2-40B4-BE49-F238E27FC236}">
                    <a16:creationId xmlns:a16="http://schemas.microsoft.com/office/drawing/2014/main" id="{E294EC14-C6AF-47F5-8040-AD467AE31D36}"/>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Rectangle 24">
              <a:extLst>
                <a:ext uri="{FF2B5EF4-FFF2-40B4-BE49-F238E27FC236}">
                  <a16:creationId xmlns:a16="http://schemas.microsoft.com/office/drawing/2014/main" id="{C2146962-E230-4ADA-8F9E-968719A37203}"/>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3683373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6BCB28E-B315-4194-86D6-6CE3EFF3516E}"/>
              </a:ext>
            </a:extLst>
          </p:cNvPr>
          <p:cNvSpPr/>
          <p:nvPr/>
        </p:nvSpPr>
        <p:spPr>
          <a:xfrm>
            <a:off x="1604875" y="2048443"/>
            <a:ext cx="7259748" cy="2841034"/>
          </a:xfrm>
          <a:prstGeom prst="rect">
            <a:avLst/>
          </a:prstGeom>
        </p:spPr>
        <p:txBody>
          <a:bodyPr wrap="square">
            <a:spAutoFit/>
          </a:bodyPr>
          <a:lstStyle/>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It’s ok to send messages about ourselves and arrange to meet up with people we actually know offline.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These could be:</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Parents or carers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School friends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Family members</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Key worker </a:t>
            </a:r>
          </a:p>
        </p:txBody>
      </p:sp>
      <p:grpSp>
        <p:nvGrpSpPr>
          <p:cNvPr id="4" name="Group 3">
            <a:extLst>
              <a:ext uri="{FF2B5EF4-FFF2-40B4-BE49-F238E27FC236}">
                <a16:creationId xmlns:a16="http://schemas.microsoft.com/office/drawing/2014/main" id="{B28C2B7C-EF86-414C-B997-ABFBC9ABC88E}"/>
              </a:ext>
            </a:extLst>
          </p:cNvPr>
          <p:cNvGrpSpPr/>
          <p:nvPr/>
        </p:nvGrpSpPr>
        <p:grpSpPr>
          <a:xfrm>
            <a:off x="847802" y="2048443"/>
            <a:ext cx="696786" cy="696786"/>
            <a:chOff x="334861" y="2176829"/>
            <a:chExt cx="696786" cy="696786"/>
          </a:xfrm>
        </p:grpSpPr>
        <p:sp>
          <p:nvSpPr>
            <p:cNvPr id="11" name="Oval 10">
              <a:extLst>
                <a:ext uri="{FF2B5EF4-FFF2-40B4-BE49-F238E27FC236}">
                  <a16:creationId xmlns:a16="http://schemas.microsoft.com/office/drawing/2014/main" id="{12A60429-218F-4E94-BF53-9E401B240A15}"/>
                </a:ext>
              </a:extLst>
            </p:cNvPr>
            <p:cNvSpPr/>
            <p:nvPr/>
          </p:nvSpPr>
          <p:spPr>
            <a:xfrm>
              <a:off x="334861" y="2176829"/>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descr="A picture containing drawing&#10;&#10;Description automatically generated">
              <a:extLst>
                <a:ext uri="{FF2B5EF4-FFF2-40B4-BE49-F238E27FC236}">
                  <a16:creationId xmlns:a16="http://schemas.microsoft.com/office/drawing/2014/main" id="{66127585-D354-42E9-8D36-17CD4D1B22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148" y="2237116"/>
              <a:ext cx="576212" cy="576212"/>
            </a:xfrm>
            <a:prstGeom prst="rect">
              <a:avLst/>
            </a:prstGeom>
          </p:spPr>
        </p:pic>
      </p:grpSp>
      <p:grpSp>
        <p:nvGrpSpPr>
          <p:cNvPr id="6" name="Group 5">
            <a:extLst>
              <a:ext uri="{FF2B5EF4-FFF2-40B4-BE49-F238E27FC236}">
                <a16:creationId xmlns:a16="http://schemas.microsoft.com/office/drawing/2014/main" id="{0BD43AF0-5310-4DA9-BE7E-EBED4966D30B}"/>
              </a:ext>
            </a:extLst>
          </p:cNvPr>
          <p:cNvGrpSpPr/>
          <p:nvPr/>
        </p:nvGrpSpPr>
        <p:grpSpPr>
          <a:xfrm>
            <a:off x="0" y="182659"/>
            <a:ext cx="2231286" cy="658835"/>
            <a:chOff x="0" y="182659"/>
            <a:chExt cx="2231286" cy="658835"/>
          </a:xfrm>
        </p:grpSpPr>
        <p:sp>
          <p:nvSpPr>
            <p:cNvPr id="7" name="Flowchart: Data 6">
              <a:extLst>
                <a:ext uri="{FF2B5EF4-FFF2-40B4-BE49-F238E27FC236}">
                  <a16:creationId xmlns:a16="http://schemas.microsoft.com/office/drawing/2014/main" id="{70ABE595-A4D0-4D6C-A8B3-CEB14A8338EA}"/>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07B5620-A0AF-410A-A139-57CBAF741D19}"/>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625B316-70F5-43BF-859C-83525F658BB1}"/>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Tree>
    <p:extLst>
      <p:ext uri="{BB962C8B-B14F-4D97-AF65-F5344CB8AC3E}">
        <p14:creationId xmlns:p14="http://schemas.microsoft.com/office/powerpoint/2010/main" val="1512101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D953A044-973D-4FFF-A95F-9CA98D55F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7580" y="2831037"/>
            <a:ext cx="3897326" cy="3538232"/>
          </a:xfrm>
          <a:prstGeom prst="rect">
            <a:avLst/>
          </a:prstGeom>
        </p:spPr>
      </p:pic>
      <p:sp>
        <p:nvSpPr>
          <p:cNvPr id="15" name="Title 1">
            <a:extLst>
              <a:ext uri="{FF2B5EF4-FFF2-40B4-BE49-F238E27FC236}">
                <a16:creationId xmlns:a16="http://schemas.microsoft.com/office/drawing/2014/main" id="{34BABDC5-6515-4256-8049-30C713E5F750}"/>
              </a:ext>
            </a:extLst>
          </p:cNvPr>
          <p:cNvSpPr txBox="1">
            <a:spLocks/>
          </p:cNvSpPr>
          <p:nvPr/>
        </p:nvSpPr>
        <p:spPr>
          <a:xfrm>
            <a:off x="315928" y="1155708"/>
            <a:ext cx="3783106"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know this person?</a:t>
            </a:r>
          </a:p>
        </p:txBody>
      </p:sp>
      <p:sp>
        <p:nvSpPr>
          <p:cNvPr id="16" name="Title 1">
            <a:extLst>
              <a:ext uri="{FF2B5EF4-FFF2-40B4-BE49-F238E27FC236}">
                <a16:creationId xmlns:a16="http://schemas.microsoft.com/office/drawing/2014/main" id="{36B15CE2-2B22-4070-8989-D59E8CB70055}"/>
              </a:ext>
            </a:extLst>
          </p:cNvPr>
          <p:cNvSpPr txBox="1">
            <a:spLocks/>
          </p:cNvSpPr>
          <p:nvPr/>
        </p:nvSpPr>
        <p:spPr>
          <a:xfrm>
            <a:off x="315928" y="1712464"/>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What do they want?</a:t>
            </a:r>
          </a:p>
        </p:txBody>
      </p:sp>
      <p:sp>
        <p:nvSpPr>
          <p:cNvPr id="17" name="Title 1">
            <a:extLst>
              <a:ext uri="{FF2B5EF4-FFF2-40B4-BE49-F238E27FC236}">
                <a16:creationId xmlns:a16="http://schemas.microsoft.com/office/drawing/2014/main" id="{1E91E960-EBEC-438C-9BF4-1B40ECDB2730}"/>
              </a:ext>
            </a:extLst>
          </p:cNvPr>
          <p:cNvSpPr txBox="1">
            <a:spLocks/>
          </p:cNvSpPr>
          <p:nvPr/>
        </p:nvSpPr>
        <p:spPr>
          <a:xfrm>
            <a:off x="315928" y="2284499"/>
            <a:ext cx="4077396" cy="7318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they have a good or bad reason for messaging us?</a:t>
            </a:r>
          </a:p>
        </p:txBody>
      </p:sp>
      <p:sp>
        <p:nvSpPr>
          <p:cNvPr id="18" name="Title 1">
            <a:extLst>
              <a:ext uri="{FF2B5EF4-FFF2-40B4-BE49-F238E27FC236}">
                <a16:creationId xmlns:a16="http://schemas.microsoft.com/office/drawing/2014/main" id="{7F33D872-0850-428C-8B78-D2408FD7D2F5}"/>
              </a:ext>
            </a:extLst>
          </p:cNvPr>
          <p:cNvSpPr txBox="1">
            <a:spLocks/>
          </p:cNvSpPr>
          <p:nvPr/>
        </p:nvSpPr>
        <p:spPr>
          <a:xfrm>
            <a:off x="315928" y="3173430"/>
            <a:ext cx="3660494"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block them?</a:t>
            </a:r>
          </a:p>
        </p:txBody>
      </p:sp>
      <p:sp>
        <p:nvSpPr>
          <p:cNvPr id="19" name="Title 1">
            <a:extLst>
              <a:ext uri="{FF2B5EF4-FFF2-40B4-BE49-F238E27FC236}">
                <a16:creationId xmlns:a16="http://schemas.microsoft.com/office/drawing/2014/main" id="{4A6DE27C-F484-47E0-A6DB-B2A033C7FC53}"/>
              </a:ext>
            </a:extLst>
          </p:cNvPr>
          <p:cNvSpPr txBox="1">
            <a:spLocks/>
          </p:cNvSpPr>
          <p:nvPr/>
        </p:nvSpPr>
        <p:spPr>
          <a:xfrm>
            <a:off x="315928" y="3744792"/>
            <a:ext cx="3881212"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report them?</a:t>
            </a:r>
          </a:p>
        </p:txBody>
      </p:sp>
      <p:sp>
        <p:nvSpPr>
          <p:cNvPr id="20" name="Title 1">
            <a:extLst>
              <a:ext uri="{FF2B5EF4-FFF2-40B4-BE49-F238E27FC236}">
                <a16:creationId xmlns:a16="http://schemas.microsoft.com/office/drawing/2014/main" id="{C90F381A-CACC-4CC4-AD37-75A4CFB797F1}"/>
              </a:ext>
            </a:extLst>
          </p:cNvPr>
          <p:cNvSpPr txBox="1">
            <a:spLocks/>
          </p:cNvSpPr>
          <p:nvPr/>
        </p:nvSpPr>
        <p:spPr>
          <a:xfrm>
            <a:off x="315928" y="4316154"/>
            <a:ext cx="4929033"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need to tell a trusted adult?</a:t>
            </a:r>
          </a:p>
        </p:txBody>
      </p:sp>
      <p:sp>
        <p:nvSpPr>
          <p:cNvPr id="21" name="Title 1">
            <a:extLst>
              <a:ext uri="{FF2B5EF4-FFF2-40B4-BE49-F238E27FC236}">
                <a16:creationId xmlns:a16="http://schemas.microsoft.com/office/drawing/2014/main" id="{5AB39CE2-DAB7-4831-9BE8-43162DF01D1C}"/>
              </a:ext>
            </a:extLst>
          </p:cNvPr>
          <p:cNvSpPr txBox="1">
            <a:spLocks/>
          </p:cNvSpPr>
          <p:nvPr/>
        </p:nvSpPr>
        <p:spPr>
          <a:xfrm>
            <a:off x="315928" y="4887516"/>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Who can we tell?</a:t>
            </a:r>
          </a:p>
        </p:txBody>
      </p:sp>
      <p:grpSp>
        <p:nvGrpSpPr>
          <p:cNvPr id="22" name="Group 21">
            <a:extLst>
              <a:ext uri="{FF2B5EF4-FFF2-40B4-BE49-F238E27FC236}">
                <a16:creationId xmlns:a16="http://schemas.microsoft.com/office/drawing/2014/main" id="{580ED7F3-8A18-4DD3-B4A7-2E0337B67FA1}"/>
              </a:ext>
            </a:extLst>
          </p:cNvPr>
          <p:cNvGrpSpPr/>
          <p:nvPr/>
        </p:nvGrpSpPr>
        <p:grpSpPr>
          <a:xfrm>
            <a:off x="0" y="182659"/>
            <a:ext cx="6295697" cy="658835"/>
            <a:chOff x="0" y="182659"/>
            <a:chExt cx="5563312" cy="658835"/>
          </a:xfrm>
        </p:grpSpPr>
        <p:grpSp>
          <p:nvGrpSpPr>
            <p:cNvPr id="23" name="Group 22">
              <a:extLst>
                <a:ext uri="{FF2B5EF4-FFF2-40B4-BE49-F238E27FC236}">
                  <a16:creationId xmlns:a16="http://schemas.microsoft.com/office/drawing/2014/main" id="{988F842C-E2AE-48B5-9252-DF11CD3006DA}"/>
                </a:ext>
              </a:extLst>
            </p:cNvPr>
            <p:cNvGrpSpPr/>
            <p:nvPr/>
          </p:nvGrpSpPr>
          <p:grpSpPr>
            <a:xfrm>
              <a:off x="0" y="245701"/>
              <a:ext cx="4766252" cy="554449"/>
              <a:chOff x="0" y="245701"/>
              <a:chExt cx="4766252" cy="554449"/>
            </a:xfrm>
          </p:grpSpPr>
          <p:sp>
            <p:nvSpPr>
              <p:cNvPr id="25" name="Flowchart: Data 24">
                <a:extLst>
                  <a:ext uri="{FF2B5EF4-FFF2-40B4-BE49-F238E27FC236}">
                    <a16:creationId xmlns:a16="http://schemas.microsoft.com/office/drawing/2014/main" id="{3089AA83-A213-4447-9D13-EF130CC351F1}"/>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D55FFBA0-7939-440A-A50E-EC1846FB58A6}"/>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Rectangle 23">
              <a:extLst>
                <a:ext uri="{FF2B5EF4-FFF2-40B4-BE49-F238E27FC236}">
                  <a16:creationId xmlns:a16="http://schemas.microsoft.com/office/drawing/2014/main" id="{1CBB85B4-356E-4B6A-A4CF-1BBBBA8E1EE2}"/>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243304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527314-D8D1-4A7C-B8F3-E7C74678C56E}"/>
              </a:ext>
            </a:extLst>
          </p:cNvPr>
          <p:cNvSpPr/>
          <p:nvPr/>
        </p:nvSpPr>
        <p:spPr>
          <a:xfrm>
            <a:off x="1685803" y="1891688"/>
            <a:ext cx="6630883" cy="3631379"/>
          </a:xfrm>
          <a:prstGeom prst="rect">
            <a:avLst/>
          </a:prstGeom>
        </p:spPr>
        <p:txBody>
          <a:bodyPr wrap="square">
            <a:spAutoFit/>
          </a:bodyPr>
          <a:lstStyle/>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If someone new that you have never actually met before messages you then tell a trusted adult.</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Don’t give out your phone number, address, school name, where you are from etc. These are all examples of your personal information. </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Block messages from people you don’t know who ask for your personal information.</a:t>
            </a:r>
          </a:p>
        </p:txBody>
      </p:sp>
      <p:grpSp>
        <p:nvGrpSpPr>
          <p:cNvPr id="4" name="Group 3">
            <a:extLst>
              <a:ext uri="{FF2B5EF4-FFF2-40B4-BE49-F238E27FC236}">
                <a16:creationId xmlns:a16="http://schemas.microsoft.com/office/drawing/2014/main" id="{5359FD2C-A0D9-40FD-A85E-B5B17C0C856A}"/>
              </a:ext>
            </a:extLst>
          </p:cNvPr>
          <p:cNvGrpSpPr/>
          <p:nvPr/>
        </p:nvGrpSpPr>
        <p:grpSpPr>
          <a:xfrm>
            <a:off x="936682" y="3045427"/>
            <a:ext cx="696786" cy="696786"/>
            <a:chOff x="922046" y="2888447"/>
            <a:chExt cx="696786" cy="696786"/>
          </a:xfrm>
        </p:grpSpPr>
        <p:sp>
          <p:nvSpPr>
            <p:cNvPr id="24" name="Oval 23">
              <a:extLst>
                <a:ext uri="{FF2B5EF4-FFF2-40B4-BE49-F238E27FC236}">
                  <a16:creationId xmlns:a16="http://schemas.microsoft.com/office/drawing/2014/main" id="{DF95C5CE-0CDD-4EB9-8C53-02DC53C2C807}"/>
                </a:ext>
              </a:extLst>
            </p:cNvPr>
            <p:cNvSpPr/>
            <p:nvPr/>
          </p:nvSpPr>
          <p:spPr>
            <a:xfrm>
              <a:off x="922046" y="2888447"/>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5" name="Picture 14" descr="A picture containing drawing, clock&#10;&#10;Description automatically generated">
              <a:extLst>
                <a:ext uri="{FF2B5EF4-FFF2-40B4-BE49-F238E27FC236}">
                  <a16:creationId xmlns:a16="http://schemas.microsoft.com/office/drawing/2014/main" id="{C2B99B7D-2478-42FF-AA93-7B1089DE273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071" y="2935319"/>
              <a:ext cx="596007" cy="596007"/>
            </a:xfrm>
            <a:prstGeom prst="rect">
              <a:avLst/>
            </a:prstGeom>
          </p:spPr>
        </p:pic>
      </p:grpSp>
      <p:grpSp>
        <p:nvGrpSpPr>
          <p:cNvPr id="5" name="Group 4">
            <a:extLst>
              <a:ext uri="{FF2B5EF4-FFF2-40B4-BE49-F238E27FC236}">
                <a16:creationId xmlns:a16="http://schemas.microsoft.com/office/drawing/2014/main" id="{55AE4FC7-9108-47B9-8835-5820D52704EC}"/>
              </a:ext>
            </a:extLst>
          </p:cNvPr>
          <p:cNvGrpSpPr/>
          <p:nvPr/>
        </p:nvGrpSpPr>
        <p:grpSpPr>
          <a:xfrm>
            <a:off x="928832" y="4599566"/>
            <a:ext cx="696786" cy="696786"/>
            <a:chOff x="946633" y="4225098"/>
            <a:chExt cx="696786" cy="696786"/>
          </a:xfrm>
        </p:grpSpPr>
        <p:sp>
          <p:nvSpPr>
            <p:cNvPr id="25" name="Oval 24">
              <a:extLst>
                <a:ext uri="{FF2B5EF4-FFF2-40B4-BE49-F238E27FC236}">
                  <a16:creationId xmlns:a16="http://schemas.microsoft.com/office/drawing/2014/main" id="{B9C6A609-B35E-4B3A-9B2E-E867DC99669B}"/>
                </a:ext>
              </a:extLst>
            </p:cNvPr>
            <p:cNvSpPr/>
            <p:nvPr/>
          </p:nvSpPr>
          <p:spPr>
            <a:xfrm>
              <a:off x="946633" y="4225098"/>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descr="A picture containing drawing&#10;&#10;Description automatically generated">
              <a:extLst>
                <a:ext uri="{FF2B5EF4-FFF2-40B4-BE49-F238E27FC236}">
                  <a16:creationId xmlns:a16="http://schemas.microsoft.com/office/drawing/2014/main" id="{4EF04A96-5DC3-4389-80F8-6E005CFA68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71867" y="4250198"/>
              <a:ext cx="646586" cy="646586"/>
            </a:xfrm>
            <a:prstGeom prst="rect">
              <a:avLst/>
            </a:prstGeom>
          </p:spPr>
        </p:pic>
      </p:grpSp>
      <p:grpSp>
        <p:nvGrpSpPr>
          <p:cNvPr id="14" name="Group 13">
            <a:extLst>
              <a:ext uri="{FF2B5EF4-FFF2-40B4-BE49-F238E27FC236}">
                <a16:creationId xmlns:a16="http://schemas.microsoft.com/office/drawing/2014/main" id="{51DAEA0A-2176-4407-8234-0F28171B968D}"/>
              </a:ext>
            </a:extLst>
          </p:cNvPr>
          <p:cNvGrpSpPr/>
          <p:nvPr/>
        </p:nvGrpSpPr>
        <p:grpSpPr>
          <a:xfrm>
            <a:off x="0" y="182659"/>
            <a:ext cx="2231286" cy="658835"/>
            <a:chOff x="0" y="182659"/>
            <a:chExt cx="2231286" cy="658835"/>
          </a:xfrm>
        </p:grpSpPr>
        <p:sp>
          <p:nvSpPr>
            <p:cNvPr id="16" name="Flowchart: Data 15">
              <a:extLst>
                <a:ext uri="{FF2B5EF4-FFF2-40B4-BE49-F238E27FC236}">
                  <a16:creationId xmlns:a16="http://schemas.microsoft.com/office/drawing/2014/main" id="{47783532-FE5D-4FEB-998F-EA000A92281D}"/>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DEADB39D-4B76-440F-AA38-3A1E8CB814EC}"/>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330B89EA-EC18-4E8D-85E4-59504C38D200}"/>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
        <p:nvSpPr>
          <p:cNvPr id="20" name="Oval 19">
            <a:extLst>
              <a:ext uri="{FF2B5EF4-FFF2-40B4-BE49-F238E27FC236}">
                <a16:creationId xmlns:a16="http://schemas.microsoft.com/office/drawing/2014/main" id="{952CA1EF-A795-4335-83C6-70EF0888BF47}"/>
              </a:ext>
            </a:extLst>
          </p:cNvPr>
          <p:cNvSpPr/>
          <p:nvPr/>
        </p:nvSpPr>
        <p:spPr>
          <a:xfrm>
            <a:off x="936682" y="1911016"/>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1" name="Group 20">
            <a:extLst>
              <a:ext uri="{FF2B5EF4-FFF2-40B4-BE49-F238E27FC236}">
                <a16:creationId xmlns:a16="http://schemas.microsoft.com/office/drawing/2014/main" id="{E55A5831-C691-4EA1-B5A1-65DD69DF71E9}"/>
              </a:ext>
            </a:extLst>
          </p:cNvPr>
          <p:cNvGrpSpPr/>
          <p:nvPr/>
        </p:nvGrpSpPr>
        <p:grpSpPr>
          <a:xfrm>
            <a:off x="1019356" y="1976869"/>
            <a:ext cx="522920" cy="522920"/>
            <a:chOff x="1272598" y="1417707"/>
            <a:chExt cx="852377" cy="852377"/>
          </a:xfrm>
        </p:grpSpPr>
        <p:pic>
          <p:nvPicPr>
            <p:cNvPr id="22" name="Picture 21" descr="A picture containing light&#10;&#10;Description automatically generated">
              <a:extLst>
                <a:ext uri="{FF2B5EF4-FFF2-40B4-BE49-F238E27FC236}">
                  <a16:creationId xmlns:a16="http://schemas.microsoft.com/office/drawing/2014/main" id="{7F5EEC5A-E27E-4A49-A742-92A60A51C2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2598" y="1417707"/>
              <a:ext cx="852377" cy="852377"/>
            </a:xfrm>
            <a:prstGeom prst="rect">
              <a:avLst/>
            </a:prstGeom>
          </p:spPr>
        </p:pic>
        <p:sp>
          <p:nvSpPr>
            <p:cNvPr id="23" name="TextBox 22">
              <a:extLst>
                <a:ext uri="{FF2B5EF4-FFF2-40B4-BE49-F238E27FC236}">
                  <a16:creationId xmlns:a16="http://schemas.microsoft.com/office/drawing/2014/main" id="{689AA8C8-0B00-4330-A68C-8F803521AFF8}"/>
                </a:ext>
              </a:extLst>
            </p:cNvPr>
            <p:cNvSpPr txBox="1"/>
            <p:nvPr/>
          </p:nvSpPr>
          <p:spPr>
            <a:xfrm>
              <a:off x="1371075" y="1843054"/>
              <a:ext cx="679889" cy="376264"/>
            </a:xfrm>
            <a:prstGeom prst="rect">
              <a:avLst/>
            </a:prstGeom>
            <a:noFill/>
          </p:spPr>
          <p:txBody>
            <a:bodyPr wrap="none" rtlCol="0">
              <a:spAutoFit/>
            </a:bodyPr>
            <a:lstStyle/>
            <a:p>
              <a:pPr algn="ctr"/>
              <a:r>
                <a:rPr lang="en-GB" sz="900" dirty="0"/>
                <a:t>NEW</a:t>
              </a:r>
              <a:endParaRPr lang="en-GB" sz="1050" dirty="0"/>
            </a:p>
          </p:txBody>
        </p:sp>
      </p:grpSp>
    </p:spTree>
    <p:extLst>
      <p:ext uri="{BB962C8B-B14F-4D97-AF65-F5344CB8AC3E}">
        <p14:creationId xmlns:p14="http://schemas.microsoft.com/office/powerpoint/2010/main" val="338602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flower, bird&#10;&#10;Description automatically generated">
            <a:extLst>
              <a:ext uri="{FF2B5EF4-FFF2-40B4-BE49-F238E27FC236}">
                <a16:creationId xmlns:a16="http://schemas.microsoft.com/office/drawing/2014/main" id="{E433BE25-2120-40B6-81BE-D13C0E0EB1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5270" y="1829717"/>
            <a:ext cx="3904739" cy="2373210"/>
          </a:xfrm>
          <a:prstGeom prst="rect">
            <a:avLst/>
          </a:prstGeom>
        </p:spPr>
      </p:pic>
      <p:sp>
        <p:nvSpPr>
          <p:cNvPr id="15" name="Title 1">
            <a:extLst>
              <a:ext uri="{FF2B5EF4-FFF2-40B4-BE49-F238E27FC236}">
                <a16:creationId xmlns:a16="http://schemas.microsoft.com/office/drawing/2014/main" id="{347D6824-FA6F-42EB-A3B4-24B7D384EF34}"/>
              </a:ext>
            </a:extLst>
          </p:cNvPr>
          <p:cNvSpPr txBox="1">
            <a:spLocks/>
          </p:cNvSpPr>
          <p:nvPr/>
        </p:nvSpPr>
        <p:spPr>
          <a:xfrm>
            <a:off x="315928" y="1155708"/>
            <a:ext cx="3783106"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know this person?</a:t>
            </a:r>
          </a:p>
        </p:txBody>
      </p:sp>
      <p:sp>
        <p:nvSpPr>
          <p:cNvPr id="16" name="Title 1">
            <a:extLst>
              <a:ext uri="{FF2B5EF4-FFF2-40B4-BE49-F238E27FC236}">
                <a16:creationId xmlns:a16="http://schemas.microsoft.com/office/drawing/2014/main" id="{4BD3F8F4-734E-4C5D-8383-E2A0A303D80B}"/>
              </a:ext>
            </a:extLst>
          </p:cNvPr>
          <p:cNvSpPr txBox="1">
            <a:spLocks/>
          </p:cNvSpPr>
          <p:nvPr/>
        </p:nvSpPr>
        <p:spPr>
          <a:xfrm>
            <a:off x="315928" y="1712464"/>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What do they want?</a:t>
            </a:r>
          </a:p>
        </p:txBody>
      </p:sp>
      <p:sp>
        <p:nvSpPr>
          <p:cNvPr id="17" name="Title 1">
            <a:extLst>
              <a:ext uri="{FF2B5EF4-FFF2-40B4-BE49-F238E27FC236}">
                <a16:creationId xmlns:a16="http://schemas.microsoft.com/office/drawing/2014/main" id="{CC798BAE-CA90-48C0-A958-6145A633AEF9}"/>
              </a:ext>
            </a:extLst>
          </p:cNvPr>
          <p:cNvSpPr txBox="1">
            <a:spLocks/>
          </p:cNvSpPr>
          <p:nvPr/>
        </p:nvSpPr>
        <p:spPr>
          <a:xfrm>
            <a:off x="315928" y="2284499"/>
            <a:ext cx="4077396" cy="7318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they have a good or bad reason for messaging us?</a:t>
            </a:r>
          </a:p>
        </p:txBody>
      </p:sp>
      <p:sp>
        <p:nvSpPr>
          <p:cNvPr id="18" name="Title 1">
            <a:extLst>
              <a:ext uri="{FF2B5EF4-FFF2-40B4-BE49-F238E27FC236}">
                <a16:creationId xmlns:a16="http://schemas.microsoft.com/office/drawing/2014/main" id="{96608B15-BEAF-4094-82D1-C2AD03B8B840}"/>
              </a:ext>
            </a:extLst>
          </p:cNvPr>
          <p:cNvSpPr txBox="1">
            <a:spLocks/>
          </p:cNvSpPr>
          <p:nvPr/>
        </p:nvSpPr>
        <p:spPr>
          <a:xfrm>
            <a:off x="315928" y="3173430"/>
            <a:ext cx="3660494"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block them?</a:t>
            </a:r>
          </a:p>
        </p:txBody>
      </p:sp>
      <p:sp>
        <p:nvSpPr>
          <p:cNvPr id="19" name="Title 1">
            <a:extLst>
              <a:ext uri="{FF2B5EF4-FFF2-40B4-BE49-F238E27FC236}">
                <a16:creationId xmlns:a16="http://schemas.microsoft.com/office/drawing/2014/main" id="{07E5A163-C2CB-4186-8109-B5A67687CD1B}"/>
              </a:ext>
            </a:extLst>
          </p:cNvPr>
          <p:cNvSpPr txBox="1">
            <a:spLocks/>
          </p:cNvSpPr>
          <p:nvPr/>
        </p:nvSpPr>
        <p:spPr>
          <a:xfrm>
            <a:off x="315928" y="3744792"/>
            <a:ext cx="3881212"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report them?</a:t>
            </a:r>
          </a:p>
        </p:txBody>
      </p:sp>
      <p:sp>
        <p:nvSpPr>
          <p:cNvPr id="20" name="Title 1">
            <a:extLst>
              <a:ext uri="{FF2B5EF4-FFF2-40B4-BE49-F238E27FC236}">
                <a16:creationId xmlns:a16="http://schemas.microsoft.com/office/drawing/2014/main" id="{E48DC9CC-07D2-4577-92AA-5B654ACECCE3}"/>
              </a:ext>
            </a:extLst>
          </p:cNvPr>
          <p:cNvSpPr txBox="1">
            <a:spLocks/>
          </p:cNvSpPr>
          <p:nvPr/>
        </p:nvSpPr>
        <p:spPr>
          <a:xfrm>
            <a:off x="315928" y="4316154"/>
            <a:ext cx="4929033"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need to tell a trusted adult?</a:t>
            </a:r>
          </a:p>
        </p:txBody>
      </p:sp>
      <p:sp>
        <p:nvSpPr>
          <p:cNvPr id="21" name="Title 1">
            <a:extLst>
              <a:ext uri="{FF2B5EF4-FFF2-40B4-BE49-F238E27FC236}">
                <a16:creationId xmlns:a16="http://schemas.microsoft.com/office/drawing/2014/main" id="{F596DD74-3826-47D8-9513-5CCB0094A85A}"/>
              </a:ext>
            </a:extLst>
          </p:cNvPr>
          <p:cNvSpPr txBox="1">
            <a:spLocks/>
          </p:cNvSpPr>
          <p:nvPr/>
        </p:nvSpPr>
        <p:spPr>
          <a:xfrm>
            <a:off x="315928" y="4887516"/>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Who can we tell?</a:t>
            </a:r>
          </a:p>
        </p:txBody>
      </p:sp>
      <p:grpSp>
        <p:nvGrpSpPr>
          <p:cNvPr id="22" name="Group 21">
            <a:extLst>
              <a:ext uri="{FF2B5EF4-FFF2-40B4-BE49-F238E27FC236}">
                <a16:creationId xmlns:a16="http://schemas.microsoft.com/office/drawing/2014/main" id="{85B530AA-0548-4F1E-968A-88EC0B0CE881}"/>
              </a:ext>
            </a:extLst>
          </p:cNvPr>
          <p:cNvGrpSpPr/>
          <p:nvPr/>
        </p:nvGrpSpPr>
        <p:grpSpPr>
          <a:xfrm>
            <a:off x="0" y="182659"/>
            <a:ext cx="6295697" cy="658835"/>
            <a:chOff x="0" y="182659"/>
            <a:chExt cx="5563312" cy="658835"/>
          </a:xfrm>
        </p:grpSpPr>
        <p:grpSp>
          <p:nvGrpSpPr>
            <p:cNvPr id="23" name="Group 22">
              <a:extLst>
                <a:ext uri="{FF2B5EF4-FFF2-40B4-BE49-F238E27FC236}">
                  <a16:creationId xmlns:a16="http://schemas.microsoft.com/office/drawing/2014/main" id="{36AFB930-779D-43A7-8359-754B492CFAC9}"/>
                </a:ext>
              </a:extLst>
            </p:cNvPr>
            <p:cNvGrpSpPr/>
            <p:nvPr/>
          </p:nvGrpSpPr>
          <p:grpSpPr>
            <a:xfrm>
              <a:off x="0" y="245701"/>
              <a:ext cx="4766252" cy="554449"/>
              <a:chOff x="0" y="245701"/>
              <a:chExt cx="4766252" cy="554449"/>
            </a:xfrm>
          </p:grpSpPr>
          <p:sp>
            <p:nvSpPr>
              <p:cNvPr id="25" name="Flowchart: Data 24">
                <a:extLst>
                  <a:ext uri="{FF2B5EF4-FFF2-40B4-BE49-F238E27FC236}">
                    <a16:creationId xmlns:a16="http://schemas.microsoft.com/office/drawing/2014/main" id="{EE38E03E-AC11-4AFA-B374-331400918389}"/>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25">
                <a:extLst>
                  <a:ext uri="{FF2B5EF4-FFF2-40B4-BE49-F238E27FC236}">
                    <a16:creationId xmlns:a16="http://schemas.microsoft.com/office/drawing/2014/main" id="{E3D3FB20-98A8-4796-8CEA-14399FE1ECA1}"/>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Rectangle 23">
              <a:extLst>
                <a:ext uri="{FF2B5EF4-FFF2-40B4-BE49-F238E27FC236}">
                  <a16:creationId xmlns:a16="http://schemas.microsoft.com/office/drawing/2014/main" id="{1480A8D6-9D24-4DC9-94DD-15CCBFD0D8ED}"/>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73730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3A6A940-9327-4AFA-868B-25C125D11A7A}"/>
              </a:ext>
            </a:extLst>
          </p:cNvPr>
          <p:cNvSpPr/>
          <p:nvPr/>
        </p:nvSpPr>
        <p:spPr>
          <a:xfrm>
            <a:off x="1685803" y="1891689"/>
            <a:ext cx="6557419" cy="2445862"/>
          </a:xfrm>
          <a:prstGeom prst="rect">
            <a:avLst/>
          </a:prstGeom>
        </p:spPr>
        <p:txBody>
          <a:bodyPr wrap="square">
            <a:spAutoFit/>
          </a:bodyPr>
          <a:lstStyle/>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It’s okay to share where we are and what we are doing with our friends who we have met before. This could be:</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School friends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Friends from clubs </a:t>
            </a: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	- Family friends </a:t>
            </a:r>
          </a:p>
        </p:txBody>
      </p:sp>
      <p:grpSp>
        <p:nvGrpSpPr>
          <p:cNvPr id="4" name="Group 3">
            <a:extLst>
              <a:ext uri="{FF2B5EF4-FFF2-40B4-BE49-F238E27FC236}">
                <a16:creationId xmlns:a16="http://schemas.microsoft.com/office/drawing/2014/main" id="{BC9E1E08-BF7A-4D34-AA6A-ED2A0442DA8C}"/>
              </a:ext>
            </a:extLst>
          </p:cNvPr>
          <p:cNvGrpSpPr/>
          <p:nvPr/>
        </p:nvGrpSpPr>
        <p:grpSpPr>
          <a:xfrm>
            <a:off x="900778" y="1911016"/>
            <a:ext cx="758858" cy="696786"/>
            <a:chOff x="900778" y="1911016"/>
            <a:chExt cx="758858" cy="696786"/>
          </a:xfrm>
        </p:grpSpPr>
        <p:sp>
          <p:nvSpPr>
            <p:cNvPr id="20" name="Oval 19">
              <a:extLst>
                <a:ext uri="{FF2B5EF4-FFF2-40B4-BE49-F238E27FC236}">
                  <a16:creationId xmlns:a16="http://schemas.microsoft.com/office/drawing/2014/main" id="{28CD82FC-E6BD-4E65-BE8F-450E19FFBD2D}"/>
                </a:ext>
              </a:extLst>
            </p:cNvPr>
            <p:cNvSpPr/>
            <p:nvPr/>
          </p:nvSpPr>
          <p:spPr>
            <a:xfrm>
              <a:off x="936682" y="1911016"/>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15" name="Group 14">
              <a:extLst>
                <a:ext uri="{FF2B5EF4-FFF2-40B4-BE49-F238E27FC236}">
                  <a16:creationId xmlns:a16="http://schemas.microsoft.com/office/drawing/2014/main" id="{0F6C01D4-10FA-4B90-8359-6DC80E56DC02}"/>
                </a:ext>
              </a:extLst>
            </p:cNvPr>
            <p:cNvGrpSpPr/>
            <p:nvPr/>
          </p:nvGrpSpPr>
          <p:grpSpPr>
            <a:xfrm>
              <a:off x="900778" y="1980012"/>
              <a:ext cx="758858" cy="576212"/>
              <a:chOff x="1275171" y="1522017"/>
              <a:chExt cx="1011810" cy="768283"/>
            </a:xfrm>
          </p:grpSpPr>
          <p:sp>
            <p:nvSpPr>
              <p:cNvPr id="14" name="Oval 13">
                <a:extLst>
                  <a:ext uri="{FF2B5EF4-FFF2-40B4-BE49-F238E27FC236}">
                    <a16:creationId xmlns:a16="http://schemas.microsoft.com/office/drawing/2014/main" id="{13A54D1A-D636-460D-BD28-C60A15AD247C}"/>
                  </a:ext>
                </a:extLst>
              </p:cNvPr>
              <p:cNvSpPr/>
              <p:nvPr/>
            </p:nvSpPr>
            <p:spPr>
              <a:xfrm>
                <a:off x="1396935" y="1522017"/>
                <a:ext cx="768283" cy="768283"/>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1350"/>
              </a:p>
            </p:txBody>
          </p:sp>
          <p:pic>
            <p:nvPicPr>
              <p:cNvPr id="13" name="Picture 12" descr="A picture containing drawing&#10;&#10;Description automatically generated">
                <a:extLst>
                  <a:ext uri="{FF2B5EF4-FFF2-40B4-BE49-F238E27FC236}">
                    <a16:creationId xmlns:a16="http://schemas.microsoft.com/office/drawing/2014/main" id="{D91F9084-C04A-4B29-8EC4-E7D56DAA0F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1046"/>
              <a:stretch/>
            </p:blipFill>
            <p:spPr>
              <a:xfrm>
                <a:off x="1275171" y="1522017"/>
                <a:ext cx="1011810" cy="495319"/>
              </a:xfrm>
              <a:prstGeom prst="rect">
                <a:avLst/>
              </a:prstGeom>
            </p:spPr>
          </p:pic>
        </p:grpSp>
      </p:grpSp>
      <p:grpSp>
        <p:nvGrpSpPr>
          <p:cNvPr id="8" name="Group 7">
            <a:extLst>
              <a:ext uri="{FF2B5EF4-FFF2-40B4-BE49-F238E27FC236}">
                <a16:creationId xmlns:a16="http://schemas.microsoft.com/office/drawing/2014/main" id="{5F9D192B-B930-4740-BE00-0C5449498728}"/>
              </a:ext>
            </a:extLst>
          </p:cNvPr>
          <p:cNvGrpSpPr/>
          <p:nvPr/>
        </p:nvGrpSpPr>
        <p:grpSpPr>
          <a:xfrm>
            <a:off x="0" y="182659"/>
            <a:ext cx="2231286" cy="658835"/>
            <a:chOff x="0" y="182659"/>
            <a:chExt cx="2231286" cy="658835"/>
          </a:xfrm>
        </p:grpSpPr>
        <p:sp>
          <p:nvSpPr>
            <p:cNvPr id="9" name="Flowchart: Data 8">
              <a:extLst>
                <a:ext uri="{FF2B5EF4-FFF2-40B4-BE49-F238E27FC236}">
                  <a16:creationId xmlns:a16="http://schemas.microsoft.com/office/drawing/2014/main" id="{8B053F98-8F10-4DA1-99BA-3490800F8452}"/>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1FDB393-1C1F-446A-AEA6-05C5653D2478}"/>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5FF9001-24AC-40AA-A0C8-91F60E11EE89}"/>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Tree>
    <p:extLst>
      <p:ext uri="{BB962C8B-B14F-4D97-AF65-F5344CB8AC3E}">
        <p14:creationId xmlns:p14="http://schemas.microsoft.com/office/powerpoint/2010/main" val="3705479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8EB6593F-6982-4328-A8A6-2D79019253E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30700" y="5028325"/>
            <a:ext cx="5614304" cy="1583973"/>
          </a:xfrm>
          <a:prstGeom prst="rect">
            <a:avLst/>
          </a:prstGeom>
        </p:spPr>
      </p:pic>
      <p:grpSp>
        <p:nvGrpSpPr>
          <p:cNvPr id="15" name="Group 14">
            <a:extLst>
              <a:ext uri="{FF2B5EF4-FFF2-40B4-BE49-F238E27FC236}">
                <a16:creationId xmlns:a16="http://schemas.microsoft.com/office/drawing/2014/main" id="{2D3B1E5A-9ACC-4118-9ECC-10FC1EEF071F}"/>
              </a:ext>
            </a:extLst>
          </p:cNvPr>
          <p:cNvGrpSpPr/>
          <p:nvPr/>
        </p:nvGrpSpPr>
        <p:grpSpPr>
          <a:xfrm>
            <a:off x="0" y="182659"/>
            <a:ext cx="6295697" cy="658835"/>
            <a:chOff x="0" y="182659"/>
            <a:chExt cx="5563312" cy="658835"/>
          </a:xfrm>
        </p:grpSpPr>
        <p:grpSp>
          <p:nvGrpSpPr>
            <p:cNvPr id="16" name="Group 15">
              <a:extLst>
                <a:ext uri="{FF2B5EF4-FFF2-40B4-BE49-F238E27FC236}">
                  <a16:creationId xmlns:a16="http://schemas.microsoft.com/office/drawing/2014/main" id="{1CE78A2B-8082-4C98-9BE6-2F1F6E8655E9}"/>
                </a:ext>
              </a:extLst>
            </p:cNvPr>
            <p:cNvGrpSpPr/>
            <p:nvPr/>
          </p:nvGrpSpPr>
          <p:grpSpPr>
            <a:xfrm>
              <a:off x="0" y="245701"/>
              <a:ext cx="4766252" cy="554449"/>
              <a:chOff x="0" y="245701"/>
              <a:chExt cx="4766252" cy="554449"/>
            </a:xfrm>
          </p:grpSpPr>
          <p:sp>
            <p:nvSpPr>
              <p:cNvPr id="18" name="Flowchart: Data 17">
                <a:extLst>
                  <a:ext uri="{FF2B5EF4-FFF2-40B4-BE49-F238E27FC236}">
                    <a16:creationId xmlns:a16="http://schemas.microsoft.com/office/drawing/2014/main" id="{3B528683-D9FF-4F30-B941-2654CEAB02ED}"/>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ectangle 18">
                <a:extLst>
                  <a:ext uri="{FF2B5EF4-FFF2-40B4-BE49-F238E27FC236}">
                    <a16:creationId xmlns:a16="http://schemas.microsoft.com/office/drawing/2014/main" id="{A54DE511-4152-43F3-9733-53CD44A02607}"/>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Rectangle 16">
              <a:extLst>
                <a:ext uri="{FF2B5EF4-FFF2-40B4-BE49-F238E27FC236}">
                  <a16:creationId xmlns:a16="http://schemas.microsoft.com/office/drawing/2014/main" id="{CC1DB2BA-09FA-4AC0-86E1-9E41547BB405}"/>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
        <p:nvSpPr>
          <p:cNvPr id="20" name="Title 1">
            <a:extLst>
              <a:ext uri="{FF2B5EF4-FFF2-40B4-BE49-F238E27FC236}">
                <a16:creationId xmlns:a16="http://schemas.microsoft.com/office/drawing/2014/main" id="{CAAA45D2-8BCA-4EB5-82A5-59C6005D2F73}"/>
              </a:ext>
            </a:extLst>
          </p:cNvPr>
          <p:cNvSpPr txBox="1">
            <a:spLocks/>
          </p:cNvSpPr>
          <p:nvPr/>
        </p:nvSpPr>
        <p:spPr>
          <a:xfrm>
            <a:off x="315928" y="1155708"/>
            <a:ext cx="3783106"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know this person?</a:t>
            </a:r>
          </a:p>
        </p:txBody>
      </p:sp>
      <p:sp>
        <p:nvSpPr>
          <p:cNvPr id="21" name="Title 1">
            <a:extLst>
              <a:ext uri="{FF2B5EF4-FFF2-40B4-BE49-F238E27FC236}">
                <a16:creationId xmlns:a16="http://schemas.microsoft.com/office/drawing/2014/main" id="{C953778D-0385-43C1-87B7-3B693388C5E4}"/>
              </a:ext>
            </a:extLst>
          </p:cNvPr>
          <p:cNvSpPr txBox="1">
            <a:spLocks/>
          </p:cNvSpPr>
          <p:nvPr/>
        </p:nvSpPr>
        <p:spPr>
          <a:xfrm>
            <a:off x="315928" y="1712464"/>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What do they want?</a:t>
            </a:r>
          </a:p>
        </p:txBody>
      </p:sp>
      <p:sp>
        <p:nvSpPr>
          <p:cNvPr id="22" name="Title 1">
            <a:extLst>
              <a:ext uri="{FF2B5EF4-FFF2-40B4-BE49-F238E27FC236}">
                <a16:creationId xmlns:a16="http://schemas.microsoft.com/office/drawing/2014/main" id="{8B7520A6-9A6E-4E60-9BBB-9E3EFD3F6C2D}"/>
              </a:ext>
            </a:extLst>
          </p:cNvPr>
          <p:cNvSpPr txBox="1">
            <a:spLocks/>
          </p:cNvSpPr>
          <p:nvPr/>
        </p:nvSpPr>
        <p:spPr>
          <a:xfrm>
            <a:off x="315928" y="2284499"/>
            <a:ext cx="4077396" cy="7318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they have a good or bad reason for messaging us?</a:t>
            </a:r>
          </a:p>
        </p:txBody>
      </p:sp>
      <p:sp>
        <p:nvSpPr>
          <p:cNvPr id="23" name="Title 1">
            <a:extLst>
              <a:ext uri="{FF2B5EF4-FFF2-40B4-BE49-F238E27FC236}">
                <a16:creationId xmlns:a16="http://schemas.microsoft.com/office/drawing/2014/main" id="{D28AA736-405B-42CD-80B3-F1FDA3581C63}"/>
              </a:ext>
            </a:extLst>
          </p:cNvPr>
          <p:cNvSpPr txBox="1">
            <a:spLocks/>
          </p:cNvSpPr>
          <p:nvPr/>
        </p:nvSpPr>
        <p:spPr>
          <a:xfrm>
            <a:off x="315928" y="3173430"/>
            <a:ext cx="3660494"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block them?</a:t>
            </a:r>
          </a:p>
        </p:txBody>
      </p:sp>
      <p:sp>
        <p:nvSpPr>
          <p:cNvPr id="24" name="Title 1">
            <a:extLst>
              <a:ext uri="{FF2B5EF4-FFF2-40B4-BE49-F238E27FC236}">
                <a16:creationId xmlns:a16="http://schemas.microsoft.com/office/drawing/2014/main" id="{63F7DF25-655C-4A89-9652-3C42948BF13E}"/>
              </a:ext>
            </a:extLst>
          </p:cNvPr>
          <p:cNvSpPr txBox="1">
            <a:spLocks/>
          </p:cNvSpPr>
          <p:nvPr/>
        </p:nvSpPr>
        <p:spPr>
          <a:xfrm>
            <a:off x="315928" y="3744792"/>
            <a:ext cx="3881212"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Should we report them?</a:t>
            </a:r>
          </a:p>
        </p:txBody>
      </p:sp>
      <p:sp>
        <p:nvSpPr>
          <p:cNvPr id="25" name="Title 1">
            <a:extLst>
              <a:ext uri="{FF2B5EF4-FFF2-40B4-BE49-F238E27FC236}">
                <a16:creationId xmlns:a16="http://schemas.microsoft.com/office/drawing/2014/main" id="{CBA26A61-4C2F-4974-B7E0-387D99EA92FC}"/>
              </a:ext>
            </a:extLst>
          </p:cNvPr>
          <p:cNvSpPr txBox="1">
            <a:spLocks/>
          </p:cNvSpPr>
          <p:nvPr/>
        </p:nvSpPr>
        <p:spPr>
          <a:xfrm>
            <a:off x="315928" y="4316154"/>
            <a:ext cx="4929033"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Do we need to tell a trusted adult?</a:t>
            </a:r>
          </a:p>
        </p:txBody>
      </p:sp>
      <p:sp>
        <p:nvSpPr>
          <p:cNvPr id="26" name="Title 1">
            <a:extLst>
              <a:ext uri="{FF2B5EF4-FFF2-40B4-BE49-F238E27FC236}">
                <a16:creationId xmlns:a16="http://schemas.microsoft.com/office/drawing/2014/main" id="{0EB0FBEB-7BA2-4180-ACBC-2E6170C5D7EA}"/>
              </a:ext>
            </a:extLst>
          </p:cNvPr>
          <p:cNvSpPr txBox="1">
            <a:spLocks/>
          </p:cNvSpPr>
          <p:nvPr/>
        </p:nvSpPr>
        <p:spPr>
          <a:xfrm>
            <a:off x="315928" y="4887516"/>
            <a:ext cx="3259478" cy="41492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2900" indent="-342900">
              <a:buBlip>
                <a:blip r:embed="rId4">
                  <a:extLst>
                    <a:ext uri="{96DAC541-7B7A-43D3-8B79-37D633B846F1}">
                      <asvg:svgBlip xmlns:asvg="http://schemas.microsoft.com/office/drawing/2016/SVG/main" r:embed="rId5"/>
                    </a:ext>
                  </a:extLst>
                </a:blip>
              </a:buBlip>
            </a:pPr>
            <a:r>
              <a:rPr lang="en-GB" sz="2400" dirty="0">
                <a:latin typeface="Calibri" panose="020F0502020204030204" pitchFamily="34" charset="0"/>
                <a:cs typeface="Calibri" panose="020F0502020204030204" pitchFamily="34" charset="0"/>
              </a:rPr>
              <a:t>Who can we tell?</a:t>
            </a:r>
          </a:p>
        </p:txBody>
      </p:sp>
    </p:spTree>
    <p:extLst>
      <p:ext uri="{BB962C8B-B14F-4D97-AF65-F5344CB8AC3E}">
        <p14:creationId xmlns:p14="http://schemas.microsoft.com/office/powerpoint/2010/main" val="341991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08DA680-3C89-4E69-8770-09870E1CDCE9}"/>
              </a:ext>
            </a:extLst>
          </p:cNvPr>
          <p:cNvGrpSpPr/>
          <p:nvPr/>
        </p:nvGrpSpPr>
        <p:grpSpPr>
          <a:xfrm>
            <a:off x="2076116" y="2551343"/>
            <a:ext cx="5689202" cy="3731439"/>
            <a:chOff x="2559592" y="2627320"/>
            <a:chExt cx="5689202" cy="3731439"/>
          </a:xfrm>
        </p:grpSpPr>
        <p:grpSp>
          <p:nvGrpSpPr>
            <p:cNvPr id="6" name="Group 5">
              <a:extLst>
                <a:ext uri="{FF2B5EF4-FFF2-40B4-BE49-F238E27FC236}">
                  <a16:creationId xmlns:a16="http://schemas.microsoft.com/office/drawing/2014/main" id="{F4D9F84F-0CA3-473A-8D96-2AB8C91C5E8A}"/>
                </a:ext>
              </a:extLst>
            </p:cNvPr>
            <p:cNvGrpSpPr/>
            <p:nvPr/>
          </p:nvGrpSpPr>
          <p:grpSpPr>
            <a:xfrm>
              <a:off x="4502135" y="3720266"/>
              <a:ext cx="1633592" cy="2638493"/>
              <a:chOff x="4740300" y="3720266"/>
              <a:chExt cx="1633592" cy="2638493"/>
            </a:xfrm>
          </p:grpSpPr>
          <p:pic>
            <p:nvPicPr>
              <p:cNvPr id="7" name="Picture 6" descr="A close up of a logo&#10;&#10;Description automatically generated">
                <a:extLst>
                  <a:ext uri="{FF2B5EF4-FFF2-40B4-BE49-F238E27FC236}">
                    <a16:creationId xmlns:a16="http://schemas.microsoft.com/office/drawing/2014/main" id="{880324F7-7053-4A08-A9D1-C3F68546285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400" t="13182" r="27400" b="13813"/>
              <a:stretch/>
            </p:blipFill>
            <p:spPr>
              <a:xfrm>
                <a:off x="4740300" y="3720266"/>
                <a:ext cx="1633592" cy="2638493"/>
              </a:xfrm>
              <a:prstGeom prst="rect">
                <a:avLst/>
              </a:prstGeom>
            </p:spPr>
          </p:pic>
          <p:pic>
            <p:nvPicPr>
              <p:cNvPr id="13" name="Picture 12" descr="A close up of a logo&#10;&#10;Description automatically generated">
                <a:extLst>
                  <a:ext uri="{FF2B5EF4-FFF2-40B4-BE49-F238E27FC236}">
                    <a16:creationId xmlns:a16="http://schemas.microsoft.com/office/drawing/2014/main" id="{920747E1-C0DC-4EEE-BF79-0A77BFC84E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0300" y="4165281"/>
                <a:ext cx="1633592" cy="1633592"/>
              </a:xfrm>
              <a:prstGeom prst="rect">
                <a:avLst/>
              </a:prstGeom>
            </p:spPr>
          </p:pic>
        </p:grpSp>
        <p:pic>
          <p:nvPicPr>
            <p:cNvPr id="16" name="Picture 15" descr="A close up of a logo&#10;&#10;Description automatically generated">
              <a:extLst>
                <a:ext uri="{FF2B5EF4-FFF2-40B4-BE49-F238E27FC236}">
                  <a16:creationId xmlns:a16="http://schemas.microsoft.com/office/drawing/2014/main" id="{3322EC52-3470-42C3-BFC5-EF3C5293FE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221377">
              <a:off x="2559592" y="3819133"/>
              <a:ext cx="1903929" cy="1903929"/>
            </a:xfrm>
            <a:prstGeom prst="rect">
              <a:avLst/>
            </a:prstGeom>
          </p:spPr>
        </p:pic>
        <p:pic>
          <p:nvPicPr>
            <p:cNvPr id="18" name="Picture 17" descr="A close up of a logo&#10;&#10;Description automatically generated">
              <a:extLst>
                <a:ext uri="{FF2B5EF4-FFF2-40B4-BE49-F238E27FC236}">
                  <a16:creationId xmlns:a16="http://schemas.microsoft.com/office/drawing/2014/main" id="{A787C36F-34FC-496B-BF4F-02F4AEA42E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1185" y="2627320"/>
              <a:ext cx="1382516" cy="1382516"/>
            </a:xfrm>
            <a:prstGeom prst="rect">
              <a:avLst/>
            </a:prstGeom>
          </p:spPr>
        </p:pic>
        <p:pic>
          <p:nvPicPr>
            <p:cNvPr id="20" name="Picture 19" descr="A close up of a logo&#10;&#10;Description automatically generated">
              <a:extLst>
                <a:ext uri="{FF2B5EF4-FFF2-40B4-BE49-F238E27FC236}">
                  <a16:creationId xmlns:a16="http://schemas.microsoft.com/office/drawing/2014/main" id="{4F8D08E9-9B52-45F5-8716-9F535C65FEC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66562" y="4321106"/>
              <a:ext cx="1737617" cy="1737617"/>
            </a:xfrm>
            <a:prstGeom prst="rect">
              <a:avLst/>
            </a:prstGeom>
          </p:spPr>
        </p:pic>
        <p:pic>
          <p:nvPicPr>
            <p:cNvPr id="22" name="Picture 21" descr="A close up of a logo&#10;&#10;Description automatically generated">
              <a:extLst>
                <a:ext uri="{FF2B5EF4-FFF2-40B4-BE49-F238E27FC236}">
                  <a16:creationId xmlns:a16="http://schemas.microsoft.com/office/drawing/2014/main" id="{5AEEE531-390F-43F2-934B-9E44B5344B3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75474" y="2834943"/>
              <a:ext cx="2173320" cy="2173320"/>
            </a:xfrm>
            <a:prstGeom prst="rect">
              <a:avLst/>
            </a:prstGeom>
          </p:spPr>
        </p:pic>
      </p:grpSp>
      <p:grpSp>
        <p:nvGrpSpPr>
          <p:cNvPr id="17" name="Group 16">
            <a:extLst>
              <a:ext uri="{FF2B5EF4-FFF2-40B4-BE49-F238E27FC236}">
                <a16:creationId xmlns:a16="http://schemas.microsoft.com/office/drawing/2014/main" id="{58A776A9-F16B-4451-8BA5-9DDA47899781}"/>
              </a:ext>
            </a:extLst>
          </p:cNvPr>
          <p:cNvGrpSpPr/>
          <p:nvPr/>
        </p:nvGrpSpPr>
        <p:grpSpPr>
          <a:xfrm>
            <a:off x="0" y="575218"/>
            <a:ext cx="6675594" cy="1896661"/>
            <a:chOff x="0" y="575218"/>
            <a:chExt cx="6675594" cy="1896661"/>
          </a:xfrm>
        </p:grpSpPr>
        <p:sp>
          <p:nvSpPr>
            <p:cNvPr id="19" name="Flowchart: Data 18">
              <a:extLst>
                <a:ext uri="{FF2B5EF4-FFF2-40B4-BE49-F238E27FC236}">
                  <a16:creationId xmlns:a16="http://schemas.microsoft.com/office/drawing/2014/main" id="{68ED79A5-F99A-4B04-A606-F1F3A5C478E7}"/>
                </a:ext>
              </a:extLst>
            </p:cNvPr>
            <p:cNvSpPr/>
            <p:nvPr/>
          </p:nvSpPr>
          <p:spPr>
            <a:xfrm>
              <a:off x="2845109" y="587969"/>
              <a:ext cx="3830485" cy="1883910"/>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645ED5E4-F107-4F9E-B816-B0F92EC1FADA}"/>
                </a:ext>
              </a:extLst>
            </p:cNvPr>
            <p:cNvSpPr/>
            <p:nvPr/>
          </p:nvSpPr>
          <p:spPr>
            <a:xfrm>
              <a:off x="0" y="587967"/>
              <a:ext cx="5085108" cy="188391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45ABC9-338B-407E-BFE2-6D4AE8150E86}"/>
                </a:ext>
              </a:extLst>
            </p:cNvPr>
            <p:cNvSpPr/>
            <p:nvPr/>
          </p:nvSpPr>
          <p:spPr>
            <a:xfrm>
              <a:off x="389874" y="575218"/>
              <a:ext cx="5777187" cy="1036438"/>
            </a:xfrm>
            <a:prstGeom prst="rect">
              <a:avLst/>
            </a:prstGeom>
          </p:spPr>
          <p:txBody>
            <a:bodyPr wrap="square">
              <a:spAutoFit/>
            </a:bodyPr>
            <a:lstStyle/>
            <a:p>
              <a:pPr>
                <a:lnSpc>
                  <a:spcPct val="107000"/>
                </a:lnSpc>
                <a:spcAft>
                  <a:spcPts val="600"/>
                </a:spcAft>
              </a:pPr>
              <a:r>
                <a:rPr lang="en-GB" sz="60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a:t>
              </a:r>
            </a:p>
          </p:txBody>
        </p:sp>
        <p:sp>
          <p:nvSpPr>
            <p:cNvPr id="24" name="Rectangle 23">
              <a:extLst>
                <a:ext uri="{FF2B5EF4-FFF2-40B4-BE49-F238E27FC236}">
                  <a16:creationId xmlns:a16="http://schemas.microsoft.com/office/drawing/2014/main" id="{12E350BC-5E8C-4104-B964-9DEC31E5E4A8}"/>
                </a:ext>
              </a:extLst>
            </p:cNvPr>
            <p:cNvSpPr/>
            <p:nvPr/>
          </p:nvSpPr>
          <p:spPr>
            <a:xfrm>
              <a:off x="389875" y="1389715"/>
              <a:ext cx="2191626" cy="1015663"/>
            </a:xfrm>
            <a:prstGeom prst="rect">
              <a:avLst/>
            </a:prstGeom>
          </p:spPr>
          <p:txBody>
            <a:bodyPr wrap="none">
              <a:spAutoFit/>
            </a:bodyPr>
            <a:lstStyle/>
            <a:p>
              <a:r>
                <a:rPr lang="en-GB" sz="60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online</a:t>
              </a:r>
              <a:endParaRPr lang="en-GB" sz="6000" dirty="0"/>
            </a:p>
          </p:txBody>
        </p:sp>
      </p:grpSp>
    </p:spTree>
    <p:extLst>
      <p:ext uri="{BB962C8B-B14F-4D97-AF65-F5344CB8AC3E}">
        <p14:creationId xmlns:p14="http://schemas.microsoft.com/office/powerpoint/2010/main" val="3556608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F3F6DCA3-4563-4AFB-976E-C437F0E9EC11}"/>
              </a:ext>
            </a:extLst>
          </p:cNvPr>
          <p:cNvSpPr/>
          <p:nvPr/>
        </p:nvSpPr>
        <p:spPr>
          <a:xfrm>
            <a:off x="936682" y="1911016"/>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ectangle 11">
            <a:extLst>
              <a:ext uri="{FF2B5EF4-FFF2-40B4-BE49-F238E27FC236}">
                <a16:creationId xmlns:a16="http://schemas.microsoft.com/office/drawing/2014/main" id="{FC35D867-2A43-48CA-A523-8514695AC4D8}"/>
              </a:ext>
            </a:extLst>
          </p:cNvPr>
          <p:cNvSpPr/>
          <p:nvPr/>
        </p:nvSpPr>
        <p:spPr>
          <a:xfrm>
            <a:off x="1685803" y="1891689"/>
            <a:ext cx="7259748" cy="2841034"/>
          </a:xfrm>
          <a:prstGeom prst="rect">
            <a:avLst/>
          </a:prstGeom>
        </p:spPr>
        <p:txBody>
          <a:bodyPr wrap="square">
            <a:spAutoFit/>
          </a:bodyPr>
          <a:lstStyle/>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Remember anyone who follows us on social media can comment on the pictures we post. </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If they just send a friendly, kind message then that is ok.</a:t>
            </a:r>
          </a:p>
          <a:p>
            <a:pPr>
              <a:lnSpc>
                <a:spcPct val="107000"/>
              </a:lnSpc>
            </a:pPr>
            <a:endPar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pPr>
            <a:r>
              <a:rPr lang="en-GB" sz="2400" dirty="0">
                <a:solidFill>
                  <a:srgbClr val="000000"/>
                </a:solidFill>
                <a:latin typeface="Calibri" panose="020F0502020204030204" pitchFamily="34" charset="0"/>
                <a:ea typeface="Calibri" panose="020F0502020204030204" pitchFamily="34" charset="0"/>
                <a:cs typeface="Calibri" panose="020F0502020204030204" pitchFamily="34" charset="0"/>
              </a:rPr>
              <a:t>If they are unkind or ask you to message them privately then tell a trusted adult. </a:t>
            </a:r>
          </a:p>
        </p:txBody>
      </p:sp>
      <p:pic>
        <p:nvPicPr>
          <p:cNvPr id="19" name="Picture 18" descr="A picture containing drawing, light&#10;&#10;Description automatically generated">
            <a:extLst>
              <a:ext uri="{FF2B5EF4-FFF2-40B4-BE49-F238E27FC236}">
                <a16:creationId xmlns:a16="http://schemas.microsoft.com/office/drawing/2014/main" id="{772DE2FB-5CCB-4228-8424-0656FDEED1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4398" y="1958268"/>
            <a:ext cx="591686" cy="591686"/>
          </a:xfrm>
          <a:prstGeom prst="rect">
            <a:avLst/>
          </a:prstGeom>
        </p:spPr>
      </p:pic>
      <p:grpSp>
        <p:nvGrpSpPr>
          <p:cNvPr id="5" name="Group 4">
            <a:extLst>
              <a:ext uri="{FF2B5EF4-FFF2-40B4-BE49-F238E27FC236}">
                <a16:creationId xmlns:a16="http://schemas.microsoft.com/office/drawing/2014/main" id="{5B08DC83-3603-4959-B86C-A17914D87151}"/>
              </a:ext>
            </a:extLst>
          </p:cNvPr>
          <p:cNvGrpSpPr/>
          <p:nvPr/>
        </p:nvGrpSpPr>
        <p:grpSpPr>
          <a:xfrm>
            <a:off x="936682" y="2963813"/>
            <a:ext cx="696786" cy="696786"/>
            <a:chOff x="936682" y="2864655"/>
            <a:chExt cx="696786" cy="696786"/>
          </a:xfrm>
        </p:grpSpPr>
        <p:sp>
          <p:nvSpPr>
            <p:cNvPr id="14" name="Oval 13">
              <a:extLst>
                <a:ext uri="{FF2B5EF4-FFF2-40B4-BE49-F238E27FC236}">
                  <a16:creationId xmlns:a16="http://schemas.microsoft.com/office/drawing/2014/main" id="{B093D481-7463-43BA-B646-C57605AE25F0}"/>
                </a:ext>
              </a:extLst>
            </p:cNvPr>
            <p:cNvSpPr/>
            <p:nvPr/>
          </p:nvSpPr>
          <p:spPr>
            <a:xfrm>
              <a:off x="936682" y="2864655"/>
              <a:ext cx="696786" cy="696786"/>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1" name="Picture 20" descr="A picture containing drawing&#10;&#10;Description automatically generated">
              <a:extLst>
                <a:ext uri="{FF2B5EF4-FFF2-40B4-BE49-F238E27FC236}">
                  <a16:creationId xmlns:a16="http://schemas.microsoft.com/office/drawing/2014/main" id="{DCD995C8-58ED-4D23-A65B-BE60A26FA9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9232" y="2917205"/>
              <a:ext cx="591686" cy="591686"/>
            </a:xfrm>
            <a:prstGeom prst="rect">
              <a:avLst/>
            </a:prstGeom>
          </p:spPr>
        </p:pic>
      </p:grpSp>
      <p:grpSp>
        <p:nvGrpSpPr>
          <p:cNvPr id="4" name="Group 3">
            <a:extLst>
              <a:ext uri="{FF2B5EF4-FFF2-40B4-BE49-F238E27FC236}">
                <a16:creationId xmlns:a16="http://schemas.microsoft.com/office/drawing/2014/main" id="{E637A9CB-CA55-4ED2-8F4D-A3DCE4A50432}"/>
              </a:ext>
            </a:extLst>
          </p:cNvPr>
          <p:cNvGrpSpPr/>
          <p:nvPr/>
        </p:nvGrpSpPr>
        <p:grpSpPr>
          <a:xfrm>
            <a:off x="936682" y="3818294"/>
            <a:ext cx="696786" cy="696786"/>
            <a:chOff x="921848" y="3657101"/>
            <a:chExt cx="696786" cy="696786"/>
          </a:xfrm>
        </p:grpSpPr>
        <p:sp>
          <p:nvSpPr>
            <p:cNvPr id="15" name="Oval 14">
              <a:extLst>
                <a:ext uri="{FF2B5EF4-FFF2-40B4-BE49-F238E27FC236}">
                  <a16:creationId xmlns:a16="http://schemas.microsoft.com/office/drawing/2014/main" id="{5E4EAFBF-AF28-43FA-A7C7-45DA34042A7D}"/>
                </a:ext>
              </a:extLst>
            </p:cNvPr>
            <p:cNvSpPr/>
            <p:nvPr/>
          </p:nvSpPr>
          <p:spPr>
            <a:xfrm>
              <a:off x="921848" y="3657101"/>
              <a:ext cx="696786" cy="696786"/>
            </a:xfrm>
            <a:prstGeom prst="ellipse">
              <a:avLst/>
            </a:prstGeom>
            <a:solidFill>
              <a:srgbClr val="1A1A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2" name="Picture 21">
              <a:extLst>
                <a:ext uri="{FF2B5EF4-FFF2-40B4-BE49-F238E27FC236}">
                  <a16:creationId xmlns:a16="http://schemas.microsoft.com/office/drawing/2014/main" id="{041CA433-92CC-498B-AB07-5EBF522276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9232" y="3705168"/>
              <a:ext cx="600651" cy="600651"/>
            </a:xfrm>
            <a:prstGeom prst="rect">
              <a:avLst/>
            </a:prstGeom>
          </p:spPr>
        </p:pic>
      </p:grpSp>
      <p:grpSp>
        <p:nvGrpSpPr>
          <p:cNvPr id="8" name="Group 7">
            <a:extLst>
              <a:ext uri="{FF2B5EF4-FFF2-40B4-BE49-F238E27FC236}">
                <a16:creationId xmlns:a16="http://schemas.microsoft.com/office/drawing/2014/main" id="{CDDF91A2-C019-425B-A440-0C213FC88069}"/>
              </a:ext>
            </a:extLst>
          </p:cNvPr>
          <p:cNvGrpSpPr/>
          <p:nvPr/>
        </p:nvGrpSpPr>
        <p:grpSpPr>
          <a:xfrm>
            <a:off x="0" y="182659"/>
            <a:ext cx="2231286" cy="658835"/>
            <a:chOff x="0" y="182659"/>
            <a:chExt cx="2231286" cy="658835"/>
          </a:xfrm>
        </p:grpSpPr>
        <p:sp>
          <p:nvSpPr>
            <p:cNvPr id="9" name="Flowchart: Data 8">
              <a:extLst>
                <a:ext uri="{FF2B5EF4-FFF2-40B4-BE49-F238E27FC236}">
                  <a16:creationId xmlns:a16="http://schemas.microsoft.com/office/drawing/2014/main" id="{DA82D350-F952-4E3D-A93B-7B79693290B5}"/>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42062E8-BBC6-4ACB-BF6E-9109F246966A}"/>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150061D-38D8-41A8-B7F9-1AE8C3011629}"/>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Tree>
    <p:extLst>
      <p:ext uri="{BB962C8B-B14F-4D97-AF65-F5344CB8AC3E}">
        <p14:creationId xmlns:p14="http://schemas.microsoft.com/office/powerpoint/2010/main" val="1662093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8301F5-7C04-4953-A81A-5ACA10041FA3}"/>
              </a:ext>
            </a:extLst>
          </p:cNvPr>
          <p:cNvSpPr>
            <a:spLocks noGrp="1"/>
          </p:cNvSpPr>
          <p:nvPr>
            <p:ph type="title"/>
          </p:nvPr>
        </p:nvSpPr>
        <p:spPr>
          <a:xfrm>
            <a:off x="1796511" y="1154299"/>
            <a:ext cx="6795607" cy="994172"/>
          </a:xfrm>
        </p:spPr>
        <p:txBody>
          <a:bodyPr>
            <a:normAutofit fontScale="90000"/>
          </a:bodyPr>
          <a:lstStyle/>
          <a:p>
            <a:r>
              <a:rPr lang="en-GB" dirty="0"/>
              <a:t>So remember, if someone messages you online…</a:t>
            </a:r>
          </a:p>
        </p:txBody>
      </p:sp>
      <p:sp>
        <p:nvSpPr>
          <p:cNvPr id="8" name="Rectangle 7">
            <a:extLst>
              <a:ext uri="{FF2B5EF4-FFF2-40B4-BE49-F238E27FC236}">
                <a16:creationId xmlns:a16="http://schemas.microsoft.com/office/drawing/2014/main" id="{AD14AB3C-0D06-4C5A-8073-131C2872C69B}"/>
              </a:ext>
            </a:extLst>
          </p:cNvPr>
          <p:cNvSpPr/>
          <p:nvPr/>
        </p:nvSpPr>
        <p:spPr>
          <a:xfrm>
            <a:off x="1220421" y="2434583"/>
            <a:ext cx="7779820" cy="3236207"/>
          </a:xfrm>
          <a:prstGeom prst="rect">
            <a:avLst/>
          </a:prstGeom>
        </p:spPr>
        <p:txBody>
          <a:bodyPr wrap="square">
            <a:spAutoFit/>
          </a:bodyPr>
          <a:lstStyle/>
          <a:p>
            <a:pPr>
              <a:lnSpc>
                <a:spcPct val="107000"/>
              </a:lnSpc>
            </a:pPr>
            <a:r>
              <a:rPr lang="en-GB" sz="2400" dirty="0">
                <a:solidFill>
                  <a:srgbClr val="000000"/>
                </a:solidFill>
                <a:ea typeface="Calibri" panose="020F0502020204030204" pitchFamily="34" charset="0"/>
                <a:cs typeface="HelveticaNeue" panose="00000400000000000000" pitchFamily="2" charset="0"/>
              </a:rPr>
              <a:t>Make sure you keep your personal information safe and don’t share your address, phone numbers, school etc with new people. </a:t>
            </a:r>
          </a:p>
          <a:p>
            <a:pPr>
              <a:lnSpc>
                <a:spcPct val="107000"/>
              </a:lnSpc>
            </a:pPr>
            <a:endParaRPr lang="en-GB" sz="2400" dirty="0">
              <a:solidFill>
                <a:srgbClr val="000000"/>
              </a:solidFill>
              <a:ea typeface="Calibri" panose="020F0502020204030204" pitchFamily="34" charset="0"/>
              <a:cs typeface="HelveticaNeue" panose="00000400000000000000" pitchFamily="2" charset="0"/>
            </a:endParaRPr>
          </a:p>
          <a:p>
            <a:pPr>
              <a:lnSpc>
                <a:spcPct val="107000"/>
              </a:lnSpc>
            </a:pPr>
            <a:r>
              <a:rPr lang="en-GB" sz="2400" dirty="0">
                <a:solidFill>
                  <a:srgbClr val="000000"/>
                </a:solidFill>
                <a:ea typeface="Calibri" panose="020F0502020204030204" pitchFamily="34" charset="0"/>
                <a:cs typeface="HelveticaNeue" panose="00000400000000000000" pitchFamily="2" charset="0"/>
              </a:rPr>
              <a:t>Block and report messages when someone new is asking you for personal information, images or videos. </a:t>
            </a:r>
          </a:p>
          <a:p>
            <a:pPr>
              <a:lnSpc>
                <a:spcPct val="107000"/>
              </a:lnSpc>
            </a:pPr>
            <a:endParaRPr lang="en-GB" sz="2400" dirty="0">
              <a:solidFill>
                <a:srgbClr val="000000"/>
              </a:solidFill>
              <a:ea typeface="Calibri" panose="020F0502020204030204" pitchFamily="34" charset="0"/>
              <a:cs typeface="HelveticaNeue" panose="00000400000000000000" pitchFamily="2" charset="0"/>
            </a:endParaRPr>
          </a:p>
          <a:p>
            <a:pPr>
              <a:lnSpc>
                <a:spcPct val="107000"/>
              </a:lnSpc>
            </a:pPr>
            <a:r>
              <a:rPr lang="en-GB" sz="2400" dirty="0">
                <a:solidFill>
                  <a:srgbClr val="000000"/>
                </a:solidFill>
                <a:ea typeface="Calibri" panose="020F0502020204030204" pitchFamily="34" charset="0"/>
                <a:cs typeface="HelveticaNeue" panose="00000400000000000000" pitchFamily="2" charset="0"/>
              </a:rPr>
              <a:t>Tell a trusted adult if someone new messages you privately. </a:t>
            </a:r>
          </a:p>
        </p:txBody>
      </p:sp>
      <p:pic>
        <p:nvPicPr>
          <p:cNvPr id="10" name="Picture 9" descr="A close up of a logo&#10;&#10;Description automatically generated">
            <a:extLst>
              <a:ext uri="{FF2B5EF4-FFF2-40B4-BE49-F238E27FC236}">
                <a16:creationId xmlns:a16="http://schemas.microsoft.com/office/drawing/2014/main" id="{3C6837DD-7C47-486A-B58C-1CBB08F29E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37" y="2273060"/>
            <a:ext cx="821072" cy="821072"/>
          </a:xfrm>
          <a:prstGeom prst="rect">
            <a:avLst/>
          </a:prstGeom>
        </p:spPr>
      </p:pic>
      <p:pic>
        <p:nvPicPr>
          <p:cNvPr id="11" name="Picture 10" descr="A close up of a logo&#10;&#10;Description automatically generated">
            <a:extLst>
              <a:ext uri="{FF2B5EF4-FFF2-40B4-BE49-F238E27FC236}">
                <a16:creationId xmlns:a16="http://schemas.microsoft.com/office/drawing/2014/main" id="{3A6B94B6-A031-48B9-B103-8E09F1F3F6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37" y="3838893"/>
            <a:ext cx="821072" cy="821072"/>
          </a:xfrm>
          <a:prstGeom prst="rect">
            <a:avLst/>
          </a:prstGeom>
        </p:spPr>
      </p:pic>
      <p:pic>
        <p:nvPicPr>
          <p:cNvPr id="12" name="Picture 11" descr="A close up of a logo&#10;&#10;Description automatically generated">
            <a:extLst>
              <a:ext uri="{FF2B5EF4-FFF2-40B4-BE49-F238E27FC236}">
                <a16:creationId xmlns:a16="http://schemas.microsoft.com/office/drawing/2014/main" id="{BD7BAAB5-4094-4441-96AC-D4441D9143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37" y="4984089"/>
            <a:ext cx="821072" cy="821072"/>
          </a:xfrm>
          <a:prstGeom prst="rect">
            <a:avLst/>
          </a:prstGeom>
        </p:spPr>
      </p:pic>
      <p:grpSp>
        <p:nvGrpSpPr>
          <p:cNvPr id="14" name="Group 13">
            <a:extLst>
              <a:ext uri="{FF2B5EF4-FFF2-40B4-BE49-F238E27FC236}">
                <a16:creationId xmlns:a16="http://schemas.microsoft.com/office/drawing/2014/main" id="{8B4B068D-CA2A-4880-933D-FD2B6CFCF30A}"/>
              </a:ext>
            </a:extLst>
          </p:cNvPr>
          <p:cNvGrpSpPr/>
          <p:nvPr/>
        </p:nvGrpSpPr>
        <p:grpSpPr>
          <a:xfrm>
            <a:off x="551883" y="1076423"/>
            <a:ext cx="980150" cy="985499"/>
            <a:chOff x="735843" y="292230"/>
            <a:chExt cx="1306867" cy="1313999"/>
          </a:xfrm>
        </p:grpSpPr>
        <p:pic>
          <p:nvPicPr>
            <p:cNvPr id="9" name="Picture 8" descr="A close up of a logo&#10;&#10;Description automatically generated">
              <a:extLst>
                <a:ext uri="{FF2B5EF4-FFF2-40B4-BE49-F238E27FC236}">
                  <a16:creationId xmlns:a16="http://schemas.microsoft.com/office/drawing/2014/main" id="{98AA946A-7D23-4C68-9630-496FDE300C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946" y="511465"/>
              <a:ext cx="1094764" cy="1094764"/>
            </a:xfrm>
            <a:prstGeom prst="rect">
              <a:avLst/>
            </a:prstGeom>
          </p:spPr>
        </p:pic>
        <p:sp>
          <p:nvSpPr>
            <p:cNvPr id="13" name="Oval 12">
              <a:extLst>
                <a:ext uri="{FF2B5EF4-FFF2-40B4-BE49-F238E27FC236}">
                  <a16:creationId xmlns:a16="http://schemas.microsoft.com/office/drawing/2014/main" id="{43F7065D-C47F-4FE4-8B51-4721D03B3D6A}"/>
                </a:ext>
              </a:extLst>
            </p:cNvPr>
            <p:cNvSpPr/>
            <p:nvPr/>
          </p:nvSpPr>
          <p:spPr>
            <a:xfrm>
              <a:off x="735843" y="292230"/>
              <a:ext cx="424206" cy="433633"/>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2</a:t>
              </a:r>
            </a:p>
          </p:txBody>
        </p:sp>
      </p:grpSp>
      <p:grpSp>
        <p:nvGrpSpPr>
          <p:cNvPr id="15" name="Group 14">
            <a:extLst>
              <a:ext uri="{FF2B5EF4-FFF2-40B4-BE49-F238E27FC236}">
                <a16:creationId xmlns:a16="http://schemas.microsoft.com/office/drawing/2014/main" id="{588B46B5-877F-46A4-86B1-B3C4A6C29F4D}"/>
              </a:ext>
            </a:extLst>
          </p:cNvPr>
          <p:cNvGrpSpPr/>
          <p:nvPr/>
        </p:nvGrpSpPr>
        <p:grpSpPr>
          <a:xfrm>
            <a:off x="0" y="182659"/>
            <a:ext cx="2231286" cy="658835"/>
            <a:chOff x="0" y="182659"/>
            <a:chExt cx="2231286" cy="658835"/>
          </a:xfrm>
        </p:grpSpPr>
        <p:sp>
          <p:nvSpPr>
            <p:cNvPr id="16" name="Flowchart: Data 15">
              <a:extLst>
                <a:ext uri="{FF2B5EF4-FFF2-40B4-BE49-F238E27FC236}">
                  <a16:creationId xmlns:a16="http://schemas.microsoft.com/office/drawing/2014/main" id="{27B318C2-F4BD-4358-BEAA-70A0690B9D21}"/>
                </a:ext>
              </a:extLst>
            </p:cNvPr>
            <p:cNvSpPr/>
            <p:nvPr/>
          </p:nvSpPr>
          <p:spPr>
            <a:xfrm>
              <a:off x="673867"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9BC092B-2F8D-4EA4-958A-C1F92BB8BDF6}"/>
                </a:ext>
              </a:extLst>
            </p:cNvPr>
            <p:cNvSpPr/>
            <p:nvPr/>
          </p:nvSpPr>
          <p:spPr>
            <a:xfrm>
              <a:off x="0" y="245701"/>
              <a:ext cx="1871529"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543F2888-5DFA-413B-90B5-72A46F396AF3}"/>
                </a:ext>
              </a:extLst>
            </p:cNvPr>
            <p:cNvSpPr/>
            <p:nvPr/>
          </p:nvSpPr>
          <p:spPr>
            <a:xfrm>
              <a:off x="161104" y="182659"/>
              <a:ext cx="2070182"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Top tips</a:t>
              </a:r>
            </a:p>
          </p:txBody>
        </p:sp>
      </p:grpSp>
    </p:spTree>
    <p:extLst>
      <p:ext uri="{BB962C8B-B14F-4D97-AF65-F5344CB8AC3E}">
        <p14:creationId xmlns:p14="http://schemas.microsoft.com/office/powerpoint/2010/main" val="2413693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961" y="1275204"/>
            <a:ext cx="4437874" cy="994172"/>
          </a:xfrm>
        </p:spPr>
        <p:txBody>
          <a:bodyPr>
            <a:noAutofit/>
          </a:bodyPr>
          <a:lstStyle/>
          <a:p>
            <a:pPr algn="ctr"/>
            <a:r>
              <a:rPr lang="en-GB" dirty="0">
                <a:latin typeface="Calibri" panose="020F0502020204030204" pitchFamily="34" charset="0"/>
                <a:cs typeface="Calibri" panose="020F0502020204030204" pitchFamily="34" charset="0"/>
              </a:rPr>
              <a:t>Have you ever...</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1071" y="969729"/>
            <a:ext cx="1377970" cy="1377970"/>
          </a:xfrm>
          <a:prstGeom prst="rect">
            <a:avLst/>
          </a:prstGeom>
        </p:spPr>
      </p:pic>
      <p:sp>
        <p:nvSpPr>
          <p:cNvPr id="5" name="Title 1">
            <a:extLst>
              <a:ext uri="{FF2B5EF4-FFF2-40B4-BE49-F238E27FC236}">
                <a16:creationId xmlns:a16="http://schemas.microsoft.com/office/drawing/2014/main" id="{1A683EC4-A973-4101-8E38-31A3BCA24BFD}"/>
              </a:ext>
            </a:extLst>
          </p:cNvPr>
          <p:cNvSpPr txBox="1">
            <a:spLocks/>
          </p:cNvSpPr>
          <p:nvPr/>
        </p:nvSpPr>
        <p:spPr>
          <a:xfrm>
            <a:off x="2699698" y="3005100"/>
            <a:ext cx="5970570" cy="200833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800" dirty="0">
                <a:latin typeface="Calibri" panose="020F0502020204030204" pitchFamily="34" charset="0"/>
                <a:cs typeface="Calibri" panose="020F0502020204030204" pitchFamily="34" charset="0"/>
              </a:rPr>
              <a:t>Sent a message on WhatsApp to a friend or family member</a:t>
            </a:r>
          </a:p>
        </p:txBody>
      </p:sp>
      <p:grpSp>
        <p:nvGrpSpPr>
          <p:cNvPr id="6" name="Group 5">
            <a:extLst>
              <a:ext uri="{FF2B5EF4-FFF2-40B4-BE49-F238E27FC236}">
                <a16:creationId xmlns:a16="http://schemas.microsoft.com/office/drawing/2014/main" id="{237E5187-59DD-43FD-8C43-754FF7373AC7}"/>
              </a:ext>
            </a:extLst>
          </p:cNvPr>
          <p:cNvGrpSpPr/>
          <p:nvPr/>
        </p:nvGrpSpPr>
        <p:grpSpPr>
          <a:xfrm>
            <a:off x="0" y="182659"/>
            <a:ext cx="6295697" cy="658835"/>
            <a:chOff x="0" y="182659"/>
            <a:chExt cx="5563312" cy="658835"/>
          </a:xfrm>
        </p:grpSpPr>
        <p:grpSp>
          <p:nvGrpSpPr>
            <p:cNvPr id="7" name="Group 6">
              <a:extLst>
                <a:ext uri="{FF2B5EF4-FFF2-40B4-BE49-F238E27FC236}">
                  <a16:creationId xmlns:a16="http://schemas.microsoft.com/office/drawing/2014/main" id="{B7B342D8-9A59-4CA0-B5E1-3D1675DE43AE}"/>
                </a:ext>
              </a:extLst>
            </p:cNvPr>
            <p:cNvGrpSpPr/>
            <p:nvPr/>
          </p:nvGrpSpPr>
          <p:grpSpPr>
            <a:xfrm>
              <a:off x="0" y="245701"/>
              <a:ext cx="4766252" cy="554449"/>
              <a:chOff x="0" y="245701"/>
              <a:chExt cx="4766252" cy="554449"/>
            </a:xfrm>
          </p:grpSpPr>
          <p:sp>
            <p:nvSpPr>
              <p:cNvPr id="9" name="Flowchart: Data 8">
                <a:extLst>
                  <a:ext uri="{FF2B5EF4-FFF2-40B4-BE49-F238E27FC236}">
                    <a16:creationId xmlns:a16="http://schemas.microsoft.com/office/drawing/2014/main" id="{2A31AA08-02FE-4531-A7EA-30434012085D}"/>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1C254AA2-FD57-47A5-839C-B2F717A7E21F}"/>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Rectangle 7">
              <a:extLst>
                <a:ext uri="{FF2B5EF4-FFF2-40B4-BE49-F238E27FC236}">
                  <a16:creationId xmlns:a16="http://schemas.microsoft.com/office/drawing/2014/main" id="{AFF5AC11-FF75-45C6-A6F8-A6F24E97818E}"/>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pic>
        <p:nvPicPr>
          <p:cNvPr id="12" name="Picture 11" descr="A picture containing drawing&#10;&#10;Description automatically generated">
            <a:extLst>
              <a:ext uri="{FF2B5EF4-FFF2-40B4-BE49-F238E27FC236}">
                <a16:creationId xmlns:a16="http://schemas.microsoft.com/office/drawing/2014/main" id="{D3E6C52E-96E9-4AC6-BC25-18BA09708B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665" y="2846412"/>
            <a:ext cx="2321033" cy="2325710"/>
          </a:xfrm>
          <a:prstGeom prst="rect">
            <a:avLst/>
          </a:prstGeom>
        </p:spPr>
      </p:pic>
    </p:spTree>
    <p:extLst>
      <p:ext uri="{BB962C8B-B14F-4D97-AF65-F5344CB8AC3E}">
        <p14:creationId xmlns:p14="http://schemas.microsoft.com/office/powerpoint/2010/main" val="1955683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683EC4-A973-4101-8E38-31A3BCA24BFD}"/>
              </a:ext>
            </a:extLst>
          </p:cNvPr>
          <p:cNvSpPr txBox="1">
            <a:spLocks/>
          </p:cNvSpPr>
          <p:nvPr/>
        </p:nvSpPr>
        <p:spPr>
          <a:xfrm>
            <a:off x="2594595" y="3518656"/>
            <a:ext cx="5970570" cy="994172"/>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800" dirty="0">
                <a:latin typeface="Calibri" panose="020F0502020204030204" pitchFamily="34" charset="0"/>
                <a:cs typeface="Calibri" panose="020F0502020204030204" pitchFamily="34" charset="0"/>
              </a:rPr>
              <a:t>Sent a message to someone in a game </a:t>
            </a:r>
          </a:p>
        </p:txBody>
      </p:sp>
      <p:sp>
        <p:nvSpPr>
          <p:cNvPr id="10" name="Title 1">
            <a:extLst>
              <a:ext uri="{FF2B5EF4-FFF2-40B4-BE49-F238E27FC236}">
                <a16:creationId xmlns:a16="http://schemas.microsoft.com/office/drawing/2014/main" id="{27CAA73D-7207-4F3D-AC36-4F4B62B998A6}"/>
              </a:ext>
            </a:extLst>
          </p:cNvPr>
          <p:cNvSpPr>
            <a:spLocks noGrp="1"/>
          </p:cNvSpPr>
          <p:nvPr>
            <p:ph type="title"/>
          </p:nvPr>
        </p:nvSpPr>
        <p:spPr>
          <a:xfrm>
            <a:off x="1489961" y="1275204"/>
            <a:ext cx="4437874" cy="994172"/>
          </a:xfrm>
        </p:spPr>
        <p:txBody>
          <a:bodyPr>
            <a:noAutofit/>
          </a:bodyPr>
          <a:lstStyle/>
          <a:p>
            <a:pPr algn="ctr"/>
            <a:r>
              <a:rPr lang="en-GB" dirty="0">
                <a:latin typeface="Calibri" panose="020F0502020204030204" pitchFamily="34" charset="0"/>
                <a:cs typeface="Calibri" panose="020F0502020204030204" pitchFamily="34" charset="0"/>
              </a:rPr>
              <a:t>Have you ever...</a:t>
            </a:r>
          </a:p>
        </p:txBody>
      </p:sp>
      <p:pic>
        <p:nvPicPr>
          <p:cNvPr id="11" name="Picture 10">
            <a:extLst>
              <a:ext uri="{FF2B5EF4-FFF2-40B4-BE49-F238E27FC236}">
                <a16:creationId xmlns:a16="http://schemas.microsoft.com/office/drawing/2014/main" id="{4A5088B7-E283-4A88-955D-808BC4E1BE7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1071" y="969729"/>
            <a:ext cx="1377970" cy="1377970"/>
          </a:xfrm>
          <a:prstGeom prst="rect">
            <a:avLst/>
          </a:prstGeom>
        </p:spPr>
      </p:pic>
      <p:grpSp>
        <p:nvGrpSpPr>
          <p:cNvPr id="12" name="Group 11">
            <a:extLst>
              <a:ext uri="{FF2B5EF4-FFF2-40B4-BE49-F238E27FC236}">
                <a16:creationId xmlns:a16="http://schemas.microsoft.com/office/drawing/2014/main" id="{5BDF6A20-23E6-4C5C-9759-B07CAAD65C2D}"/>
              </a:ext>
            </a:extLst>
          </p:cNvPr>
          <p:cNvGrpSpPr/>
          <p:nvPr/>
        </p:nvGrpSpPr>
        <p:grpSpPr>
          <a:xfrm>
            <a:off x="0" y="182659"/>
            <a:ext cx="6295697" cy="658835"/>
            <a:chOff x="0" y="182659"/>
            <a:chExt cx="5563312" cy="658835"/>
          </a:xfrm>
        </p:grpSpPr>
        <p:grpSp>
          <p:nvGrpSpPr>
            <p:cNvPr id="13" name="Group 12">
              <a:extLst>
                <a:ext uri="{FF2B5EF4-FFF2-40B4-BE49-F238E27FC236}">
                  <a16:creationId xmlns:a16="http://schemas.microsoft.com/office/drawing/2014/main" id="{EA5B8D4B-9620-42CF-8F99-222363E9F9B6}"/>
                </a:ext>
              </a:extLst>
            </p:cNvPr>
            <p:cNvGrpSpPr/>
            <p:nvPr/>
          </p:nvGrpSpPr>
          <p:grpSpPr>
            <a:xfrm>
              <a:off x="0" y="245701"/>
              <a:ext cx="4766252" cy="554449"/>
              <a:chOff x="0" y="245701"/>
              <a:chExt cx="4766252" cy="554449"/>
            </a:xfrm>
          </p:grpSpPr>
          <p:sp>
            <p:nvSpPr>
              <p:cNvPr id="15" name="Flowchart: Data 14">
                <a:extLst>
                  <a:ext uri="{FF2B5EF4-FFF2-40B4-BE49-F238E27FC236}">
                    <a16:creationId xmlns:a16="http://schemas.microsoft.com/office/drawing/2014/main" id="{D0923CE8-1765-4243-9AB3-F8164D87D388}"/>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ectangle 15">
                <a:extLst>
                  <a:ext uri="{FF2B5EF4-FFF2-40B4-BE49-F238E27FC236}">
                    <a16:creationId xmlns:a16="http://schemas.microsoft.com/office/drawing/2014/main" id="{8DFA97F5-1B3A-43A6-BEFA-DF3F8D2B56CC}"/>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4" name="Rectangle 13">
              <a:extLst>
                <a:ext uri="{FF2B5EF4-FFF2-40B4-BE49-F238E27FC236}">
                  <a16:creationId xmlns:a16="http://schemas.microsoft.com/office/drawing/2014/main" id="{A586EA43-336B-45CC-86D2-FCCB5045CC45}"/>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pic>
        <p:nvPicPr>
          <p:cNvPr id="18" name="Picture 17" descr="A close up of a sign&#10;&#10;Description automatically generated">
            <a:extLst>
              <a:ext uri="{FF2B5EF4-FFF2-40B4-BE49-F238E27FC236}">
                <a16:creationId xmlns:a16="http://schemas.microsoft.com/office/drawing/2014/main" id="{20A9D4FF-58F8-4CA8-95C3-21D76A484AFC}"/>
              </a:ext>
            </a:extLst>
          </p:cNvPr>
          <p:cNvPicPr>
            <a:picLocks noChangeAspect="1"/>
          </p:cNvPicPr>
          <p:nvPr/>
        </p:nvPicPr>
        <p:blipFill rotWithShape="1">
          <a:blip r:embed="rId3">
            <a:extLst>
              <a:ext uri="{28A0092B-C50C-407E-A947-70E740481C1C}">
                <a14:useLocalDpi xmlns:a14="http://schemas.microsoft.com/office/drawing/2010/main" val="0"/>
              </a:ext>
            </a:extLst>
          </a:blip>
          <a:srcRect l="35684" t="16118" r="34180" b="39887"/>
          <a:stretch/>
        </p:blipFill>
        <p:spPr>
          <a:xfrm>
            <a:off x="531071" y="2653174"/>
            <a:ext cx="1170957" cy="1170957"/>
          </a:xfrm>
          <a:prstGeom prst="rect">
            <a:avLst/>
          </a:prstGeom>
        </p:spPr>
      </p:pic>
      <p:pic>
        <p:nvPicPr>
          <p:cNvPr id="20" name="Picture 19" descr="A close up of a card&#10;&#10;Description automatically generated">
            <a:extLst>
              <a:ext uri="{FF2B5EF4-FFF2-40B4-BE49-F238E27FC236}">
                <a16:creationId xmlns:a16="http://schemas.microsoft.com/office/drawing/2014/main" id="{330A910B-BD28-418A-95F9-EDC52346B0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1589" y="3417668"/>
            <a:ext cx="1170957" cy="1170957"/>
          </a:xfrm>
          <a:prstGeom prst="rect">
            <a:avLst/>
          </a:prstGeom>
        </p:spPr>
      </p:pic>
      <p:pic>
        <p:nvPicPr>
          <p:cNvPr id="22" name="Picture 21" descr="A picture containing clock&#10;&#10;Description automatically generated">
            <a:extLst>
              <a:ext uri="{FF2B5EF4-FFF2-40B4-BE49-F238E27FC236}">
                <a16:creationId xmlns:a16="http://schemas.microsoft.com/office/drawing/2014/main" id="{D7425CDF-EC06-45F0-9A49-654BA01D6A8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140" y="4747750"/>
            <a:ext cx="1986455" cy="554221"/>
          </a:xfrm>
          <a:prstGeom prst="rect">
            <a:avLst/>
          </a:prstGeom>
        </p:spPr>
      </p:pic>
    </p:spTree>
    <p:extLst>
      <p:ext uri="{BB962C8B-B14F-4D97-AF65-F5344CB8AC3E}">
        <p14:creationId xmlns:p14="http://schemas.microsoft.com/office/powerpoint/2010/main" val="2935258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683EC4-A973-4101-8E38-31A3BCA24BFD}"/>
              </a:ext>
            </a:extLst>
          </p:cNvPr>
          <p:cNvSpPr txBox="1">
            <a:spLocks/>
          </p:cNvSpPr>
          <p:nvPr/>
        </p:nvSpPr>
        <p:spPr>
          <a:xfrm>
            <a:off x="2953407" y="3047999"/>
            <a:ext cx="5514354" cy="2011366"/>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800" dirty="0">
                <a:latin typeface="Calibri" panose="020F0502020204030204" pitchFamily="34" charset="0"/>
                <a:cs typeface="Calibri" panose="020F0502020204030204" pitchFamily="34" charset="0"/>
              </a:rPr>
              <a:t>Commented on someone’s photo on Instagram</a:t>
            </a:r>
          </a:p>
        </p:txBody>
      </p:sp>
      <p:sp>
        <p:nvSpPr>
          <p:cNvPr id="8" name="Title 1">
            <a:extLst>
              <a:ext uri="{FF2B5EF4-FFF2-40B4-BE49-F238E27FC236}">
                <a16:creationId xmlns:a16="http://schemas.microsoft.com/office/drawing/2014/main" id="{E3D4F217-FC7B-41B9-8511-D85C8C8A5078}"/>
              </a:ext>
            </a:extLst>
          </p:cNvPr>
          <p:cNvSpPr txBox="1">
            <a:spLocks/>
          </p:cNvSpPr>
          <p:nvPr/>
        </p:nvSpPr>
        <p:spPr>
          <a:xfrm>
            <a:off x="1489961" y="1275204"/>
            <a:ext cx="4437874" cy="9941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atin typeface="Calibri" panose="020F0502020204030204" pitchFamily="34" charset="0"/>
                <a:cs typeface="Calibri" panose="020F0502020204030204" pitchFamily="34" charset="0"/>
              </a:rPr>
              <a:t>Have you ever...</a:t>
            </a:r>
            <a:endParaRPr lang="en-GB"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E298386E-E81B-4C02-8C3F-CAEB0DF8F0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1071" y="969729"/>
            <a:ext cx="1377970" cy="1377970"/>
          </a:xfrm>
          <a:prstGeom prst="rect">
            <a:avLst/>
          </a:prstGeom>
        </p:spPr>
      </p:pic>
      <p:grpSp>
        <p:nvGrpSpPr>
          <p:cNvPr id="10" name="Group 9">
            <a:extLst>
              <a:ext uri="{FF2B5EF4-FFF2-40B4-BE49-F238E27FC236}">
                <a16:creationId xmlns:a16="http://schemas.microsoft.com/office/drawing/2014/main" id="{259F2B72-E408-4045-9F4E-5FDE62999059}"/>
              </a:ext>
            </a:extLst>
          </p:cNvPr>
          <p:cNvGrpSpPr/>
          <p:nvPr/>
        </p:nvGrpSpPr>
        <p:grpSpPr>
          <a:xfrm>
            <a:off x="0" y="182659"/>
            <a:ext cx="6295697" cy="658835"/>
            <a:chOff x="0" y="182659"/>
            <a:chExt cx="5563312" cy="658835"/>
          </a:xfrm>
        </p:grpSpPr>
        <p:grpSp>
          <p:nvGrpSpPr>
            <p:cNvPr id="11" name="Group 10">
              <a:extLst>
                <a:ext uri="{FF2B5EF4-FFF2-40B4-BE49-F238E27FC236}">
                  <a16:creationId xmlns:a16="http://schemas.microsoft.com/office/drawing/2014/main" id="{A45F448D-4B28-4935-AEDE-61C45D930F2C}"/>
                </a:ext>
              </a:extLst>
            </p:cNvPr>
            <p:cNvGrpSpPr/>
            <p:nvPr/>
          </p:nvGrpSpPr>
          <p:grpSpPr>
            <a:xfrm>
              <a:off x="0" y="245701"/>
              <a:ext cx="4766252" cy="554449"/>
              <a:chOff x="0" y="245701"/>
              <a:chExt cx="4766252" cy="554449"/>
            </a:xfrm>
          </p:grpSpPr>
          <p:sp>
            <p:nvSpPr>
              <p:cNvPr id="13" name="Flowchart: Data 12">
                <a:extLst>
                  <a:ext uri="{FF2B5EF4-FFF2-40B4-BE49-F238E27FC236}">
                    <a16:creationId xmlns:a16="http://schemas.microsoft.com/office/drawing/2014/main" id="{8C4C4C5E-7B83-4CDB-91E1-7257AA17054B}"/>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AD9E5214-FF85-4643-A6A1-602AF8C8A368}"/>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015D2BAD-0CB2-48B2-B05C-4D5D5C8C88BA}"/>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pic>
        <p:nvPicPr>
          <p:cNvPr id="16" name="Picture 15" descr="A picture containing drawing&#10;&#10;Description automatically generated">
            <a:extLst>
              <a:ext uri="{FF2B5EF4-FFF2-40B4-BE49-F238E27FC236}">
                <a16:creationId xmlns:a16="http://schemas.microsoft.com/office/drawing/2014/main" id="{FBCA4A26-334F-4212-A2D2-4BBB152985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239" y="3047999"/>
            <a:ext cx="2011366" cy="2011366"/>
          </a:xfrm>
          <a:prstGeom prst="rect">
            <a:avLst/>
          </a:prstGeom>
        </p:spPr>
      </p:pic>
    </p:spTree>
    <p:extLst>
      <p:ext uri="{BB962C8B-B14F-4D97-AF65-F5344CB8AC3E}">
        <p14:creationId xmlns:p14="http://schemas.microsoft.com/office/powerpoint/2010/main" val="461213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A683EC4-A973-4101-8E38-31A3BCA24BFD}"/>
              </a:ext>
            </a:extLst>
          </p:cNvPr>
          <p:cNvSpPr txBox="1">
            <a:spLocks/>
          </p:cNvSpPr>
          <p:nvPr/>
        </p:nvSpPr>
        <p:spPr>
          <a:xfrm>
            <a:off x="2521022" y="3161303"/>
            <a:ext cx="5970570" cy="205182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800" dirty="0">
                <a:latin typeface="Calibri" panose="020F0502020204030204" pitchFamily="34" charset="0"/>
                <a:cs typeface="Calibri" panose="020F0502020204030204" pitchFamily="34" charset="0"/>
              </a:rPr>
              <a:t>Got a message from someone on social media </a:t>
            </a:r>
          </a:p>
        </p:txBody>
      </p:sp>
      <p:sp>
        <p:nvSpPr>
          <p:cNvPr id="8" name="Title 1">
            <a:extLst>
              <a:ext uri="{FF2B5EF4-FFF2-40B4-BE49-F238E27FC236}">
                <a16:creationId xmlns:a16="http://schemas.microsoft.com/office/drawing/2014/main" id="{DAF4D059-06FC-42C1-885A-FE767B562C38}"/>
              </a:ext>
            </a:extLst>
          </p:cNvPr>
          <p:cNvSpPr>
            <a:spLocks noGrp="1"/>
          </p:cNvSpPr>
          <p:nvPr>
            <p:ph type="title"/>
          </p:nvPr>
        </p:nvSpPr>
        <p:spPr>
          <a:xfrm>
            <a:off x="1489961" y="1275204"/>
            <a:ext cx="4437874" cy="994172"/>
          </a:xfrm>
        </p:spPr>
        <p:txBody>
          <a:bodyPr>
            <a:noAutofit/>
          </a:bodyPr>
          <a:lstStyle/>
          <a:p>
            <a:pPr algn="ctr"/>
            <a:r>
              <a:rPr lang="en-GB" dirty="0">
                <a:latin typeface="Calibri" panose="020F0502020204030204" pitchFamily="34" charset="0"/>
                <a:cs typeface="Calibri" panose="020F0502020204030204" pitchFamily="34" charset="0"/>
              </a:rPr>
              <a:t>Have you ever...</a:t>
            </a:r>
          </a:p>
        </p:txBody>
      </p:sp>
      <p:pic>
        <p:nvPicPr>
          <p:cNvPr id="9" name="Picture 8">
            <a:extLst>
              <a:ext uri="{FF2B5EF4-FFF2-40B4-BE49-F238E27FC236}">
                <a16:creationId xmlns:a16="http://schemas.microsoft.com/office/drawing/2014/main" id="{41329A46-2E18-4F04-B7DA-047D4E60BB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1071" y="969729"/>
            <a:ext cx="1377970" cy="1377970"/>
          </a:xfrm>
          <a:prstGeom prst="rect">
            <a:avLst/>
          </a:prstGeom>
        </p:spPr>
      </p:pic>
      <p:grpSp>
        <p:nvGrpSpPr>
          <p:cNvPr id="10" name="Group 9">
            <a:extLst>
              <a:ext uri="{FF2B5EF4-FFF2-40B4-BE49-F238E27FC236}">
                <a16:creationId xmlns:a16="http://schemas.microsoft.com/office/drawing/2014/main" id="{8553FF7F-BE22-4FEB-9B25-F33758CBE8D4}"/>
              </a:ext>
            </a:extLst>
          </p:cNvPr>
          <p:cNvGrpSpPr/>
          <p:nvPr/>
        </p:nvGrpSpPr>
        <p:grpSpPr>
          <a:xfrm>
            <a:off x="0" y="182659"/>
            <a:ext cx="6295697" cy="658835"/>
            <a:chOff x="0" y="182659"/>
            <a:chExt cx="5563312" cy="658835"/>
          </a:xfrm>
        </p:grpSpPr>
        <p:grpSp>
          <p:nvGrpSpPr>
            <p:cNvPr id="11" name="Group 10">
              <a:extLst>
                <a:ext uri="{FF2B5EF4-FFF2-40B4-BE49-F238E27FC236}">
                  <a16:creationId xmlns:a16="http://schemas.microsoft.com/office/drawing/2014/main" id="{FD3A11C6-A080-4769-A7BA-D09482FEA6DC}"/>
                </a:ext>
              </a:extLst>
            </p:cNvPr>
            <p:cNvGrpSpPr/>
            <p:nvPr/>
          </p:nvGrpSpPr>
          <p:grpSpPr>
            <a:xfrm>
              <a:off x="0" y="245701"/>
              <a:ext cx="4766252" cy="554449"/>
              <a:chOff x="0" y="245701"/>
              <a:chExt cx="4766252" cy="554449"/>
            </a:xfrm>
          </p:grpSpPr>
          <p:sp>
            <p:nvSpPr>
              <p:cNvPr id="13" name="Flowchart: Data 12">
                <a:extLst>
                  <a:ext uri="{FF2B5EF4-FFF2-40B4-BE49-F238E27FC236}">
                    <a16:creationId xmlns:a16="http://schemas.microsoft.com/office/drawing/2014/main" id="{CD36D8AE-7C39-40EB-BF92-FE94A228AFFA}"/>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0E092285-0B08-456D-BED2-E4B8E866A460}"/>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6C02B6AC-98C4-4F63-98C3-E5EABDD7C3EB}"/>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pic>
        <p:nvPicPr>
          <p:cNvPr id="15" name="Picture 14" descr="A picture containing drawing&#10;&#10;Description automatically generated">
            <a:extLst>
              <a:ext uri="{FF2B5EF4-FFF2-40B4-BE49-F238E27FC236}">
                <a16:creationId xmlns:a16="http://schemas.microsoft.com/office/drawing/2014/main" id="{30DD3CE3-B831-482C-8E38-47AD9C43BF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408" y="2884250"/>
            <a:ext cx="983557" cy="983557"/>
          </a:xfrm>
          <a:prstGeom prst="rect">
            <a:avLst/>
          </a:prstGeom>
        </p:spPr>
      </p:pic>
      <p:pic>
        <p:nvPicPr>
          <p:cNvPr id="19" name="Picture 18" descr="A picture containing drawing&#10;&#10;Description automatically generated">
            <a:extLst>
              <a:ext uri="{FF2B5EF4-FFF2-40B4-BE49-F238E27FC236}">
                <a16:creationId xmlns:a16="http://schemas.microsoft.com/office/drawing/2014/main" id="{1509851B-B72A-455B-B32D-188FE2D05F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5965" y="3776178"/>
            <a:ext cx="983556" cy="983556"/>
          </a:xfrm>
          <a:prstGeom prst="rect">
            <a:avLst/>
          </a:prstGeom>
        </p:spPr>
      </p:pic>
      <p:pic>
        <p:nvPicPr>
          <p:cNvPr id="21" name="Picture 20" descr="A drawing of a cartoon character&#10;&#10;Description automatically generated">
            <a:extLst>
              <a:ext uri="{FF2B5EF4-FFF2-40B4-BE49-F238E27FC236}">
                <a16:creationId xmlns:a16="http://schemas.microsoft.com/office/drawing/2014/main" id="{625C5CFB-8B4C-4D48-B8CD-B9CB9027C4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5485" y="4882831"/>
            <a:ext cx="983556" cy="983556"/>
          </a:xfrm>
          <a:prstGeom prst="rect">
            <a:avLst/>
          </a:prstGeom>
        </p:spPr>
      </p:pic>
    </p:spTree>
    <p:extLst>
      <p:ext uri="{BB962C8B-B14F-4D97-AF65-F5344CB8AC3E}">
        <p14:creationId xmlns:p14="http://schemas.microsoft.com/office/powerpoint/2010/main" val="1446873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200A-A7C3-4DE9-ADE3-CFAD07A00976}"/>
              </a:ext>
            </a:extLst>
          </p:cNvPr>
          <p:cNvSpPr txBox="1">
            <a:spLocks/>
          </p:cNvSpPr>
          <p:nvPr/>
        </p:nvSpPr>
        <p:spPr>
          <a:xfrm>
            <a:off x="666536" y="4233790"/>
            <a:ext cx="7810928" cy="9941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950" dirty="0">
                <a:latin typeface="Calibri" panose="020F0502020204030204" pitchFamily="34" charset="0"/>
                <a:cs typeface="Calibri" panose="020F0502020204030204" pitchFamily="34" charset="0"/>
              </a:rPr>
              <a:t>All of these are examples of chatting to someone online</a:t>
            </a:r>
          </a:p>
        </p:txBody>
      </p:sp>
      <p:pic>
        <p:nvPicPr>
          <p:cNvPr id="4" name="Picture 3" descr="A close up of a logo&#10;&#10;Description automatically generated">
            <a:extLst>
              <a:ext uri="{FF2B5EF4-FFF2-40B4-BE49-F238E27FC236}">
                <a16:creationId xmlns:a16="http://schemas.microsoft.com/office/drawing/2014/main" id="{EBEF478D-9D2D-4D1D-BD9D-E1132DAB44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1340" y="2690056"/>
            <a:ext cx="1112820" cy="1112820"/>
          </a:xfrm>
          <a:prstGeom prst="rect">
            <a:avLst/>
          </a:prstGeom>
        </p:spPr>
      </p:pic>
      <p:pic>
        <p:nvPicPr>
          <p:cNvPr id="5" name="Picture 4" descr="A close up of a logo&#10;&#10;Description automatically generated">
            <a:extLst>
              <a:ext uri="{FF2B5EF4-FFF2-40B4-BE49-F238E27FC236}">
                <a16:creationId xmlns:a16="http://schemas.microsoft.com/office/drawing/2014/main" id="{F0EA19B2-464A-47B0-AA33-501C774D4C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77874" y="2420360"/>
            <a:ext cx="1382516" cy="1382516"/>
          </a:xfrm>
          <a:prstGeom prst="rect">
            <a:avLst/>
          </a:prstGeom>
        </p:spPr>
      </p:pic>
      <p:grpSp>
        <p:nvGrpSpPr>
          <p:cNvPr id="6" name="Group 5">
            <a:extLst>
              <a:ext uri="{FF2B5EF4-FFF2-40B4-BE49-F238E27FC236}">
                <a16:creationId xmlns:a16="http://schemas.microsoft.com/office/drawing/2014/main" id="{3C255DE5-50C8-4E63-8E75-D75405BCEE23}"/>
              </a:ext>
            </a:extLst>
          </p:cNvPr>
          <p:cNvGrpSpPr/>
          <p:nvPr/>
        </p:nvGrpSpPr>
        <p:grpSpPr>
          <a:xfrm>
            <a:off x="3245306" y="1424492"/>
            <a:ext cx="2792444" cy="2809298"/>
            <a:chOff x="3686549" y="532671"/>
            <a:chExt cx="4818902" cy="4818902"/>
          </a:xfrm>
        </p:grpSpPr>
        <p:pic>
          <p:nvPicPr>
            <p:cNvPr id="7" name="Picture 6" descr="A close up of a logo&#10;&#10;Description automatically generated">
              <a:extLst>
                <a:ext uri="{FF2B5EF4-FFF2-40B4-BE49-F238E27FC236}">
                  <a16:creationId xmlns:a16="http://schemas.microsoft.com/office/drawing/2014/main" id="{CB38A82D-50B5-4EE5-BB4B-E2B31B21E9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6549" y="532671"/>
              <a:ext cx="4818902" cy="4818902"/>
            </a:xfrm>
            <a:prstGeom prst="rect">
              <a:avLst/>
            </a:prstGeom>
          </p:spPr>
        </p:pic>
        <p:pic>
          <p:nvPicPr>
            <p:cNvPr id="8" name="Picture 7" descr="A close up of a logo&#10;&#10;Description automatically generated">
              <a:extLst>
                <a:ext uri="{FF2B5EF4-FFF2-40B4-BE49-F238E27FC236}">
                  <a16:creationId xmlns:a16="http://schemas.microsoft.com/office/drawing/2014/main" id="{D2B947C8-2AA0-4DCF-A96F-59E5FBEA05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06939" y="1761282"/>
              <a:ext cx="2178122" cy="2178122"/>
            </a:xfrm>
            <a:prstGeom prst="rect">
              <a:avLst/>
            </a:prstGeom>
          </p:spPr>
        </p:pic>
      </p:grpSp>
      <p:grpSp>
        <p:nvGrpSpPr>
          <p:cNvPr id="9" name="Group 8">
            <a:extLst>
              <a:ext uri="{FF2B5EF4-FFF2-40B4-BE49-F238E27FC236}">
                <a16:creationId xmlns:a16="http://schemas.microsoft.com/office/drawing/2014/main" id="{98D8C918-77DF-4C84-89FC-0DAAA18B815A}"/>
              </a:ext>
            </a:extLst>
          </p:cNvPr>
          <p:cNvGrpSpPr/>
          <p:nvPr/>
        </p:nvGrpSpPr>
        <p:grpSpPr>
          <a:xfrm>
            <a:off x="0" y="182659"/>
            <a:ext cx="6295697" cy="658835"/>
            <a:chOff x="0" y="182659"/>
            <a:chExt cx="5563312" cy="658835"/>
          </a:xfrm>
        </p:grpSpPr>
        <p:grpSp>
          <p:nvGrpSpPr>
            <p:cNvPr id="10" name="Group 9">
              <a:extLst>
                <a:ext uri="{FF2B5EF4-FFF2-40B4-BE49-F238E27FC236}">
                  <a16:creationId xmlns:a16="http://schemas.microsoft.com/office/drawing/2014/main" id="{696AB493-F65E-4B66-8496-1297BB00BBC7}"/>
                </a:ext>
              </a:extLst>
            </p:cNvPr>
            <p:cNvGrpSpPr/>
            <p:nvPr/>
          </p:nvGrpSpPr>
          <p:grpSpPr>
            <a:xfrm>
              <a:off x="0" y="245701"/>
              <a:ext cx="4766252" cy="554449"/>
              <a:chOff x="0" y="245701"/>
              <a:chExt cx="4766252" cy="554449"/>
            </a:xfrm>
          </p:grpSpPr>
          <p:sp>
            <p:nvSpPr>
              <p:cNvPr id="12" name="Flowchart: Data 11">
                <a:extLst>
                  <a:ext uri="{FF2B5EF4-FFF2-40B4-BE49-F238E27FC236}">
                    <a16:creationId xmlns:a16="http://schemas.microsoft.com/office/drawing/2014/main" id="{D6209006-140E-4114-929E-9AACB406BE4F}"/>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A1017BA1-AECA-424C-9C29-6F649F84839D}"/>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E322017E-1DAE-4290-A7E0-96B1AA8AB3DC}"/>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34265041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200A-A7C3-4DE9-ADE3-CFAD07A00976}"/>
              </a:ext>
            </a:extLst>
          </p:cNvPr>
          <p:cNvSpPr txBox="1">
            <a:spLocks/>
          </p:cNvSpPr>
          <p:nvPr/>
        </p:nvSpPr>
        <p:spPr>
          <a:xfrm>
            <a:off x="895506" y="5317716"/>
            <a:ext cx="7810928" cy="9941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4950" dirty="0">
                <a:latin typeface="Calibri" panose="020F0502020204030204" pitchFamily="34" charset="0"/>
                <a:cs typeface="Calibri" panose="020F0502020204030204" pitchFamily="34" charset="0"/>
              </a:rPr>
              <a:t>Who do you chat to online?</a:t>
            </a:r>
          </a:p>
        </p:txBody>
      </p:sp>
      <p:grpSp>
        <p:nvGrpSpPr>
          <p:cNvPr id="6" name="Group 5">
            <a:extLst>
              <a:ext uri="{FF2B5EF4-FFF2-40B4-BE49-F238E27FC236}">
                <a16:creationId xmlns:a16="http://schemas.microsoft.com/office/drawing/2014/main" id="{3C255DE5-50C8-4E63-8E75-D75405BCEE23}"/>
              </a:ext>
            </a:extLst>
          </p:cNvPr>
          <p:cNvGrpSpPr/>
          <p:nvPr/>
        </p:nvGrpSpPr>
        <p:grpSpPr>
          <a:xfrm>
            <a:off x="2994475" y="2345761"/>
            <a:ext cx="2792444" cy="2809298"/>
            <a:chOff x="3686549" y="532671"/>
            <a:chExt cx="4818902" cy="4818902"/>
          </a:xfrm>
        </p:grpSpPr>
        <p:pic>
          <p:nvPicPr>
            <p:cNvPr id="7" name="Picture 6" descr="A close up of a logo&#10;&#10;Description automatically generated">
              <a:extLst>
                <a:ext uri="{FF2B5EF4-FFF2-40B4-BE49-F238E27FC236}">
                  <a16:creationId xmlns:a16="http://schemas.microsoft.com/office/drawing/2014/main" id="{CB38A82D-50B5-4EE5-BB4B-E2B31B21E9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6549" y="532671"/>
              <a:ext cx="4818902" cy="4818902"/>
            </a:xfrm>
            <a:prstGeom prst="rect">
              <a:avLst/>
            </a:prstGeom>
          </p:spPr>
        </p:pic>
        <p:pic>
          <p:nvPicPr>
            <p:cNvPr id="8" name="Picture 7" descr="A close up of a logo&#10;&#10;Description automatically generated">
              <a:extLst>
                <a:ext uri="{FF2B5EF4-FFF2-40B4-BE49-F238E27FC236}">
                  <a16:creationId xmlns:a16="http://schemas.microsoft.com/office/drawing/2014/main" id="{D2B947C8-2AA0-4DCF-A96F-59E5FBEA0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939" y="1761282"/>
              <a:ext cx="2178122" cy="2178122"/>
            </a:xfrm>
            <a:prstGeom prst="rect">
              <a:avLst/>
            </a:prstGeom>
          </p:spPr>
        </p:pic>
      </p:grpSp>
      <p:sp>
        <p:nvSpPr>
          <p:cNvPr id="3" name="TextBox 2">
            <a:extLst>
              <a:ext uri="{FF2B5EF4-FFF2-40B4-BE49-F238E27FC236}">
                <a16:creationId xmlns:a16="http://schemas.microsoft.com/office/drawing/2014/main" id="{ED46842D-3433-42AF-A412-585D39214D95}"/>
              </a:ext>
            </a:extLst>
          </p:cNvPr>
          <p:cNvSpPr txBox="1"/>
          <p:nvPr/>
        </p:nvSpPr>
        <p:spPr>
          <a:xfrm>
            <a:off x="689440" y="1193030"/>
            <a:ext cx="2486835" cy="461665"/>
          </a:xfrm>
          <a:prstGeom prst="rect">
            <a:avLst/>
          </a:prstGeom>
          <a:noFill/>
        </p:spPr>
        <p:txBody>
          <a:bodyPr wrap="none" rtlCol="0">
            <a:spAutoFit/>
          </a:bodyPr>
          <a:lstStyle/>
          <a:p>
            <a:r>
              <a:rPr lang="en-GB" sz="2400" dirty="0"/>
              <a:t>Parents and carers</a:t>
            </a:r>
          </a:p>
        </p:txBody>
      </p:sp>
      <p:sp>
        <p:nvSpPr>
          <p:cNvPr id="9" name="TextBox 8">
            <a:extLst>
              <a:ext uri="{FF2B5EF4-FFF2-40B4-BE49-F238E27FC236}">
                <a16:creationId xmlns:a16="http://schemas.microsoft.com/office/drawing/2014/main" id="{3327216C-24CB-4712-A577-B2687340696F}"/>
              </a:ext>
            </a:extLst>
          </p:cNvPr>
          <p:cNvSpPr txBox="1"/>
          <p:nvPr/>
        </p:nvSpPr>
        <p:spPr>
          <a:xfrm>
            <a:off x="2655674" y="2006231"/>
            <a:ext cx="1951175" cy="461665"/>
          </a:xfrm>
          <a:prstGeom prst="rect">
            <a:avLst/>
          </a:prstGeom>
          <a:noFill/>
        </p:spPr>
        <p:txBody>
          <a:bodyPr wrap="none" rtlCol="0">
            <a:spAutoFit/>
          </a:bodyPr>
          <a:lstStyle/>
          <a:p>
            <a:r>
              <a:rPr lang="en-GB" sz="2400" dirty="0"/>
              <a:t>School friends</a:t>
            </a:r>
          </a:p>
        </p:txBody>
      </p:sp>
      <p:sp>
        <p:nvSpPr>
          <p:cNvPr id="10" name="TextBox 9">
            <a:extLst>
              <a:ext uri="{FF2B5EF4-FFF2-40B4-BE49-F238E27FC236}">
                <a16:creationId xmlns:a16="http://schemas.microsoft.com/office/drawing/2014/main" id="{B21B26A9-CDFE-445D-A27C-0C2CC1F58D54}"/>
              </a:ext>
            </a:extLst>
          </p:cNvPr>
          <p:cNvSpPr txBox="1"/>
          <p:nvPr/>
        </p:nvSpPr>
        <p:spPr>
          <a:xfrm>
            <a:off x="6171378" y="841494"/>
            <a:ext cx="1551422" cy="830997"/>
          </a:xfrm>
          <a:prstGeom prst="rect">
            <a:avLst/>
          </a:prstGeom>
          <a:noFill/>
        </p:spPr>
        <p:txBody>
          <a:bodyPr wrap="square" rtlCol="0">
            <a:spAutoFit/>
          </a:bodyPr>
          <a:lstStyle/>
          <a:p>
            <a:r>
              <a:rPr lang="en-GB" sz="2400" dirty="0"/>
              <a:t>Friends from clubs</a:t>
            </a:r>
          </a:p>
        </p:txBody>
      </p:sp>
      <p:sp>
        <p:nvSpPr>
          <p:cNvPr id="11" name="TextBox 10">
            <a:extLst>
              <a:ext uri="{FF2B5EF4-FFF2-40B4-BE49-F238E27FC236}">
                <a16:creationId xmlns:a16="http://schemas.microsoft.com/office/drawing/2014/main" id="{A2F3BA9C-168E-489D-A2FA-B4E6319DFE0F}"/>
              </a:ext>
            </a:extLst>
          </p:cNvPr>
          <p:cNvSpPr txBox="1"/>
          <p:nvPr/>
        </p:nvSpPr>
        <p:spPr>
          <a:xfrm>
            <a:off x="5879350" y="2257939"/>
            <a:ext cx="2648674" cy="461665"/>
          </a:xfrm>
          <a:prstGeom prst="rect">
            <a:avLst/>
          </a:prstGeom>
          <a:noFill/>
        </p:spPr>
        <p:txBody>
          <a:bodyPr wrap="none" rtlCol="0">
            <a:spAutoFit/>
          </a:bodyPr>
          <a:lstStyle/>
          <a:p>
            <a:r>
              <a:rPr lang="en-GB" sz="2400" dirty="0"/>
              <a:t>Brothers and sisters</a:t>
            </a:r>
          </a:p>
        </p:txBody>
      </p:sp>
      <p:sp>
        <p:nvSpPr>
          <p:cNvPr id="12" name="TextBox 11">
            <a:extLst>
              <a:ext uri="{FF2B5EF4-FFF2-40B4-BE49-F238E27FC236}">
                <a16:creationId xmlns:a16="http://schemas.microsoft.com/office/drawing/2014/main" id="{177DD2AE-A4FB-4026-A930-C29C49368077}"/>
              </a:ext>
            </a:extLst>
          </p:cNvPr>
          <p:cNvSpPr txBox="1"/>
          <p:nvPr/>
        </p:nvSpPr>
        <p:spPr>
          <a:xfrm>
            <a:off x="4034416" y="1204775"/>
            <a:ext cx="1144865" cy="461665"/>
          </a:xfrm>
          <a:prstGeom prst="rect">
            <a:avLst/>
          </a:prstGeom>
          <a:noFill/>
        </p:spPr>
        <p:txBody>
          <a:bodyPr wrap="none" rtlCol="0">
            <a:spAutoFit/>
          </a:bodyPr>
          <a:lstStyle/>
          <a:p>
            <a:r>
              <a:rPr lang="en-GB" sz="2400" dirty="0"/>
              <a:t>Cousins</a:t>
            </a:r>
          </a:p>
        </p:txBody>
      </p:sp>
      <p:sp>
        <p:nvSpPr>
          <p:cNvPr id="13" name="TextBox 12">
            <a:extLst>
              <a:ext uri="{FF2B5EF4-FFF2-40B4-BE49-F238E27FC236}">
                <a16:creationId xmlns:a16="http://schemas.microsoft.com/office/drawing/2014/main" id="{995AEB51-1930-4094-AE33-897C36C4B45B}"/>
              </a:ext>
            </a:extLst>
          </p:cNvPr>
          <p:cNvSpPr txBox="1"/>
          <p:nvPr/>
        </p:nvSpPr>
        <p:spPr>
          <a:xfrm>
            <a:off x="457692" y="2870313"/>
            <a:ext cx="1899494" cy="461665"/>
          </a:xfrm>
          <a:prstGeom prst="rect">
            <a:avLst/>
          </a:prstGeom>
          <a:noFill/>
        </p:spPr>
        <p:txBody>
          <a:bodyPr wrap="none" rtlCol="0">
            <a:spAutoFit/>
          </a:bodyPr>
          <a:lstStyle/>
          <a:p>
            <a:r>
              <a:rPr lang="en-GB" sz="2400" dirty="0"/>
              <a:t>Grandparents</a:t>
            </a:r>
          </a:p>
        </p:txBody>
      </p:sp>
      <p:sp>
        <p:nvSpPr>
          <p:cNvPr id="14" name="TextBox 13">
            <a:extLst>
              <a:ext uri="{FF2B5EF4-FFF2-40B4-BE49-F238E27FC236}">
                <a16:creationId xmlns:a16="http://schemas.microsoft.com/office/drawing/2014/main" id="{D1583054-A186-4B47-BE6C-2697991A56E3}"/>
              </a:ext>
            </a:extLst>
          </p:cNvPr>
          <p:cNvSpPr txBox="1"/>
          <p:nvPr/>
        </p:nvSpPr>
        <p:spPr>
          <a:xfrm>
            <a:off x="6232029" y="4385565"/>
            <a:ext cx="2313775" cy="461665"/>
          </a:xfrm>
          <a:prstGeom prst="rect">
            <a:avLst/>
          </a:prstGeom>
          <a:noFill/>
        </p:spPr>
        <p:txBody>
          <a:bodyPr wrap="none" rtlCol="0">
            <a:spAutoFit/>
          </a:bodyPr>
          <a:lstStyle/>
          <a:p>
            <a:r>
              <a:rPr lang="en-GB" sz="2400" dirty="0"/>
              <a:t>Aunts and uncles</a:t>
            </a:r>
          </a:p>
        </p:txBody>
      </p:sp>
      <p:sp>
        <p:nvSpPr>
          <p:cNvPr id="15" name="TextBox 14">
            <a:extLst>
              <a:ext uri="{FF2B5EF4-FFF2-40B4-BE49-F238E27FC236}">
                <a16:creationId xmlns:a16="http://schemas.microsoft.com/office/drawing/2014/main" id="{B5B3B170-C0E2-4427-90AE-8AC31B503AF4}"/>
              </a:ext>
            </a:extLst>
          </p:cNvPr>
          <p:cNvSpPr txBox="1"/>
          <p:nvPr/>
        </p:nvSpPr>
        <p:spPr>
          <a:xfrm>
            <a:off x="5432066" y="3250247"/>
            <a:ext cx="3113738" cy="461665"/>
          </a:xfrm>
          <a:prstGeom prst="rect">
            <a:avLst/>
          </a:prstGeom>
          <a:noFill/>
        </p:spPr>
        <p:txBody>
          <a:bodyPr wrap="none" rtlCol="0">
            <a:spAutoFit/>
          </a:bodyPr>
          <a:lstStyle/>
          <a:p>
            <a:r>
              <a:rPr lang="en-GB" sz="2400" dirty="0"/>
              <a:t>Other players in games </a:t>
            </a:r>
          </a:p>
        </p:txBody>
      </p:sp>
      <p:sp>
        <p:nvSpPr>
          <p:cNvPr id="16" name="TextBox 15">
            <a:extLst>
              <a:ext uri="{FF2B5EF4-FFF2-40B4-BE49-F238E27FC236}">
                <a16:creationId xmlns:a16="http://schemas.microsoft.com/office/drawing/2014/main" id="{BF8F0356-CC84-42B8-A149-BF4A018900C3}"/>
              </a:ext>
            </a:extLst>
          </p:cNvPr>
          <p:cNvSpPr txBox="1"/>
          <p:nvPr/>
        </p:nvSpPr>
        <p:spPr>
          <a:xfrm>
            <a:off x="1091062" y="3903143"/>
            <a:ext cx="2085213" cy="830997"/>
          </a:xfrm>
          <a:prstGeom prst="rect">
            <a:avLst/>
          </a:prstGeom>
          <a:noFill/>
        </p:spPr>
        <p:txBody>
          <a:bodyPr wrap="square" rtlCol="0">
            <a:spAutoFit/>
          </a:bodyPr>
          <a:lstStyle/>
          <a:p>
            <a:r>
              <a:rPr lang="en-GB" sz="2400" dirty="0"/>
              <a:t>Followers on social media</a:t>
            </a:r>
          </a:p>
        </p:txBody>
      </p:sp>
      <p:grpSp>
        <p:nvGrpSpPr>
          <p:cNvPr id="17" name="Group 16">
            <a:extLst>
              <a:ext uri="{FF2B5EF4-FFF2-40B4-BE49-F238E27FC236}">
                <a16:creationId xmlns:a16="http://schemas.microsoft.com/office/drawing/2014/main" id="{D176B920-40B8-4EA9-9067-690D0A07B02F}"/>
              </a:ext>
            </a:extLst>
          </p:cNvPr>
          <p:cNvGrpSpPr/>
          <p:nvPr/>
        </p:nvGrpSpPr>
        <p:grpSpPr>
          <a:xfrm>
            <a:off x="0" y="182659"/>
            <a:ext cx="6295697" cy="658835"/>
            <a:chOff x="0" y="182659"/>
            <a:chExt cx="5563312" cy="658835"/>
          </a:xfrm>
        </p:grpSpPr>
        <p:grpSp>
          <p:nvGrpSpPr>
            <p:cNvPr id="18" name="Group 17">
              <a:extLst>
                <a:ext uri="{FF2B5EF4-FFF2-40B4-BE49-F238E27FC236}">
                  <a16:creationId xmlns:a16="http://schemas.microsoft.com/office/drawing/2014/main" id="{70CDF9C4-65D4-4E06-8456-22E50895BE92}"/>
                </a:ext>
              </a:extLst>
            </p:cNvPr>
            <p:cNvGrpSpPr/>
            <p:nvPr/>
          </p:nvGrpSpPr>
          <p:grpSpPr>
            <a:xfrm>
              <a:off x="0" y="245701"/>
              <a:ext cx="4766252" cy="554449"/>
              <a:chOff x="0" y="245701"/>
              <a:chExt cx="4766252" cy="554449"/>
            </a:xfrm>
          </p:grpSpPr>
          <p:sp>
            <p:nvSpPr>
              <p:cNvPr id="20" name="Flowchart: Data 19">
                <a:extLst>
                  <a:ext uri="{FF2B5EF4-FFF2-40B4-BE49-F238E27FC236}">
                    <a16:creationId xmlns:a16="http://schemas.microsoft.com/office/drawing/2014/main" id="{8BF796A7-FCB7-4B70-8C8D-7563E6C30A74}"/>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Rectangle 20">
                <a:extLst>
                  <a:ext uri="{FF2B5EF4-FFF2-40B4-BE49-F238E27FC236}">
                    <a16:creationId xmlns:a16="http://schemas.microsoft.com/office/drawing/2014/main" id="{6A31F633-5E7C-4769-8DCE-D78AB959CEF6}"/>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 name="Rectangle 18">
              <a:extLst>
                <a:ext uri="{FF2B5EF4-FFF2-40B4-BE49-F238E27FC236}">
                  <a16:creationId xmlns:a16="http://schemas.microsoft.com/office/drawing/2014/main" id="{9BA888AF-4E72-4147-A6DB-511713ECD307}"/>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396148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A200A-A7C3-4DE9-ADE3-CFAD07A00976}"/>
              </a:ext>
            </a:extLst>
          </p:cNvPr>
          <p:cNvSpPr txBox="1">
            <a:spLocks/>
          </p:cNvSpPr>
          <p:nvPr/>
        </p:nvSpPr>
        <p:spPr>
          <a:xfrm>
            <a:off x="666535" y="1207781"/>
            <a:ext cx="7810928" cy="9941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dirty="0">
                <a:latin typeface="Calibri" panose="020F0502020204030204" pitchFamily="34" charset="0"/>
                <a:cs typeface="Calibri" panose="020F0502020204030204" pitchFamily="34" charset="0"/>
              </a:rPr>
              <a:t>How does chatting to others online make you feel?</a:t>
            </a:r>
          </a:p>
        </p:txBody>
      </p:sp>
      <p:grpSp>
        <p:nvGrpSpPr>
          <p:cNvPr id="6" name="Group 5">
            <a:extLst>
              <a:ext uri="{FF2B5EF4-FFF2-40B4-BE49-F238E27FC236}">
                <a16:creationId xmlns:a16="http://schemas.microsoft.com/office/drawing/2014/main" id="{3C255DE5-50C8-4E63-8E75-D75405BCEE23}"/>
              </a:ext>
            </a:extLst>
          </p:cNvPr>
          <p:cNvGrpSpPr/>
          <p:nvPr/>
        </p:nvGrpSpPr>
        <p:grpSpPr>
          <a:xfrm>
            <a:off x="3175777" y="2476755"/>
            <a:ext cx="2792444" cy="2809298"/>
            <a:chOff x="3686549" y="532671"/>
            <a:chExt cx="4818902" cy="4818902"/>
          </a:xfrm>
        </p:grpSpPr>
        <p:pic>
          <p:nvPicPr>
            <p:cNvPr id="7" name="Picture 6" descr="A close up of a logo&#10;&#10;Description automatically generated">
              <a:extLst>
                <a:ext uri="{FF2B5EF4-FFF2-40B4-BE49-F238E27FC236}">
                  <a16:creationId xmlns:a16="http://schemas.microsoft.com/office/drawing/2014/main" id="{CB38A82D-50B5-4EE5-BB4B-E2B31B21E9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6549" y="532671"/>
              <a:ext cx="4818902" cy="4818902"/>
            </a:xfrm>
            <a:prstGeom prst="rect">
              <a:avLst/>
            </a:prstGeom>
          </p:spPr>
        </p:pic>
        <p:pic>
          <p:nvPicPr>
            <p:cNvPr id="8" name="Picture 7" descr="A close up of a logo&#10;&#10;Description automatically generated">
              <a:extLst>
                <a:ext uri="{FF2B5EF4-FFF2-40B4-BE49-F238E27FC236}">
                  <a16:creationId xmlns:a16="http://schemas.microsoft.com/office/drawing/2014/main" id="{D2B947C8-2AA0-4DCF-A96F-59E5FBEA05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939" y="1761282"/>
              <a:ext cx="2178122" cy="2178122"/>
            </a:xfrm>
            <a:prstGeom prst="rect">
              <a:avLst/>
            </a:prstGeom>
          </p:spPr>
        </p:pic>
      </p:grpSp>
      <p:pic>
        <p:nvPicPr>
          <p:cNvPr id="5" name="Picture 4" descr="A picture containing clock&#10;&#10;Description automatically generated">
            <a:extLst>
              <a:ext uri="{FF2B5EF4-FFF2-40B4-BE49-F238E27FC236}">
                <a16:creationId xmlns:a16="http://schemas.microsoft.com/office/drawing/2014/main" id="{9D620899-9ED9-4A65-AD9F-C1A1AB3035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0539" y="2918203"/>
            <a:ext cx="1926404" cy="1926404"/>
          </a:xfrm>
          <a:prstGeom prst="rect">
            <a:avLst/>
          </a:prstGeom>
        </p:spPr>
      </p:pic>
      <p:pic>
        <p:nvPicPr>
          <p:cNvPr id="18" name="Picture 17" descr="A close up of a logo&#10;&#10;Description automatically generated">
            <a:extLst>
              <a:ext uri="{FF2B5EF4-FFF2-40B4-BE49-F238E27FC236}">
                <a16:creationId xmlns:a16="http://schemas.microsoft.com/office/drawing/2014/main" id="{57B4063A-FDC4-431B-BD4F-3A0A2C8E89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058" y="2918203"/>
            <a:ext cx="1926404" cy="1926404"/>
          </a:xfrm>
          <a:prstGeom prst="rect">
            <a:avLst/>
          </a:prstGeom>
        </p:spPr>
      </p:pic>
      <p:sp>
        <p:nvSpPr>
          <p:cNvPr id="19" name="Title 1">
            <a:extLst>
              <a:ext uri="{FF2B5EF4-FFF2-40B4-BE49-F238E27FC236}">
                <a16:creationId xmlns:a16="http://schemas.microsoft.com/office/drawing/2014/main" id="{E512505F-4AD2-4108-A020-E8E2F0AE2114}"/>
              </a:ext>
            </a:extLst>
          </p:cNvPr>
          <p:cNvSpPr txBox="1">
            <a:spLocks/>
          </p:cNvSpPr>
          <p:nvPr/>
        </p:nvSpPr>
        <p:spPr>
          <a:xfrm>
            <a:off x="3744928" y="5410272"/>
            <a:ext cx="1654141" cy="75722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latin typeface="Calibri" panose="020F0502020204030204" pitchFamily="34" charset="0"/>
                <a:cs typeface="Calibri" panose="020F0502020204030204" pitchFamily="34" charset="0"/>
              </a:rPr>
              <a:t>Why?</a:t>
            </a:r>
          </a:p>
        </p:txBody>
      </p:sp>
      <p:grpSp>
        <p:nvGrpSpPr>
          <p:cNvPr id="9" name="Group 8">
            <a:extLst>
              <a:ext uri="{FF2B5EF4-FFF2-40B4-BE49-F238E27FC236}">
                <a16:creationId xmlns:a16="http://schemas.microsoft.com/office/drawing/2014/main" id="{195095C8-AFE7-4F36-AB8B-E66F30482CDF}"/>
              </a:ext>
            </a:extLst>
          </p:cNvPr>
          <p:cNvGrpSpPr/>
          <p:nvPr/>
        </p:nvGrpSpPr>
        <p:grpSpPr>
          <a:xfrm>
            <a:off x="0" y="182659"/>
            <a:ext cx="6295697" cy="658835"/>
            <a:chOff x="0" y="182659"/>
            <a:chExt cx="5563312" cy="658835"/>
          </a:xfrm>
        </p:grpSpPr>
        <p:grpSp>
          <p:nvGrpSpPr>
            <p:cNvPr id="10" name="Group 9">
              <a:extLst>
                <a:ext uri="{FF2B5EF4-FFF2-40B4-BE49-F238E27FC236}">
                  <a16:creationId xmlns:a16="http://schemas.microsoft.com/office/drawing/2014/main" id="{68E4D73A-0712-4585-A314-626E76492183}"/>
                </a:ext>
              </a:extLst>
            </p:cNvPr>
            <p:cNvGrpSpPr/>
            <p:nvPr/>
          </p:nvGrpSpPr>
          <p:grpSpPr>
            <a:xfrm>
              <a:off x="0" y="245701"/>
              <a:ext cx="4766252" cy="554449"/>
              <a:chOff x="0" y="245701"/>
              <a:chExt cx="4766252" cy="554449"/>
            </a:xfrm>
          </p:grpSpPr>
          <p:sp>
            <p:nvSpPr>
              <p:cNvPr id="12" name="Flowchart: Data 11">
                <a:extLst>
                  <a:ext uri="{FF2B5EF4-FFF2-40B4-BE49-F238E27FC236}">
                    <a16:creationId xmlns:a16="http://schemas.microsoft.com/office/drawing/2014/main" id="{9E4FB519-B122-4908-AAFD-1B12F51F69EB}"/>
                  </a:ext>
                </a:extLst>
              </p:cNvPr>
              <p:cNvSpPr/>
              <p:nvPr/>
            </p:nvSpPr>
            <p:spPr>
              <a:xfrm>
                <a:off x="3208833" y="245702"/>
                <a:ext cx="1557419" cy="554448"/>
              </a:xfrm>
              <a:prstGeom prst="flowChartInputOutpu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117AA9B4-04C7-45D2-B7A6-3F7C30830A2B}"/>
                  </a:ext>
                </a:extLst>
              </p:cNvPr>
              <p:cNvSpPr/>
              <p:nvPr/>
            </p:nvSpPr>
            <p:spPr>
              <a:xfrm>
                <a:off x="0" y="245701"/>
                <a:ext cx="4413380" cy="5544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DF2A00D4-D4AB-4215-AD96-A5B5D55FAA98}"/>
                </a:ext>
              </a:extLst>
            </p:cNvPr>
            <p:cNvSpPr/>
            <p:nvPr/>
          </p:nvSpPr>
          <p:spPr>
            <a:xfrm>
              <a:off x="161104" y="182659"/>
              <a:ext cx="5402208" cy="658835"/>
            </a:xfrm>
            <a:prstGeom prst="rect">
              <a:avLst/>
            </a:prstGeom>
          </p:spPr>
          <p:txBody>
            <a:bodyPr wrap="square">
              <a:spAutoFit/>
            </a:bodyPr>
            <a:lstStyle/>
            <a:p>
              <a:pPr>
                <a:lnSpc>
                  <a:spcPct val="107000"/>
                </a:lnSpc>
                <a:spcAft>
                  <a:spcPts val="600"/>
                </a:spcAft>
              </a:pPr>
              <a:r>
                <a:rPr lang="en-GB" sz="36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Getting messages online</a:t>
              </a:r>
            </a:p>
          </p:txBody>
        </p:sp>
      </p:grpSp>
    </p:spTree>
    <p:extLst>
      <p:ext uri="{BB962C8B-B14F-4D97-AF65-F5344CB8AC3E}">
        <p14:creationId xmlns:p14="http://schemas.microsoft.com/office/powerpoint/2010/main" val="45990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692</TotalTime>
  <Words>950</Words>
  <Application>Microsoft Office PowerPoint</Application>
  <PresentationFormat>On-screen Show (4:3)</PresentationFormat>
  <Paragraphs>135</Paragraphs>
  <Slides>21</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PowerPoint Presentation</vt:lpstr>
      <vt:lpstr>PowerPoint Presentation</vt:lpstr>
      <vt:lpstr>Have you ever...</vt:lpstr>
      <vt:lpstr>Have you ever...</vt:lpstr>
      <vt:lpstr>PowerPoint Presentation</vt:lpstr>
      <vt:lpstr>Have you ever...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remember, if someone messages you online…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Would you share it online?</dc:title>
  <dc:creator>Kate Edwards</dc:creator>
  <cp:lastModifiedBy>Gareth Cort</cp:lastModifiedBy>
  <cp:revision>47</cp:revision>
  <dcterms:created xsi:type="dcterms:W3CDTF">2019-10-29T11:27:17Z</dcterms:created>
  <dcterms:modified xsi:type="dcterms:W3CDTF">2020-01-02T12:22:50Z</dcterms:modified>
</cp:coreProperties>
</file>