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93" r:id="rId2"/>
    <p:sldId id="256" r:id="rId3"/>
    <p:sldId id="289" r:id="rId4"/>
    <p:sldId id="270" r:id="rId5"/>
    <p:sldId id="272" r:id="rId6"/>
    <p:sldId id="273" r:id="rId7"/>
    <p:sldId id="275" r:id="rId8"/>
    <p:sldId id="274" r:id="rId9"/>
    <p:sldId id="284" r:id="rId10"/>
    <p:sldId id="285" r:id="rId11"/>
    <p:sldId id="277" r:id="rId12"/>
    <p:sldId id="287" r:id="rId13"/>
    <p:sldId id="292" r:id="rId14"/>
    <p:sldId id="288" r:id="rId15"/>
    <p:sldId id="291" r:id="rId16"/>
    <p:sldId id="271" r:id="rId17"/>
    <p:sldId id="28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oebe Moriarty Roberts" initials="PMR" lastIdx="1" clrIdx="0">
    <p:extLst>
      <p:ext uri="{19B8F6BF-5375-455C-9EA6-DF929625EA0E}">
        <p15:presenceInfo xmlns:p15="http://schemas.microsoft.com/office/powerpoint/2012/main" userId="S-1-5-21-3023141126-3413566195-2749661670-1260" providerId="AD"/>
      </p:ext>
    </p:extLst>
  </p:cmAuthor>
  <p:cmAuthor id="2" name="Lindsay Buck" initials="LB" lastIdx="6" clrIdx="1">
    <p:extLst>
      <p:ext uri="{19B8F6BF-5375-455C-9EA6-DF929625EA0E}">
        <p15:presenceInfo xmlns:p15="http://schemas.microsoft.com/office/powerpoint/2012/main" userId="S-1-5-21-3023141126-3413566195-2749661670-11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79974" autoAdjust="0"/>
  </p:normalViewPr>
  <p:slideViewPr>
    <p:cSldViewPr snapToGrid="0">
      <p:cViewPr varScale="1">
        <p:scale>
          <a:sx n="109" d="100"/>
          <a:sy n="109" d="100"/>
        </p:scale>
        <p:origin x="2715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eth Cort" userId="70a7ccca9534fe0d" providerId="LiveId" clId="{F916E5A3-E77F-4286-A28C-0277D5B9874B}"/>
    <pc:docChg chg="modSld">
      <pc:chgData name="Gareth Cort" userId="70a7ccca9534fe0d" providerId="LiveId" clId="{F916E5A3-E77F-4286-A28C-0277D5B9874B}" dt="2020-11-06T13:51:58.369" v="3" actId="255"/>
      <pc:docMkLst>
        <pc:docMk/>
      </pc:docMkLst>
      <pc:sldChg chg="modSp mod">
        <pc:chgData name="Gareth Cort" userId="70a7ccca9534fe0d" providerId="LiveId" clId="{F916E5A3-E77F-4286-A28C-0277D5B9874B}" dt="2020-11-06T13:51:58.369" v="3" actId="255"/>
        <pc:sldMkLst>
          <pc:docMk/>
          <pc:sldMk cId="3694437384" sldId="293"/>
        </pc:sldMkLst>
        <pc:spChg chg="mod">
          <ac:chgData name="Gareth Cort" userId="70a7ccca9534fe0d" providerId="LiveId" clId="{F916E5A3-E77F-4286-A28C-0277D5B9874B}" dt="2020-11-06T13:51:58.369" v="3" actId="255"/>
          <ac:spMkLst>
            <pc:docMk/>
            <pc:sldMk cId="3694437384" sldId="293"/>
            <ac:spMk id="8" creationId="{D8C251CA-C627-4833-8E6D-618C373E8D46}"/>
          </ac:spMkLst>
        </pc:spChg>
      </pc:sldChg>
    </pc:docChg>
  </pc:docChgLst>
  <pc:docChgLst>
    <pc:chgData name="Gareth Cort" userId="70a7ccca9534fe0d" providerId="LiveId" clId="{BD022A9A-6042-495C-81B9-A0BD2813CD1B}"/>
    <pc:docChg chg="undo custSel modSld modMainMaster">
      <pc:chgData name="Gareth Cort" userId="70a7ccca9534fe0d" providerId="LiveId" clId="{BD022A9A-6042-495C-81B9-A0BD2813CD1B}" dt="2020-01-02T13:12:49.339" v="695" actId="113"/>
      <pc:docMkLst>
        <pc:docMk/>
      </pc:docMkLst>
      <pc:sldChg chg="addSp delSp modSp">
        <pc:chgData name="Gareth Cort" userId="70a7ccca9534fe0d" providerId="LiveId" clId="{BD022A9A-6042-495C-81B9-A0BD2813CD1B}" dt="2020-01-02T13:12:21.071" v="689" actId="1036"/>
        <pc:sldMkLst>
          <pc:docMk/>
          <pc:sldMk cId="3556608275" sldId="256"/>
        </pc:sldMkLst>
        <pc:spChg chg="del mod">
          <ac:chgData name="Gareth Cort" userId="70a7ccca9534fe0d" providerId="LiveId" clId="{BD022A9A-6042-495C-81B9-A0BD2813CD1B}" dt="2020-01-02T12:28:56.230" v="52" actId="478"/>
          <ac:spMkLst>
            <pc:docMk/>
            <pc:sldMk cId="3556608275" sldId="256"/>
            <ac:spMk id="2" creationId="{E0C993DF-B78A-43D7-8CF0-A0BF652BE248}"/>
          </ac:spMkLst>
        </pc:spChg>
        <pc:spChg chg="add mod">
          <ac:chgData name="Gareth Cort" userId="70a7ccca9534fe0d" providerId="LiveId" clId="{BD022A9A-6042-495C-81B9-A0BD2813CD1B}" dt="2020-01-02T12:25:12.390" v="29" actId="14100"/>
          <ac:spMkLst>
            <pc:docMk/>
            <pc:sldMk cId="3556608275" sldId="256"/>
            <ac:spMk id="9" creationId="{C52D9217-8B37-414D-B0AB-356E8DCFAAE6}"/>
          </ac:spMkLst>
        </pc:spChg>
        <pc:spChg chg="add mod">
          <ac:chgData name="Gareth Cort" userId="70a7ccca9534fe0d" providerId="LiveId" clId="{BD022A9A-6042-495C-81B9-A0BD2813CD1B}" dt="2020-01-02T12:25:10.116" v="28" actId="14100"/>
          <ac:spMkLst>
            <pc:docMk/>
            <pc:sldMk cId="3556608275" sldId="256"/>
            <ac:spMk id="10" creationId="{B02F18E3-42D7-4785-8E20-8014FF20DCF1}"/>
          </ac:spMkLst>
        </pc:spChg>
        <pc:spChg chg="add mod">
          <ac:chgData name="Gareth Cort" userId="70a7ccca9534fe0d" providerId="LiveId" clId="{BD022A9A-6042-495C-81B9-A0BD2813CD1B}" dt="2020-01-02T13:12:21.071" v="689" actId="1036"/>
          <ac:spMkLst>
            <pc:docMk/>
            <pc:sldMk cId="3556608275" sldId="256"/>
            <ac:spMk id="11" creationId="{5DC5DA81-94E9-4BA7-8272-13254199E2BF}"/>
          </ac:spMkLst>
        </pc:spChg>
        <pc:spChg chg="add del">
          <ac:chgData name="Gareth Cort" userId="70a7ccca9534fe0d" providerId="LiveId" clId="{BD022A9A-6042-495C-81B9-A0BD2813CD1B}" dt="2020-01-02T12:24:54.669" v="24" actId="478"/>
          <ac:spMkLst>
            <pc:docMk/>
            <pc:sldMk cId="3556608275" sldId="256"/>
            <ac:spMk id="13" creationId="{EE87A442-DF5C-4223-86F5-8AED46BB704C}"/>
          </ac:spMkLst>
        </pc:spChg>
        <pc:spChg chg="add del mod">
          <ac:chgData name="Gareth Cort" userId="70a7ccca9534fe0d" providerId="LiveId" clId="{BD022A9A-6042-495C-81B9-A0BD2813CD1B}" dt="2020-01-02T12:28:58.118" v="53" actId="478"/>
          <ac:spMkLst>
            <pc:docMk/>
            <pc:sldMk cId="3556608275" sldId="256"/>
            <ac:spMk id="14" creationId="{B94B6A89-2FC1-46C8-B571-41AF30F04529}"/>
          </ac:spMkLst>
        </pc:spChg>
        <pc:picChg chg="add mod modCrop">
          <ac:chgData name="Gareth Cort" userId="70a7ccca9534fe0d" providerId="LiveId" clId="{BD022A9A-6042-495C-81B9-A0BD2813CD1B}" dt="2020-01-02T12:27:08.684" v="39" actId="1076"/>
          <ac:picMkLst>
            <pc:docMk/>
            <pc:sldMk cId="3556608275" sldId="256"/>
            <ac:picMk id="4" creationId="{C5AABBE2-DEF5-4D0B-9E0E-F2CB57820AC7}"/>
          </ac:picMkLst>
        </pc:picChg>
        <pc:picChg chg="add mod modCrop">
          <ac:chgData name="Gareth Cort" userId="70a7ccca9534fe0d" providerId="LiveId" clId="{BD022A9A-6042-495C-81B9-A0BD2813CD1B}" dt="2020-01-02T12:28:54.028" v="51" actId="1076"/>
          <ac:picMkLst>
            <pc:docMk/>
            <pc:sldMk cId="3556608275" sldId="256"/>
            <ac:picMk id="6" creationId="{33729BF3-63EE-4676-94E8-070063F33D02}"/>
          </ac:picMkLst>
        </pc:picChg>
        <pc:picChg chg="mod">
          <ac:chgData name="Gareth Cort" userId="70a7ccca9534fe0d" providerId="LiveId" clId="{BD022A9A-6042-495C-81B9-A0BD2813CD1B}" dt="2020-01-02T12:24:38.125" v="7" actId="1076"/>
          <ac:picMkLst>
            <pc:docMk/>
            <pc:sldMk cId="3556608275" sldId="256"/>
            <ac:picMk id="7" creationId="{880324F7-7053-4A08-A9D1-C3F68546285E}"/>
          </ac:picMkLst>
        </pc:picChg>
        <pc:picChg chg="del mod">
          <ac:chgData name="Gareth Cort" userId="70a7ccca9534fe0d" providerId="LiveId" clId="{BD022A9A-6042-495C-81B9-A0BD2813CD1B}" dt="2020-01-02T12:27:05.665" v="38" actId="478"/>
          <ac:picMkLst>
            <pc:docMk/>
            <pc:sldMk cId="3556608275" sldId="256"/>
            <ac:picMk id="12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35:49.573" v="81" actId="478"/>
          <ac:picMkLst>
            <pc:docMk/>
            <pc:sldMk cId="3556608275" sldId="256"/>
            <ac:picMk id="15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29:40.812" v="66" actId="478"/>
          <ac:picMkLst>
            <pc:docMk/>
            <pc:sldMk cId="3556608275" sldId="256"/>
            <ac:picMk id="17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4:38.125" v="7" actId="1076"/>
          <ac:picMkLst>
            <pc:docMk/>
            <pc:sldMk cId="3556608275" sldId="256"/>
            <ac:picMk id="18" creationId="{A787C36F-34FC-496B-BF4F-02F4AEA42E69}"/>
          </ac:picMkLst>
        </pc:picChg>
        <pc:picChg chg="del mod">
          <ac:chgData name="Gareth Cort" userId="70a7ccca9534fe0d" providerId="LiveId" clId="{BD022A9A-6042-495C-81B9-A0BD2813CD1B}" dt="2020-01-02T12:28:51.865" v="50" actId="478"/>
          <ac:picMkLst>
            <pc:docMk/>
            <pc:sldMk cId="3556608275" sldId="256"/>
            <ac:picMk id="19" creationId="{00000000-0000-0000-0000-000000000000}"/>
          </ac:picMkLst>
        </pc:picChg>
        <pc:picChg chg="add mod modCrop">
          <ac:chgData name="Gareth Cort" userId="70a7ccca9534fe0d" providerId="LiveId" clId="{BD022A9A-6042-495C-81B9-A0BD2813CD1B}" dt="2020-01-02T12:29:45.580" v="69" actId="1076"/>
          <ac:picMkLst>
            <pc:docMk/>
            <pc:sldMk cId="3556608275" sldId="256"/>
            <ac:picMk id="20" creationId="{C1E788E5-BFB8-4D2C-8C31-EB4F8E4C8D8A}"/>
          </ac:picMkLst>
        </pc:picChg>
        <pc:picChg chg="add mod modCrop">
          <ac:chgData name="Gareth Cort" userId="70a7ccca9534fe0d" providerId="LiveId" clId="{BD022A9A-6042-495C-81B9-A0BD2813CD1B}" dt="2020-01-02T12:35:56.299" v="85" actId="1076"/>
          <ac:picMkLst>
            <pc:docMk/>
            <pc:sldMk cId="3556608275" sldId="256"/>
            <ac:picMk id="22" creationId="{619CB47D-5BCC-4CFE-818F-D227E1FFF6B3}"/>
          </ac:picMkLst>
        </pc:picChg>
      </pc:sldChg>
      <pc:sldChg chg="addSp delSp modSp">
        <pc:chgData name="Gareth Cort" userId="70a7ccca9534fe0d" providerId="LiveId" clId="{BD022A9A-6042-495C-81B9-A0BD2813CD1B}" dt="2020-01-02T13:10:57.527" v="655" actId="1076"/>
        <pc:sldMkLst>
          <pc:docMk/>
          <pc:sldMk cId="3961482674" sldId="270"/>
        </pc:sldMkLst>
        <pc:spChg chg="mod">
          <ac:chgData name="Gareth Cort" userId="70a7ccca9534fe0d" providerId="LiveId" clId="{BD022A9A-6042-495C-81B9-A0BD2813CD1B}" dt="2020-01-02T12:37:02.847" v="105" actId="2711"/>
          <ac:spMkLst>
            <pc:docMk/>
            <pc:sldMk cId="3961482674" sldId="270"/>
            <ac:spMk id="2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36:45.648" v="99" actId="14100"/>
          <ac:spMkLst>
            <pc:docMk/>
            <pc:sldMk cId="3961482674" sldId="270"/>
            <ac:spMk id="10" creationId="{9DC5DDE5-855D-444B-94FA-B4B6E5FA93E8}"/>
          </ac:spMkLst>
        </pc:spChg>
        <pc:spChg chg="del mod">
          <ac:chgData name="Gareth Cort" userId="70a7ccca9534fe0d" providerId="LiveId" clId="{BD022A9A-6042-495C-81B9-A0BD2813CD1B}" dt="2020-01-02T12:36:52.100" v="101" actId="478"/>
          <ac:spMkLst>
            <pc:docMk/>
            <pc:sldMk cId="3961482674" sldId="270"/>
            <ac:spMk id="22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2:36:54.992" v="102" actId="478"/>
          <ac:spMkLst>
            <pc:docMk/>
            <pc:sldMk cId="3961482674" sldId="270"/>
            <ac:spMk id="23" creationId="{39FC6B33-EC42-4289-951A-C432ABA39847}"/>
          </ac:spMkLst>
        </pc:spChg>
        <pc:grpChg chg="add mod">
          <ac:chgData name="Gareth Cort" userId="70a7ccca9534fe0d" providerId="LiveId" clId="{BD022A9A-6042-495C-81B9-A0BD2813CD1B}" dt="2020-01-02T12:36:50.723" v="100" actId="14100"/>
          <ac:grpSpMkLst>
            <pc:docMk/>
            <pc:sldMk cId="3961482674" sldId="270"/>
            <ac:grpSpMk id="7" creationId="{76730BE9-B234-4F5F-BA8B-A8CBDC806EB2}"/>
          </ac:grpSpMkLst>
        </pc:grpChg>
        <pc:grpChg chg="add mod">
          <ac:chgData name="Gareth Cort" userId="70a7ccca9534fe0d" providerId="LiveId" clId="{BD022A9A-6042-495C-81B9-A0BD2813CD1B}" dt="2020-01-02T13:10:57.527" v="655" actId="1076"/>
          <ac:grpSpMkLst>
            <pc:docMk/>
            <pc:sldMk cId="3961482674" sldId="270"/>
            <ac:grpSpMk id="11" creationId="{2BC3621B-B3E5-4875-8292-04A93957533C}"/>
          </ac:grpSpMkLst>
        </pc:grpChg>
        <pc:picChg chg="add mod modCrop">
          <ac:chgData name="Gareth Cort" userId="70a7ccca9534fe0d" providerId="LiveId" clId="{BD022A9A-6042-495C-81B9-A0BD2813CD1B}" dt="2020-01-02T12:39:19.306" v="135" actId="164"/>
          <ac:picMkLst>
            <pc:docMk/>
            <pc:sldMk cId="3961482674" sldId="270"/>
            <ac:picMk id="4" creationId="{770CD19F-0659-4496-9C38-3B54BC633149}"/>
          </ac:picMkLst>
        </pc:picChg>
        <pc:picChg chg="add mod ord modCrop">
          <ac:chgData name="Gareth Cort" userId="70a7ccca9534fe0d" providerId="LiveId" clId="{BD022A9A-6042-495C-81B9-A0BD2813CD1B}" dt="2020-01-02T12:39:19.306" v="135" actId="164"/>
          <ac:picMkLst>
            <pc:docMk/>
            <pc:sldMk cId="3961482674" sldId="270"/>
            <ac:picMk id="6" creationId="{A0B59A8D-F499-46A3-BFBB-50873CF01B3A}"/>
          </ac:picMkLst>
        </pc:picChg>
        <pc:picChg chg="del mod">
          <ac:chgData name="Gareth Cort" userId="70a7ccca9534fe0d" providerId="LiveId" clId="{BD022A9A-6042-495C-81B9-A0BD2813CD1B}" dt="2020-01-02T12:38:04.776" v="119" actId="478"/>
          <ac:picMkLst>
            <pc:docMk/>
            <pc:sldMk cId="3961482674" sldId="270"/>
            <ac:picMk id="20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39:16.536" v="134" actId="478"/>
          <ac:picMkLst>
            <pc:docMk/>
            <pc:sldMk cId="3961482674" sldId="270"/>
            <ac:picMk id="21" creationId="{00000000-0000-0000-0000-000000000000}"/>
          </ac:picMkLst>
        </pc:picChg>
      </pc:sldChg>
      <pc:sldChg chg="addSp delSp modSp">
        <pc:chgData name="Gareth Cort" userId="70a7ccca9534fe0d" providerId="LiveId" clId="{BD022A9A-6042-495C-81B9-A0BD2813CD1B}" dt="2020-01-02T13:12:49.339" v="695" actId="113"/>
        <pc:sldMkLst>
          <pc:docMk/>
          <pc:sldMk cId="459908604" sldId="271"/>
        </pc:sldMkLst>
        <pc:spChg chg="mod">
          <ac:chgData name="Gareth Cort" userId="70a7ccca9534fe0d" providerId="LiveId" clId="{BD022A9A-6042-495C-81B9-A0BD2813CD1B}" dt="2020-01-02T13:12:49.339" v="695" actId="113"/>
          <ac:spMkLst>
            <pc:docMk/>
            <pc:sldMk cId="459908604" sldId="271"/>
            <ac:spMk id="2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3:01:28.577" v="576" actId="478"/>
          <ac:spMkLst>
            <pc:docMk/>
            <pc:sldMk cId="459908604" sldId="271"/>
            <ac:spMk id="10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3:01:27.005" v="575" actId="478"/>
          <ac:spMkLst>
            <pc:docMk/>
            <pc:sldMk cId="459908604" sldId="271"/>
            <ac:spMk id="11" creationId="{39FC6B33-EC42-4289-951A-C432ABA39847}"/>
          </ac:spMkLst>
        </pc:spChg>
        <pc:grpChg chg="add">
          <ac:chgData name="Gareth Cort" userId="70a7ccca9534fe0d" providerId="LiveId" clId="{BD022A9A-6042-495C-81B9-A0BD2813CD1B}" dt="2020-01-02T13:01:32.315" v="577"/>
          <ac:grpSpMkLst>
            <pc:docMk/>
            <pc:sldMk cId="459908604" sldId="271"/>
            <ac:grpSpMk id="8" creationId="{26013A93-AAA7-4020-B92D-F83F9D579C6D}"/>
          </ac:grpSpMkLst>
        </pc:grpChg>
        <pc:picChg chg="del mod">
          <ac:chgData name="Gareth Cort" userId="70a7ccca9534fe0d" providerId="LiveId" clId="{BD022A9A-6042-495C-81B9-A0BD2813CD1B}" dt="2020-01-02T13:07:11.803" v="590" actId="478"/>
          <ac:picMkLst>
            <pc:docMk/>
            <pc:sldMk cId="459908604" sldId="271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3:07:20.393" v="594" actId="1076"/>
          <ac:picMkLst>
            <pc:docMk/>
            <pc:sldMk cId="459908604" sldId="271"/>
            <ac:picMk id="5" creationId="{9D620899-9ED9-4A65-AD9F-C1A1AB3035F0}"/>
          </ac:picMkLst>
        </pc:picChg>
        <pc:picChg chg="add mod modCrop">
          <ac:chgData name="Gareth Cort" userId="70a7ccca9534fe0d" providerId="LiveId" clId="{BD022A9A-6042-495C-81B9-A0BD2813CD1B}" dt="2020-01-02T13:07:17.218" v="593" actId="1076"/>
          <ac:picMkLst>
            <pc:docMk/>
            <pc:sldMk cId="459908604" sldId="271"/>
            <ac:picMk id="6" creationId="{027BB0E1-151B-4D0A-BAA2-285E8BC29CDF}"/>
          </ac:picMkLst>
        </pc:picChg>
        <pc:picChg chg="mod">
          <ac:chgData name="Gareth Cort" userId="70a7ccca9534fe0d" providerId="LiveId" clId="{BD022A9A-6042-495C-81B9-A0BD2813CD1B}" dt="2020-01-02T13:07:24.680" v="596" actId="1076"/>
          <ac:picMkLst>
            <pc:docMk/>
            <pc:sldMk cId="459908604" sldId="271"/>
            <ac:picMk id="18" creationId="{57B4063A-FDC4-431B-BD4F-3A0A2C8E89A3}"/>
          </ac:picMkLst>
        </pc:picChg>
      </pc:sldChg>
      <pc:sldChg chg="addSp delSp modSp">
        <pc:chgData name="Gareth Cort" userId="70a7ccca9534fe0d" providerId="LiveId" clId="{BD022A9A-6042-495C-81B9-A0BD2813CD1B}" dt="2020-01-02T12:41:26.334" v="219" actId="1038"/>
        <pc:sldMkLst>
          <pc:docMk/>
          <pc:sldMk cId="1430185555" sldId="272"/>
        </pc:sldMkLst>
        <pc:spChg chg="mod">
          <ac:chgData name="Gareth Cort" userId="70a7ccca9534fe0d" providerId="LiveId" clId="{BD022A9A-6042-495C-81B9-A0BD2813CD1B}" dt="2020-01-02T12:40:30.827" v="161" actId="1076"/>
          <ac:spMkLst>
            <pc:docMk/>
            <pc:sldMk cId="1430185555" sldId="272"/>
            <ac:spMk id="2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39:29.300" v="139" actId="478"/>
          <ac:spMkLst>
            <pc:docMk/>
            <pc:sldMk cId="1430185555" sldId="272"/>
            <ac:spMk id="10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2:39:31.248" v="140" actId="478"/>
          <ac:spMkLst>
            <pc:docMk/>
            <pc:sldMk cId="1430185555" sldId="272"/>
            <ac:spMk id="11" creationId="{39FC6B33-EC42-4289-951A-C432ABA39847}"/>
          </ac:spMkLst>
        </pc:spChg>
        <pc:spChg chg="mod ord topLvl">
          <ac:chgData name="Gareth Cort" userId="70a7ccca9534fe0d" providerId="LiveId" clId="{BD022A9A-6042-495C-81B9-A0BD2813CD1B}" dt="2020-01-02T12:41:26.334" v="219" actId="1038"/>
          <ac:spMkLst>
            <pc:docMk/>
            <pc:sldMk cId="1430185555" sldId="272"/>
            <ac:spMk id="12" creationId="{1A094A90-C635-49B4-BF80-15E3658717C1}"/>
          </ac:spMkLst>
        </pc:spChg>
        <pc:spChg chg="mod ord topLvl">
          <ac:chgData name="Gareth Cort" userId="70a7ccca9534fe0d" providerId="LiveId" clId="{BD022A9A-6042-495C-81B9-A0BD2813CD1B}" dt="2020-01-02T12:41:13.742" v="208" actId="167"/>
          <ac:spMkLst>
            <pc:docMk/>
            <pc:sldMk cId="1430185555" sldId="272"/>
            <ac:spMk id="13" creationId="{4261E27B-CD0C-4D6A-8545-440EC40ED292}"/>
          </ac:spMkLst>
        </pc:spChg>
        <pc:spChg chg="mod ord topLvl">
          <ac:chgData name="Gareth Cort" userId="70a7ccca9534fe0d" providerId="LiveId" clId="{BD022A9A-6042-495C-81B9-A0BD2813CD1B}" dt="2020-01-02T12:41:06.303" v="182" actId="167"/>
          <ac:spMkLst>
            <pc:docMk/>
            <pc:sldMk cId="1430185555" sldId="272"/>
            <ac:spMk id="14" creationId="{261DC8B0-A36A-4B54-8375-4F5D2D42EEF1}"/>
          </ac:spMkLst>
        </pc:spChg>
        <pc:grpChg chg="add del mod">
          <ac:chgData name="Gareth Cort" userId="70a7ccca9534fe0d" providerId="LiveId" clId="{BD022A9A-6042-495C-81B9-A0BD2813CD1B}" dt="2020-01-02T12:40:06.678" v="153" actId="165"/>
          <ac:grpSpMkLst>
            <pc:docMk/>
            <pc:sldMk cId="1430185555" sldId="272"/>
            <ac:grpSpMk id="3" creationId="{86A4ECCB-D37F-43F5-94C5-19831149A5BE}"/>
          </ac:grpSpMkLst>
        </pc:grpChg>
        <pc:grpChg chg="add mod">
          <ac:chgData name="Gareth Cort" userId="70a7ccca9534fe0d" providerId="LiveId" clId="{BD022A9A-6042-495C-81B9-A0BD2813CD1B}" dt="2020-01-02T12:40:32.730" v="162" actId="1076"/>
          <ac:grpSpMkLst>
            <pc:docMk/>
            <pc:sldMk cId="1430185555" sldId="272"/>
            <ac:grpSpMk id="4" creationId="{6007B411-3293-46E5-8128-60A86D0047F9}"/>
          </ac:grpSpMkLst>
        </pc:grpChg>
        <pc:grpChg chg="add del">
          <ac:chgData name="Gareth Cort" userId="70a7ccca9534fe0d" providerId="LiveId" clId="{BD022A9A-6042-495C-81B9-A0BD2813CD1B}" dt="2020-01-02T12:40:57.090" v="180" actId="165"/>
          <ac:grpSpMkLst>
            <pc:docMk/>
            <pc:sldMk cId="1430185555" sldId="272"/>
            <ac:grpSpMk id="8" creationId="{4EC357E7-05DD-45E4-B941-ED6ADF65E7F7}"/>
          </ac:grpSpMkLst>
        </pc:grpChg>
        <pc:picChg chg="mod topLvl modCrop">
          <ac:chgData name="Gareth Cort" userId="70a7ccca9534fe0d" providerId="LiveId" clId="{BD022A9A-6042-495C-81B9-A0BD2813CD1B}" dt="2020-01-02T12:40:23.561" v="158" actId="164"/>
          <ac:picMkLst>
            <pc:docMk/>
            <pc:sldMk cId="1430185555" sldId="272"/>
            <ac:picMk id="7" creationId="{CB38A82D-50B5-4EE5-BB4B-E2B31B21E9DB}"/>
          </ac:picMkLst>
        </pc:picChg>
        <pc:picChg chg="del mod">
          <ac:chgData name="Gareth Cort" userId="70a7ccca9534fe0d" providerId="LiveId" clId="{BD022A9A-6042-495C-81B9-A0BD2813CD1B}" dt="2020-01-02T12:39:42.857" v="144" actId="478"/>
          <ac:picMkLst>
            <pc:docMk/>
            <pc:sldMk cId="1430185555" sldId="272"/>
            <ac:picMk id="9" creationId="{00000000-0000-0000-0000-000000000000}"/>
          </ac:picMkLst>
        </pc:picChg>
        <pc:picChg chg="add mod topLvl">
          <ac:chgData name="Gareth Cort" userId="70a7ccca9534fe0d" providerId="LiveId" clId="{BD022A9A-6042-495C-81B9-A0BD2813CD1B}" dt="2020-01-02T12:40:23.561" v="158" actId="164"/>
          <ac:picMkLst>
            <pc:docMk/>
            <pc:sldMk cId="1430185555" sldId="272"/>
            <ac:picMk id="15" creationId="{6F8402F9-A989-4904-A2FF-7D079D13F835}"/>
          </ac:picMkLst>
        </pc:picChg>
      </pc:sldChg>
      <pc:sldChg chg="addSp delSp modSp">
        <pc:chgData name="Gareth Cort" userId="70a7ccca9534fe0d" providerId="LiveId" clId="{BD022A9A-6042-495C-81B9-A0BD2813CD1B}" dt="2020-01-02T12:54:58.244" v="482"/>
        <pc:sldMkLst>
          <pc:docMk/>
          <pc:sldMk cId="3683373103" sldId="273"/>
        </pc:sldMkLst>
        <pc:spChg chg="mod">
          <ac:chgData name="Gareth Cort" userId="70a7ccca9534fe0d" providerId="LiveId" clId="{BD022A9A-6042-495C-81B9-A0BD2813CD1B}" dt="2020-01-02T12:47:12.641" v="296" actId="1076"/>
          <ac:spMkLst>
            <pc:docMk/>
            <pc:sldMk cId="3683373103" sldId="273"/>
            <ac:spMk id="5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1:31.312" v="220"/>
          <ac:spMkLst>
            <pc:docMk/>
            <pc:sldMk cId="3683373103" sldId="273"/>
            <ac:spMk id="8" creationId="{0B57DADC-79A7-4BDE-AD7F-1B3E0FC61A24}"/>
          </ac:spMkLst>
        </pc:spChg>
        <pc:spChg chg="add">
          <ac:chgData name="Gareth Cort" userId="70a7ccca9534fe0d" providerId="LiveId" clId="{BD022A9A-6042-495C-81B9-A0BD2813CD1B}" dt="2020-01-02T12:41:31.312" v="220"/>
          <ac:spMkLst>
            <pc:docMk/>
            <pc:sldMk cId="3683373103" sldId="273"/>
            <ac:spMk id="9" creationId="{8C7A051C-17A7-43CC-87B4-57D84BB0B576}"/>
          </ac:spMkLst>
        </pc:spChg>
        <pc:spChg chg="add">
          <ac:chgData name="Gareth Cort" userId="70a7ccca9534fe0d" providerId="LiveId" clId="{BD022A9A-6042-495C-81B9-A0BD2813CD1B}" dt="2020-01-02T12:41:31.312" v="220"/>
          <ac:spMkLst>
            <pc:docMk/>
            <pc:sldMk cId="3683373103" sldId="273"/>
            <ac:spMk id="11" creationId="{6866B0A3-E998-477A-9C2B-5BC600C43B64}"/>
          </ac:spMkLst>
        </pc:spChg>
        <pc:spChg chg="add">
          <ac:chgData name="Gareth Cort" userId="70a7ccca9534fe0d" providerId="LiveId" clId="{BD022A9A-6042-495C-81B9-A0BD2813CD1B}" dt="2020-01-02T12:54:58.244" v="482"/>
          <ac:spMkLst>
            <pc:docMk/>
            <pc:sldMk cId="3683373103" sldId="273"/>
            <ac:spMk id="12" creationId="{3D91C758-6098-4A09-9E6E-2706D738DCA7}"/>
          </ac:spMkLst>
        </pc:spChg>
        <pc:spChg chg="del mod">
          <ac:chgData name="Gareth Cort" userId="70a7ccca9534fe0d" providerId="LiveId" clId="{BD022A9A-6042-495C-81B9-A0BD2813CD1B}" dt="2020-01-02T12:54:58.093" v="481" actId="478"/>
          <ac:spMkLst>
            <pc:docMk/>
            <pc:sldMk cId="3683373103" sldId="273"/>
            <ac:spMk id="15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43:27.226" v="244" actId="1076"/>
          <ac:spMkLst>
            <pc:docMk/>
            <pc:sldMk cId="3683373103" sldId="273"/>
            <ac:spMk id="17" creationId="{6ACA200A-A7C3-4DE9-ADE3-CFAD07A00976}"/>
          </ac:spMkLst>
        </pc:spChg>
        <pc:picChg chg="mod">
          <ac:chgData name="Gareth Cort" userId="70a7ccca9534fe0d" providerId="LiveId" clId="{BD022A9A-6042-495C-81B9-A0BD2813CD1B}" dt="2020-01-02T12:43:54.050" v="254" actId="1076"/>
          <ac:picMkLst>
            <pc:docMk/>
            <pc:sldMk cId="3683373103" sldId="273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3683373103" sldId="273"/>
            <ac:picMk id="4" creationId="{00000000-0000-0000-0000-000000000000}"/>
          </ac:picMkLst>
        </pc:picChg>
        <pc:picChg chg="mod modCrop">
          <ac:chgData name="Gareth Cort" userId="70a7ccca9534fe0d" providerId="LiveId" clId="{BD022A9A-6042-495C-81B9-A0BD2813CD1B}" dt="2020-01-02T12:43:55.140" v="255" actId="1076"/>
          <ac:picMkLst>
            <pc:docMk/>
            <pc:sldMk cId="3683373103" sldId="273"/>
            <ac:picMk id="10" creationId="{00000000-0000-0000-0000-000000000000}"/>
          </ac:picMkLst>
        </pc:picChg>
      </pc:sldChg>
      <pc:sldChg chg="addSp delSp modSp delAnim modAnim">
        <pc:chgData name="Gareth Cort" userId="70a7ccca9534fe0d" providerId="LiveId" clId="{BD022A9A-6042-495C-81B9-A0BD2813CD1B}" dt="2020-01-02T12:54:51.651" v="478"/>
        <pc:sldMkLst>
          <pc:docMk/>
          <pc:sldMk cId="3117221548" sldId="274"/>
        </pc:sldMkLst>
        <pc:spChg chg="mod">
          <ac:chgData name="Gareth Cort" userId="70a7ccca9534fe0d" providerId="LiveId" clId="{BD022A9A-6042-495C-81B9-A0BD2813CD1B}" dt="2020-01-02T12:52:03.788" v="392" actId="1076"/>
          <ac:spMkLst>
            <pc:docMk/>
            <pc:sldMk cId="3117221548" sldId="274"/>
            <ac:spMk id="6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2:09.986" v="222"/>
          <ac:spMkLst>
            <pc:docMk/>
            <pc:sldMk cId="3117221548" sldId="274"/>
            <ac:spMk id="8" creationId="{96C18CD0-6DEA-4010-B82B-B4018C13AE50}"/>
          </ac:spMkLst>
        </pc:spChg>
        <pc:spChg chg="add">
          <ac:chgData name="Gareth Cort" userId="70a7ccca9534fe0d" providerId="LiveId" clId="{BD022A9A-6042-495C-81B9-A0BD2813CD1B}" dt="2020-01-02T12:42:09.986" v="222"/>
          <ac:spMkLst>
            <pc:docMk/>
            <pc:sldMk cId="3117221548" sldId="274"/>
            <ac:spMk id="9" creationId="{E1E4CF67-6894-4B48-8450-839C76D3DD85}"/>
          </ac:spMkLst>
        </pc:spChg>
        <pc:spChg chg="add">
          <ac:chgData name="Gareth Cort" userId="70a7ccca9534fe0d" providerId="LiveId" clId="{BD022A9A-6042-495C-81B9-A0BD2813CD1B}" dt="2020-01-02T12:42:09.986" v="222"/>
          <ac:spMkLst>
            <pc:docMk/>
            <pc:sldMk cId="3117221548" sldId="274"/>
            <ac:spMk id="10" creationId="{ED6E2271-51EB-4E47-BD54-B42217ED6143}"/>
          </ac:spMkLst>
        </pc:spChg>
        <pc:spChg chg="add del">
          <ac:chgData name="Gareth Cort" userId="70a7ccca9534fe0d" providerId="LiveId" clId="{BD022A9A-6042-495C-81B9-A0BD2813CD1B}" dt="2020-01-02T12:54:51.456" v="477" actId="478"/>
          <ac:spMkLst>
            <pc:docMk/>
            <pc:sldMk cId="3117221548" sldId="274"/>
            <ac:spMk id="11" creationId="{0DC5C162-8D0B-470A-961A-D9116C187627}"/>
          </ac:spMkLst>
        </pc:spChg>
        <pc:spChg chg="add mod">
          <ac:chgData name="Gareth Cort" userId="70a7ccca9534fe0d" providerId="LiveId" clId="{BD022A9A-6042-495C-81B9-A0BD2813CD1B}" dt="2020-01-02T12:44:21.690" v="261" actId="1076"/>
          <ac:spMkLst>
            <pc:docMk/>
            <pc:sldMk cId="3117221548" sldId="274"/>
            <ac:spMk id="12" creationId="{21E2E2B0-718C-421E-B2DA-5EB9590E6B70}"/>
          </ac:spMkLst>
        </pc:spChg>
        <pc:spChg chg="add">
          <ac:chgData name="Gareth Cort" userId="70a7ccca9534fe0d" providerId="LiveId" clId="{BD022A9A-6042-495C-81B9-A0BD2813CD1B}" dt="2020-01-02T12:54:51.651" v="478"/>
          <ac:spMkLst>
            <pc:docMk/>
            <pc:sldMk cId="3117221548" sldId="274"/>
            <ac:spMk id="14" creationId="{7DCB1F98-08CF-4B18-BFF5-90F919DBC719}"/>
          </ac:spMkLst>
        </pc:spChg>
        <pc:spChg chg="del mod">
          <ac:chgData name="Gareth Cort" userId="70a7ccca9534fe0d" providerId="LiveId" clId="{BD022A9A-6042-495C-81B9-A0BD2813CD1B}" dt="2020-01-02T12:44:11.830" v="258" actId="478"/>
          <ac:spMkLst>
            <pc:docMk/>
            <pc:sldMk cId="3117221548" sldId="274"/>
            <ac:spMk id="15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44:11.830" v="258" actId="478"/>
          <ac:spMkLst>
            <pc:docMk/>
            <pc:sldMk cId="3117221548" sldId="274"/>
            <ac:spMk id="16" creationId="{6ACA200A-A7C3-4DE9-ADE3-CFAD07A00976}"/>
          </ac:spMkLst>
        </pc:spChg>
        <pc:picChg chg="mod">
          <ac:chgData name="Gareth Cort" userId="70a7ccca9534fe0d" providerId="LiveId" clId="{BD022A9A-6042-495C-81B9-A0BD2813CD1B}" dt="2020-01-02T12:47:39.322" v="303" actId="1076"/>
          <ac:picMkLst>
            <pc:docMk/>
            <pc:sldMk cId="3117221548" sldId="274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47:36.778" v="302" actId="1076"/>
          <ac:picMkLst>
            <pc:docMk/>
            <pc:sldMk cId="3117221548" sldId="274"/>
            <ac:picMk id="5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47:24.482" v="298" actId="478"/>
          <ac:picMkLst>
            <pc:docMk/>
            <pc:sldMk cId="3117221548" sldId="274"/>
            <ac:picMk id="7" creationId="{00000000-0000-0000-0000-000000000000}"/>
          </ac:picMkLst>
        </pc:picChg>
        <pc:picChg chg="add mod">
          <ac:chgData name="Gareth Cort" userId="70a7ccca9534fe0d" providerId="LiveId" clId="{BD022A9A-6042-495C-81B9-A0BD2813CD1B}" dt="2020-01-02T12:47:44.659" v="306" actId="1076"/>
          <ac:picMkLst>
            <pc:docMk/>
            <pc:sldMk cId="3117221548" sldId="274"/>
            <ac:picMk id="13" creationId="{68F9F20C-7F74-4DE8-9157-B3E14ABF0117}"/>
          </ac:picMkLst>
        </pc:picChg>
      </pc:sldChg>
      <pc:sldChg chg="addSp delSp modSp delAnim modAnim">
        <pc:chgData name="Gareth Cort" userId="70a7ccca9534fe0d" providerId="LiveId" clId="{BD022A9A-6042-495C-81B9-A0BD2813CD1B}" dt="2020-01-02T12:54:55.577" v="480"/>
        <pc:sldMkLst>
          <pc:docMk/>
          <pc:sldMk cId="2433041142" sldId="275"/>
        </pc:sldMkLst>
        <pc:spChg chg="mod">
          <ac:chgData name="Gareth Cort" userId="70a7ccca9534fe0d" providerId="LiveId" clId="{BD022A9A-6042-495C-81B9-A0BD2813CD1B}" dt="2020-01-02T12:47:07.002" v="294" actId="1076"/>
          <ac:spMkLst>
            <pc:docMk/>
            <pc:sldMk cId="2433041142" sldId="275"/>
            <ac:spMk id="6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2:08.445" v="221"/>
          <ac:spMkLst>
            <pc:docMk/>
            <pc:sldMk cId="2433041142" sldId="275"/>
            <ac:spMk id="8" creationId="{727F4EC8-A8A0-42C5-A75A-4F332BFF4D3C}"/>
          </ac:spMkLst>
        </pc:spChg>
        <pc:spChg chg="add">
          <ac:chgData name="Gareth Cort" userId="70a7ccca9534fe0d" providerId="LiveId" clId="{BD022A9A-6042-495C-81B9-A0BD2813CD1B}" dt="2020-01-02T12:42:08.445" v="221"/>
          <ac:spMkLst>
            <pc:docMk/>
            <pc:sldMk cId="2433041142" sldId="275"/>
            <ac:spMk id="9" creationId="{ACD042F8-4EBA-438D-97FA-936DE972DE08}"/>
          </ac:spMkLst>
        </pc:spChg>
        <pc:spChg chg="add">
          <ac:chgData name="Gareth Cort" userId="70a7ccca9534fe0d" providerId="LiveId" clId="{BD022A9A-6042-495C-81B9-A0BD2813CD1B}" dt="2020-01-02T12:42:08.445" v="221"/>
          <ac:spMkLst>
            <pc:docMk/>
            <pc:sldMk cId="2433041142" sldId="275"/>
            <ac:spMk id="10" creationId="{93C22757-5996-40EB-94DD-81C55E5CC988}"/>
          </ac:spMkLst>
        </pc:spChg>
        <pc:spChg chg="add del">
          <ac:chgData name="Gareth Cort" userId="70a7ccca9534fe0d" providerId="LiveId" clId="{BD022A9A-6042-495C-81B9-A0BD2813CD1B}" dt="2020-01-02T12:54:55.409" v="479" actId="478"/>
          <ac:spMkLst>
            <pc:docMk/>
            <pc:sldMk cId="2433041142" sldId="275"/>
            <ac:spMk id="11" creationId="{B6511FD1-89D6-49B6-BF64-64AC4B5FE1DB}"/>
          </ac:spMkLst>
        </pc:spChg>
        <pc:spChg chg="add">
          <ac:chgData name="Gareth Cort" userId="70a7ccca9534fe0d" providerId="LiveId" clId="{BD022A9A-6042-495C-81B9-A0BD2813CD1B}" dt="2020-01-02T12:44:08.820" v="257"/>
          <ac:spMkLst>
            <pc:docMk/>
            <pc:sldMk cId="2433041142" sldId="275"/>
            <ac:spMk id="12" creationId="{EED7CC42-B270-4B91-BAE0-3D791C2D7CD3}"/>
          </ac:spMkLst>
        </pc:spChg>
        <pc:spChg chg="del mod">
          <ac:chgData name="Gareth Cort" userId="70a7ccca9534fe0d" providerId="LiveId" clId="{BD022A9A-6042-495C-81B9-A0BD2813CD1B}" dt="2020-01-02T12:44:08.387" v="256" actId="478"/>
          <ac:spMkLst>
            <pc:docMk/>
            <pc:sldMk cId="2433041142" sldId="275"/>
            <ac:spMk id="15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44:08.387" v="256" actId="478"/>
          <ac:spMkLst>
            <pc:docMk/>
            <pc:sldMk cId="2433041142" sldId="275"/>
            <ac:spMk id="16" creationId="{6ACA200A-A7C3-4DE9-ADE3-CFAD07A00976}"/>
          </ac:spMkLst>
        </pc:spChg>
        <pc:spChg chg="add">
          <ac:chgData name="Gareth Cort" userId="70a7ccca9534fe0d" providerId="LiveId" clId="{BD022A9A-6042-495C-81B9-A0BD2813CD1B}" dt="2020-01-02T12:54:55.577" v="480"/>
          <ac:spMkLst>
            <pc:docMk/>
            <pc:sldMk cId="2433041142" sldId="275"/>
            <ac:spMk id="22" creationId="{2B9892C9-3788-42E8-B18B-4A589FC37DFB}"/>
          </ac:spMkLst>
        </pc:spChg>
        <pc:picChg chg="mod">
          <ac:chgData name="Gareth Cort" userId="70a7ccca9534fe0d" providerId="LiveId" clId="{BD022A9A-6042-495C-81B9-A0BD2813CD1B}" dt="2020-01-02T12:44:52.562" v="270" actId="1076"/>
          <ac:picMkLst>
            <pc:docMk/>
            <pc:sldMk cId="2433041142" sldId="275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44:49.994" v="269" actId="1076"/>
          <ac:picMkLst>
            <pc:docMk/>
            <pc:sldMk cId="2433041142" sldId="275"/>
            <ac:picMk id="5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44:32.488" v="264" actId="478"/>
          <ac:picMkLst>
            <pc:docMk/>
            <pc:sldMk cId="2433041142" sldId="275"/>
            <ac:picMk id="7" creationId="{00000000-0000-0000-0000-000000000000}"/>
          </ac:picMkLst>
        </pc:picChg>
        <pc:picChg chg="add del mod">
          <ac:chgData name="Gareth Cort" userId="70a7ccca9534fe0d" providerId="LiveId" clId="{BD022A9A-6042-495C-81B9-A0BD2813CD1B}" dt="2020-01-02T12:50:38.331" v="339" actId="478"/>
          <ac:picMkLst>
            <pc:docMk/>
            <pc:sldMk cId="2433041142" sldId="275"/>
            <ac:picMk id="13" creationId="{E343CDC1-24D5-408C-992D-E0A951BBCB58}"/>
          </ac:picMkLst>
        </pc:picChg>
        <pc:picChg chg="add mod ord">
          <ac:chgData name="Gareth Cort" userId="70a7ccca9534fe0d" providerId="LiveId" clId="{BD022A9A-6042-495C-81B9-A0BD2813CD1B}" dt="2020-01-02T12:50:43.859" v="342" actId="1076"/>
          <ac:picMkLst>
            <pc:docMk/>
            <pc:sldMk cId="2433041142" sldId="275"/>
            <ac:picMk id="21" creationId="{1B4DE170-9467-4CB9-8D42-69A9652099DC}"/>
          </ac:picMkLst>
        </pc:picChg>
        <pc:cxnChg chg="add del mod">
          <ac:chgData name="Gareth Cort" userId="70a7ccca9534fe0d" providerId="LiveId" clId="{BD022A9A-6042-495C-81B9-A0BD2813CD1B}" dt="2020-01-02T12:45:50.390" v="277" actId="478"/>
          <ac:cxnSpMkLst>
            <pc:docMk/>
            <pc:sldMk cId="2433041142" sldId="275"/>
            <ac:cxnSpMk id="4" creationId="{26D12651-39A9-4A2E-9D26-93B07658B8D2}"/>
          </ac:cxnSpMkLst>
        </pc:cxnChg>
        <pc:cxnChg chg="add del mod">
          <ac:chgData name="Gareth Cort" userId="70a7ccca9534fe0d" providerId="LiveId" clId="{BD022A9A-6042-495C-81B9-A0BD2813CD1B}" dt="2020-01-02T12:46:07.844" v="279" actId="478"/>
          <ac:cxnSpMkLst>
            <pc:docMk/>
            <pc:sldMk cId="2433041142" sldId="275"/>
            <ac:cxnSpMk id="20" creationId="{3F2714D8-03A0-4916-BC31-ED8228E4D407}"/>
          </ac:cxnSpMkLst>
        </pc:cxnChg>
      </pc:sldChg>
      <pc:sldChg chg="addSp delSp modSp delAnim modAnim">
        <pc:chgData name="Gareth Cort" userId="70a7ccca9534fe0d" providerId="LiveId" clId="{BD022A9A-6042-495C-81B9-A0BD2813CD1B}" dt="2020-01-02T12:54:26.723" v="472" actId="14100"/>
        <pc:sldMkLst>
          <pc:docMk/>
          <pc:sldMk cId="3419911452" sldId="277"/>
        </pc:sldMkLst>
        <pc:spChg chg="add">
          <ac:chgData name="Gareth Cort" userId="70a7ccca9534fe0d" providerId="LiveId" clId="{BD022A9A-6042-495C-81B9-A0BD2813CD1B}" dt="2020-01-02T12:42:13.522" v="225"/>
          <ac:spMkLst>
            <pc:docMk/>
            <pc:sldMk cId="3419911452" sldId="277"/>
            <ac:spMk id="8" creationId="{3223B102-0426-4232-81E9-DADEECBCE1D3}"/>
          </ac:spMkLst>
        </pc:spChg>
        <pc:spChg chg="add">
          <ac:chgData name="Gareth Cort" userId="70a7ccca9534fe0d" providerId="LiveId" clId="{BD022A9A-6042-495C-81B9-A0BD2813CD1B}" dt="2020-01-02T12:42:13.522" v="225"/>
          <ac:spMkLst>
            <pc:docMk/>
            <pc:sldMk cId="3419911452" sldId="277"/>
            <ac:spMk id="9" creationId="{BD3A73BD-7F6E-461B-B1C7-4AB3CBA63B19}"/>
          </ac:spMkLst>
        </pc:spChg>
        <pc:spChg chg="add">
          <ac:chgData name="Gareth Cort" userId="70a7ccca9534fe0d" providerId="LiveId" clId="{BD022A9A-6042-495C-81B9-A0BD2813CD1B}" dt="2020-01-02T12:42:13.522" v="225"/>
          <ac:spMkLst>
            <pc:docMk/>
            <pc:sldMk cId="3419911452" sldId="277"/>
            <ac:spMk id="10" creationId="{58D77907-406B-4838-A151-62EF64875BD9}"/>
          </ac:spMkLst>
        </pc:spChg>
        <pc:spChg chg="add mod">
          <ac:chgData name="Gareth Cort" userId="70a7ccca9534fe0d" providerId="LiveId" clId="{BD022A9A-6042-495C-81B9-A0BD2813CD1B}" dt="2020-01-02T12:53:58.793" v="463" actId="1076"/>
          <ac:spMkLst>
            <pc:docMk/>
            <pc:sldMk cId="3419911452" sldId="277"/>
            <ac:spMk id="11" creationId="{6DD829FC-D141-475E-A5FA-561B6B306E6D}"/>
          </ac:spMkLst>
        </pc:spChg>
        <pc:spChg chg="add mod">
          <ac:chgData name="Gareth Cort" userId="70a7ccca9534fe0d" providerId="LiveId" clId="{BD022A9A-6042-495C-81B9-A0BD2813CD1B}" dt="2020-01-02T12:53:38.322" v="426" actId="1035"/>
          <ac:spMkLst>
            <pc:docMk/>
            <pc:sldMk cId="3419911452" sldId="277"/>
            <ac:spMk id="12" creationId="{C93E6D08-6F19-4A07-BE76-DA7395B568A1}"/>
          </ac:spMkLst>
        </pc:spChg>
        <pc:spChg chg="del mod">
          <ac:chgData name="Gareth Cort" userId="70a7ccca9534fe0d" providerId="LiveId" clId="{BD022A9A-6042-495C-81B9-A0BD2813CD1B}" dt="2020-01-02T12:52:31.817" v="397" actId="478"/>
          <ac:spMkLst>
            <pc:docMk/>
            <pc:sldMk cId="3419911452" sldId="277"/>
            <ac:spMk id="16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52:31.817" v="397" actId="478"/>
          <ac:spMkLst>
            <pc:docMk/>
            <pc:sldMk cId="3419911452" sldId="277"/>
            <ac:spMk id="17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54:26.723" v="472" actId="14100"/>
          <ac:spMkLst>
            <pc:docMk/>
            <pc:sldMk cId="3419911452" sldId="277"/>
            <ac:spMk id="18" creationId="{00000000-0000-0000-0000-000000000000}"/>
          </ac:spMkLst>
        </pc:spChg>
        <pc:picChg chg="mod">
          <ac:chgData name="Gareth Cort" userId="70a7ccca9534fe0d" providerId="LiveId" clId="{BD022A9A-6042-495C-81B9-A0BD2813CD1B}" dt="2020-01-02T12:54:20.265" v="470" actId="1076"/>
          <ac:picMkLst>
            <pc:docMk/>
            <pc:sldMk cId="3419911452" sldId="277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4:17.641" v="469" actId="14100"/>
          <ac:picMkLst>
            <pc:docMk/>
            <pc:sldMk cId="3419911452" sldId="277"/>
            <ac:picMk id="6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52:35.128" v="399" actId="478"/>
          <ac:picMkLst>
            <pc:docMk/>
            <pc:sldMk cId="3419911452" sldId="277"/>
            <ac:picMk id="7" creationId="{00000000-0000-0000-0000-000000000000}"/>
          </ac:picMkLst>
        </pc:picChg>
        <pc:picChg chg="add mod">
          <ac:chgData name="Gareth Cort" userId="70a7ccca9534fe0d" providerId="LiveId" clId="{BD022A9A-6042-495C-81B9-A0BD2813CD1B}" dt="2020-01-02T12:54:08.530" v="467" actId="1076"/>
          <ac:picMkLst>
            <pc:docMk/>
            <pc:sldMk cId="3419911452" sldId="277"/>
            <ac:picMk id="13" creationId="{406A1AC0-4815-4A2D-9755-22EE2D4D6B1A}"/>
          </ac:picMkLst>
        </pc:picChg>
      </pc:sldChg>
      <pc:sldChg chg="addSp delSp modSp">
        <pc:chgData name="Gareth Cort" userId="70a7ccca9534fe0d" providerId="LiveId" clId="{BD022A9A-6042-495C-81B9-A0BD2813CD1B}" dt="2020-01-02T13:10:36.154" v="653" actId="478"/>
        <pc:sldMkLst>
          <pc:docMk/>
          <pc:sldMk cId="1512101075" sldId="281"/>
        </pc:sldMkLst>
        <pc:spChg chg="del mod">
          <ac:chgData name="Gareth Cort" userId="70a7ccca9534fe0d" providerId="LiveId" clId="{BD022A9A-6042-495C-81B9-A0BD2813CD1B}" dt="2020-01-02T13:01:48.271" v="580" actId="478"/>
          <ac:spMkLst>
            <pc:docMk/>
            <pc:sldMk cId="1512101075" sldId="281"/>
            <ac:spMk id="2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3:01:47.625" v="579" actId="478"/>
          <ac:spMkLst>
            <pc:docMk/>
            <pc:sldMk cId="1512101075" sldId="281"/>
            <ac:spMk id="3" creationId="{39FC6B33-EC42-4289-951A-C432ABA39847}"/>
          </ac:spMkLst>
        </pc:spChg>
        <pc:spChg chg="del mod">
          <ac:chgData name="Gareth Cort" userId="70a7ccca9534fe0d" providerId="LiveId" clId="{BD022A9A-6042-495C-81B9-A0BD2813CD1B}" dt="2020-01-02T13:08:32.245" v="614"/>
          <ac:spMkLst>
            <pc:docMk/>
            <pc:sldMk cId="1512101075" sldId="281"/>
            <ac:spMk id="7" creationId="{A6BCB28E-B315-4194-86D6-6CE3EFF3516E}"/>
          </ac:spMkLst>
        </pc:spChg>
        <pc:spChg chg="mod">
          <ac:chgData name="Gareth Cort" userId="70a7ccca9534fe0d" providerId="LiveId" clId="{BD022A9A-6042-495C-81B9-A0BD2813CD1B}" dt="2020-01-02T13:10:16.632" v="649" actId="1076"/>
          <ac:spMkLst>
            <pc:docMk/>
            <pc:sldMk cId="1512101075" sldId="281"/>
            <ac:spMk id="8" creationId="{00000000-0000-0000-0000-000000000000}"/>
          </ac:spMkLst>
        </pc:spChg>
        <pc:spChg chg="del mod">
          <ac:chgData name="Gareth Cort" userId="70a7ccca9534fe0d" providerId="LiveId" clId="{BD022A9A-6042-495C-81B9-A0BD2813CD1B}" dt="2020-01-02T13:08:32.246" v="616"/>
          <ac:spMkLst>
            <pc:docMk/>
            <pc:sldMk cId="1512101075" sldId="281"/>
            <ac:spMk id="10" creationId="{A6BCB28E-B315-4194-86D6-6CE3EFF3516E}"/>
          </ac:spMkLst>
        </pc:spChg>
        <pc:spChg chg="mod ord topLvl">
          <ac:chgData name="Gareth Cort" userId="70a7ccca9534fe0d" providerId="LiveId" clId="{BD022A9A-6042-495C-81B9-A0BD2813CD1B}" dt="2020-01-02T13:09:24.087" v="632" actId="164"/>
          <ac:spMkLst>
            <pc:docMk/>
            <pc:sldMk cId="1512101075" sldId="281"/>
            <ac:spMk id="16" creationId="{C3D0FC31-3654-4684-9979-0BFB3445EBD8}"/>
          </ac:spMkLst>
        </pc:spChg>
        <pc:spChg chg="add mod ord">
          <ac:chgData name="Gareth Cort" userId="70a7ccca9534fe0d" providerId="LiveId" clId="{BD022A9A-6042-495C-81B9-A0BD2813CD1B}" dt="2020-01-02T13:10:09.255" v="647" actId="164"/>
          <ac:spMkLst>
            <pc:docMk/>
            <pc:sldMk cId="1512101075" sldId="281"/>
            <ac:spMk id="18" creationId="{C6B70000-4844-468B-9F5F-A60D7496D8CE}"/>
          </ac:spMkLst>
        </pc:spChg>
        <pc:spChg chg="add del mod">
          <ac:chgData name="Gareth Cort" userId="70a7ccca9534fe0d" providerId="LiveId" clId="{BD022A9A-6042-495C-81B9-A0BD2813CD1B}" dt="2020-01-02T13:10:36.154" v="653" actId="478"/>
          <ac:spMkLst>
            <pc:docMk/>
            <pc:sldMk cId="1512101075" sldId="281"/>
            <ac:spMk id="19" creationId="{7B6CF4DE-0949-4AFC-BF2F-99FBC9F39AD4}"/>
          </ac:spMkLst>
        </pc:spChg>
        <pc:grpChg chg="add mod">
          <ac:chgData name="Gareth Cort" userId="70a7ccca9534fe0d" providerId="LiveId" clId="{BD022A9A-6042-495C-81B9-A0BD2813CD1B}" dt="2020-01-02T13:09:24.087" v="632" actId="164"/>
          <ac:grpSpMkLst>
            <pc:docMk/>
            <pc:sldMk cId="1512101075" sldId="281"/>
            <ac:grpSpMk id="4" creationId="{4CE0796C-C695-48CB-9E37-5ADB52300373}"/>
          </ac:grpSpMkLst>
        </pc:grpChg>
        <pc:grpChg chg="add">
          <ac:chgData name="Gareth Cort" userId="70a7ccca9534fe0d" providerId="LiveId" clId="{BD022A9A-6042-495C-81B9-A0BD2813CD1B}" dt="2020-01-02T13:01:45.433" v="578"/>
          <ac:grpSpMkLst>
            <pc:docMk/>
            <pc:sldMk cId="1512101075" sldId="281"/>
            <ac:grpSpMk id="11" creationId="{2649053E-EB0B-4AF8-AFD4-097D91F6CB34}"/>
          </ac:grpSpMkLst>
        </pc:grpChg>
        <pc:grpChg chg="add del">
          <ac:chgData name="Gareth Cort" userId="70a7ccca9534fe0d" providerId="LiveId" clId="{BD022A9A-6042-495C-81B9-A0BD2813CD1B}" dt="2020-01-02T13:07:45.480" v="598" actId="165"/>
          <ac:grpSpMkLst>
            <pc:docMk/>
            <pc:sldMk cId="1512101075" sldId="281"/>
            <ac:grpSpMk id="15" creationId="{096B412E-969A-4F93-8AE9-6F4BED2B93BD}"/>
          </ac:grpSpMkLst>
        </pc:grpChg>
        <pc:grpChg chg="add mod">
          <ac:chgData name="Gareth Cort" userId="70a7ccca9534fe0d" providerId="LiveId" clId="{BD022A9A-6042-495C-81B9-A0BD2813CD1B}" dt="2020-01-02T13:09:39.260" v="638" actId="164"/>
          <ac:grpSpMkLst>
            <pc:docMk/>
            <pc:sldMk cId="1512101075" sldId="281"/>
            <ac:grpSpMk id="20" creationId="{9A3600A6-6B9A-462E-A7B6-744B6EA1CA5E}"/>
          </ac:grpSpMkLst>
        </pc:grpChg>
        <pc:grpChg chg="add mod">
          <ac:chgData name="Gareth Cort" userId="70a7ccca9534fe0d" providerId="LiveId" clId="{BD022A9A-6042-495C-81B9-A0BD2813CD1B}" dt="2020-01-02T13:10:21.167" v="650" actId="1076"/>
          <ac:grpSpMkLst>
            <pc:docMk/>
            <pc:sldMk cId="1512101075" sldId="281"/>
            <ac:grpSpMk id="21" creationId="{72670B98-C3BA-4575-8E9E-E64FBABB34A2}"/>
          </ac:grpSpMkLst>
        </pc:grpChg>
        <pc:grpChg chg="add mod">
          <ac:chgData name="Gareth Cort" userId="70a7ccca9534fe0d" providerId="LiveId" clId="{BD022A9A-6042-495C-81B9-A0BD2813CD1B}" dt="2020-01-02T13:10:34.225" v="652" actId="1076"/>
          <ac:grpSpMkLst>
            <pc:docMk/>
            <pc:sldMk cId="1512101075" sldId="281"/>
            <ac:grpSpMk id="22" creationId="{9243D90A-C114-4CD6-8F26-A1DB2D1242D7}"/>
          </ac:grpSpMkLst>
        </pc:grpChg>
        <pc:picChg chg="mod">
          <ac:chgData name="Gareth Cort" userId="70a7ccca9534fe0d" providerId="LiveId" clId="{BD022A9A-6042-495C-81B9-A0BD2813CD1B}" dt="2020-01-02T13:09:24.087" v="632" actId="164"/>
          <ac:picMkLst>
            <pc:docMk/>
            <pc:sldMk cId="1512101075" sldId="281"/>
            <ac:picMk id="5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3:10:09.255" v="647" actId="164"/>
          <ac:picMkLst>
            <pc:docMk/>
            <pc:sldMk cId="1512101075" sldId="281"/>
            <ac:picMk id="6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3:10:36.154" v="653" actId="478"/>
          <ac:picMkLst>
            <pc:docMk/>
            <pc:sldMk cId="1512101075" sldId="281"/>
            <ac:picMk id="9" creationId="{849AC45D-C318-473B-A11D-DD4DA02E0DEA}"/>
          </ac:picMkLst>
        </pc:picChg>
        <pc:picChg chg="del mod topLvl">
          <ac:chgData name="Gareth Cort" userId="70a7ccca9534fe0d" providerId="LiveId" clId="{BD022A9A-6042-495C-81B9-A0BD2813CD1B}" dt="2020-01-02T13:07:47.129" v="599" actId="478"/>
          <ac:picMkLst>
            <pc:docMk/>
            <pc:sldMk cId="1512101075" sldId="281"/>
            <ac:picMk id="17" creationId="{B5B0A73D-F643-4790-AFC8-E058FB0D2DAC}"/>
          </ac:picMkLst>
        </pc:picChg>
      </pc:sldChg>
      <pc:sldChg chg="addSp delSp modSp delAnim modAnim">
        <pc:chgData name="Gareth Cort" userId="70a7ccca9534fe0d" providerId="LiveId" clId="{BD022A9A-6042-495C-81B9-A0BD2813CD1B}" dt="2020-01-02T12:54:48.258" v="476"/>
        <pc:sldMkLst>
          <pc:docMk/>
          <pc:sldMk cId="1374706761" sldId="284"/>
        </pc:sldMkLst>
        <pc:spChg chg="del mod">
          <ac:chgData name="Gareth Cort" userId="70a7ccca9534fe0d" providerId="LiveId" clId="{BD022A9A-6042-495C-81B9-A0BD2813CD1B}" dt="2020-01-02T12:48:16.182" v="313" actId="478"/>
          <ac:spMkLst>
            <pc:docMk/>
            <pc:sldMk cId="1374706761" sldId="284"/>
            <ac:spMk id="4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48:16.182" v="313" actId="478"/>
          <ac:spMkLst>
            <pc:docMk/>
            <pc:sldMk cId="1374706761" sldId="284"/>
            <ac:spMk id="5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52:09.041" v="394" actId="1076"/>
          <ac:spMkLst>
            <pc:docMk/>
            <pc:sldMk cId="1374706761" sldId="284"/>
            <ac:spMk id="7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2:11.417" v="223"/>
          <ac:spMkLst>
            <pc:docMk/>
            <pc:sldMk cId="1374706761" sldId="284"/>
            <ac:spMk id="9" creationId="{8B290E8E-80E6-4BBC-8350-C23E330CECF2}"/>
          </ac:spMkLst>
        </pc:spChg>
        <pc:spChg chg="add">
          <ac:chgData name="Gareth Cort" userId="70a7ccca9534fe0d" providerId="LiveId" clId="{BD022A9A-6042-495C-81B9-A0BD2813CD1B}" dt="2020-01-02T12:42:11.417" v="223"/>
          <ac:spMkLst>
            <pc:docMk/>
            <pc:sldMk cId="1374706761" sldId="284"/>
            <ac:spMk id="10" creationId="{09890BD6-64D3-4993-BA9F-163162E4BEF8}"/>
          </ac:spMkLst>
        </pc:spChg>
        <pc:spChg chg="add">
          <ac:chgData name="Gareth Cort" userId="70a7ccca9534fe0d" providerId="LiveId" clId="{BD022A9A-6042-495C-81B9-A0BD2813CD1B}" dt="2020-01-02T12:42:11.417" v="223"/>
          <ac:spMkLst>
            <pc:docMk/>
            <pc:sldMk cId="1374706761" sldId="284"/>
            <ac:spMk id="11" creationId="{CF78066B-5943-4ACE-B67F-6AFFD30CD035}"/>
          </ac:spMkLst>
        </pc:spChg>
        <pc:spChg chg="add del">
          <ac:chgData name="Gareth Cort" userId="70a7ccca9534fe0d" providerId="LiveId" clId="{BD022A9A-6042-495C-81B9-A0BD2813CD1B}" dt="2020-01-02T12:54:48.055" v="475" actId="478"/>
          <ac:spMkLst>
            <pc:docMk/>
            <pc:sldMk cId="1374706761" sldId="284"/>
            <ac:spMk id="13" creationId="{56F29FBB-06C8-4B63-946A-829AC2029AE5}"/>
          </ac:spMkLst>
        </pc:spChg>
        <pc:spChg chg="add del">
          <ac:chgData name="Gareth Cort" userId="70a7ccca9534fe0d" providerId="LiveId" clId="{BD022A9A-6042-495C-81B9-A0BD2813CD1B}" dt="2020-01-02T12:50:54.254" v="343" actId="478"/>
          <ac:spMkLst>
            <pc:docMk/>
            <pc:sldMk cId="1374706761" sldId="284"/>
            <ac:spMk id="14" creationId="{F9E68161-8921-481A-A1EE-B02D89FE0D38}"/>
          </ac:spMkLst>
        </pc:spChg>
        <pc:spChg chg="add">
          <ac:chgData name="Gareth Cort" userId="70a7ccca9534fe0d" providerId="LiveId" clId="{BD022A9A-6042-495C-81B9-A0BD2813CD1B}" dt="2020-01-02T12:50:59.608" v="344"/>
          <ac:spMkLst>
            <pc:docMk/>
            <pc:sldMk cId="1374706761" sldId="284"/>
            <ac:spMk id="17" creationId="{5192A724-1C03-4B2D-94CE-DD7D92CFC114}"/>
          </ac:spMkLst>
        </pc:spChg>
        <pc:spChg chg="add">
          <ac:chgData name="Gareth Cort" userId="70a7ccca9534fe0d" providerId="LiveId" clId="{BD022A9A-6042-495C-81B9-A0BD2813CD1B}" dt="2020-01-02T12:54:48.258" v="476"/>
          <ac:spMkLst>
            <pc:docMk/>
            <pc:sldMk cId="1374706761" sldId="284"/>
            <ac:spMk id="18" creationId="{ED9A17E2-9AFA-4F83-B549-0C4922CE6A89}"/>
          </ac:spMkLst>
        </pc:sp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1374706761" sldId="284"/>
            <ac:picMk id="2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1374706761" sldId="284"/>
            <ac:picMk id="6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48:29.621" v="315" actId="478"/>
          <ac:picMkLst>
            <pc:docMk/>
            <pc:sldMk cId="1374706761" sldId="284"/>
            <ac:picMk id="8" creationId="{00000000-0000-0000-0000-000000000000}"/>
          </ac:picMkLst>
        </pc:picChg>
        <pc:picChg chg="add del">
          <ac:chgData name="Gareth Cort" userId="70a7ccca9534fe0d" providerId="LiveId" clId="{BD022A9A-6042-495C-81B9-A0BD2813CD1B}" dt="2020-01-02T12:48:06.991" v="312"/>
          <ac:picMkLst>
            <pc:docMk/>
            <pc:sldMk cId="1374706761" sldId="284"/>
            <ac:picMk id="12" creationId="{E1B4FBD3-DDC4-4B77-BB87-F2171BA0E7CA}"/>
          </ac:picMkLst>
        </pc:picChg>
        <pc:picChg chg="add del">
          <ac:chgData name="Gareth Cort" userId="70a7ccca9534fe0d" providerId="LiveId" clId="{BD022A9A-6042-495C-81B9-A0BD2813CD1B}" dt="2020-01-02T12:50:26.812" v="336" actId="478"/>
          <ac:picMkLst>
            <pc:docMk/>
            <pc:sldMk cId="1374706761" sldId="284"/>
            <ac:picMk id="15" creationId="{E2F51D3F-52BB-4C8E-8515-FA46FE3BC59C}"/>
          </ac:picMkLst>
        </pc:picChg>
        <pc:picChg chg="add mod ord modCrop">
          <ac:chgData name="Gareth Cort" userId="70a7ccca9534fe0d" providerId="LiveId" clId="{BD022A9A-6042-495C-81B9-A0BD2813CD1B}" dt="2020-01-02T12:50:24.391" v="335" actId="171"/>
          <ac:picMkLst>
            <pc:docMk/>
            <pc:sldMk cId="1374706761" sldId="284"/>
            <ac:picMk id="16" creationId="{EBE78FBD-69EA-4A65-97C0-CAF2C25772DE}"/>
          </ac:picMkLst>
        </pc:picChg>
      </pc:sldChg>
      <pc:sldChg chg="addSp delSp modSp delAnim modAnim">
        <pc:chgData name="Gareth Cort" userId="70a7ccca9534fe0d" providerId="LiveId" clId="{BD022A9A-6042-495C-81B9-A0BD2813CD1B}" dt="2020-01-02T12:54:45.346" v="474"/>
        <pc:sldMkLst>
          <pc:docMk/>
          <pc:sldMk cId="2299316125" sldId="285"/>
        </pc:sldMkLst>
        <pc:spChg chg="del mod">
          <ac:chgData name="Gareth Cort" userId="70a7ccca9534fe0d" providerId="LiveId" clId="{BD022A9A-6042-495C-81B9-A0BD2813CD1B}" dt="2020-01-02T12:51:12.277" v="347" actId="478"/>
          <ac:spMkLst>
            <pc:docMk/>
            <pc:sldMk cId="2299316125" sldId="285"/>
            <ac:spMk id="4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51:05.390" v="346" actId="478"/>
          <ac:spMkLst>
            <pc:docMk/>
            <pc:sldMk cId="2299316125" sldId="285"/>
            <ac:spMk id="5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52:13.995" v="396" actId="14100"/>
          <ac:spMkLst>
            <pc:docMk/>
            <pc:sldMk cId="2299316125" sldId="285"/>
            <ac:spMk id="6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2:12.378" v="224"/>
          <ac:spMkLst>
            <pc:docMk/>
            <pc:sldMk cId="2299316125" sldId="285"/>
            <ac:spMk id="8" creationId="{7E628799-38CC-4347-8B81-F4F7B23636C1}"/>
          </ac:spMkLst>
        </pc:spChg>
        <pc:spChg chg="add">
          <ac:chgData name="Gareth Cort" userId="70a7ccca9534fe0d" providerId="LiveId" clId="{BD022A9A-6042-495C-81B9-A0BD2813CD1B}" dt="2020-01-02T12:42:12.378" v="224"/>
          <ac:spMkLst>
            <pc:docMk/>
            <pc:sldMk cId="2299316125" sldId="285"/>
            <ac:spMk id="9" creationId="{FA555981-990F-4A9C-B6A8-5033B5D0B258}"/>
          </ac:spMkLst>
        </pc:spChg>
        <pc:spChg chg="add">
          <ac:chgData name="Gareth Cort" userId="70a7ccca9534fe0d" providerId="LiveId" clId="{BD022A9A-6042-495C-81B9-A0BD2813CD1B}" dt="2020-01-02T12:42:12.378" v="224"/>
          <ac:spMkLst>
            <pc:docMk/>
            <pc:sldMk cId="2299316125" sldId="285"/>
            <ac:spMk id="10" creationId="{CD51B0C7-9DB3-4186-B0FA-3C36551480AB}"/>
          </ac:spMkLst>
        </pc:spChg>
        <pc:spChg chg="add">
          <ac:chgData name="Gareth Cort" userId="70a7ccca9534fe0d" providerId="LiveId" clId="{BD022A9A-6042-495C-81B9-A0BD2813CD1B}" dt="2020-01-02T12:51:03.409" v="345"/>
          <ac:spMkLst>
            <pc:docMk/>
            <pc:sldMk cId="2299316125" sldId="285"/>
            <ac:spMk id="11" creationId="{4FBDD184-072F-4B1D-9D70-30F653597F7A}"/>
          </ac:spMkLst>
        </pc:spChg>
        <pc:spChg chg="add del mod">
          <ac:chgData name="Gareth Cort" userId="70a7ccca9534fe0d" providerId="LiveId" clId="{BD022A9A-6042-495C-81B9-A0BD2813CD1B}" dt="2020-01-02T12:54:45.125" v="473" actId="478"/>
          <ac:spMkLst>
            <pc:docMk/>
            <pc:sldMk cId="2299316125" sldId="285"/>
            <ac:spMk id="12" creationId="{066E936F-8922-4A4C-B33B-65B81A11007B}"/>
          </ac:spMkLst>
        </pc:spChg>
        <pc:spChg chg="add">
          <ac:chgData name="Gareth Cort" userId="70a7ccca9534fe0d" providerId="LiveId" clId="{BD022A9A-6042-495C-81B9-A0BD2813CD1B}" dt="2020-01-02T12:54:45.346" v="474"/>
          <ac:spMkLst>
            <pc:docMk/>
            <pc:sldMk cId="2299316125" sldId="285"/>
            <ac:spMk id="14" creationId="{BF7B5B42-C3A8-4548-B887-6857A0AB4C46}"/>
          </ac:spMkLst>
        </pc:spChg>
        <pc:picChg chg="mod">
          <ac:chgData name="Gareth Cort" userId="70a7ccca9534fe0d" providerId="LiveId" clId="{BD022A9A-6042-495C-81B9-A0BD2813CD1B}" dt="2020-01-02T12:51:23.832" v="379" actId="1036"/>
          <ac:picMkLst>
            <pc:docMk/>
            <pc:sldMk cId="2299316125" sldId="285"/>
            <ac:picMk id="2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1:23.832" v="379" actId="1036"/>
          <ac:picMkLst>
            <pc:docMk/>
            <pc:sldMk cId="2299316125" sldId="285"/>
            <ac:picMk id="3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51:25.644" v="380" actId="478"/>
          <ac:picMkLst>
            <pc:docMk/>
            <pc:sldMk cId="2299316125" sldId="285"/>
            <ac:picMk id="7" creationId="{00000000-0000-0000-0000-000000000000}"/>
          </ac:picMkLst>
        </pc:picChg>
        <pc:picChg chg="add mod">
          <ac:chgData name="Gareth Cort" userId="70a7ccca9534fe0d" providerId="LiveId" clId="{BD022A9A-6042-495C-81B9-A0BD2813CD1B}" dt="2020-01-02T12:51:34.674" v="382" actId="1076"/>
          <ac:picMkLst>
            <pc:docMk/>
            <pc:sldMk cId="2299316125" sldId="285"/>
            <ac:picMk id="13" creationId="{81E984A3-92A8-4D7A-AA0E-ECDBF0A7407F}"/>
          </ac:picMkLst>
        </pc:picChg>
      </pc:sldChg>
      <pc:sldChg chg="addSp delSp modSp delAnim modAnim">
        <pc:chgData name="Gareth Cort" userId="70a7ccca9534fe0d" providerId="LiveId" clId="{BD022A9A-6042-495C-81B9-A0BD2813CD1B}" dt="2020-01-02T12:55:51.655" v="500" actId="478"/>
        <pc:sldMkLst>
          <pc:docMk/>
          <pc:sldMk cId="896172624" sldId="287"/>
        </pc:sldMkLst>
        <pc:spChg chg="del mod">
          <ac:chgData name="Gareth Cort" userId="70a7ccca9534fe0d" providerId="LiveId" clId="{BD022A9A-6042-495C-81B9-A0BD2813CD1B}" dt="2020-01-02T12:55:01.949" v="483" actId="478"/>
          <ac:spMkLst>
            <pc:docMk/>
            <pc:sldMk cId="896172624" sldId="287"/>
            <ac:spMk id="4" creationId="{6ACA200A-A7C3-4DE9-ADE3-CFAD07A00976}"/>
          </ac:spMkLst>
        </pc:spChg>
        <pc:spChg chg="mod">
          <ac:chgData name="Gareth Cort" userId="70a7ccca9534fe0d" providerId="LiveId" clId="{BD022A9A-6042-495C-81B9-A0BD2813CD1B}" dt="2020-01-02T12:55:30.937" v="495" actId="1076"/>
          <ac:spMkLst>
            <pc:docMk/>
            <pc:sldMk cId="896172624" sldId="287"/>
            <ac:spMk id="5" creationId="{00000000-0000-0000-0000-000000000000}"/>
          </ac:spMkLst>
        </pc:spChg>
        <pc:spChg chg="del mod">
          <ac:chgData name="Gareth Cort" userId="70a7ccca9534fe0d" providerId="LiveId" clId="{BD022A9A-6042-495C-81B9-A0BD2813CD1B}" dt="2020-01-02T12:55:07.429" v="485" actId="478"/>
          <ac:spMkLst>
            <pc:docMk/>
            <pc:sldMk cId="896172624" sldId="287"/>
            <ac:spMk id="7" creationId="{6ACA200A-A7C3-4DE9-ADE3-CFAD07A00976}"/>
          </ac:spMkLst>
        </pc:spChg>
        <pc:spChg chg="add">
          <ac:chgData name="Gareth Cort" userId="70a7ccca9534fe0d" providerId="LiveId" clId="{BD022A9A-6042-495C-81B9-A0BD2813CD1B}" dt="2020-01-02T12:42:14.607" v="226"/>
          <ac:spMkLst>
            <pc:docMk/>
            <pc:sldMk cId="896172624" sldId="287"/>
            <ac:spMk id="8" creationId="{59597EE5-05A3-4337-8B32-3A2D0AB5AB8B}"/>
          </ac:spMkLst>
        </pc:spChg>
        <pc:spChg chg="add">
          <ac:chgData name="Gareth Cort" userId="70a7ccca9534fe0d" providerId="LiveId" clId="{BD022A9A-6042-495C-81B9-A0BD2813CD1B}" dt="2020-01-02T12:42:14.607" v="226"/>
          <ac:spMkLst>
            <pc:docMk/>
            <pc:sldMk cId="896172624" sldId="287"/>
            <ac:spMk id="9" creationId="{A6AC8B43-6CCE-4171-8A7C-33F5AA93E712}"/>
          </ac:spMkLst>
        </pc:spChg>
        <pc:spChg chg="add">
          <ac:chgData name="Gareth Cort" userId="70a7ccca9534fe0d" providerId="LiveId" clId="{BD022A9A-6042-495C-81B9-A0BD2813CD1B}" dt="2020-01-02T12:42:14.607" v="226"/>
          <ac:spMkLst>
            <pc:docMk/>
            <pc:sldMk cId="896172624" sldId="287"/>
            <ac:spMk id="10" creationId="{7AC236A8-964C-489C-982B-7CB2942529AD}"/>
          </ac:spMkLst>
        </pc:spChg>
        <pc:spChg chg="add">
          <ac:chgData name="Gareth Cort" userId="70a7ccca9534fe0d" providerId="LiveId" clId="{BD022A9A-6042-495C-81B9-A0BD2813CD1B}" dt="2020-01-02T12:55:02.164" v="484"/>
          <ac:spMkLst>
            <pc:docMk/>
            <pc:sldMk cId="896172624" sldId="287"/>
            <ac:spMk id="11" creationId="{165C00C5-0862-48A9-8A68-91F19904106C}"/>
          </ac:spMkLst>
        </pc:spChg>
        <pc:spChg chg="add">
          <ac:chgData name="Gareth Cort" userId="70a7ccca9534fe0d" providerId="LiveId" clId="{BD022A9A-6042-495C-81B9-A0BD2813CD1B}" dt="2020-01-02T12:55:10.969" v="486"/>
          <ac:spMkLst>
            <pc:docMk/>
            <pc:sldMk cId="896172624" sldId="287"/>
            <ac:spMk id="12" creationId="{243C5723-BB07-40E2-B984-69F669EC5C61}"/>
          </ac:spMkLst>
        </pc:sp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896172624" sldId="287"/>
            <ac:picMk id="2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896172624" sldId="287"/>
            <ac:picMk id="3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55:13.268" v="487" actId="478"/>
          <ac:picMkLst>
            <pc:docMk/>
            <pc:sldMk cId="896172624" sldId="287"/>
            <ac:picMk id="6" creationId="{00000000-0000-0000-0000-000000000000}"/>
          </ac:picMkLst>
        </pc:picChg>
        <pc:picChg chg="add del mod">
          <ac:chgData name="Gareth Cort" userId="70a7ccca9534fe0d" providerId="LiveId" clId="{BD022A9A-6042-495C-81B9-A0BD2813CD1B}" dt="2020-01-02T12:55:51.655" v="500" actId="478"/>
          <ac:picMkLst>
            <pc:docMk/>
            <pc:sldMk cId="896172624" sldId="287"/>
            <ac:picMk id="13" creationId="{19B702F0-58A8-4EB3-BDCC-9AD4C012235B}"/>
          </ac:picMkLst>
        </pc:picChg>
        <pc:picChg chg="add mod ord">
          <ac:chgData name="Gareth Cort" userId="70a7ccca9534fe0d" providerId="LiveId" clId="{BD022A9A-6042-495C-81B9-A0BD2813CD1B}" dt="2020-01-02T12:55:49.509" v="499" actId="171"/>
          <ac:picMkLst>
            <pc:docMk/>
            <pc:sldMk cId="896172624" sldId="287"/>
            <ac:picMk id="14" creationId="{6CAD977C-7341-4F57-9081-CFCBA9587EB2}"/>
          </ac:picMkLst>
        </pc:picChg>
      </pc:sldChg>
      <pc:sldChg chg="addSp delSp modSp">
        <pc:chgData name="Gareth Cort" userId="70a7ccca9534fe0d" providerId="LiveId" clId="{BD022A9A-6042-495C-81B9-A0BD2813CD1B}" dt="2020-01-02T12:58:13.107" v="543" actId="113"/>
        <pc:sldMkLst>
          <pc:docMk/>
          <pc:sldMk cId="305728481" sldId="288"/>
        </pc:sldMkLst>
        <pc:spChg chg="mod">
          <ac:chgData name="Gareth Cort" userId="70a7ccca9534fe0d" providerId="LiveId" clId="{BD022A9A-6042-495C-81B9-A0BD2813CD1B}" dt="2020-01-02T12:58:13.107" v="543" actId="113"/>
          <ac:spMkLst>
            <pc:docMk/>
            <pc:sldMk cId="305728481" sldId="288"/>
            <ac:spMk id="2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57:22.212" v="526" actId="478"/>
          <ac:spMkLst>
            <pc:docMk/>
            <pc:sldMk cId="305728481" sldId="288"/>
            <ac:spMk id="11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2:57:23.683" v="527" actId="478"/>
          <ac:spMkLst>
            <pc:docMk/>
            <pc:sldMk cId="305728481" sldId="288"/>
            <ac:spMk id="12" creationId="{39FC6B33-EC42-4289-951A-C432ABA39847}"/>
          </ac:spMkLst>
        </pc:spChg>
        <pc:grpChg chg="add">
          <ac:chgData name="Gareth Cort" userId="70a7ccca9534fe0d" providerId="LiveId" clId="{BD022A9A-6042-495C-81B9-A0BD2813CD1B}" dt="2020-01-02T12:57:20.936" v="525"/>
          <ac:grpSpMkLst>
            <pc:docMk/>
            <pc:sldMk cId="305728481" sldId="288"/>
            <ac:grpSpMk id="6" creationId="{DC9FC96B-C98B-40C2-ADA2-4A9C3FA5B6AA}"/>
          </ac:grpSpMkLst>
        </pc:grp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305728481" sldId="288"/>
            <ac:picMk id="10" creationId="{00000000-0000-0000-0000-000000000000}"/>
          </ac:picMkLst>
        </pc:picChg>
      </pc:sldChg>
      <pc:sldChg chg="addSp delSp modSp">
        <pc:chgData name="Gareth Cort" userId="70a7ccca9534fe0d" providerId="LiveId" clId="{BD022A9A-6042-495C-81B9-A0BD2813CD1B}" dt="2020-01-02T13:12:12.417" v="683" actId="1038"/>
        <pc:sldMkLst>
          <pc:docMk/>
          <pc:sldMk cId="2502668455" sldId="289"/>
        </pc:sldMkLst>
        <pc:spChg chg="mod">
          <ac:chgData name="Gareth Cort" userId="70a7ccca9534fe0d" providerId="LiveId" clId="{BD022A9A-6042-495C-81B9-A0BD2813CD1B}" dt="2020-01-02T13:11:21.554" v="662" actId="113"/>
          <ac:spMkLst>
            <pc:docMk/>
            <pc:sldMk cId="2502668455" sldId="289"/>
            <ac:spMk id="2" creationId="{6ACA200A-A7C3-4DE9-ADE3-CFAD07A00976}"/>
          </ac:spMkLst>
        </pc:spChg>
        <pc:spChg chg="del mod">
          <ac:chgData name="Gareth Cort" userId="70a7ccca9534fe0d" providerId="LiveId" clId="{BD022A9A-6042-495C-81B9-A0BD2813CD1B}" dt="2020-01-02T12:36:07.808" v="86" actId="478"/>
          <ac:spMkLst>
            <pc:docMk/>
            <pc:sldMk cId="2502668455" sldId="289"/>
            <ac:spMk id="4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2:36:10.423" v="87" actId="478"/>
          <ac:spMkLst>
            <pc:docMk/>
            <pc:sldMk cId="2502668455" sldId="289"/>
            <ac:spMk id="6" creationId="{39FC6B33-EC42-4289-951A-C432ABA39847}"/>
          </ac:spMkLst>
        </pc:spChg>
        <pc:grpChg chg="add">
          <ac:chgData name="Gareth Cort" userId="70a7ccca9534fe0d" providerId="LiveId" clId="{BD022A9A-6042-495C-81B9-A0BD2813CD1B}" dt="2020-01-02T13:11:09.082" v="656"/>
          <ac:grpSpMkLst>
            <pc:docMk/>
            <pc:sldMk cId="2502668455" sldId="289"/>
            <ac:grpSpMk id="7" creationId="{03D01C98-4319-4D55-8B2B-345DEF450DB2}"/>
          </ac:grpSpMkLst>
        </pc:grpChg>
        <pc:picChg chg="del mod">
          <ac:chgData name="Gareth Cort" userId="70a7ccca9534fe0d" providerId="LiveId" clId="{BD022A9A-6042-495C-81B9-A0BD2813CD1B}" dt="2020-01-02T13:12:07.656" v="674" actId="478"/>
          <ac:picMkLst>
            <pc:docMk/>
            <pc:sldMk cId="2502668455" sldId="289"/>
            <ac:picMk id="5" creationId="{00000000-0000-0000-0000-000000000000}"/>
          </ac:picMkLst>
        </pc:picChg>
        <pc:picChg chg="add mod modCrop">
          <ac:chgData name="Gareth Cort" userId="70a7ccca9534fe0d" providerId="LiveId" clId="{BD022A9A-6042-495C-81B9-A0BD2813CD1B}" dt="2020-01-02T13:12:12.417" v="683" actId="1038"/>
          <ac:picMkLst>
            <pc:docMk/>
            <pc:sldMk cId="2502668455" sldId="289"/>
            <ac:picMk id="11" creationId="{C1216EA9-F01C-475A-AE8D-4BF471013B76}"/>
          </ac:picMkLst>
        </pc:picChg>
      </pc:sldChg>
      <pc:sldChg chg="addSp delSp modSp">
        <pc:chgData name="Gareth Cort" userId="70a7ccca9534fe0d" providerId="LiveId" clId="{BD022A9A-6042-495C-81B9-A0BD2813CD1B}" dt="2020-01-02T13:01:21.430" v="574" actId="1036"/>
        <pc:sldMkLst>
          <pc:docMk/>
          <pc:sldMk cId="2698570824" sldId="291"/>
        </pc:sldMkLst>
        <pc:spChg chg="mod">
          <ac:chgData name="Gareth Cort" userId="70a7ccca9534fe0d" providerId="LiveId" clId="{BD022A9A-6042-495C-81B9-A0BD2813CD1B}" dt="2020-01-02T12:58:06.731" v="542" actId="113"/>
          <ac:spMkLst>
            <pc:docMk/>
            <pc:sldMk cId="2698570824" sldId="291"/>
            <ac:spMk id="2" creationId="{6ACA200A-A7C3-4DE9-ADE3-CFAD07A00976}"/>
          </ac:spMkLst>
        </pc:spChg>
        <pc:spChg chg="add del mod">
          <ac:chgData name="Gareth Cort" userId="70a7ccca9534fe0d" providerId="LiveId" clId="{BD022A9A-6042-495C-81B9-A0BD2813CD1B}" dt="2020-01-02T12:58:58.660" v="546" actId="478"/>
          <ac:spMkLst>
            <pc:docMk/>
            <pc:sldMk cId="2698570824" sldId="291"/>
            <ac:spMk id="3" creationId="{A689E49F-B338-45A1-AC73-A99DFA9CE7CE}"/>
          </ac:spMkLst>
        </pc:spChg>
        <pc:spChg chg="del mod">
          <ac:chgData name="Gareth Cort" userId="70a7ccca9534fe0d" providerId="LiveId" clId="{BD022A9A-6042-495C-81B9-A0BD2813CD1B}" dt="2020-01-02T12:57:41.963" v="532" actId="478"/>
          <ac:spMkLst>
            <pc:docMk/>
            <pc:sldMk cId="2698570824" sldId="291"/>
            <ac:spMk id="4" creationId="{09BFD9E3-022C-4EF0-9913-BD8430BB630E}"/>
          </ac:spMkLst>
        </pc:spChg>
        <pc:spChg chg="del mod">
          <ac:chgData name="Gareth Cort" userId="70a7ccca9534fe0d" providerId="LiveId" clId="{BD022A9A-6042-495C-81B9-A0BD2813CD1B}" dt="2020-01-02T12:57:44.775" v="533" actId="478"/>
          <ac:spMkLst>
            <pc:docMk/>
            <pc:sldMk cId="2698570824" sldId="291"/>
            <ac:spMk id="5" creationId="{39FC6B33-EC42-4289-951A-C432ABA39847}"/>
          </ac:spMkLst>
        </pc:spChg>
        <pc:grpChg chg="add">
          <ac:chgData name="Gareth Cort" userId="70a7ccca9534fe0d" providerId="LiveId" clId="{BD022A9A-6042-495C-81B9-A0BD2813CD1B}" dt="2020-01-02T12:57:48.533" v="534"/>
          <ac:grpSpMkLst>
            <pc:docMk/>
            <pc:sldMk cId="2698570824" sldId="291"/>
            <ac:grpSpMk id="8" creationId="{3F68C4B6-89A8-488F-9B26-28938E91DAB9}"/>
          </ac:grpSpMkLst>
        </pc:grpChg>
        <pc:picChg chg="del mod">
          <ac:chgData name="Gareth Cort" userId="70a7ccca9534fe0d" providerId="LiveId" clId="{BD022A9A-6042-495C-81B9-A0BD2813CD1B}" dt="2020-01-02T13:00:38.036" v="552" actId="478"/>
          <ac:picMkLst>
            <pc:docMk/>
            <pc:sldMk cId="2698570824" sldId="291"/>
            <ac:picMk id="6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3:00:42.427" v="555" actId="478"/>
          <ac:picMkLst>
            <pc:docMk/>
            <pc:sldMk cId="2698570824" sldId="291"/>
            <ac:picMk id="7" creationId="{00000000-0000-0000-0000-000000000000}"/>
          </ac:picMkLst>
        </pc:picChg>
        <pc:picChg chg="add mod">
          <ac:chgData name="Gareth Cort" userId="70a7ccca9534fe0d" providerId="LiveId" clId="{BD022A9A-6042-495C-81B9-A0BD2813CD1B}" dt="2020-01-02T13:00:41.177" v="554" actId="688"/>
          <ac:picMkLst>
            <pc:docMk/>
            <pc:sldMk cId="2698570824" sldId="291"/>
            <ac:picMk id="13" creationId="{9A6F3D65-1589-43A4-87EC-E7EBB85A6A32}"/>
          </ac:picMkLst>
        </pc:picChg>
        <pc:picChg chg="add mod">
          <ac:chgData name="Gareth Cort" userId="70a7ccca9534fe0d" providerId="LiveId" clId="{BD022A9A-6042-495C-81B9-A0BD2813CD1B}" dt="2020-01-02T13:01:21.430" v="574" actId="1036"/>
          <ac:picMkLst>
            <pc:docMk/>
            <pc:sldMk cId="2698570824" sldId="291"/>
            <ac:picMk id="15" creationId="{7E8F7528-CAFD-43FF-90E2-860A7F4C8E48}"/>
          </ac:picMkLst>
        </pc:picChg>
      </pc:sldChg>
      <pc:sldChg chg="addSp modSp">
        <pc:chgData name="Gareth Cort" userId="70a7ccca9534fe0d" providerId="LiveId" clId="{BD022A9A-6042-495C-81B9-A0BD2813CD1B}" dt="2020-01-02T12:57:09.424" v="524" actId="1076"/>
        <pc:sldMkLst>
          <pc:docMk/>
          <pc:sldMk cId="1502791245" sldId="292"/>
        </pc:sldMkLst>
        <pc:spChg chg="mod">
          <ac:chgData name="Gareth Cort" userId="70a7ccca9534fe0d" providerId="LiveId" clId="{BD022A9A-6042-495C-81B9-A0BD2813CD1B}" dt="2020-01-02T12:57:07.433" v="523" actId="1076"/>
          <ac:spMkLst>
            <pc:docMk/>
            <pc:sldMk cId="1502791245" sldId="292"/>
            <ac:spMk id="2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42:16.967" v="227"/>
          <ac:spMkLst>
            <pc:docMk/>
            <pc:sldMk cId="1502791245" sldId="292"/>
            <ac:spMk id="10" creationId="{9E09FFF3-C0EB-4F76-8564-88378C951448}"/>
          </ac:spMkLst>
        </pc:spChg>
        <pc:spChg chg="add">
          <ac:chgData name="Gareth Cort" userId="70a7ccca9534fe0d" providerId="LiveId" clId="{BD022A9A-6042-495C-81B9-A0BD2813CD1B}" dt="2020-01-02T12:42:16.967" v="227"/>
          <ac:spMkLst>
            <pc:docMk/>
            <pc:sldMk cId="1502791245" sldId="292"/>
            <ac:spMk id="11" creationId="{D16B6994-467A-4A41-8399-4F4833DC7D89}"/>
          </ac:spMkLst>
        </pc:spChg>
        <pc:spChg chg="add">
          <ac:chgData name="Gareth Cort" userId="70a7ccca9534fe0d" providerId="LiveId" clId="{BD022A9A-6042-495C-81B9-A0BD2813CD1B}" dt="2020-01-02T12:42:16.967" v="227"/>
          <ac:spMkLst>
            <pc:docMk/>
            <pc:sldMk cId="1502791245" sldId="292"/>
            <ac:spMk id="12" creationId="{11AB9950-2283-44A1-93CB-166312BF61F0}"/>
          </ac:spMkLst>
        </pc:spChg>
        <pc:picChg chg="mod">
          <ac:chgData name="Gareth Cort" userId="70a7ccca9534fe0d" providerId="LiveId" clId="{BD022A9A-6042-495C-81B9-A0BD2813CD1B}" dt="2020-01-02T12:56:41.913" v="514" actId="1076"/>
          <ac:picMkLst>
            <pc:docMk/>
            <pc:sldMk cId="1502791245" sldId="292"/>
            <ac:picMk id="3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6:06.809" v="501" actId="1076"/>
          <ac:picMkLst>
            <pc:docMk/>
            <pc:sldMk cId="1502791245" sldId="292"/>
            <ac:picMk id="4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1502791245" sldId="292"/>
            <ac:picMk id="5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6:37.170" v="512" actId="1076"/>
          <ac:picMkLst>
            <pc:docMk/>
            <pc:sldMk cId="1502791245" sldId="292"/>
            <ac:picMk id="6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23:16.007" v="0"/>
          <ac:picMkLst>
            <pc:docMk/>
            <pc:sldMk cId="1502791245" sldId="292"/>
            <ac:picMk id="7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6:57.713" v="518" actId="1076"/>
          <ac:picMkLst>
            <pc:docMk/>
            <pc:sldMk cId="1502791245" sldId="292"/>
            <ac:picMk id="8" creationId="{00000000-0000-0000-0000-000000000000}"/>
          </ac:picMkLst>
        </pc:picChg>
        <pc:picChg chg="mod">
          <ac:chgData name="Gareth Cort" userId="70a7ccca9534fe0d" providerId="LiveId" clId="{BD022A9A-6042-495C-81B9-A0BD2813CD1B}" dt="2020-01-02T12:57:09.424" v="524" actId="1076"/>
          <ac:picMkLst>
            <pc:docMk/>
            <pc:sldMk cId="1502791245" sldId="292"/>
            <ac:picMk id="9" creationId="{00000000-0000-0000-0000-000000000000}"/>
          </ac:picMkLst>
        </pc:picChg>
      </pc:sldChg>
      <pc:sldChg chg="addSp delSp modSp">
        <pc:chgData name="Gareth Cort" userId="70a7ccca9534fe0d" providerId="LiveId" clId="{BD022A9A-6042-495C-81B9-A0BD2813CD1B}" dt="2020-01-02T12:24:09.294" v="6"/>
        <pc:sldMkLst>
          <pc:docMk/>
          <pc:sldMk cId="3694437384" sldId="293"/>
        </pc:sldMkLst>
        <pc:spChg chg="del mod">
          <ac:chgData name="Gareth Cort" userId="70a7ccca9534fe0d" providerId="LiveId" clId="{BD022A9A-6042-495C-81B9-A0BD2813CD1B}" dt="2020-01-02T12:23:59.125" v="4" actId="478"/>
          <ac:spMkLst>
            <pc:docMk/>
            <pc:sldMk cId="3694437384" sldId="293"/>
            <ac:spMk id="2" creationId="{C2EEA0F4-3063-4DF2-A2DA-0DDC3FA67494}"/>
          </ac:spMkLst>
        </pc:spChg>
        <pc:spChg chg="del mod">
          <ac:chgData name="Gareth Cort" userId="70a7ccca9534fe0d" providerId="LiveId" clId="{BD022A9A-6042-495C-81B9-A0BD2813CD1B}" dt="2020-01-02T12:23:59.125" v="4" actId="478"/>
          <ac:spMkLst>
            <pc:docMk/>
            <pc:sldMk cId="3694437384" sldId="293"/>
            <ac:spMk id="3" creationId="{5EDA412E-1A9D-4DF9-92C1-ED9D8F8BEA2F}"/>
          </ac:spMkLst>
        </pc:spChg>
        <pc:spChg chg="del mod">
          <ac:chgData name="Gareth Cort" userId="70a7ccca9534fe0d" providerId="LiveId" clId="{BD022A9A-6042-495C-81B9-A0BD2813CD1B}" dt="2020-01-02T12:23:59.125" v="4" actId="478"/>
          <ac:spMkLst>
            <pc:docMk/>
            <pc:sldMk cId="3694437384" sldId="293"/>
            <ac:spMk id="7" creationId="{D8C251CA-C627-4833-8E6D-618C373E8D46}"/>
          </ac:spMkLst>
        </pc:spChg>
        <pc:spChg chg="mod">
          <ac:chgData name="Gareth Cort" userId="70a7ccca9534fe0d" providerId="LiveId" clId="{BD022A9A-6042-495C-81B9-A0BD2813CD1B}" dt="2020-01-02T12:23:16.007" v="0"/>
          <ac:spMkLst>
            <pc:docMk/>
            <pc:sldMk cId="3694437384" sldId="293"/>
            <ac:spMk id="8" creationId="{D8C251CA-C627-4833-8E6D-618C373E8D46}"/>
          </ac:spMkLst>
        </pc:spChg>
        <pc:spChg chg="del mod">
          <ac:chgData name="Gareth Cort" userId="70a7ccca9534fe0d" providerId="LiveId" clId="{BD022A9A-6042-495C-81B9-A0BD2813CD1B}" dt="2020-01-02T12:24:01.194" v="5" actId="478"/>
          <ac:spMkLst>
            <pc:docMk/>
            <pc:sldMk cId="3694437384" sldId="293"/>
            <ac:spMk id="11" creationId="{685248EF-345B-44A2-9729-19F1636AFED3}"/>
          </ac:spMkLst>
        </pc:spChg>
        <pc:spChg chg="add">
          <ac:chgData name="Gareth Cort" userId="70a7ccca9534fe0d" providerId="LiveId" clId="{BD022A9A-6042-495C-81B9-A0BD2813CD1B}" dt="2020-01-02T12:24:09.294" v="6"/>
          <ac:spMkLst>
            <pc:docMk/>
            <pc:sldMk cId="3694437384" sldId="293"/>
            <ac:spMk id="12" creationId="{69D773C5-C769-49DC-BB9F-326ADC83D39F}"/>
          </ac:spMkLst>
        </pc:spChg>
        <pc:spChg chg="add">
          <ac:chgData name="Gareth Cort" userId="70a7ccca9534fe0d" providerId="LiveId" clId="{BD022A9A-6042-495C-81B9-A0BD2813CD1B}" dt="2020-01-02T12:24:09.294" v="6"/>
          <ac:spMkLst>
            <pc:docMk/>
            <pc:sldMk cId="3694437384" sldId="293"/>
            <ac:spMk id="16" creationId="{79F560C0-9CC0-4741-A359-9C931E0D6127}"/>
          </ac:spMkLst>
        </pc:spChg>
        <pc:picChg chg="del mod">
          <ac:chgData name="Gareth Cort" userId="70a7ccca9534fe0d" providerId="LiveId" clId="{BD022A9A-6042-495C-81B9-A0BD2813CD1B}" dt="2020-01-02T12:23:59.125" v="4" actId="478"/>
          <ac:picMkLst>
            <pc:docMk/>
            <pc:sldMk cId="3694437384" sldId="293"/>
            <ac:picMk id="4" creationId="{00000000-0000-0000-0000-000000000000}"/>
          </ac:picMkLst>
        </pc:picChg>
        <pc:picChg chg="del mod">
          <ac:chgData name="Gareth Cort" userId="70a7ccca9534fe0d" providerId="LiveId" clId="{BD022A9A-6042-495C-81B9-A0BD2813CD1B}" dt="2020-01-02T12:24:01.194" v="5" actId="478"/>
          <ac:picMkLst>
            <pc:docMk/>
            <pc:sldMk cId="3694437384" sldId="293"/>
            <ac:picMk id="10" creationId="{8D9D45C5-1086-49EA-8FAA-948175137CA4}"/>
          </ac:picMkLst>
        </pc:picChg>
        <pc:picChg chg="del mod">
          <ac:chgData name="Gareth Cort" userId="70a7ccca9534fe0d" providerId="LiveId" clId="{BD022A9A-6042-495C-81B9-A0BD2813CD1B}" dt="2020-01-02T12:24:01.194" v="5" actId="478"/>
          <ac:picMkLst>
            <pc:docMk/>
            <pc:sldMk cId="3694437384" sldId="293"/>
            <ac:picMk id="13" creationId="{4694F0B1-BF06-4D2A-9E72-6B336A15782D}"/>
          </ac:picMkLst>
        </pc:picChg>
        <pc:picChg chg="add">
          <ac:chgData name="Gareth Cort" userId="70a7ccca9534fe0d" providerId="LiveId" clId="{BD022A9A-6042-495C-81B9-A0BD2813CD1B}" dt="2020-01-02T12:24:09.294" v="6"/>
          <ac:picMkLst>
            <pc:docMk/>
            <pc:sldMk cId="3694437384" sldId="293"/>
            <ac:picMk id="14" creationId="{DB2B87B1-3502-4B21-B12E-A33FC2251576}"/>
          </ac:picMkLst>
        </pc:picChg>
        <pc:picChg chg="add">
          <ac:chgData name="Gareth Cort" userId="70a7ccca9534fe0d" providerId="LiveId" clId="{BD022A9A-6042-495C-81B9-A0BD2813CD1B}" dt="2020-01-02T12:24:09.294" v="6"/>
          <ac:picMkLst>
            <pc:docMk/>
            <pc:sldMk cId="3694437384" sldId="293"/>
            <ac:picMk id="15" creationId="{774AFECB-1D89-49EE-911B-D294929AD2D2}"/>
          </ac:picMkLst>
        </pc:picChg>
        <pc:picChg chg="del mod">
          <ac:chgData name="Gareth Cort" userId="70a7ccca9534fe0d" providerId="LiveId" clId="{BD022A9A-6042-495C-81B9-A0BD2813CD1B}" dt="2020-01-02T12:24:01.194" v="5" actId="478"/>
          <ac:picMkLst>
            <pc:docMk/>
            <pc:sldMk cId="3694437384" sldId="293"/>
            <ac:picMk id="17" creationId="{64752E98-B7AB-45C0-9312-EA59905B47A4}"/>
          </ac:picMkLst>
        </pc:picChg>
        <pc:picChg chg="add">
          <ac:chgData name="Gareth Cort" userId="70a7ccca9534fe0d" providerId="LiveId" clId="{BD022A9A-6042-495C-81B9-A0BD2813CD1B}" dt="2020-01-02T12:24:09.294" v="6"/>
          <ac:picMkLst>
            <pc:docMk/>
            <pc:sldMk cId="3694437384" sldId="293"/>
            <ac:picMk id="18" creationId="{7D15A4A8-74C2-45DD-90B6-BDCEDEE2F45A}"/>
          </ac:picMkLst>
        </pc:picChg>
        <pc:picChg chg="add">
          <ac:chgData name="Gareth Cort" userId="70a7ccca9534fe0d" providerId="LiveId" clId="{BD022A9A-6042-495C-81B9-A0BD2813CD1B}" dt="2020-01-02T12:24:09.294" v="6"/>
          <ac:picMkLst>
            <pc:docMk/>
            <pc:sldMk cId="3694437384" sldId="293"/>
            <ac:picMk id="19" creationId="{528AEF48-F438-45C1-8043-ADD4F17AA3D2}"/>
          </ac:picMkLst>
        </pc:picChg>
      </pc:sldChg>
      <pc:sldMasterChg chg="modSp modSldLayout">
        <pc:chgData name="Gareth Cort" userId="70a7ccca9534fe0d" providerId="LiveId" clId="{BD022A9A-6042-495C-81B9-A0BD2813CD1B}" dt="2020-01-02T12:23:16.007" v="0"/>
        <pc:sldMasterMkLst>
          <pc:docMk/>
          <pc:sldMasterMk cId="3471096590" sldId="2147483648"/>
        </pc:sldMasterMkLst>
        <pc:spChg chg="mod">
          <ac:chgData name="Gareth Cort" userId="70a7ccca9534fe0d" providerId="LiveId" clId="{BD022A9A-6042-495C-81B9-A0BD2813CD1B}" dt="2020-01-02T12:23:16.007" v="0"/>
          <ac:spMkLst>
            <pc:docMk/>
            <pc:sldMasterMk cId="3471096590" sldId="2147483648"/>
            <ac:spMk id="2" creationId="{6D30BAF7-2F74-4E28-B214-EF70A155F989}"/>
          </ac:spMkLst>
        </pc:spChg>
        <pc:spChg chg="mod">
          <ac:chgData name="Gareth Cort" userId="70a7ccca9534fe0d" providerId="LiveId" clId="{BD022A9A-6042-495C-81B9-A0BD2813CD1B}" dt="2020-01-02T12:23:16.007" v="0"/>
          <ac:spMkLst>
            <pc:docMk/>
            <pc:sldMasterMk cId="3471096590" sldId="2147483648"/>
            <ac:spMk id="3" creationId="{3DA3B148-EA12-4E22-BF01-B1581E4E5BB7}"/>
          </ac:spMkLst>
        </pc:spChg>
        <pc:spChg chg="mod">
          <ac:chgData name="Gareth Cort" userId="70a7ccca9534fe0d" providerId="LiveId" clId="{BD022A9A-6042-495C-81B9-A0BD2813CD1B}" dt="2020-01-02T12:23:16.007" v="0"/>
          <ac:spMkLst>
            <pc:docMk/>
            <pc:sldMasterMk cId="3471096590" sldId="2147483648"/>
            <ac:spMk id="4" creationId="{B2BDB9F7-3A68-4A73-92D0-25F8E2A2D853}"/>
          </ac:spMkLst>
        </pc:spChg>
        <pc:spChg chg="mod">
          <ac:chgData name="Gareth Cort" userId="70a7ccca9534fe0d" providerId="LiveId" clId="{BD022A9A-6042-495C-81B9-A0BD2813CD1B}" dt="2020-01-02T12:23:16.007" v="0"/>
          <ac:spMkLst>
            <pc:docMk/>
            <pc:sldMasterMk cId="3471096590" sldId="2147483648"/>
            <ac:spMk id="5" creationId="{703A34F9-8498-4BAC-872B-43D8ABEC77FE}"/>
          </ac:spMkLst>
        </pc:spChg>
        <pc:spChg chg="mod">
          <ac:chgData name="Gareth Cort" userId="70a7ccca9534fe0d" providerId="LiveId" clId="{BD022A9A-6042-495C-81B9-A0BD2813CD1B}" dt="2020-01-02T12:23:16.007" v="0"/>
          <ac:spMkLst>
            <pc:docMk/>
            <pc:sldMasterMk cId="3471096590" sldId="2147483648"/>
            <ac:spMk id="6" creationId="{4D6B2E9C-3753-4E4C-8139-6F5258BC8CFD}"/>
          </ac:spMkLst>
        </pc:sp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3838648719" sldId="2147483649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3838648719" sldId="2147483649"/>
              <ac:spMk id="2" creationId="{914F5722-ACB1-40E4-A82D-5A18340940BD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3838648719" sldId="2147483649"/>
              <ac:spMk id="3" creationId="{CB001D6A-C043-42F7-BE83-E603FF4726B4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3088962022" sldId="2147483651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3088962022" sldId="2147483651"/>
              <ac:spMk id="2" creationId="{3C56EC9B-30C3-4E66-AE5A-502AB2AD7C5E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3088962022" sldId="2147483651"/>
              <ac:spMk id="3" creationId="{8033198D-5FE3-4CF8-ADA9-644D89EE828D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1857325661" sldId="2147483652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857325661" sldId="2147483652"/>
              <ac:spMk id="3" creationId="{70478999-02EA-4A1C-B95E-644E505360AF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857325661" sldId="2147483652"/>
              <ac:spMk id="4" creationId="{1FB3645C-77D6-4B1A-93C6-DCEE97E7B53D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1576320948" sldId="2147483653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76320948" sldId="2147483653"/>
              <ac:spMk id="2" creationId="{8DC303B0-800B-4F47-8472-07E34491CCB6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76320948" sldId="2147483653"/>
              <ac:spMk id="3" creationId="{74EC2AFF-41AE-453E-B1CA-61D336583FA0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76320948" sldId="2147483653"/>
              <ac:spMk id="4" creationId="{127B7528-4BD4-439C-8F2F-370941424EDC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76320948" sldId="2147483653"/>
              <ac:spMk id="5" creationId="{551D0886-E470-4774-9318-40C31D974FDF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76320948" sldId="2147483653"/>
              <ac:spMk id="6" creationId="{4E150DFF-D9B6-4897-AFEE-0A6D167BD863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1541400126" sldId="2147483656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41400126" sldId="2147483656"/>
              <ac:spMk id="2" creationId="{2F5529F4-A777-45DD-8895-BB8D39DED0F7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41400126" sldId="2147483656"/>
              <ac:spMk id="3" creationId="{7C590903-77A1-441A-A33E-D33219918D01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1541400126" sldId="2147483656"/>
              <ac:spMk id="4" creationId="{450CAF05-CE91-4639-B3CB-087092EFC979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2723443689" sldId="2147483657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2723443689" sldId="2147483657"/>
              <ac:spMk id="2" creationId="{1587E7DB-71F1-47B8-B95D-5F00AB92B0C3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2723443689" sldId="2147483657"/>
              <ac:spMk id="3" creationId="{C26106A2-B4A3-410F-BB45-7F97AAA19EB9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2723443689" sldId="2147483657"/>
              <ac:spMk id="4" creationId="{E8AF8EFC-FC2B-4720-9712-711538EEC4FF}"/>
            </ac:spMkLst>
          </pc:spChg>
        </pc:sldLayoutChg>
        <pc:sldLayoutChg chg="modSp">
          <pc:chgData name="Gareth Cort" userId="70a7ccca9534fe0d" providerId="LiveId" clId="{BD022A9A-6042-495C-81B9-A0BD2813CD1B}" dt="2020-01-02T12:23:16.007" v="0"/>
          <pc:sldLayoutMkLst>
            <pc:docMk/>
            <pc:sldMasterMk cId="3471096590" sldId="2147483648"/>
            <pc:sldLayoutMk cId="2735330782" sldId="2147483659"/>
          </pc:sldLayoutMkLst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2735330782" sldId="2147483659"/>
              <ac:spMk id="2" creationId="{0FBCC77C-0C83-4007-B565-57E6BF4CC39E}"/>
            </ac:spMkLst>
          </pc:spChg>
          <pc:spChg chg="mod">
            <ac:chgData name="Gareth Cort" userId="70a7ccca9534fe0d" providerId="LiveId" clId="{BD022A9A-6042-495C-81B9-A0BD2813CD1B}" dt="2020-01-02T12:23:16.007" v="0"/>
            <ac:spMkLst>
              <pc:docMk/>
              <pc:sldMasterMk cId="3471096590" sldId="2147483648"/>
              <pc:sldLayoutMk cId="2735330782" sldId="2147483659"/>
              <ac:spMk id="3" creationId="{065D428F-CF1A-4BBF-8FD5-6BB0A2DCEADF}"/>
            </ac:spMkLst>
          </pc:spChg>
        </pc:sldLayoutChg>
      </pc:sldMasterChg>
      <pc:sldMasterChg chg="addSp delSp">
        <pc:chgData name="Gareth Cort" userId="70a7ccca9534fe0d" providerId="LiveId" clId="{BD022A9A-6042-495C-81B9-A0BD2813CD1B}" dt="2020-01-02T12:23:47.981" v="3"/>
        <pc:sldMasterMkLst>
          <pc:docMk/>
          <pc:sldMasterMk cId="1598389938" sldId="2147483660"/>
        </pc:sldMasterMkLst>
        <pc:spChg chg="del">
          <ac:chgData name="Gareth Cort" userId="70a7ccca9534fe0d" providerId="LiveId" clId="{BD022A9A-6042-495C-81B9-A0BD2813CD1B}" dt="2020-01-02T12:23:46.914" v="2" actId="478"/>
          <ac:spMkLst>
            <pc:docMk/>
            <pc:sldMasterMk cId="1598389938" sldId="2147483660"/>
            <ac:spMk id="2" creationId="{00000000-0000-0000-0000-000000000000}"/>
          </ac:spMkLst>
        </pc:spChg>
        <pc:spChg chg="del">
          <ac:chgData name="Gareth Cort" userId="70a7ccca9534fe0d" providerId="LiveId" clId="{BD022A9A-6042-495C-81B9-A0BD2813CD1B}" dt="2020-01-02T12:23:46.914" v="2" actId="478"/>
          <ac:spMkLst>
            <pc:docMk/>
            <pc:sldMasterMk cId="1598389938" sldId="2147483660"/>
            <ac:spMk id="3" creationId="{00000000-0000-0000-0000-000000000000}"/>
          </ac:spMkLst>
        </pc:spChg>
        <pc:spChg chg="del">
          <ac:chgData name="Gareth Cort" userId="70a7ccca9534fe0d" providerId="LiveId" clId="{BD022A9A-6042-495C-81B9-A0BD2813CD1B}" dt="2020-01-02T12:23:46.914" v="2" actId="478"/>
          <ac:spMkLst>
            <pc:docMk/>
            <pc:sldMasterMk cId="1598389938" sldId="2147483660"/>
            <ac:spMk id="4" creationId="{00000000-0000-0000-0000-000000000000}"/>
          </ac:spMkLst>
        </pc:spChg>
        <pc:spChg chg="del">
          <ac:chgData name="Gareth Cort" userId="70a7ccca9534fe0d" providerId="LiveId" clId="{BD022A9A-6042-495C-81B9-A0BD2813CD1B}" dt="2020-01-02T12:23:46.914" v="2" actId="478"/>
          <ac:spMkLst>
            <pc:docMk/>
            <pc:sldMasterMk cId="1598389938" sldId="2147483660"/>
            <ac:spMk id="5" creationId="{00000000-0000-0000-0000-000000000000}"/>
          </ac:spMkLst>
        </pc:spChg>
        <pc:spChg chg="del">
          <ac:chgData name="Gareth Cort" userId="70a7ccca9534fe0d" providerId="LiveId" clId="{BD022A9A-6042-495C-81B9-A0BD2813CD1B}" dt="2020-01-02T12:23:46.914" v="2" actId="478"/>
          <ac:spMkLst>
            <pc:docMk/>
            <pc:sldMasterMk cId="1598389938" sldId="2147483660"/>
            <ac:spMk id="6" creationId="{00000000-0000-0000-0000-000000000000}"/>
          </ac:spMkLst>
        </pc:spChg>
        <pc:spChg chg="add">
          <ac:chgData name="Gareth Cort" userId="70a7ccca9534fe0d" providerId="LiveId" clId="{BD022A9A-6042-495C-81B9-A0BD2813CD1B}" dt="2020-01-02T12:23:47.981" v="3"/>
          <ac:spMkLst>
            <pc:docMk/>
            <pc:sldMasterMk cId="1598389938" sldId="2147483660"/>
            <ac:spMk id="7" creationId="{B9FDAFE0-D4CA-48DD-B18B-6224A22C9FB7}"/>
          </ac:spMkLst>
        </pc:spChg>
        <pc:picChg chg="add">
          <ac:chgData name="Gareth Cort" userId="70a7ccca9534fe0d" providerId="LiveId" clId="{BD022A9A-6042-495C-81B9-A0BD2813CD1B}" dt="2020-01-02T12:23:47.981" v="3"/>
          <ac:picMkLst>
            <pc:docMk/>
            <pc:sldMasterMk cId="1598389938" sldId="2147483660"/>
            <ac:picMk id="8" creationId="{6A9EEBBC-E131-4FF7-B74E-0F9C1782439A}"/>
          </ac:picMkLst>
        </pc:picChg>
        <pc:picChg chg="add">
          <ac:chgData name="Gareth Cort" userId="70a7ccca9534fe0d" providerId="LiveId" clId="{BD022A9A-6042-495C-81B9-A0BD2813CD1B}" dt="2020-01-02T12:23:47.981" v="3"/>
          <ac:picMkLst>
            <pc:docMk/>
            <pc:sldMasterMk cId="1598389938" sldId="2147483660"/>
            <ac:picMk id="9" creationId="{C8D88671-F5CA-4168-9411-2103FD9D5962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4554D-C029-4766-8000-4E61E126B142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A9F6D-45C4-4A8A-9ABB-DA167D5CB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56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BE7D-B4A7-4EC0-92A0-28A79AA1C0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125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733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224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180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994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109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301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92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334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878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803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A9F6D-45C4-4A8A-9ABB-DA167D5CB49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81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088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87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05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4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9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38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28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41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942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970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668FE02-99A9-41CC-B853-4464C8D6751A}" type="datetimeFigureOut">
              <a:rPr lang="en-GB" smtClean="0"/>
              <a:t>06/11/2020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BD3834-51B2-4F4D-A22E-5639DEEB1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9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DAFE0-D4CA-48DD-B18B-6224A22C9FB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DC1A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9EEBBC-E131-4FF7-B74E-0F9C1782439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0218">
            <a:off x="7507979" y="-2185810"/>
            <a:ext cx="3813080" cy="37984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D88671-F5CA-4168-9411-2103FD9D59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106" y="5025414"/>
            <a:ext cx="3813080" cy="379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8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childnet.com/star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8C251CA-C627-4833-8E6D-618C373E8D46}"/>
              </a:ext>
            </a:extLst>
          </p:cNvPr>
          <p:cNvSpPr/>
          <p:nvPr/>
        </p:nvSpPr>
        <p:spPr>
          <a:xfrm>
            <a:off x="1256624" y="2653924"/>
            <a:ext cx="6511481" cy="1391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4000" dirty="0">
                <a:ea typeface="Calibri" panose="020F0502020204030204" pitchFamily="34" charset="0"/>
                <a:cs typeface="Times New Roman" panose="02020603050405020304" pitchFamily="18" charset="0"/>
              </a:rPr>
              <a:t>Recognising edited content online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D773C5-C769-49DC-BB9F-326ADC83D39F}"/>
              </a:ext>
            </a:extLst>
          </p:cNvPr>
          <p:cNvSpPr/>
          <p:nvPr/>
        </p:nvSpPr>
        <p:spPr>
          <a:xfrm>
            <a:off x="3180479" y="1577994"/>
            <a:ext cx="2593980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</a:pPr>
            <a:r>
              <a:rPr lang="en-GB" sz="3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 point </a:t>
            </a:r>
            <a:endParaRPr lang="en-GB" sz="3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2B87B1-3502-4B21-B12E-A33FC2251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5910" y="409146"/>
            <a:ext cx="4512179" cy="1027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74AFECB-1D89-49EE-911B-D294929AD2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17" y="6137691"/>
            <a:ext cx="1765309" cy="4834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9F560C0-9CC0-4741-A359-9C931E0D6127}"/>
              </a:ext>
            </a:extLst>
          </p:cNvPr>
          <p:cNvSpPr/>
          <p:nvPr/>
        </p:nvSpPr>
        <p:spPr>
          <a:xfrm>
            <a:off x="2098176" y="4881625"/>
            <a:ext cx="4788619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sz="4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childnet.com/star</a:t>
            </a:r>
            <a:endParaRPr lang="en-GB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D15A4A8-74C2-45DD-90B6-BDCEDEE2F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919" y="6110562"/>
            <a:ext cx="1528402" cy="537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8AEF48-F438-45C1-8043-ADD4F17AA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83434"/>
            <a:ext cx="1215388" cy="53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3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18" y="1945910"/>
            <a:ext cx="3190876" cy="34734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61" y="1959897"/>
            <a:ext cx="2995390" cy="3473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11161" y="5596635"/>
            <a:ext cx="29953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person in the photo has been photoshopped into a new image!</a:t>
            </a: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7E628799-38CC-4347-8B81-F4F7B23636C1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555981-990F-4A9C-B6A8-5033B5D0B258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51B0C7-9DB3-4186-B0FA-3C36551480AB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FBDD184-072F-4B1D-9D70-30F653597F7A}"/>
              </a:ext>
            </a:extLst>
          </p:cNvPr>
          <p:cNvSpPr txBox="1">
            <a:spLocks/>
          </p:cNvSpPr>
          <p:nvPr/>
        </p:nvSpPr>
        <p:spPr>
          <a:xfrm>
            <a:off x="2082468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1E984A3-92A8-4D7A-AA0E-ECDBF0A740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1" t="31154" r="20530" b="33165"/>
          <a:stretch/>
        </p:blipFill>
        <p:spPr>
          <a:xfrm rot="838924" flipH="1">
            <a:off x="2650331" y="4196612"/>
            <a:ext cx="3135415" cy="183525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F7B5B42-C3A8-4548-B887-6857A0AB4C46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</p:spTree>
    <p:extLst>
      <p:ext uri="{BB962C8B-B14F-4D97-AF65-F5344CB8AC3E}">
        <p14:creationId xmlns:p14="http://schemas.microsoft.com/office/powerpoint/2010/main" val="229931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98" y="1744921"/>
            <a:ext cx="3118395" cy="3489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27" y="1744921"/>
            <a:ext cx="3237666" cy="34892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96442" y="5234153"/>
            <a:ext cx="3032552" cy="17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Hair colour has changed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Eye colour has changed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Lipstick applied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Eyebrows are shaped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Eye liner has been applied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600" dirty="0"/>
              <a:t>Eyelashes are longer </a:t>
            </a:r>
          </a:p>
          <a:p>
            <a:pPr marL="214313" indent="-214313">
              <a:buFontTx/>
              <a:buChar char="-"/>
            </a:pPr>
            <a:endParaRPr lang="en-GB" sz="1350" dirty="0"/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3223B102-0426-4232-81E9-DADEECBCE1D3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3A73BD-7F6E-461B-B1C7-4AB3CBA63B19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D77907-406B-4838-A151-62EF64875BD9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DD829FC-D141-475E-A5FA-561B6B306E6D}"/>
              </a:ext>
            </a:extLst>
          </p:cNvPr>
          <p:cNvSpPr txBox="1">
            <a:spLocks/>
          </p:cNvSpPr>
          <p:nvPr/>
        </p:nvSpPr>
        <p:spPr>
          <a:xfrm>
            <a:off x="2032239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3E6D08-6F19-4A07-BE76-DA7395B568A1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6A1AC0-4815-4A2D-9755-22EE2D4D6B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1" t="31154" r="20530" b="33165"/>
          <a:stretch/>
        </p:blipFill>
        <p:spPr>
          <a:xfrm rot="238772" flipH="1">
            <a:off x="2610848" y="4289460"/>
            <a:ext cx="3135415" cy="183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1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281" y="1732321"/>
            <a:ext cx="2981231" cy="36822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851" y="1693928"/>
            <a:ext cx="2799582" cy="36564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9267" y="5503454"/>
            <a:ext cx="2995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Photo is filtered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Eyebrows are defined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Skin appears smoother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Hair appears darker  </a:t>
            </a: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59597EE5-05A3-4337-8B32-3A2D0AB5AB8B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AC8B43-6CCE-4171-8A7C-33F5AA93E712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C236A8-964C-489C-982B-7CB2942529AD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5C00C5-0862-48A9-8A68-91F19904106C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3C5723-BB07-40E2-B984-69F669EC5C61}"/>
              </a:ext>
            </a:extLst>
          </p:cNvPr>
          <p:cNvSpPr txBox="1">
            <a:spLocks/>
          </p:cNvSpPr>
          <p:nvPr/>
        </p:nvSpPr>
        <p:spPr>
          <a:xfrm>
            <a:off x="2032239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AD977C-7341-4F57-9081-CFCBA9587E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34522" r="19809" b="33653"/>
          <a:stretch/>
        </p:blipFill>
        <p:spPr>
          <a:xfrm rot="313367" flipH="1">
            <a:off x="2847777" y="4459365"/>
            <a:ext cx="3087294" cy="163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7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0059" y="3154445"/>
            <a:ext cx="2950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all examples of how images can be edited!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33" y="3429000"/>
            <a:ext cx="1890007" cy="1890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237" y="4298427"/>
            <a:ext cx="1794758" cy="23440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058" y="954020"/>
            <a:ext cx="2381909" cy="25666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45" y="1010045"/>
            <a:ext cx="1984301" cy="21600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072" y="1010045"/>
            <a:ext cx="3308423" cy="20106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419" y="3689173"/>
            <a:ext cx="1707348" cy="30352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9" r="13414"/>
          <a:stretch/>
        </p:blipFill>
        <p:spPr>
          <a:xfrm>
            <a:off x="2458846" y="4488562"/>
            <a:ext cx="2760767" cy="2153954"/>
          </a:xfrm>
          <a:prstGeom prst="rect">
            <a:avLst/>
          </a:prstGeom>
        </p:spPr>
      </p:pic>
      <p:sp>
        <p:nvSpPr>
          <p:cNvPr id="10" name="Flowchart: Data 9">
            <a:extLst>
              <a:ext uri="{FF2B5EF4-FFF2-40B4-BE49-F238E27FC236}">
                <a16:creationId xmlns:a16="http://schemas.microsoft.com/office/drawing/2014/main" id="{9E09FFF3-C0EB-4F76-8564-88378C951448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6B6994-467A-4A41-8399-4F4833DC7D89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AB9950-2283-44A1-93CB-166312BF61F0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</p:spTree>
    <p:extLst>
      <p:ext uri="{BB962C8B-B14F-4D97-AF65-F5344CB8AC3E}">
        <p14:creationId xmlns:p14="http://schemas.microsoft.com/office/powerpoint/2010/main" val="1502791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666536" y="1393281"/>
            <a:ext cx="7810928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latin typeface="+mn-lt"/>
              </a:rPr>
              <a:t>Why</a:t>
            </a:r>
            <a:r>
              <a:rPr lang="en-GB" dirty="0">
                <a:latin typeface="+mn-lt"/>
              </a:rPr>
              <a:t> might someone edit an image? </a:t>
            </a: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65" y="3031408"/>
            <a:ext cx="2222090" cy="232901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C9FC96B-C98B-40C2-ADA2-4A9C3FA5B6AA}"/>
              </a:ext>
            </a:extLst>
          </p:cNvPr>
          <p:cNvGrpSpPr/>
          <p:nvPr/>
        </p:nvGrpSpPr>
        <p:grpSpPr>
          <a:xfrm>
            <a:off x="-1" y="182659"/>
            <a:ext cx="3090041" cy="658835"/>
            <a:chOff x="0" y="182659"/>
            <a:chExt cx="2501462" cy="658835"/>
          </a:xfrm>
        </p:grpSpPr>
        <p:sp>
          <p:nvSpPr>
            <p:cNvPr id="7" name="Flowchart: Data 6">
              <a:extLst>
                <a:ext uri="{FF2B5EF4-FFF2-40B4-BE49-F238E27FC236}">
                  <a16:creationId xmlns:a16="http://schemas.microsoft.com/office/drawing/2014/main" id="{50096680-6004-4A16-9197-FD9A13454E4C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EA8A61-2622-4618-8C9D-A963130D8E72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FA2F081-142C-41AF-9B6A-2D4BC6009813}"/>
                </a:ext>
              </a:extLst>
            </p:cNvPr>
            <p:cNvSpPr/>
            <p:nvPr/>
          </p:nvSpPr>
          <p:spPr>
            <a:xfrm>
              <a:off x="161104" y="182659"/>
              <a:ext cx="234035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Discussion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728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1474838" y="1279564"/>
            <a:ext cx="6491009" cy="21494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What are the </a:t>
            </a:r>
            <a:r>
              <a:rPr lang="en-GB" b="1" dirty="0">
                <a:latin typeface="+mn-lt"/>
              </a:rPr>
              <a:t>positives</a:t>
            </a:r>
            <a:r>
              <a:rPr lang="en-GB" dirty="0">
                <a:latin typeface="+mn-lt"/>
              </a:rPr>
              <a:t> and </a:t>
            </a:r>
            <a:r>
              <a:rPr lang="en-GB" b="1" dirty="0">
                <a:latin typeface="+mn-lt"/>
              </a:rPr>
              <a:t>negatives</a:t>
            </a:r>
            <a:r>
              <a:rPr lang="en-GB" dirty="0">
                <a:latin typeface="+mn-lt"/>
              </a:rPr>
              <a:t> about editing content?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68C4B6-89A8-488F-9B26-28938E91DAB9}"/>
              </a:ext>
            </a:extLst>
          </p:cNvPr>
          <p:cNvGrpSpPr/>
          <p:nvPr/>
        </p:nvGrpSpPr>
        <p:grpSpPr>
          <a:xfrm>
            <a:off x="-1" y="182659"/>
            <a:ext cx="3090041" cy="658835"/>
            <a:chOff x="0" y="182659"/>
            <a:chExt cx="2501462" cy="658835"/>
          </a:xfrm>
        </p:grpSpPr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4F52AA77-312E-49CF-8F2D-63AA18FF1A83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E43AD8-D44A-4565-8E6D-A60E8A83071F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9EBC3CE-8E99-4B49-AEF9-9A8CC5EED7D3}"/>
                </a:ext>
              </a:extLst>
            </p:cNvPr>
            <p:cNvSpPr/>
            <p:nvPr/>
          </p:nvSpPr>
          <p:spPr>
            <a:xfrm>
              <a:off x="161104" y="182659"/>
              <a:ext cx="234035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Discussion</a:t>
              </a:r>
            </a:p>
          </p:txBody>
        </p:sp>
      </p:grp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A6F3D65-1589-43A4-87EC-E7EBB85A6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0565">
            <a:off x="1644525" y="3308894"/>
            <a:ext cx="2086721" cy="2149437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7E8F7528-CAFD-43FF-90E2-860A7F4C8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8268">
            <a:off x="5715308" y="3393178"/>
            <a:ext cx="2086721" cy="214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0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1035017" y="1141075"/>
            <a:ext cx="7073966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How does seeing edited images make you </a:t>
            </a:r>
            <a:r>
              <a:rPr lang="en-GB" b="1" dirty="0">
                <a:latin typeface="+mn-lt"/>
              </a:rPr>
              <a:t>feel</a:t>
            </a:r>
            <a:r>
              <a:rPr lang="en-GB" dirty="0">
                <a:latin typeface="+mn-lt"/>
              </a:rPr>
              <a:t>?</a:t>
            </a: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9D620899-9ED9-4A65-AD9F-C1A1AB303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416" y="3429000"/>
            <a:ext cx="1926404" cy="1926404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57B4063A-FDC4-431B-BD4F-3A0A2C8E8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80" y="3429000"/>
            <a:ext cx="1926404" cy="192640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6013A93-AAA7-4020-B92D-F83F9D579C6D}"/>
              </a:ext>
            </a:extLst>
          </p:cNvPr>
          <p:cNvGrpSpPr/>
          <p:nvPr/>
        </p:nvGrpSpPr>
        <p:grpSpPr>
          <a:xfrm>
            <a:off x="-1" y="182659"/>
            <a:ext cx="3090041" cy="658835"/>
            <a:chOff x="0" y="182659"/>
            <a:chExt cx="2501462" cy="658835"/>
          </a:xfrm>
        </p:grpSpPr>
        <p:sp>
          <p:nvSpPr>
            <p:cNvPr id="9" name="Flowchart: Data 8">
              <a:extLst>
                <a:ext uri="{FF2B5EF4-FFF2-40B4-BE49-F238E27FC236}">
                  <a16:creationId xmlns:a16="http://schemas.microsoft.com/office/drawing/2014/main" id="{B0E848E3-B376-43AE-BED2-CC049FA729CA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C5AFD-3217-4BAD-ABA8-3DBA97047A47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33B7DDB-3733-4192-87D8-C7E3A77980AF}"/>
                </a:ext>
              </a:extLst>
            </p:cNvPr>
            <p:cNvSpPr/>
            <p:nvPr/>
          </p:nvSpPr>
          <p:spPr>
            <a:xfrm>
              <a:off x="161104" y="182659"/>
              <a:ext cx="234035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Discussion</a:t>
              </a:r>
            </a:p>
          </p:txBody>
        </p:sp>
      </p:grp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027BB0E1-151B-4D0A-BAA2-285E8BC29C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9" t="14406" r="24712" b="14790"/>
          <a:stretch/>
        </p:blipFill>
        <p:spPr>
          <a:xfrm>
            <a:off x="3346697" y="2740507"/>
            <a:ext cx="2450606" cy="34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0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CE0796C-C695-48CB-9E37-5ADB52300373}"/>
              </a:ext>
            </a:extLst>
          </p:cNvPr>
          <p:cNvGrpSpPr/>
          <p:nvPr/>
        </p:nvGrpSpPr>
        <p:grpSpPr>
          <a:xfrm>
            <a:off x="1073408" y="1870535"/>
            <a:ext cx="696786" cy="696786"/>
            <a:chOff x="1073408" y="1870535"/>
            <a:chExt cx="696786" cy="69678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3D0FC31-3654-4684-9979-0BFB3445EBD8}"/>
                </a:ext>
              </a:extLst>
            </p:cNvPr>
            <p:cNvSpPr/>
            <p:nvPr/>
          </p:nvSpPr>
          <p:spPr>
            <a:xfrm>
              <a:off x="1073408" y="1870535"/>
              <a:ext cx="696786" cy="69678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573" y="1933459"/>
              <a:ext cx="570938" cy="570938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2670B98-C3BA-4575-8E9E-E64FBABB34A2}"/>
              </a:ext>
            </a:extLst>
          </p:cNvPr>
          <p:cNvGrpSpPr/>
          <p:nvPr/>
        </p:nvGrpSpPr>
        <p:grpSpPr>
          <a:xfrm>
            <a:off x="1068861" y="2675318"/>
            <a:ext cx="696786" cy="696786"/>
            <a:chOff x="24957" y="2334491"/>
            <a:chExt cx="696786" cy="69678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6B70000-4844-468B-9F5F-A60D7496D8CE}"/>
                </a:ext>
              </a:extLst>
            </p:cNvPr>
            <p:cNvSpPr/>
            <p:nvPr/>
          </p:nvSpPr>
          <p:spPr>
            <a:xfrm>
              <a:off x="24957" y="2334491"/>
              <a:ext cx="696786" cy="69678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32" y="2353466"/>
              <a:ext cx="658836" cy="658836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832359" y="1879778"/>
            <a:ext cx="60994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Don’t believe everything that you see online. 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  <a:cs typeface="HelveticaNeue" panose="00000400000000000000" pitchFamily="2" charset="0"/>
              </a:rPr>
              <a:t>Remember we only see what someone chooses to post, it might not be true or real. </a:t>
            </a:r>
          </a:p>
          <a:p>
            <a:endParaRPr lang="en-GB" sz="2400" dirty="0"/>
          </a:p>
          <a:p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  <a:cs typeface="HelveticaNeue" panose="00000400000000000000" pitchFamily="2" charset="0"/>
              </a:rPr>
              <a:t>Speak to a trusted adult if seeing images online make you feel upset or confused.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49053E-EB0B-4AF8-AFD4-097D91F6CB34}"/>
              </a:ext>
            </a:extLst>
          </p:cNvPr>
          <p:cNvGrpSpPr/>
          <p:nvPr/>
        </p:nvGrpSpPr>
        <p:grpSpPr>
          <a:xfrm>
            <a:off x="0" y="182659"/>
            <a:ext cx="2231286" cy="658835"/>
            <a:chOff x="0" y="182659"/>
            <a:chExt cx="2231286" cy="658835"/>
          </a:xfrm>
        </p:grpSpPr>
        <p:sp>
          <p:nvSpPr>
            <p:cNvPr id="12" name="Flowchart: Data 11">
              <a:extLst>
                <a:ext uri="{FF2B5EF4-FFF2-40B4-BE49-F238E27FC236}">
                  <a16:creationId xmlns:a16="http://schemas.microsoft.com/office/drawing/2014/main" id="{073EBA2C-CE81-4A20-B3AA-8AFA3D9594A9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771970-6708-483A-84D0-E676548D8AD9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63CFDD2-702E-43E9-98B2-E00C18FD8661}"/>
                </a:ext>
              </a:extLst>
            </p:cNvPr>
            <p:cNvSpPr/>
            <p:nvPr/>
          </p:nvSpPr>
          <p:spPr>
            <a:xfrm>
              <a:off x="161104" y="182659"/>
              <a:ext cx="2070182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Top tips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243D90A-C114-4CD6-8F26-A1DB2D1242D7}"/>
              </a:ext>
            </a:extLst>
          </p:cNvPr>
          <p:cNvGrpSpPr/>
          <p:nvPr/>
        </p:nvGrpSpPr>
        <p:grpSpPr>
          <a:xfrm>
            <a:off x="1093050" y="3704359"/>
            <a:ext cx="696786" cy="696786"/>
            <a:chOff x="813738" y="2554784"/>
            <a:chExt cx="669721" cy="66972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B56AA48-8714-489B-9DE3-33D47B6E5B11}"/>
                </a:ext>
              </a:extLst>
            </p:cNvPr>
            <p:cNvSpPr/>
            <p:nvPr/>
          </p:nvSpPr>
          <p:spPr>
            <a:xfrm>
              <a:off x="813738" y="2554784"/>
              <a:ext cx="669721" cy="669721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A43426A-E08D-4E50-A38C-9AAED775E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01" y="2612646"/>
              <a:ext cx="525882" cy="5258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2101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880324F7-7053-4A08-A9D1-C3F685462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140" y="2469247"/>
            <a:ext cx="3614177" cy="3614177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A787C36F-34FC-496B-BF4F-02F4AEA42E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85" y="2507678"/>
            <a:ext cx="1382516" cy="1382516"/>
          </a:xfrm>
          <a:prstGeom prst="rect">
            <a:avLst/>
          </a:prstGeom>
        </p:spPr>
      </p:pic>
      <p:sp>
        <p:nvSpPr>
          <p:cNvPr id="9" name="Flowchart: Data 8">
            <a:extLst>
              <a:ext uri="{FF2B5EF4-FFF2-40B4-BE49-F238E27FC236}">
                <a16:creationId xmlns:a16="http://schemas.microsoft.com/office/drawing/2014/main" id="{C52D9217-8B37-414D-B0AB-356E8DCFAAE6}"/>
              </a:ext>
            </a:extLst>
          </p:cNvPr>
          <p:cNvSpPr/>
          <p:nvPr/>
        </p:nvSpPr>
        <p:spPr>
          <a:xfrm>
            <a:off x="2424700" y="587969"/>
            <a:ext cx="3830485" cy="1398486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2F18E3-42D7-4785-8E20-8014FF20DCF1}"/>
              </a:ext>
            </a:extLst>
          </p:cNvPr>
          <p:cNvSpPr/>
          <p:nvPr/>
        </p:nvSpPr>
        <p:spPr>
          <a:xfrm>
            <a:off x="0" y="587967"/>
            <a:ext cx="5085108" cy="13984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C5DA81-94E9-4BA7-8272-13254199E2BF}"/>
              </a:ext>
            </a:extLst>
          </p:cNvPr>
          <p:cNvSpPr/>
          <p:nvPr/>
        </p:nvSpPr>
        <p:spPr>
          <a:xfrm>
            <a:off x="278227" y="686120"/>
            <a:ext cx="5391920" cy="11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6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5AABBE2-DEF5-4D0B-9E0E-F2CB57820A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6" t="15172" r="25851" b="15096"/>
          <a:stretch/>
        </p:blipFill>
        <p:spPr>
          <a:xfrm>
            <a:off x="4353160" y="3627410"/>
            <a:ext cx="900135" cy="1297849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33729BF3-63EE-4676-94E8-070063F33D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6" t="16725" r="12000" b="17127"/>
          <a:stretch/>
        </p:blipFill>
        <p:spPr>
          <a:xfrm>
            <a:off x="6149833" y="4925259"/>
            <a:ext cx="920963" cy="799007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C1E788E5-BFB8-4D2C-8C31-EB4F8E4C8D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1" t="11395" r="11060" b="12392"/>
          <a:stretch/>
        </p:blipFill>
        <p:spPr>
          <a:xfrm rot="20650484">
            <a:off x="2287316" y="4844930"/>
            <a:ext cx="977995" cy="959663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619CB47D-5BCC-4CFE-818F-D227E1FFF6B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4" t="16532" r="16284" b="16532"/>
          <a:stretch/>
        </p:blipFill>
        <p:spPr>
          <a:xfrm rot="780248">
            <a:off x="6192203" y="2720943"/>
            <a:ext cx="1001913" cy="95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0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983071" y="1381724"/>
            <a:ext cx="7177857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What does it mean if something has been </a:t>
            </a:r>
            <a:r>
              <a:rPr lang="en-GB" b="1" dirty="0">
                <a:latin typeface="+mn-lt"/>
              </a:rPr>
              <a:t>edited</a:t>
            </a:r>
            <a:r>
              <a:rPr lang="en-GB" dirty="0">
                <a:latin typeface="+mn-lt"/>
              </a:rPr>
              <a:t>?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3D01C98-4319-4D55-8B2B-345DEF450DB2}"/>
              </a:ext>
            </a:extLst>
          </p:cNvPr>
          <p:cNvGrpSpPr/>
          <p:nvPr/>
        </p:nvGrpSpPr>
        <p:grpSpPr>
          <a:xfrm>
            <a:off x="-1" y="182659"/>
            <a:ext cx="3090041" cy="658835"/>
            <a:chOff x="0" y="182659"/>
            <a:chExt cx="2501462" cy="658835"/>
          </a:xfrm>
        </p:grpSpPr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2FE5F7D3-F78F-4F03-9611-926E6DEDF181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B61CD75-B4F6-43E5-87BF-A581C9781CEB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CC2F492-7993-4E1A-B374-F089BEA7A7B0}"/>
                </a:ext>
              </a:extLst>
            </p:cNvPr>
            <p:cNvSpPr/>
            <p:nvPr/>
          </p:nvSpPr>
          <p:spPr>
            <a:xfrm>
              <a:off x="161104" y="182659"/>
              <a:ext cx="234035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Discussion</a:t>
              </a:r>
            </a:p>
          </p:txBody>
        </p:sp>
      </p:grp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C1216EA9-F01C-475A-AE8D-4BF471013B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4" t="16899" r="24109" b="16744"/>
          <a:stretch/>
        </p:blipFill>
        <p:spPr>
          <a:xfrm>
            <a:off x="3394746" y="2815210"/>
            <a:ext cx="2630955" cy="333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6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563160" y="1265510"/>
            <a:ext cx="7810928" cy="9941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Have you ever seen an image online that you think has been edited?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6730BE9-B234-4F5F-BA8B-A8CBDC806EB2}"/>
              </a:ext>
            </a:extLst>
          </p:cNvPr>
          <p:cNvGrpSpPr/>
          <p:nvPr/>
        </p:nvGrpSpPr>
        <p:grpSpPr>
          <a:xfrm>
            <a:off x="-1" y="182659"/>
            <a:ext cx="3090041" cy="658835"/>
            <a:chOff x="0" y="182659"/>
            <a:chExt cx="2501462" cy="658835"/>
          </a:xfrm>
        </p:grpSpPr>
        <p:sp>
          <p:nvSpPr>
            <p:cNvPr id="8" name="Flowchart: Data 7">
              <a:extLst>
                <a:ext uri="{FF2B5EF4-FFF2-40B4-BE49-F238E27FC236}">
                  <a16:creationId xmlns:a16="http://schemas.microsoft.com/office/drawing/2014/main" id="{3FD760BA-1601-4389-A184-7BD55DFD1552}"/>
                </a:ext>
              </a:extLst>
            </p:cNvPr>
            <p:cNvSpPr/>
            <p:nvPr/>
          </p:nvSpPr>
          <p:spPr>
            <a:xfrm>
              <a:off x="673867" y="245702"/>
              <a:ext cx="1557419" cy="554448"/>
            </a:xfrm>
            <a:prstGeom prst="flowChartInputOutpu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B39DD6F-122C-401E-BB3E-FFD260DBDA21}"/>
                </a:ext>
              </a:extLst>
            </p:cNvPr>
            <p:cNvSpPr/>
            <p:nvPr/>
          </p:nvSpPr>
          <p:spPr>
            <a:xfrm>
              <a:off x="0" y="245701"/>
              <a:ext cx="1871529" cy="5544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DC5DDE5-855D-444B-94FA-B4B6E5FA93E8}"/>
                </a:ext>
              </a:extLst>
            </p:cNvPr>
            <p:cNvSpPr/>
            <p:nvPr/>
          </p:nvSpPr>
          <p:spPr>
            <a:xfrm>
              <a:off x="161104" y="182659"/>
              <a:ext cx="2340358" cy="658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600"/>
                </a:spcAft>
              </a:pPr>
              <a:r>
                <a:rPr lang="en-GB" sz="36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Discussion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BC3621B-B3E5-4875-8292-04A93957533C}"/>
              </a:ext>
            </a:extLst>
          </p:cNvPr>
          <p:cNvGrpSpPr/>
          <p:nvPr/>
        </p:nvGrpSpPr>
        <p:grpSpPr>
          <a:xfrm>
            <a:off x="2756293" y="3496373"/>
            <a:ext cx="2750743" cy="2834611"/>
            <a:chOff x="3248272" y="3503127"/>
            <a:chExt cx="2027545" cy="2089363"/>
          </a:xfrm>
        </p:grpSpPr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A0B59A8D-F499-46A3-BFBB-50873CF01B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44" t="16705" r="16743" b="16781"/>
            <a:stretch/>
          </p:blipFill>
          <p:spPr>
            <a:xfrm rot="401853">
              <a:off x="3248272" y="3916344"/>
              <a:ext cx="814908" cy="818610"/>
            </a:xfrm>
            <a:prstGeom prst="rect">
              <a:avLst/>
            </a:prstGeom>
          </p:spPr>
        </p:pic>
        <p:pic>
          <p:nvPicPr>
            <p:cNvPr id="4" name="Picture 3" descr="A close up of a logo&#10;&#10;Description automatically generated">
              <a:extLst>
                <a:ext uri="{FF2B5EF4-FFF2-40B4-BE49-F238E27FC236}">
                  <a16:creationId xmlns:a16="http://schemas.microsoft.com/office/drawing/2014/main" id="{770CD19F-0659-4496-9C38-3B54BC6331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68" t="19616" r="34521" b="18453"/>
            <a:stretch/>
          </p:blipFill>
          <p:spPr>
            <a:xfrm flipH="1">
              <a:off x="4108136" y="3503127"/>
              <a:ext cx="1167681" cy="20893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1482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1A094A90-C635-49B4-BF80-15E3658717C1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61E27B-CD0C-4D6A-8545-440EC40ED292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1DC8B0-A36A-4B54-8375-4F5D2D42EEF1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977075" y="2538921"/>
            <a:ext cx="4539742" cy="247694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You need to decide if these images are the original or edited!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07B411-3293-46E5-8128-60A86D0047F9}"/>
              </a:ext>
            </a:extLst>
          </p:cNvPr>
          <p:cNvGrpSpPr/>
          <p:nvPr/>
        </p:nvGrpSpPr>
        <p:grpSpPr>
          <a:xfrm>
            <a:off x="5833630" y="1839310"/>
            <a:ext cx="2333295" cy="4231371"/>
            <a:chOff x="6180084" y="1933904"/>
            <a:chExt cx="1976332" cy="3584028"/>
          </a:xfrm>
        </p:grpSpPr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CB38A82D-50B5-4EE5-BB4B-E2B31B21E9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33" t="14676" r="29221" b="13896"/>
            <a:stretch/>
          </p:blipFill>
          <p:spPr>
            <a:xfrm>
              <a:off x="6180084" y="1933904"/>
              <a:ext cx="1976332" cy="3584028"/>
            </a:xfrm>
            <a:prstGeom prst="rect">
              <a:avLst/>
            </a:prstGeom>
          </p:spPr>
        </p:pic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6F8402F9-A989-4904-A2FF-7D079D13F8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71" t="11395" r="11060" b="12392"/>
            <a:stretch/>
          </p:blipFill>
          <p:spPr>
            <a:xfrm>
              <a:off x="6409827" y="3029808"/>
              <a:ext cx="1543493" cy="15145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0185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39" y="2142682"/>
            <a:ext cx="3146939" cy="31469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89" y="2142682"/>
            <a:ext cx="4195917" cy="3146939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ACA200A-A7C3-4DE9-ADE3-CFAD07A00976}"/>
              </a:ext>
            </a:extLst>
          </p:cNvPr>
          <p:cNvSpPr txBox="1">
            <a:spLocks/>
          </p:cNvSpPr>
          <p:nvPr/>
        </p:nvSpPr>
        <p:spPr>
          <a:xfrm>
            <a:off x="2082468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9957" y="5446801"/>
            <a:ext cx="34859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Filtered so the image looks brighter</a:t>
            </a:r>
            <a:endParaRPr lang="en-GB" sz="1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The image has been cropped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1" t="31154" r="20530" b="33165"/>
          <a:stretch/>
        </p:blipFill>
        <p:spPr>
          <a:xfrm rot="838924" flipH="1">
            <a:off x="2376529" y="3954874"/>
            <a:ext cx="3135415" cy="1835251"/>
          </a:xfrm>
          <a:prstGeom prst="rect">
            <a:avLst/>
          </a:prstGeom>
        </p:spPr>
      </p:pic>
      <p:sp>
        <p:nvSpPr>
          <p:cNvPr id="8" name="Flowchart: Data 7">
            <a:extLst>
              <a:ext uri="{FF2B5EF4-FFF2-40B4-BE49-F238E27FC236}">
                <a16:creationId xmlns:a16="http://schemas.microsoft.com/office/drawing/2014/main" id="{0B57DADC-79A7-4BDE-AD7F-1B3E0FC61A24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7A051C-17A7-43CC-87B4-57D84BB0B576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66B0A3-E998-477A-9C2B-5BC600C43B64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D91C758-6098-4A09-9E6E-2706D738DCA7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</p:spTree>
    <p:extLst>
      <p:ext uri="{BB962C8B-B14F-4D97-AF65-F5344CB8AC3E}">
        <p14:creationId xmlns:p14="http://schemas.microsoft.com/office/powerpoint/2010/main" val="368337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5" r="8952"/>
          <a:stretch/>
        </p:blipFill>
        <p:spPr>
          <a:xfrm>
            <a:off x="4444372" y="2183964"/>
            <a:ext cx="4351111" cy="2939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9" r="13414"/>
          <a:stretch/>
        </p:blipFill>
        <p:spPr>
          <a:xfrm>
            <a:off x="420969" y="2183964"/>
            <a:ext cx="3768060" cy="29398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54973" y="5226784"/>
            <a:ext cx="41626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Filtered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The person in the photo has been made to look slightly slimmer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2000" dirty="0"/>
              <a:t>The background is bending around them. </a:t>
            </a: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727F4EC8-A8A0-42C5-A75A-4F332BFF4D3C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D042F8-4EBA-438D-97FA-936DE972DE08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C22757-5996-40EB-94DD-81C55E5CC988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D7CC42-B270-4B91-BAE0-3D791C2D7CD3}"/>
              </a:ext>
            </a:extLst>
          </p:cNvPr>
          <p:cNvSpPr txBox="1">
            <a:spLocks/>
          </p:cNvSpPr>
          <p:nvPr/>
        </p:nvSpPr>
        <p:spPr>
          <a:xfrm>
            <a:off x="2082468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1B4DE170-9467-4CB9-8D42-69A9652099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34522" r="19809" b="33653"/>
          <a:stretch/>
        </p:blipFill>
        <p:spPr>
          <a:xfrm rot="313367" flipH="1">
            <a:off x="1912240" y="4077806"/>
            <a:ext cx="3087965" cy="1635340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2B9892C9-3788-42E8-B18B-4A589FC37DFB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</p:spTree>
    <p:extLst>
      <p:ext uri="{BB962C8B-B14F-4D97-AF65-F5344CB8AC3E}">
        <p14:creationId xmlns:p14="http://schemas.microsoft.com/office/powerpoint/2010/main" val="243304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398" y="1995532"/>
            <a:ext cx="1865690" cy="38242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48" y="1963548"/>
            <a:ext cx="2169156" cy="38562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9009" y="2851363"/>
            <a:ext cx="20823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Their body has been shrunk and now looks distorted. </a:t>
            </a:r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96C18CD0-6DEA-4010-B82B-B4018C13AE50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E4CF67-6894-4B48-8450-839C76D3DD85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6E2271-51EB-4E47-BD54-B42217ED6143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E2E2B0-718C-421E-B2DA-5EB9590E6B70}"/>
              </a:ext>
            </a:extLst>
          </p:cNvPr>
          <p:cNvSpPr txBox="1">
            <a:spLocks/>
          </p:cNvSpPr>
          <p:nvPr/>
        </p:nvSpPr>
        <p:spPr>
          <a:xfrm>
            <a:off x="3876023" y="5965911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8F9F20C-7F74-4DE8-9157-B3E14ABF01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1" t="31154" r="20530" b="33165"/>
          <a:stretch/>
        </p:blipFill>
        <p:spPr>
          <a:xfrm rot="605411">
            <a:off x="725093" y="2974062"/>
            <a:ext cx="3135415" cy="183525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DCB1F98-08CF-4B18-BFF5-90F919DBC719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</p:spTree>
    <p:extLst>
      <p:ext uri="{BB962C8B-B14F-4D97-AF65-F5344CB8AC3E}">
        <p14:creationId xmlns:p14="http://schemas.microsoft.com/office/powerpoint/2010/main" val="311722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104" y="2106130"/>
            <a:ext cx="4121213" cy="27452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85" y="2106130"/>
            <a:ext cx="4509836" cy="27407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04802" y="5192760"/>
            <a:ext cx="3325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/>
              <a:t>Emojis</a:t>
            </a:r>
            <a:r>
              <a:rPr lang="en-GB" sz="2000" dirty="0"/>
              <a:t> have been added to the image and filter applied </a:t>
            </a:r>
          </a:p>
        </p:txBody>
      </p:sp>
      <p:sp>
        <p:nvSpPr>
          <p:cNvPr id="9" name="Flowchart: Data 8">
            <a:extLst>
              <a:ext uri="{FF2B5EF4-FFF2-40B4-BE49-F238E27FC236}">
                <a16:creationId xmlns:a16="http://schemas.microsoft.com/office/drawing/2014/main" id="{8B290E8E-80E6-4BBC-8350-C23E330CECF2}"/>
              </a:ext>
            </a:extLst>
          </p:cNvPr>
          <p:cNvSpPr/>
          <p:nvPr/>
        </p:nvSpPr>
        <p:spPr>
          <a:xfrm>
            <a:off x="1641717" y="245702"/>
            <a:ext cx="1923870" cy="554448"/>
          </a:xfrm>
          <a:prstGeom prst="flowChartInputOutpu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890BD6-64D3-4993-BA9F-163162E4BEF8}"/>
              </a:ext>
            </a:extLst>
          </p:cNvPr>
          <p:cNvSpPr/>
          <p:nvPr/>
        </p:nvSpPr>
        <p:spPr>
          <a:xfrm>
            <a:off x="-1" y="245701"/>
            <a:ext cx="2953409" cy="554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8066B-5943-4ACE-B67F-6AFFD30CD035}"/>
              </a:ext>
            </a:extLst>
          </p:cNvPr>
          <p:cNvSpPr/>
          <p:nvPr/>
        </p:nvSpPr>
        <p:spPr>
          <a:xfrm>
            <a:off x="199009" y="182659"/>
            <a:ext cx="3122258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 vs. Edited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EBE78FBD-69EA-4A65-97C0-CAF2C25772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34522" r="19809" b="33653"/>
          <a:stretch/>
        </p:blipFill>
        <p:spPr>
          <a:xfrm rot="313367" flipH="1">
            <a:off x="2008415" y="3992035"/>
            <a:ext cx="3325105" cy="176092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5192A724-1C03-4B2D-94CE-DD7D92CFC114}"/>
              </a:ext>
            </a:extLst>
          </p:cNvPr>
          <p:cNvSpPr txBox="1">
            <a:spLocks/>
          </p:cNvSpPr>
          <p:nvPr/>
        </p:nvSpPr>
        <p:spPr>
          <a:xfrm>
            <a:off x="2082468" y="5850298"/>
            <a:ext cx="2106561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Edited!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9A17E2-9AFA-4F83-B549-0C4922CE6A89}"/>
              </a:ext>
            </a:extLst>
          </p:cNvPr>
          <p:cNvSpPr txBox="1">
            <a:spLocks/>
          </p:cNvSpPr>
          <p:nvPr/>
        </p:nvSpPr>
        <p:spPr>
          <a:xfrm>
            <a:off x="336755" y="981766"/>
            <a:ext cx="8608142" cy="762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+mn-lt"/>
              </a:rPr>
              <a:t>Original or edited?</a:t>
            </a:r>
          </a:p>
        </p:txBody>
      </p:sp>
    </p:spTree>
    <p:extLst>
      <p:ext uri="{BB962C8B-B14F-4D97-AF65-F5344CB8AC3E}">
        <p14:creationId xmlns:p14="http://schemas.microsoft.com/office/powerpoint/2010/main" val="13747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2687</TotalTime>
  <Words>326</Words>
  <Application>Microsoft Office PowerPoint</Application>
  <PresentationFormat>On-screen Show (4:3)</PresentationFormat>
  <Paragraphs>76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Would you share it online?</dc:title>
  <dc:creator>Kate Edwards</dc:creator>
  <cp:lastModifiedBy>Gareth Cort</cp:lastModifiedBy>
  <cp:revision>92</cp:revision>
  <dcterms:created xsi:type="dcterms:W3CDTF">2019-10-29T11:27:17Z</dcterms:created>
  <dcterms:modified xsi:type="dcterms:W3CDTF">2020-11-06T13:52:01Z</dcterms:modified>
</cp:coreProperties>
</file>