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2"/>
  </p:notesMasterIdLst>
  <p:sldIdLst>
    <p:sldId id="293" r:id="rId2"/>
    <p:sldId id="256" r:id="rId3"/>
    <p:sldId id="289" r:id="rId4"/>
    <p:sldId id="270" r:id="rId5"/>
    <p:sldId id="307" r:id="rId6"/>
    <p:sldId id="306" r:id="rId7"/>
    <p:sldId id="308" r:id="rId8"/>
    <p:sldId id="309" r:id="rId9"/>
    <p:sldId id="310" r:id="rId10"/>
    <p:sldId id="318" r:id="rId11"/>
    <p:sldId id="312" r:id="rId12"/>
    <p:sldId id="313" r:id="rId13"/>
    <p:sldId id="314" r:id="rId14"/>
    <p:sldId id="319" r:id="rId15"/>
    <p:sldId id="316" r:id="rId16"/>
    <p:sldId id="317" r:id="rId17"/>
    <p:sldId id="320" r:id="rId18"/>
    <p:sldId id="321" r:id="rId19"/>
    <p:sldId id="322" r:id="rId20"/>
    <p:sldId id="281" r:id="rId2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hoebe Moriarty Roberts" initials="PMR" lastIdx="1" clrIdx="0">
    <p:extLst>
      <p:ext uri="{19B8F6BF-5375-455C-9EA6-DF929625EA0E}">
        <p15:presenceInfo xmlns:p15="http://schemas.microsoft.com/office/powerpoint/2012/main" userId="S-1-5-21-3023141126-3413566195-2749661670-1260" providerId="AD"/>
      </p:ext>
    </p:extLst>
  </p:cmAuthor>
  <p:cmAuthor id="2" name="Lindsay Buck" initials="LB" lastIdx="6" clrIdx="1">
    <p:extLst>
      <p:ext uri="{19B8F6BF-5375-455C-9EA6-DF929625EA0E}">
        <p15:presenceInfo xmlns:p15="http://schemas.microsoft.com/office/powerpoint/2012/main" userId="S-1-5-21-3023141126-3413566195-2749661670-118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08DFB"/>
    <a:srgbClr val="ABC486"/>
    <a:srgbClr val="1A1A1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2D861FE-99A2-4B97-A441-0346C283F6B8}" v="120" dt="2020-10-13T15:30:22.11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384" autoAdjust="0"/>
    <p:restoredTop sz="87137" autoAdjust="0"/>
  </p:normalViewPr>
  <p:slideViewPr>
    <p:cSldViewPr snapToGrid="0">
      <p:cViewPr varScale="1">
        <p:scale>
          <a:sx n="119" d="100"/>
          <a:sy n="119" d="100"/>
        </p:scale>
        <p:origin x="2297" y="69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commentAuthors" Target="commentAuthors.xml"/><Relationship Id="rId28" Type="http://schemas.microsoft.com/office/2016/11/relationships/changesInfo" Target="changesInfos/changesInfo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areth Cort" userId="70a7ccca9534fe0d" providerId="LiveId" clId="{BD022A9A-6042-495C-81B9-A0BD2813CD1B}"/>
    <pc:docChg chg="undo custSel modSld modMainMaster">
      <pc:chgData name="Gareth Cort" userId="70a7ccca9534fe0d" providerId="LiveId" clId="{BD022A9A-6042-495C-81B9-A0BD2813CD1B}" dt="2020-01-02T13:12:49.339" v="695" actId="113"/>
      <pc:docMkLst>
        <pc:docMk/>
      </pc:docMkLst>
      <pc:sldChg chg="addSp delSp modSp">
        <pc:chgData name="Gareth Cort" userId="70a7ccca9534fe0d" providerId="LiveId" clId="{BD022A9A-6042-495C-81B9-A0BD2813CD1B}" dt="2020-01-02T13:12:21.071" v="689" actId="1036"/>
        <pc:sldMkLst>
          <pc:docMk/>
          <pc:sldMk cId="3556608275" sldId="256"/>
        </pc:sldMkLst>
        <pc:spChg chg="del mod">
          <ac:chgData name="Gareth Cort" userId="70a7ccca9534fe0d" providerId="LiveId" clId="{BD022A9A-6042-495C-81B9-A0BD2813CD1B}" dt="2020-01-02T12:28:56.230" v="52" actId="478"/>
          <ac:spMkLst>
            <pc:docMk/>
            <pc:sldMk cId="3556608275" sldId="256"/>
            <ac:spMk id="2" creationId="{E0C993DF-B78A-43D7-8CF0-A0BF652BE248}"/>
          </ac:spMkLst>
        </pc:spChg>
        <pc:spChg chg="add mod">
          <ac:chgData name="Gareth Cort" userId="70a7ccca9534fe0d" providerId="LiveId" clId="{BD022A9A-6042-495C-81B9-A0BD2813CD1B}" dt="2020-01-02T12:25:12.390" v="29" actId="14100"/>
          <ac:spMkLst>
            <pc:docMk/>
            <pc:sldMk cId="3556608275" sldId="256"/>
            <ac:spMk id="9" creationId="{C52D9217-8B37-414D-B0AB-356E8DCFAAE6}"/>
          </ac:spMkLst>
        </pc:spChg>
        <pc:spChg chg="add mod">
          <ac:chgData name="Gareth Cort" userId="70a7ccca9534fe0d" providerId="LiveId" clId="{BD022A9A-6042-495C-81B9-A0BD2813CD1B}" dt="2020-01-02T12:25:10.116" v="28" actId="14100"/>
          <ac:spMkLst>
            <pc:docMk/>
            <pc:sldMk cId="3556608275" sldId="256"/>
            <ac:spMk id="10" creationId="{B02F18E3-42D7-4785-8E20-8014FF20DCF1}"/>
          </ac:spMkLst>
        </pc:spChg>
        <pc:spChg chg="add mod">
          <ac:chgData name="Gareth Cort" userId="70a7ccca9534fe0d" providerId="LiveId" clId="{BD022A9A-6042-495C-81B9-A0BD2813CD1B}" dt="2020-01-02T13:12:21.071" v="689" actId="1036"/>
          <ac:spMkLst>
            <pc:docMk/>
            <pc:sldMk cId="3556608275" sldId="256"/>
            <ac:spMk id="11" creationId="{5DC5DA81-94E9-4BA7-8272-13254199E2BF}"/>
          </ac:spMkLst>
        </pc:spChg>
        <pc:spChg chg="add del">
          <ac:chgData name="Gareth Cort" userId="70a7ccca9534fe0d" providerId="LiveId" clId="{BD022A9A-6042-495C-81B9-A0BD2813CD1B}" dt="2020-01-02T12:24:54.669" v="24" actId="478"/>
          <ac:spMkLst>
            <pc:docMk/>
            <pc:sldMk cId="3556608275" sldId="256"/>
            <ac:spMk id="13" creationId="{EE87A442-DF5C-4223-86F5-8AED46BB704C}"/>
          </ac:spMkLst>
        </pc:spChg>
        <pc:spChg chg="add del mod">
          <ac:chgData name="Gareth Cort" userId="70a7ccca9534fe0d" providerId="LiveId" clId="{BD022A9A-6042-495C-81B9-A0BD2813CD1B}" dt="2020-01-02T12:28:58.118" v="53" actId="478"/>
          <ac:spMkLst>
            <pc:docMk/>
            <pc:sldMk cId="3556608275" sldId="256"/>
            <ac:spMk id="14" creationId="{B94B6A89-2FC1-46C8-B571-41AF30F04529}"/>
          </ac:spMkLst>
        </pc:spChg>
        <pc:picChg chg="add mod modCrop">
          <ac:chgData name="Gareth Cort" userId="70a7ccca9534fe0d" providerId="LiveId" clId="{BD022A9A-6042-495C-81B9-A0BD2813CD1B}" dt="2020-01-02T12:27:08.684" v="39" actId="1076"/>
          <ac:picMkLst>
            <pc:docMk/>
            <pc:sldMk cId="3556608275" sldId="256"/>
            <ac:picMk id="4" creationId="{C5AABBE2-DEF5-4D0B-9E0E-F2CB57820AC7}"/>
          </ac:picMkLst>
        </pc:picChg>
        <pc:picChg chg="add mod modCrop">
          <ac:chgData name="Gareth Cort" userId="70a7ccca9534fe0d" providerId="LiveId" clId="{BD022A9A-6042-495C-81B9-A0BD2813CD1B}" dt="2020-01-02T12:28:54.028" v="51" actId="1076"/>
          <ac:picMkLst>
            <pc:docMk/>
            <pc:sldMk cId="3556608275" sldId="256"/>
            <ac:picMk id="6" creationId="{33729BF3-63EE-4676-94E8-070063F33D02}"/>
          </ac:picMkLst>
        </pc:picChg>
        <pc:picChg chg="mod">
          <ac:chgData name="Gareth Cort" userId="70a7ccca9534fe0d" providerId="LiveId" clId="{BD022A9A-6042-495C-81B9-A0BD2813CD1B}" dt="2020-01-02T12:24:38.125" v="7" actId="1076"/>
          <ac:picMkLst>
            <pc:docMk/>
            <pc:sldMk cId="3556608275" sldId="256"/>
            <ac:picMk id="7" creationId="{880324F7-7053-4A08-A9D1-C3F68546285E}"/>
          </ac:picMkLst>
        </pc:picChg>
        <pc:picChg chg="del mod">
          <ac:chgData name="Gareth Cort" userId="70a7ccca9534fe0d" providerId="LiveId" clId="{BD022A9A-6042-495C-81B9-A0BD2813CD1B}" dt="2020-01-02T12:27:05.665" v="38" actId="478"/>
          <ac:picMkLst>
            <pc:docMk/>
            <pc:sldMk cId="3556608275" sldId="256"/>
            <ac:picMk id="12" creationId="{00000000-0000-0000-0000-000000000000}"/>
          </ac:picMkLst>
        </pc:picChg>
        <pc:picChg chg="del mod">
          <ac:chgData name="Gareth Cort" userId="70a7ccca9534fe0d" providerId="LiveId" clId="{BD022A9A-6042-495C-81B9-A0BD2813CD1B}" dt="2020-01-02T12:35:49.573" v="81" actId="478"/>
          <ac:picMkLst>
            <pc:docMk/>
            <pc:sldMk cId="3556608275" sldId="256"/>
            <ac:picMk id="15" creationId="{00000000-0000-0000-0000-000000000000}"/>
          </ac:picMkLst>
        </pc:picChg>
        <pc:picChg chg="del mod">
          <ac:chgData name="Gareth Cort" userId="70a7ccca9534fe0d" providerId="LiveId" clId="{BD022A9A-6042-495C-81B9-A0BD2813CD1B}" dt="2020-01-02T12:29:40.812" v="66" actId="478"/>
          <ac:picMkLst>
            <pc:docMk/>
            <pc:sldMk cId="3556608275" sldId="256"/>
            <ac:picMk id="17" creationId="{00000000-0000-0000-0000-000000000000}"/>
          </ac:picMkLst>
        </pc:picChg>
        <pc:picChg chg="mod">
          <ac:chgData name="Gareth Cort" userId="70a7ccca9534fe0d" providerId="LiveId" clId="{BD022A9A-6042-495C-81B9-A0BD2813CD1B}" dt="2020-01-02T12:24:38.125" v="7" actId="1076"/>
          <ac:picMkLst>
            <pc:docMk/>
            <pc:sldMk cId="3556608275" sldId="256"/>
            <ac:picMk id="18" creationId="{A787C36F-34FC-496B-BF4F-02F4AEA42E69}"/>
          </ac:picMkLst>
        </pc:picChg>
        <pc:picChg chg="del mod">
          <ac:chgData name="Gareth Cort" userId="70a7ccca9534fe0d" providerId="LiveId" clId="{BD022A9A-6042-495C-81B9-A0BD2813CD1B}" dt="2020-01-02T12:28:51.865" v="50" actId="478"/>
          <ac:picMkLst>
            <pc:docMk/>
            <pc:sldMk cId="3556608275" sldId="256"/>
            <ac:picMk id="19" creationId="{00000000-0000-0000-0000-000000000000}"/>
          </ac:picMkLst>
        </pc:picChg>
        <pc:picChg chg="add mod modCrop">
          <ac:chgData name="Gareth Cort" userId="70a7ccca9534fe0d" providerId="LiveId" clId="{BD022A9A-6042-495C-81B9-A0BD2813CD1B}" dt="2020-01-02T12:29:45.580" v="69" actId="1076"/>
          <ac:picMkLst>
            <pc:docMk/>
            <pc:sldMk cId="3556608275" sldId="256"/>
            <ac:picMk id="20" creationId="{C1E788E5-BFB8-4D2C-8C31-EB4F8E4C8D8A}"/>
          </ac:picMkLst>
        </pc:picChg>
        <pc:picChg chg="add mod modCrop">
          <ac:chgData name="Gareth Cort" userId="70a7ccca9534fe0d" providerId="LiveId" clId="{BD022A9A-6042-495C-81B9-A0BD2813CD1B}" dt="2020-01-02T12:35:56.299" v="85" actId="1076"/>
          <ac:picMkLst>
            <pc:docMk/>
            <pc:sldMk cId="3556608275" sldId="256"/>
            <ac:picMk id="22" creationId="{619CB47D-5BCC-4CFE-818F-D227E1FFF6B3}"/>
          </ac:picMkLst>
        </pc:picChg>
      </pc:sldChg>
      <pc:sldChg chg="addSp delSp modSp">
        <pc:chgData name="Gareth Cort" userId="70a7ccca9534fe0d" providerId="LiveId" clId="{BD022A9A-6042-495C-81B9-A0BD2813CD1B}" dt="2020-01-02T13:10:57.527" v="655" actId="1076"/>
        <pc:sldMkLst>
          <pc:docMk/>
          <pc:sldMk cId="3961482674" sldId="270"/>
        </pc:sldMkLst>
        <pc:spChg chg="mod">
          <ac:chgData name="Gareth Cort" userId="70a7ccca9534fe0d" providerId="LiveId" clId="{BD022A9A-6042-495C-81B9-A0BD2813CD1B}" dt="2020-01-02T12:37:02.847" v="105" actId="2711"/>
          <ac:spMkLst>
            <pc:docMk/>
            <pc:sldMk cId="3961482674" sldId="270"/>
            <ac:spMk id="2" creationId="{6ACA200A-A7C3-4DE9-ADE3-CFAD07A00976}"/>
          </ac:spMkLst>
        </pc:spChg>
        <pc:spChg chg="mod">
          <ac:chgData name="Gareth Cort" userId="70a7ccca9534fe0d" providerId="LiveId" clId="{BD022A9A-6042-495C-81B9-A0BD2813CD1B}" dt="2020-01-02T12:36:45.648" v="99" actId="14100"/>
          <ac:spMkLst>
            <pc:docMk/>
            <pc:sldMk cId="3961482674" sldId="270"/>
            <ac:spMk id="10" creationId="{9DC5DDE5-855D-444B-94FA-B4B6E5FA93E8}"/>
          </ac:spMkLst>
        </pc:spChg>
        <pc:spChg chg="del mod">
          <ac:chgData name="Gareth Cort" userId="70a7ccca9534fe0d" providerId="LiveId" clId="{BD022A9A-6042-495C-81B9-A0BD2813CD1B}" dt="2020-01-02T12:36:52.100" v="101" actId="478"/>
          <ac:spMkLst>
            <pc:docMk/>
            <pc:sldMk cId="3961482674" sldId="270"/>
            <ac:spMk id="22" creationId="{09BFD9E3-022C-4EF0-9913-BD8430BB630E}"/>
          </ac:spMkLst>
        </pc:spChg>
        <pc:spChg chg="del mod">
          <ac:chgData name="Gareth Cort" userId="70a7ccca9534fe0d" providerId="LiveId" clId="{BD022A9A-6042-495C-81B9-A0BD2813CD1B}" dt="2020-01-02T12:36:54.992" v="102" actId="478"/>
          <ac:spMkLst>
            <pc:docMk/>
            <pc:sldMk cId="3961482674" sldId="270"/>
            <ac:spMk id="23" creationId="{39FC6B33-EC42-4289-951A-C432ABA39847}"/>
          </ac:spMkLst>
        </pc:spChg>
        <pc:grpChg chg="add mod">
          <ac:chgData name="Gareth Cort" userId="70a7ccca9534fe0d" providerId="LiveId" clId="{BD022A9A-6042-495C-81B9-A0BD2813CD1B}" dt="2020-01-02T12:36:50.723" v="100" actId="14100"/>
          <ac:grpSpMkLst>
            <pc:docMk/>
            <pc:sldMk cId="3961482674" sldId="270"/>
            <ac:grpSpMk id="7" creationId="{76730BE9-B234-4F5F-BA8B-A8CBDC806EB2}"/>
          </ac:grpSpMkLst>
        </pc:grpChg>
        <pc:grpChg chg="add mod">
          <ac:chgData name="Gareth Cort" userId="70a7ccca9534fe0d" providerId="LiveId" clId="{BD022A9A-6042-495C-81B9-A0BD2813CD1B}" dt="2020-01-02T13:10:57.527" v="655" actId="1076"/>
          <ac:grpSpMkLst>
            <pc:docMk/>
            <pc:sldMk cId="3961482674" sldId="270"/>
            <ac:grpSpMk id="11" creationId="{2BC3621B-B3E5-4875-8292-04A93957533C}"/>
          </ac:grpSpMkLst>
        </pc:grpChg>
        <pc:picChg chg="add mod modCrop">
          <ac:chgData name="Gareth Cort" userId="70a7ccca9534fe0d" providerId="LiveId" clId="{BD022A9A-6042-495C-81B9-A0BD2813CD1B}" dt="2020-01-02T12:39:19.306" v="135" actId="164"/>
          <ac:picMkLst>
            <pc:docMk/>
            <pc:sldMk cId="3961482674" sldId="270"/>
            <ac:picMk id="4" creationId="{770CD19F-0659-4496-9C38-3B54BC633149}"/>
          </ac:picMkLst>
        </pc:picChg>
        <pc:picChg chg="add mod ord modCrop">
          <ac:chgData name="Gareth Cort" userId="70a7ccca9534fe0d" providerId="LiveId" clId="{BD022A9A-6042-495C-81B9-A0BD2813CD1B}" dt="2020-01-02T12:39:19.306" v="135" actId="164"/>
          <ac:picMkLst>
            <pc:docMk/>
            <pc:sldMk cId="3961482674" sldId="270"/>
            <ac:picMk id="6" creationId="{A0B59A8D-F499-46A3-BFBB-50873CF01B3A}"/>
          </ac:picMkLst>
        </pc:picChg>
        <pc:picChg chg="del mod">
          <ac:chgData name="Gareth Cort" userId="70a7ccca9534fe0d" providerId="LiveId" clId="{BD022A9A-6042-495C-81B9-A0BD2813CD1B}" dt="2020-01-02T12:38:04.776" v="119" actId="478"/>
          <ac:picMkLst>
            <pc:docMk/>
            <pc:sldMk cId="3961482674" sldId="270"/>
            <ac:picMk id="20" creationId="{00000000-0000-0000-0000-000000000000}"/>
          </ac:picMkLst>
        </pc:picChg>
        <pc:picChg chg="del mod">
          <ac:chgData name="Gareth Cort" userId="70a7ccca9534fe0d" providerId="LiveId" clId="{BD022A9A-6042-495C-81B9-A0BD2813CD1B}" dt="2020-01-02T12:39:16.536" v="134" actId="478"/>
          <ac:picMkLst>
            <pc:docMk/>
            <pc:sldMk cId="3961482674" sldId="270"/>
            <ac:picMk id="21" creationId="{00000000-0000-0000-0000-000000000000}"/>
          </ac:picMkLst>
        </pc:picChg>
      </pc:sldChg>
      <pc:sldChg chg="addSp delSp modSp">
        <pc:chgData name="Gareth Cort" userId="70a7ccca9534fe0d" providerId="LiveId" clId="{BD022A9A-6042-495C-81B9-A0BD2813CD1B}" dt="2020-01-02T13:12:49.339" v="695" actId="113"/>
        <pc:sldMkLst>
          <pc:docMk/>
          <pc:sldMk cId="459908604" sldId="271"/>
        </pc:sldMkLst>
        <pc:spChg chg="mod">
          <ac:chgData name="Gareth Cort" userId="70a7ccca9534fe0d" providerId="LiveId" clId="{BD022A9A-6042-495C-81B9-A0BD2813CD1B}" dt="2020-01-02T13:12:49.339" v="695" actId="113"/>
          <ac:spMkLst>
            <pc:docMk/>
            <pc:sldMk cId="459908604" sldId="271"/>
            <ac:spMk id="2" creationId="{6ACA200A-A7C3-4DE9-ADE3-CFAD07A00976}"/>
          </ac:spMkLst>
        </pc:spChg>
        <pc:spChg chg="del mod">
          <ac:chgData name="Gareth Cort" userId="70a7ccca9534fe0d" providerId="LiveId" clId="{BD022A9A-6042-495C-81B9-A0BD2813CD1B}" dt="2020-01-02T13:01:28.577" v="576" actId="478"/>
          <ac:spMkLst>
            <pc:docMk/>
            <pc:sldMk cId="459908604" sldId="271"/>
            <ac:spMk id="10" creationId="{09BFD9E3-022C-4EF0-9913-BD8430BB630E}"/>
          </ac:spMkLst>
        </pc:spChg>
        <pc:spChg chg="del mod">
          <ac:chgData name="Gareth Cort" userId="70a7ccca9534fe0d" providerId="LiveId" clId="{BD022A9A-6042-495C-81B9-A0BD2813CD1B}" dt="2020-01-02T13:01:27.005" v="575" actId="478"/>
          <ac:spMkLst>
            <pc:docMk/>
            <pc:sldMk cId="459908604" sldId="271"/>
            <ac:spMk id="11" creationId="{39FC6B33-EC42-4289-951A-C432ABA39847}"/>
          </ac:spMkLst>
        </pc:spChg>
        <pc:grpChg chg="add">
          <ac:chgData name="Gareth Cort" userId="70a7ccca9534fe0d" providerId="LiveId" clId="{BD022A9A-6042-495C-81B9-A0BD2813CD1B}" dt="2020-01-02T13:01:32.315" v="577"/>
          <ac:grpSpMkLst>
            <pc:docMk/>
            <pc:sldMk cId="459908604" sldId="271"/>
            <ac:grpSpMk id="8" creationId="{26013A93-AAA7-4020-B92D-F83F9D579C6D}"/>
          </ac:grpSpMkLst>
        </pc:grpChg>
        <pc:picChg chg="del mod">
          <ac:chgData name="Gareth Cort" userId="70a7ccca9534fe0d" providerId="LiveId" clId="{BD022A9A-6042-495C-81B9-A0BD2813CD1B}" dt="2020-01-02T13:07:11.803" v="590" actId="478"/>
          <ac:picMkLst>
            <pc:docMk/>
            <pc:sldMk cId="459908604" sldId="271"/>
            <ac:picMk id="3" creationId="{00000000-0000-0000-0000-000000000000}"/>
          </ac:picMkLst>
        </pc:picChg>
        <pc:picChg chg="mod">
          <ac:chgData name="Gareth Cort" userId="70a7ccca9534fe0d" providerId="LiveId" clId="{BD022A9A-6042-495C-81B9-A0BD2813CD1B}" dt="2020-01-02T13:07:20.393" v="594" actId="1076"/>
          <ac:picMkLst>
            <pc:docMk/>
            <pc:sldMk cId="459908604" sldId="271"/>
            <ac:picMk id="5" creationId="{9D620899-9ED9-4A65-AD9F-C1A1AB3035F0}"/>
          </ac:picMkLst>
        </pc:picChg>
        <pc:picChg chg="add mod modCrop">
          <ac:chgData name="Gareth Cort" userId="70a7ccca9534fe0d" providerId="LiveId" clId="{BD022A9A-6042-495C-81B9-A0BD2813CD1B}" dt="2020-01-02T13:07:17.218" v="593" actId="1076"/>
          <ac:picMkLst>
            <pc:docMk/>
            <pc:sldMk cId="459908604" sldId="271"/>
            <ac:picMk id="6" creationId="{027BB0E1-151B-4D0A-BAA2-285E8BC29CDF}"/>
          </ac:picMkLst>
        </pc:picChg>
        <pc:picChg chg="mod">
          <ac:chgData name="Gareth Cort" userId="70a7ccca9534fe0d" providerId="LiveId" clId="{BD022A9A-6042-495C-81B9-A0BD2813CD1B}" dt="2020-01-02T13:07:24.680" v="596" actId="1076"/>
          <ac:picMkLst>
            <pc:docMk/>
            <pc:sldMk cId="459908604" sldId="271"/>
            <ac:picMk id="18" creationId="{57B4063A-FDC4-431B-BD4F-3A0A2C8E89A3}"/>
          </ac:picMkLst>
        </pc:picChg>
      </pc:sldChg>
      <pc:sldChg chg="addSp delSp modSp">
        <pc:chgData name="Gareth Cort" userId="70a7ccca9534fe0d" providerId="LiveId" clId="{BD022A9A-6042-495C-81B9-A0BD2813CD1B}" dt="2020-01-02T12:41:26.334" v="219" actId="1038"/>
        <pc:sldMkLst>
          <pc:docMk/>
          <pc:sldMk cId="1430185555" sldId="272"/>
        </pc:sldMkLst>
        <pc:spChg chg="mod">
          <ac:chgData name="Gareth Cort" userId="70a7ccca9534fe0d" providerId="LiveId" clId="{BD022A9A-6042-495C-81B9-A0BD2813CD1B}" dt="2020-01-02T12:40:30.827" v="161" actId="1076"/>
          <ac:spMkLst>
            <pc:docMk/>
            <pc:sldMk cId="1430185555" sldId="272"/>
            <ac:spMk id="2" creationId="{6ACA200A-A7C3-4DE9-ADE3-CFAD07A00976}"/>
          </ac:spMkLst>
        </pc:spChg>
        <pc:spChg chg="del mod">
          <ac:chgData name="Gareth Cort" userId="70a7ccca9534fe0d" providerId="LiveId" clId="{BD022A9A-6042-495C-81B9-A0BD2813CD1B}" dt="2020-01-02T12:39:29.300" v="139" actId="478"/>
          <ac:spMkLst>
            <pc:docMk/>
            <pc:sldMk cId="1430185555" sldId="272"/>
            <ac:spMk id="10" creationId="{09BFD9E3-022C-4EF0-9913-BD8430BB630E}"/>
          </ac:spMkLst>
        </pc:spChg>
        <pc:spChg chg="del mod">
          <ac:chgData name="Gareth Cort" userId="70a7ccca9534fe0d" providerId="LiveId" clId="{BD022A9A-6042-495C-81B9-A0BD2813CD1B}" dt="2020-01-02T12:39:31.248" v="140" actId="478"/>
          <ac:spMkLst>
            <pc:docMk/>
            <pc:sldMk cId="1430185555" sldId="272"/>
            <ac:spMk id="11" creationId="{39FC6B33-EC42-4289-951A-C432ABA39847}"/>
          </ac:spMkLst>
        </pc:spChg>
        <pc:spChg chg="mod ord topLvl">
          <ac:chgData name="Gareth Cort" userId="70a7ccca9534fe0d" providerId="LiveId" clId="{BD022A9A-6042-495C-81B9-A0BD2813CD1B}" dt="2020-01-02T12:41:26.334" v="219" actId="1038"/>
          <ac:spMkLst>
            <pc:docMk/>
            <pc:sldMk cId="1430185555" sldId="272"/>
            <ac:spMk id="12" creationId="{1A094A90-C635-49B4-BF80-15E3658717C1}"/>
          </ac:spMkLst>
        </pc:spChg>
        <pc:spChg chg="mod ord topLvl">
          <ac:chgData name="Gareth Cort" userId="70a7ccca9534fe0d" providerId="LiveId" clId="{BD022A9A-6042-495C-81B9-A0BD2813CD1B}" dt="2020-01-02T12:41:13.742" v="208" actId="167"/>
          <ac:spMkLst>
            <pc:docMk/>
            <pc:sldMk cId="1430185555" sldId="272"/>
            <ac:spMk id="13" creationId="{4261E27B-CD0C-4D6A-8545-440EC40ED292}"/>
          </ac:spMkLst>
        </pc:spChg>
        <pc:spChg chg="mod ord topLvl">
          <ac:chgData name="Gareth Cort" userId="70a7ccca9534fe0d" providerId="LiveId" clId="{BD022A9A-6042-495C-81B9-A0BD2813CD1B}" dt="2020-01-02T12:41:06.303" v="182" actId="167"/>
          <ac:spMkLst>
            <pc:docMk/>
            <pc:sldMk cId="1430185555" sldId="272"/>
            <ac:spMk id="14" creationId="{261DC8B0-A36A-4B54-8375-4F5D2D42EEF1}"/>
          </ac:spMkLst>
        </pc:spChg>
        <pc:grpChg chg="add del mod">
          <ac:chgData name="Gareth Cort" userId="70a7ccca9534fe0d" providerId="LiveId" clId="{BD022A9A-6042-495C-81B9-A0BD2813CD1B}" dt="2020-01-02T12:40:06.678" v="153" actId="165"/>
          <ac:grpSpMkLst>
            <pc:docMk/>
            <pc:sldMk cId="1430185555" sldId="272"/>
            <ac:grpSpMk id="3" creationId="{86A4ECCB-D37F-43F5-94C5-19831149A5BE}"/>
          </ac:grpSpMkLst>
        </pc:grpChg>
        <pc:grpChg chg="add mod">
          <ac:chgData name="Gareth Cort" userId="70a7ccca9534fe0d" providerId="LiveId" clId="{BD022A9A-6042-495C-81B9-A0BD2813CD1B}" dt="2020-01-02T12:40:32.730" v="162" actId="1076"/>
          <ac:grpSpMkLst>
            <pc:docMk/>
            <pc:sldMk cId="1430185555" sldId="272"/>
            <ac:grpSpMk id="4" creationId="{6007B411-3293-46E5-8128-60A86D0047F9}"/>
          </ac:grpSpMkLst>
        </pc:grpChg>
        <pc:grpChg chg="add del">
          <ac:chgData name="Gareth Cort" userId="70a7ccca9534fe0d" providerId="LiveId" clId="{BD022A9A-6042-495C-81B9-A0BD2813CD1B}" dt="2020-01-02T12:40:57.090" v="180" actId="165"/>
          <ac:grpSpMkLst>
            <pc:docMk/>
            <pc:sldMk cId="1430185555" sldId="272"/>
            <ac:grpSpMk id="8" creationId="{4EC357E7-05DD-45E4-B941-ED6ADF65E7F7}"/>
          </ac:grpSpMkLst>
        </pc:grpChg>
        <pc:picChg chg="mod topLvl modCrop">
          <ac:chgData name="Gareth Cort" userId="70a7ccca9534fe0d" providerId="LiveId" clId="{BD022A9A-6042-495C-81B9-A0BD2813CD1B}" dt="2020-01-02T12:40:23.561" v="158" actId="164"/>
          <ac:picMkLst>
            <pc:docMk/>
            <pc:sldMk cId="1430185555" sldId="272"/>
            <ac:picMk id="7" creationId="{CB38A82D-50B5-4EE5-BB4B-E2B31B21E9DB}"/>
          </ac:picMkLst>
        </pc:picChg>
        <pc:picChg chg="del mod">
          <ac:chgData name="Gareth Cort" userId="70a7ccca9534fe0d" providerId="LiveId" clId="{BD022A9A-6042-495C-81B9-A0BD2813CD1B}" dt="2020-01-02T12:39:42.857" v="144" actId="478"/>
          <ac:picMkLst>
            <pc:docMk/>
            <pc:sldMk cId="1430185555" sldId="272"/>
            <ac:picMk id="9" creationId="{00000000-0000-0000-0000-000000000000}"/>
          </ac:picMkLst>
        </pc:picChg>
        <pc:picChg chg="add mod topLvl">
          <ac:chgData name="Gareth Cort" userId="70a7ccca9534fe0d" providerId="LiveId" clId="{BD022A9A-6042-495C-81B9-A0BD2813CD1B}" dt="2020-01-02T12:40:23.561" v="158" actId="164"/>
          <ac:picMkLst>
            <pc:docMk/>
            <pc:sldMk cId="1430185555" sldId="272"/>
            <ac:picMk id="15" creationId="{6F8402F9-A989-4904-A2FF-7D079D13F835}"/>
          </ac:picMkLst>
        </pc:picChg>
      </pc:sldChg>
      <pc:sldChg chg="addSp delSp modSp">
        <pc:chgData name="Gareth Cort" userId="70a7ccca9534fe0d" providerId="LiveId" clId="{BD022A9A-6042-495C-81B9-A0BD2813CD1B}" dt="2020-01-02T12:54:58.244" v="482"/>
        <pc:sldMkLst>
          <pc:docMk/>
          <pc:sldMk cId="3683373103" sldId="273"/>
        </pc:sldMkLst>
        <pc:spChg chg="mod">
          <ac:chgData name="Gareth Cort" userId="70a7ccca9534fe0d" providerId="LiveId" clId="{BD022A9A-6042-495C-81B9-A0BD2813CD1B}" dt="2020-01-02T12:47:12.641" v="296" actId="1076"/>
          <ac:spMkLst>
            <pc:docMk/>
            <pc:sldMk cId="3683373103" sldId="273"/>
            <ac:spMk id="5" creationId="{00000000-0000-0000-0000-000000000000}"/>
          </ac:spMkLst>
        </pc:spChg>
        <pc:spChg chg="add">
          <ac:chgData name="Gareth Cort" userId="70a7ccca9534fe0d" providerId="LiveId" clId="{BD022A9A-6042-495C-81B9-A0BD2813CD1B}" dt="2020-01-02T12:41:31.312" v="220"/>
          <ac:spMkLst>
            <pc:docMk/>
            <pc:sldMk cId="3683373103" sldId="273"/>
            <ac:spMk id="8" creationId="{0B57DADC-79A7-4BDE-AD7F-1B3E0FC61A24}"/>
          </ac:spMkLst>
        </pc:spChg>
        <pc:spChg chg="add">
          <ac:chgData name="Gareth Cort" userId="70a7ccca9534fe0d" providerId="LiveId" clId="{BD022A9A-6042-495C-81B9-A0BD2813CD1B}" dt="2020-01-02T12:41:31.312" v="220"/>
          <ac:spMkLst>
            <pc:docMk/>
            <pc:sldMk cId="3683373103" sldId="273"/>
            <ac:spMk id="9" creationId="{8C7A051C-17A7-43CC-87B4-57D84BB0B576}"/>
          </ac:spMkLst>
        </pc:spChg>
        <pc:spChg chg="add">
          <ac:chgData name="Gareth Cort" userId="70a7ccca9534fe0d" providerId="LiveId" clId="{BD022A9A-6042-495C-81B9-A0BD2813CD1B}" dt="2020-01-02T12:41:31.312" v="220"/>
          <ac:spMkLst>
            <pc:docMk/>
            <pc:sldMk cId="3683373103" sldId="273"/>
            <ac:spMk id="11" creationId="{6866B0A3-E998-477A-9C2B-5BC600C43B64}"/>
          </ac:spMkLst>
        </pc:spChg>
        <pc:spChg chg="add">
          <ac:chgData name="Gareth Cort" userId="70a7ccca9534fe0d" providerId="LiveId" clId="{BD022A9A-6042-495C-81B9-A0BD2813CD1B}" dt="2020-01-02T12:54:58.244" v="482"/>
          <ac:spMkLst>
            <pc:docMk/>
            <pc:sldMk cId="3683373103" sldId="273"/>
            <ac:spMk id="12" creationId="{3D91C758-6098-4A09-9E6E-2706D738DCA7}"/>
          </ac:spMkLst>
        </pc:spChg>
        <pc:spChg chg="del mod">
          <ac:chgData name="Gareth Cort" userId="70a7ccca9534fe0d" providerId="LiveId" clId="{BD022A9A-6042-495C-81B9-A0BD2813CD1B}" dt="2020-01-02T12:54:58.093" v="481" actId="478"/>
          <ac:spMkLst>
            <pc:docMk/>
            <pc:sldMk cId="3683373103" sldId="273"/>
            <ac:spMk id="15" creationId="{6ACA200A-A7C3-4DE9-ADE3-CFAD07A00976}"/>
          </ac:spMkLst>
        </pc:spChg>
        <pc:spChg chg="mod">
          <ac:chgData name="Gareth Cort" userId="70a7ccca9534fe0d" providerId="LiveId" clId="{BD022A9A-6042-495C-81B9-A0BD2813CD1B}" dt="2020-01-02T12:43:27.226" v="244" actId="1076"/>
          <ac:spMkLst>
            <pc:docMk/>
            <pc:sldMk cId="3683373103" sldId="273"/>
            <ac:spMk id="17" creationId="{6ACA200A-A7C3-4DE9-ADE3-CFAD07A00976}"/>
          </ac:spMkLst>
        </pc:spChg>
        <pc:picChg chg="mod">
          <ac:chgData name="Gareth Cort" userId="70a7ccca9534fe0d" providerId="LiveId" clId="{BD022A9A-6042-495C-81B9-A0BD2813CD1B}" dt="2020-01-02T12:43:54.050" v="254" actId="1076"/>
          <ac:picMkLst>
            <pc:docMk/>
            <pc:sldMk cId="3683373103" sldId="273"/>
            <ac:picMk id="3" creationId="{00000000-0000-0000-0000-000000000000}"/>
          </ac:picMkLst>
        </pc:picChg>
        <pc:picChg chg="mod">
          <ac:chgData name="Gareth Cort" userId="70a7ccca9534fe0d" providerId="LiveId" clId="{BD022A9A-6042-495C-81B9-A0BD2813CD1B}" dt="2020-01-02T12:23:16.007" v="0"/>
          <ac:picMkLst>
            <pc:docMk/>
            <pc:sldMk cId="3683373103" sldId="273"/>
            <ac:picMk id="4" creationId="{00000000-0000-0000-0000-000000000000}"/>
          </ac:picMkLst>
        </pc:picChg>
        <pc:picChg chg="mod modCrop">
          <ac:chgData name="Gareth Cort" userId="70a7ccca9534fe0d" providerId="LiveId" clId="{BD022A9A-6042-495C-81B9-A0BD2813CD1B}" dt="2020-01-02T12:43:55.140" v="255" actId="1076"/>
          <ac:picMkLst>
            <pc:docMk/>
            <pc:sldMk cId="3683373103" sldId="273"/>
            <ac:picMk id="10" creationId="{00000000-0000-0000-0000-000000000000}"/>
          </ac:picMkLst>
        </pc:picChg>
      </pc:sldChg>
      <pc:sldChg chg="addSp delSp modSp delAnim modAnim">
        <pc:chgData name="Gareth Cort" userId="70a7ccca9534fe0d" providerId="LiveId" clId="{BD022A9A-6042-495C-81B9-A0BD2813CD1B}" dt="2020-01-02T12:54:51.651" v="478"/>
        <pc:sldMkLst>
          <pc:docMk/>
          <pc:sldMk cId="3117221548" sldId="274"/>
        </pc:sldMkLst>
        <pc:spChg chg="mod">
          <ac:chgData name="Gareth Cort" userId="70a7ccca9534fe0d" providerId="LiveId" clId="{BD022A9A-6042-495C-81B9-A0BD2813CD1B}" dt="2020-01-02T12:52:03.788" v="392" actId="1076"/>
          <ac:spMkLst>
            <pc:docMk/>
            <pc:sldMk cId="3117221548" sldId="274"/>
            <ac:spMk id="6" creationId="{00000000-0000-0000-0000-000000000000}"/>
          </ac:spMkLst>
        </pc:spChg>
        <pc:spChg chg="add">
          <ac:chgData name="Gareth Cort" userId="70a7ccca9534fe0d" providerId="LiveId" clId="{BD022A9A-6042-495C-81B9-A0BD2813CD1B}" dt="2020-01-02T12:42:09.986" v="222"/>
          <ac:spMkLst>
            <pc:docMk/>
            <pc:sldMk cId="3117221548" sldId="274"/>
            <ac:spMk id="8" creationId="{96C18CD0-6DEA-4010-B82B-B4018C13AE50}"/>
          </ac:spMkLst>
        </pc:spChg>
        <pc:spChg chg="add">
          <ac:chgData name="Gareth Cort" userId="70a7ccca9534fe0d" providerId="LiveId" clId="{BD022A9A-6042-495C-81B9-A0BD2813CD1B}" dt="2020-01-02T12:42:09.986" v="222"/>
          <ac:spMkLst>
            <pc:docMk/>
            <pc:sldMk cId="3117221548" sldId="274"/>
            <ac:spMk id="9" creationId="{E1E4CF67-6894-4B48-8450-839C76D3DD85}"/>
          </ac:spMkLst>
        </pc:spChg>
        <pc:spChg chg="add">
          <ac:chgData name="Gareth Cort" userId="70a7ccca9534fe0d" providerId="LiveId" clId="{BD022A9A-6042-495C-81B9-A0BD2813CD1B}" dt="2020-01-02T12:42:09.986" v="222"/>
          <ac:spMkLst>
            <pc:docMk/>
            <pc:sldMk cId="3117221548" sldId="274"/>
            <ac:spMk id="10" creationId="{ED6E2271-51EB-4E47-BD54-B42217ED6143}"/>
          </ac:spMkLst>
        </pc:spChg>
        <pc:spChg chg="add del">
          <ac:chgData name="Gareth Cort" userId="70a7ccca9534fe0d" providerId="LiveId" clId="{BD022A9A-6042-495C-81B9-A0BD2813CD1B}" dt="2020-01-02T12:54:51.456" v="477" actId="478"/>
          <ac:spMkLst>
            <pc:docMk/>
            <pc:sldMk cId="3117221548" sldId="274"/>
            <ac:spMk id="11" creationId="{0DC5C162-8D0B-470A-961A-D9116C187627}"/>
          </ac:spMkLst>
        </pc:spChg>
        <pc:spChg chg="add mod">
          <ac:chgData name="Gareth Cort" userId="70a7ccca9534fe0d" providerId="LiveId" clId="{BD022A9A-6042-495C-81B9-A0BD2813CD1B}" dt="2020-01-02T12:44:21.690" v="261" actId="1076"/>
          <ac:spMkLst>
            <pc:docMk/>
            <pc:sldMk cId="3117221548" sldId="274"/>
            <ac:spMk id="12" creationId="{21E2E2B0-718C-421E-B2DA-5EB9590E6B70}"/>
          </ac:spMkLst>
        </pc:spChg>
        <pc:spChg chg="add">
          <ac:chgData name="Gareth Cort" userId="70a7ccca9534fe0d" providerId="LiveId" clId="{BD022A9A-6042-495C-81B9-A0BD2813CD1B}" dt="2020-01-02T12:54:51.651" v="478"/>
          <ac:spMkLst>
            <pc:docMk/>
            <pc:sldMk cId="3117221548" sldId="274"/>
            <ac:spMk id="14" creationId="{7DCB1F98-08CF-4B18-BFF5-90F919DBC719}"/>
          </ac:spMkLst>
        </pc:spChg>
        <pc:spChg chg="del mod">
          <ac:chgData name="Gareth Cort" userId="70a7ccca9534fe0d" providerId="LiveId" clId="{BD022A9A-6042-495C-81B9-A0BD2813CD1B}" dt="2020-01-02T12:44:11.830" v="258" actId="478"/>
          <ac:spMkLst>
            <pc:docMk/>
            <pc:sldMk cId="3117221548" sldId="274"/>
            <ac:spMk id="15" creationId="{6ACA200A-A7C3-4DE9-ADE3-CFAD07A00976}"/>
          </ac:spMkLst>
        </pc:spChg>
        <pc:spChg chg="del mod">
          <ac:chgData name="Gareth Cort" userId="70a7ccca9534fe0d" providerId="LiveId" clId="{BD022A9A-6042-495C-81B9-A0BD2813CD1B}" dt="2020-01-02T12:44:11.830" v="258" actId="478"/>
          <ac:spMkLst>
            <pc:docMk/>
            <pc:sldMk cId="3117221548" sldId="274"/>
            <ac:spMk id="16" creationId="{6ACA200A-A7C3-4DE9-ADE3-CFAD07A00976}"/>
          </ac:spMkLst>
        </pc:spChg>
        <pc:picChg chg="mod">
          <ac:chgData name="Gareth Cort" userId="70a7ccca9534fe0d" providerId="LiveId" clId="{BD022A9A-6042-495C-81B9-A0BD2813CD1B}" dt="2020-01-02T12:47:39.322" v="303" actId="1076"/>
          <ac:picMkLst>
            <pc:docMk/>
            <pc:sldMk cId="3117221548" sldId="274"/>
            <ac:picMk id="3" creationId="{00000000-0000-0000-0000-000000000000}"/>
          </ac:picMkLst>
        </pc:picChg>
        <pc:picChg chg="mod">
          <ac:chgData name="Gareth Cort" userId="70a7ccca9534fe0d" providerId="LiveId" clId="{BD022A9A-6042-495C-81B9-A0BD2813CD1B}" dt="2020-01-02T12:47:36.778" v="302" actId="1076"/>
          <ac:picMkLst>
            <pc:docMk/>
            <pc:sldMk cId="3117221548" sldId="274"/>
            <ac:picMk id="5" creationId="{00000000-0000-0000-0000-000000000000}"/>
          </ac:picMkLst>
        </pc:picChg>
        <pc:picChg chg="del mod">
          <ac:chgData name="Gareth Cort" userId="70a7ccca9534fe0d" providerId="LiveId" clId="{BD022A9A-6042-495C-81B9-A0BD2813CD1B}" dt="2020-01-02T12:47:24.482" v="298" actId="478"/>
          <ac:picMkLst>
            <pc:docMk/>
            <pc:sldMk cId="3117221548" sldId="274"/>
            <ac:picMk id="7" creationId="{00000000-0000-0000-0000-000000000000}"/>
          </ac:picMkLst>
        </pc:picChg>
        <pc:picChg chg="add mod">
          <ac:chgData name="Gareth Cort" userId="70a7ccca9534fe0d" providerId="LiveId" clId="{BD022A9A-6042-495C-81B9-A0BD2813CD1B}" dt="2020-01-02T12:47:44.659" v="306" actId="1076"/>
          <ac:picMkLst>
            <pc:docMk/>
            <pc:sldMk cId="3117221548" sldId="274"/>
            <ac:picMk id="13" creationId="{68F9F20C-7F74-4DE8-9157-B3E14ABF0117}"/>
          </ac:picMkLst>
        </pc:picChg>
      </pc:sldChg>
      <pc:sldChg chg="addSp delSp modSp delAnim modAnim">
        <pc:chgData name="Gareth Cort" userId="70a7ccca9534fe0d" providerId="LiveId" clId="{BD022A9A-6042-495C-81B9-A0BD2813CD1B}" dt="2020-01-02T12:54:55.577" v="480"/>
        <pc:sldMkLst>
          <pc:docMk/>
          <pc:sldMk cId="2433041142" sldId="275"/>
        </pc:sldMkLst>
        <pc:spChg chg="mod">
          <ac:chgData name="Gareth Cort" userId="70a7ccca9534fe0d" providerId="LiveId" clId="{BD022A9A-6042-495C-81B9-A0BD2813CD1B}" dt="2020-01-02T12:47:07.002" v="294" actId="1076"/>
          <ac:spMkLst>
            <pc:docMk/>
            <pc:sldMk cId="2433041142" sldId="275"/>
            <ac:spMk id="6" creationId="{00000000-0000-0000-0000-000000000000}"/>
          </ac:spMkLst>
        </pc:spChg>
        <pc:spChg chg="add">
          <ac:chgData name="Gareth Cort" userId="70a7ccca9534fe0d" providerId="LiveId" clId="{BD022A9A-6042-495C-81B9-A0BD2813CD1B}" dt="2020-01-02T12:42:08.445" v="221"/>
          <ac:spMkLst>
            <pc:docMk/>
            <pc:sldMk cId="2433041142" sldId="275"/>
            <ac:spMk id="8" creationId="{727F4EC8-A8A0-42C5-A75A-4F332BFF4D3C}"/>
          </ac:spMkLst>
        </pc:spChg>
        <pc:spChg chg="add">
          <ac:chgData name="Gareth Cort" userId="70a7ccca9534fe0d" providerId="LiveId" clId="{BD022A9A-6042-495C-81B9-A0BD2813CD1B}" dt="2020-01-02T12:42:08.445" v="221"/>
          <ac:spMkLst>
            <pc:docMk/>
            <pc:sldMk cId="2433041142" sldId="275"/>
            <ac:spMk id="9" creationId="{ACD042F8-4EBA-438D-97FA-936DE972DE08}"/>
          </ac:spMkLst>
        </pc:spChg>
        <pc:spChg chg="add">
          <ac:chgData name="Gareth Cort" userId="70a7ccca9534fe0d" providerId="LiveId" clId="{BD022A9A-6042-495C-81B9-A0BD2813CD1B}" dt="2020-01-02T12:42:08.445" v="221"/>
          <ac:spMkLst>
            <pc:docMk/>
            <pc:sldMk cId="2433041142" sldId="275"/>
            <ac:spMk id="10" creationId="{93C22757-5996-40EB-94DD-81C55E5CC988}"/>
          </ac:spMkLst>
        </pc:spChg>
        <pc:spChg chg="add del">
          <ac:chgData name="Gareth Cort" userId="70a7ccca9534fe0d" providerId="LiveId" clId="{BD022A9A-6042-495C-81B9-A0BD2813CD1B}" dt="2020-01-02T12:54:55.409" v="479" actId="478"/>
          <ac:spMkLst>
            <pc:docMk/>
            <pc:sldMk cId="2433041142" sldId="275"/>
            <ac:spMk id="11" creationId="{B6511FD1-89D6-49B6-BF64-64AC4B5FE1DB}"/>
          </ac:spMkLst>
        </pc:spChg>
        <pc:spChg chg="add">
          <ac:chgData name="Gareth Cort" userId="70a7ccca9534fe0d" providerId="LiveId" clId="{BD022A9A-6042-495C-81B9-A0BD2813CD1B}" dt="2020-01-02T12:44:08.820" v="257"/>
          <ac:spMkLst>
            <pc:docMk/>
            <pc:sldMk cId="2433041142" sldId="275"/>
            <ac:spMk id="12" creationId="{EED7CC42-B270-4B91-BAE0-3D791C2D7CD3}"/>
          </ac:spMkLst>
        </pc:spChg>
        <pc:spChg chg="del mod">
          <ac:chgData name="Gareth Cort" userId="70a7ccca9534fe0d" providerId="LiveId" clId="{BD022A9A-6042-495C-81B9-A0BD2813CD1B}" dt="2020-01-02T12:44:08.387" v="256" actId="478"/>
          <ac:spMkLst>
            <pc:docMk/>
            <pc:sldMk cId="2433041142" sldId="275"/>
            <ac:spMk id="15" creationId="{6ACA200A-A7C3-4DE9-ADE3-CFAD07A00976}"/>
          </ac:spMkLst>
        </pc:spChg>
        <pc:spChg chg="del mod">
          <ac:chgData name="Gareth Cort" userId="70a7ccca9534fe0d" providerId="LiveId" clId="{BD022A9A-6042-495C-81B9-A0BD2813CD1B}" dt="2020-01-02T12:44:08.387" v="256" actId="478"/>
          <ac:spMkLst>
            <pc:docMk/>
            <pc:sldMk cId="2433041142" sldId="275"/>
            <ac:spMk id="16" creationId="{6ACA200A-A7C3-4DE9-ADE3-CFAD07A00976}"/>
          </ac:spMkLst>
        </pc:spChg>
        <pc:spChg chg="add">
          <ac:chgData name="Gareth Cort" userId="70a7ccca9534fe0d" providerId="LiveId" clId="{BD022A9A-6042-495C-81B9-A0BD2813CD1B}" dt="2020-01-02T12:54:55.577" v="480"/>
          <ac:spMkLst>
            <pc:docMk/>
            <pc:sldMk cId="2433041142" sldId="275"/>
            <ac:spMk id="22" creationId="{2B9892C9-3788-42E8-B18B-4A589FC37DFB}"/>
          </ac:spMkLst>
        </pc:spChg>
        <pc:picChg chg="mod">
          <ac:chgData name="Gareth Cort" userId="70a7ccca9534fe0d" providerId="LiveId" clId="{BD022A9A-6042-495C-81B9-A0BD2813CD1B}" dt="2020-01-02T12:44:52.562" v="270" actId="1076"/>
          <ac:picMkLst>
            <pc:docMk/>
            <pc:sldMk cId="2433041142" sldId="275"/>
            <ac:picMk id="3" creationId="{00000000-0000-0000-0000-000000000000}"/>
          </ac:picMkLst>
        </pc:picChg>
        <pc:picChg chg="mod">
          <ac:chgData name="Gareth Cort" userId="70a7ccca9534fe0d" providerId="LiveId" clId="{BD022A9A-6042-495C-81B9-A0BD2813CD1B}" dt="2020-01-02T12:44:49.994" v="269" actId="1076"/>
          <ac:picMkLst>
            <pc:docMk/>
            <pc:sldMk cId="2433041142" sldId="275"/>
            <ac:picMk id="5" creationId="{00000000-0000-0000-0000-000000000000}"/>
          </ac:picMkLst>
        </pc:picChg>
        <pc:picChg chg="del mod">
          <ac:chgData name="Gareth Cort" userId="70a7ccca9534fe0d" providerId="LiveId" clId="{BD022A9A-6042-495C-81B9-A0BD2813CD1B}" dt="2020-01-02T12:44:32.488" v="264" actId="478"/>
          <ac:picMkLst>
            <pc:docMk/>
            <pc:sldMk cId="2433041142" sldId="275"/>
            <ac:picMk id="7" creationId="{00000000-0000-0000-0000-000000000000}"/>
          </ac:picMkLst>
        </pc:picChg>
        <pc:picChg chg="add del mod">
          <ac:chgData name="Gareth Cort" userId="70a7ccca9534fe0d" providerId="LiveId" clId="{BD022A9A-6042-495C-81B9-A0BD2813CD1B}" dt="2020-01-02T12:50:38.331" v="339" actId="478"/>
          <ac:picMkLst>
            <pc:docMk/>
            <pc:sldMk cId="2433041142" sldId="275"/>
            <ac:picMk id="13" creationId="{E343CDC1-24D5-408C-992D-E0A951BBCB58}"/>
          </ac:picMkLst>
        </pc:picChg>
        <pc:picChg chg="add mod ord">
          <ac:chgData name="Gareth Cort" userId="70a7ccca9534fe0d" providerId="LiveId" clId="{BD022A9A-6042-495C-81B9-A0BD2813CD1B}" dt="2020-01-02T12:50:43.859" v="342" actId="1076"/>
          <ac:picMkLst>
            <pc:docMk/>
            <pc:sldMk cId="2433041142" sldId="275"/>
            <ac:picMk id="21" creationId="{1B4DE170-9467-4CB9-8D42-69A9652099DC}"/>
          </ac:picMkLst>
        </pc:picChg>
        <pc:cxnChg chg="add del mod">
          <ac:chgData name="Gareth Cort" userId="70a7ccca9534fe0d" providerId="LiveId" clId="{BD022A9A-6042-495C-81B9-A0BD2813CD1B}" dt="2020-01-02T12:45:50.390" v="277" actId="478"/>
          <ac:cxnSpMkLst>
            <pc:docMk/>
            <pc:sldMk cId="2433041142" sldId="275"/>
            <ac:cxnSpMk id="4" creationId="{26D12651-39A9-4A2E-9D26-93B07658B8D2}"/>
          </ac:cxnSpMkLst>
        </pc:cxnChg>
        <pc:cxnChg chg="add del mod">
          <ac:chgData name="Gareth Cort" userId="70a7ccca9534fe0d" providerId="LiveId" clId="{BD022A9A-6042-495C-81B9-A0BD2813CD1B}" dt="2020-01-02T12:46:07.844" v="279" actId="478"/>
          <ac:cxnSpMkLst>
            <pc:docMk/>
            <pc:sldMk cId="2433041142" sldId="275"/>
            <ac:cxnSpMk id="20" creationId="{3F2714D8-03A0-4916-BC31-ED8228E4D407}"/>
          </ac:cxnSpMkLst>
        </pc:cxnChg>
      </pc:sldChg>
      <pc:sldChg chg="addSp delSp modSp delAnim modAnim">
        <pc:chgData name="Gareth Cort" userId="70a7ccca9534fe0d" providerId="LiveId" clId="{BD022A9A-6042-495C-81B9-A0BD2813CD1B}" dt="2020-01-02T12:54:26.723" v="472" actId="14100"/>
        <pc:sldMkLst>
          <pc:docMk/>
          <pc:sldMk cId="3419911452" sldId="277"/>
        </pc:sldMkLst>
        <pc:spChg chg="add">
          <ac:chgData name="Gareth Cort" userId="70a7ccca9534fe0d" providerId="LiveId" clId="{BD022A9A-6042-495C-81B9-A0BD2813CD1B}" dt="2020-01-02T12:42:13.522" v="225"/>
          <ac:spMkLst>
            <pc:docMk/>
            <pc:sldMk cId="3419911452" sldId="277"/>
            <ac:spMk id="8" creationId="{3223B102-0426-4232-81E9-DADEECBCE1D3}"/>
          </ac:spMkLst>
        </pc:spChg>
        <pc:spChg chg="add">
          <ac:chgData name="Gareth Cort" userId="70a7ccca9534fe0d" providerId="LiveId" clId="{BD022A9A-6042-495C-81B9-A0BD2813CD1B}" dt="2020-01-02T12:42:13.522" v="225"/>
          <ac:spMkLst>
            <pc:docMk/>
            <pc:sldMk cId="3419911452" sldId="277"/>
            <ac:spMk id="9" creationId="{BD3A73BD-7F6E-461B-B1C7-4AB3CBA63B19}"/>
          </ac:spMkLst>
        </pc:spChg>
        <pc:spChg chg="add">
          <ac:chgData name="Gareth Cort" userId="70a7ccca9534fe0d" providerId="LiveId" clId="{BD022A9A-6042-495C-81B9-A0BD2813CD1B}" dt="2020-01-02T12:42:13.522" v="225"/>
          <ac:spMkLst>
            <pc:docMk/>
            <pc:sldMk cId="3419911452" sldId="277"/>
            <ac:spMk id="10" creationId="{58D77907-406B-4838-A151-62EF64875BD9}"/>
          </ac:spMkLst>
        </pc:spChg>
        <pc:spChg chg="add mod">
          <ac:chgData name="Gareth Cort" userId="70a7ccca9534fe0d" providerId="LiveId" clId="{BD022A9A-6042-495C-81B9-A0BD2813CD1B}" dt="2020-01-02T12:53:58.793" v="463" actId="1076"/>
          <ac:spMkLst>
            <pc:docMk/>
            <pc:sldMk cId="3419911452" sldId="277"/>
            <ac:spMk id="11" creationId="{6DD829FC-D141-475E-A5FA-561B6B306E6D}"/>
          </ac:spMkLst>
        </pc:spChg>
        <pc:spChg chg="add mod">
          <ac:chgData name="Gareth Cort" userId="70a7ccca9534fe0d" providerId="LiveId" clId="{BD022A9A-6042-495C-81B9-A0BD2813CD1B}" dt="2020-01-02T12:53:38.322" v="426" actId="1035"/>
          <ac:spMkLst>
            <pc:docMk/>
            <pc:sldMk cId="3419911452" sldId="277"/>
            <ac:spMk id="12" creationId="{C93E6D08-6F19-4A07-BE76-DA7395B568A1}"/>
          </ac:spMkLst>
        </pc:spChg>
        <pc:spChg chg="del mod">
          <ac:chgData name="Gareth Cort" userId="70a7ccca9534fe0d" providerId="LiveId" clId="{BD022A9A-6042-495C-81B9-A0BD2813CD1B}" dt="2020-01-02T12:52:31.817" v="397" actId="478"/>
          <ac:spMkLst>
            <pc:docMk/>
            <pc:sldMk cId="3419911452" sldId="277"/>
            <ac:spMk id="16" creationId="{6ACA200A-A7C3-4DE9-ADE3-CFAD07A00976}"/>
          </ac:spMkLst>
        </pc:spChg>
        <pc:spChg chg="del mod">
          <ac:chgData name="Gareth Cort" userId="70a7ccca9534fe0d" providerId="LiveId" clId="{BD022A9A-6042-495C-81B9-A0BD2813CD1B}" dt="2020-01-02T12:52:31.817" v="397" actId="478"/>
          <ac:spMkLst>
            <pc:docMk/>
            <pc:sldMk cId="3419911452" sldId="277"/>
            <ac:spMk id="17" creationId="{6ACA200A-A7C3-4DE9-ADE3-CFAD07A00976}"/>
          </ac:spMkLst>
        </pc:spChg>
        <pc:spChg chg="mod">
          <ac:chgData name="Gareth Cort" userId="70a7ccca9534fe0d" providerId="LiveId" clId="{BD022A9A-6042-495C-81B9-A0BD2813CD1B}" dt="2020-01-02T12:54:26.723" v="472" actId="14100"/>
          <ac:spMkLst>
            <pc:docMk/>
            <pc:sldMk cId="3419911452" sldId="277"/>
            <ac:spMk id="18" creationId="{00000000-0000-0000-0000-000000000000}"/>
          </ac:spMkLst>
        </pc:spChg>
        <pc:picChg chg="mod">
          <ac:chgData name="Gareth Cort" userId="70a7ccca9534fe0d" providerId="LiveId" clId="{BD022A9A-6042-495C-81B9-A0BD2813CD1B}" dt="2020-01-02T12:54:20.265" v="470" actId="1076"/>
          <ac:picMkLst>
            <pc:docMk/>
            <pc:sldMk cId="3419911452" sldId="277"/>
            <ac:picMk id="3" creationId="{00000000-0000-0000-0000-000000000000}"/>
          </ac:picMkLst>
        </pc:picChg>
        <pc:picChg chg="mod">
          <ac:chgData name="Gareth Cort" userId="70a7ccca9534fe0d" providerId="LiveId" clId="{BD022A9A-6042-495C-81B9-A0BD2813CD1B}" dt="2020-01-02T12:54:17.641" v="469" actId="14100"/>
          <ac:picMkLst>
            <pc:docMk/>
            <pc:sldMk cId="3419911452" sldId="277"/>
            <ac:picMk id="6" creationId="{00000000-0000-0000-0000-000000000000}"/>
          </ac:picMkLst>
        </pc:picChg>
        <pc:picChg chg="del mod">
          <ac:chgData name="Gareth Cort" userId="70a7ccca9534fe0d" providerId="LiveId" clId="{BD022A9A-6042-495C-81B9-A0BD2813CD1B}" dt="2020-01-02T12:52:35.128" v="399" actId="478"/>
          <ac:picMkLst>
            <pc:docMk/>
            <pc:sldMk cId="3419911452" sldId="277"/>
            <ac:picMk id="7" creationId="{00000000-0000-0000-0000-000000000000}"/>
          </ac:picMkLst>
        </pc:picChg>
        <pc:picChg chg="add mod">
          <ac:chgData name="Gareth Cort" userId="70a7ccca9534fe0d" providerId="LiveId" clId="{BD022A9A-6042-495C-81B9-A0BD2813CD1B}" dt="2020-01-02T12:54:08.530" v="467" actId="1076"/>
          <ac:picMkLst>
            <pc:docMk/>
            <pc:sldMk cId="3419911452" sldId="277"/>
            <ac:picMk id="13" creationId="{406A1AC0-4815-4A2D-9755-22EE2D4D6B1A}"/>
          </ac:picMkLst>
        </pc:picChg>
      </pc:sldChg>
      <pc:sldChg chg="addSp delSp modSp">
        <pc:chgData name="Gareth Cort" userId="70a7ccca9534fe0d" providerId="LiveId" clId="{BD022A9A-6042-495C-81B9-A0BD2813CD1B}" dt="2020-01-02T13:10:36.154" v="653" actId="478"/>
        <pc:sldMkLst>
          <pc:docMk/>
          <pc:sldMk cId="1512101075" sldId="281"/>
        </pc:sldMkLst>
        <pc:spChg chg="del mod">
          <ac:chgData name="Gareth Cort" userId="70a7ccca9534fe0d" providerId="LiveId" clId="{BD022A9A-6042-495C-81B9-A0BD2813CD1B}" dt="2020-01-02T13:01:48.271" v="580" actId="478"/>
          <ac:spMkLst>
            <pc:docMk/>
            <pc:sldMk cId="1512101075" sldId="281"/>
            <ac:spMk id="2" creationId="{09BFD9E3-022C-4EF0-9913-BD8430BB630E}"/>
          </ac:spMkLst>
        </pc:spChg>
        <pc:spChg chg="del mod">
          <ac:chgData name="Gareth Cort" userId="70a7ccca9534fe0d" providerId="LiveId" clId="{BD022A9A-6042-495C-81B9-A0BD2813CD1B}" dt="2020-01-02T13:01:47.625" v="579" actId="478"/>
          <ac:spMkLst>
            <pc:docMk/>
            <pc:sldMk cId="1512101075" sldId="281"/>
            <ac:spMk id="3" creationId="{39FC6B33-EC42-4289-951A-C432ABA39847}"/>
          </ac:spMkLst>
        </pc:spChg>
        <pc:spChg chg="del mod">
          <ac:chgData name="Gareth Cort" userId="70a7ccca9534fe0d" providerId="LiveId" clId="{BD022A9A-6042-495C-81B9-A0BD2813CD1B}" dt="2020-01-02T13:08:32.245" v="614"/>
          <ac:spMkLst>
            <pc:docMk/>
            <pc:sldMk cId="1512101075" sldId="281"/>
            <ac:spMk id="7" creationId="{A6BCB28E-B315-4194-86D6-6CE3EFF3516E}"/>
          </ac:spMkLst>
        </pc:spChg>
        <pc:spChg chg="mod">
          <ac:chgData name="Gareth Cort" userId="70a7ccca9534fe0d" providerId="LiveId" clId="{BD022A9A-6042-495C-81B9-A0BD2813CD1B}" dt="2020-01-02T13:10:16.632" v="649" actId="1076"/>
          <ac:spMkLst>
            <pc:docMk/>
            <pc:sldMk cId="1512101075" sldId="281"/>
            <ac:spMk id="8" creationId="{00000000-0000-0000-0000-000000000000}"/>
          </ac:spMkLst>
        </pc:spChg>
        <pc:spChg chg="del mod">
          <ac:chgData name="Gareth Cort" userId="70a7ccca9534fe0d" providerId="LiveId" clId="{BD022A9A-6042-495C-81B9-A0BD2813CD1B}" dt="2020-01-02T13:08:32.246" v="616"/>
          <ac:spMkLst>
            <pc:docMk/>
            <pc:sldMk cId="1512101075" sldId="281"/>
            <ac:spMk id="10" creationId="{A6BCB28E-B315-4194-86D6-6CE3EFF3516E}"/>
          </ac:spMkLst>
        </pc:spChg>
        <pc:spChg chg="mod ord topLvl">
          <ac:chgData name="Gareth Cort" userId="70a7ccca9534fe0d" providerId="LiveId" clId="{BD022A9A-6042-495C-81B9-A0BD2813CD1B}" dt="2020-01-02T13:09:24.087" v="632" actId="164"/>
          <ac:spMkLst>
            <pc:docMk/>
            <pc:sldMk cId="1512101075" sldId="281"/>
            <ac:spMk id="16" creationId="{C3D0FC31-3654-4684-9979-0BFB3445EBD8}"/>
          </ac:spMkLst>
        </pc:spChg>
        <pc:spChg chg="add mod ord">
          <ac:chgData name="Gareth Cort" userId="70a7ccca9534fe0d" providerId="LiveId" clId="{BD022A9A-6042-495C-81B9-A0BD2813CD1B}" dt="2020-01-02T13:10:09.255" v="647" actId="164"/>
          <ac:spMkLst>
            <pc:docMk/>
            <pc:sldMk cId="1512101075" sldId="281"/>
            <ac:spMk id="18" creationId="{C6B70000-4844-468B-9F5F-A60D7496D8CE}"/>
          </ac:spMkLst>
        </pc:spChg>
        <pc:spChg chg="add del mod">
          <ac:chgData name="Gareth Cort" userId="70a7ccca9534fe0d" providerId="LiveId" clId="{BD022A9A-6042-495C-81B9-A0BD2813CD1B}" dt="2020-01-02T13:10:36.154" v="653" actId="478"/>
          <ac:spMkLst>
            <pc:docMk/>
            <pc:sldMk cId="1512101075" sldId="281"/>
            <ac:spMk id="19" creationId="{7B6CF4DE-0949-4AFC-BF2F-99FBC9F39AD4}"/>
          </ac:spMkLst>
        </pc:spChg>
        <pc:grpChg chg="add mod">
          <ac:chgData name="Gareth Cort" userId="70a7ccca9534fe0d" providerId="LiveId" clId="{BD022A9A-6042-495C-81B9-A0BD2813CD1B}" dt="2020-01-02T13:09:24.087" v="632" actId="164"/>
          <ac:grpSpMkLst>
            <pc:docMk/>
            <pc:sldMk cId="1512101075" sldId="281"/>
            <ac:grpSpMk id="4" creationId="{4CE0796C-C695-48CB-9E37-5ADB52300373}"/>
          </ac:grpSpMkLst>
        </pc:grpChg>
        <pc:grpChg chg="add">
          <ac:chgData name="Gareth Cort" userId="70a7ccca9534fe0d" providerId="LiveId" clId="{BD022A9A-6042-495C-81B9-A0BD2813CD1B}" dt="2020-01-02T13:01:45.433" v="578"/>
          <ac:grpSpMkLst>
            <pc:docMk/>
            <pc:sldMk cId="1512101075" sldId="281"/>
            <ac:grpSpMk id="11" creationId="{2649053E-EB0B-4AF8-AFD4-097D91F6CB34}"/>
          </ac:grpSpMkLst>
        </pc:grpChg>
        <pc:grpChg chg="add del">
          <ac:chgData name="Gareth Cort" userId="70a7ccca9534fe0d" providerId="LiveId" clId="{BD022A9A-6042-495C-81B9-A0BD2813CD1B}" dt="2020-01-02T13:07:45.480" v="598" actId="165"/>
          <ac:grpSpMkLst>
            <pc:docMk/>
            <pc:sldMk cId="1512101075" sldId="281"/>
            <ac:grpSpMk id="15" creationId="{096B412E-969A-4F93-8AE9-6F4BED2B93BD}"/>
          </ac:grpSpMkLst>
        </pc:grpChg>
        <pc:grpChg chg="add mod">
          <ac:chgData name="Gareth Cort" userId="70a7ccca9534fe0d" providerId="LiveId" clId="{BD022A9A-6042-495C-81B9-A0BD2813CD1B}" dt="2020-01-02T13:09:39.260" v="638" actId="164"/>
          <ac:grpSpMkLst>
            <pc:docMk/>
            <pc:sldMk cId="1512101075" sldId="281"/>
            <ac:grpSpMk id="20" creationId="{9A3600A6-6B9A-462E-A7B6-744B6EA1CA5E}"/>
          </ac:grpSpMkLst>
        </pc:grpChg>
        <pc:grpChg chg="add mod">
          <ac:chgData name="Gareth Cort" userId="70a7ccca9534fe0d" providerId="LiveId" clId="{BD022A9A-6042-495C-81B9-A0BD2813CD1B}" dt="2020-01-02T13:10:21.167" v="650" actId="1076"/>
          <ac:grpSpMkLst>
            <pc:docMk/>
            <pc:sldMk cId="1512101075" sldId="281"/>
            <ac:grpSpMk id="21" creationId="{72670B98-C3BA-4575-8E9E-E64FBABB34A2}"/>
          </ac:grpSpMkLst>
        </pc:grpChg>
        <pc:grpChg chg="add mod">
          <ac:chgData name="Gareth Cort" userId="70a7ccca9534fe0d" providerId="LiveId" clId="{BD022A9A-6042-495C-81B9-A0BD2813CD1B}" dt="2020-01-02T13:10:34.225" v="652" actId="1076"/>
          <ac:grpSpMkLst>
            <pc:docMk/>
            <pc:sldMk cId="1512101075" sldId="281"/>
            <ac:grpSpMk id="22" creationId="{9243D90A-C114-4CD6-8F26-A1DB2D1242D7}"/>
          </ac:grpSpMkLst>
        </pc:grpChg>
        <pc:picChg chg="mod">
          <ac:chgData name="Gareth Cort" userId="70a7ccca9534fe0d" providerId="LiveId" clId="{BD022A9A-6042-495C-81B9-A0BD2813CD1B}" dt="2020-01-02T13:09:24.087" v="632" actId="164"/>
          <ac:picMkLst>
            <pc:docMk/>
            <pc:sldMk cId="1512101075" sldId="281"/>
            <ac:picMk id="5" creationId="{00000000-0000-0000-0000-000000000000}"/>
          </ac:picMkLst>
        </pc:picChg>
        <pc:picChg chg="mod">
          <ac:chgData name="Gareth Cort" userId="70a7ccca9534fe0d" providerId="LiveId" clId="{BD022A9A-6042-495C-81B9-A0BD2813CD1B}" dt="2020-01-02T13:10:09.255" v="647" actId="164"/>
          <ac:picMkLst>
            <pc:docMk/>
            <pc:sldMk cId="1512101075" sldId="281"/>
            <ac:picMk id="6" creationId="{00000000-0000-0000-0000-000000000000}"/>
          </ac:picMkLst>
        </pc:picChg>
        <pc:picChg chg="del mod">
          <ac:chgData name="Gareth Cort" userId="70a7ccca9534fe0d" providerId="LiveId" clId="{BD022A9A-6042-495C-81B9-A0BD2813CD1B}" dt="2020-01-02T13:10:36.154" v="653" actId="478"/>
          <ac:picMkLst>
            <pc:docMk/>
            <pc:sldMk cId="1512101075" sldId="281"/>
            <ac:picMk id="9" creationId="{849AC45D-C318-473B-A11D-DD4DA02E0DEA}"/>
          </ac:picMkLst>
        </pc:picChg>
        <pc:picChg chg="del mod topLvl">
          <ac:chgData name="Gareth Cort" userId="70a7ccca9534fe0d" providerId="LiveId" clId="{BD022A9A-6042-495C-81B9-A0BD2813CD1B}" dt="2020-01-02T13:07:47.129" v="599" actId="478"/>
          <ac:picMkLst>
            <pc:docMk/>
            <pc:sldMk cId="1512101075" sldId="281"/>
            <ac:picMk id="17" creationId="{B5B0A73D-F643-4790-AFC8-E058FB0D2DAC}"/>
          </ac:picMkLst>
        </pc:picChg>
      </pc:sldChg>
      <pc:sldChg chg="addSp delSp modSp delAnim modAnim">
        <pc:chgData name="Gareth Cort" userId="70a7ccca9534fe0d" providerId="LiveId" clId="{BD022A9A-6042-495C-81B9-A0BD2813CD1B}" dt="2020-01-02T12:54:48.258" v="476"/>
        <pc:sldMkLst>
          <pc:docMk/>
          <pc:sldMk cId="1374706761" sldId="284"/>
        </pc:sldMkLst>
        <pc:spChg chg="del mod">
          <ac:chgData name="Gareth Cort" userId="70a7ccca9534fe0d" providerId="LiveId" clId="{BD022A9A-6042-495C-81B9-A0BD2813CD1B}" dt="2020-01-02T12:48:16.182" v="313" actId="478"/>
          <ac:spMkLst>
            <pc:docMk/>
            <pc:sldMk cId="1374706761" sldId="284"/>
            <ac:spMk id="4" creationId="{6ACA200A-A7C3-4DE9-ADE3-CFAD07A00976}"/>
          </ac:spMkLst>
        </pc:spChg>
        <pc:spChg chg="del mod">
          <ac:chgData name="Gareth Cort" userId="70a7ccca9534fe0d" providerId="LiveId" clId="{BD022A9A-6042-495C-81B9-A0BD2813CD1B}" dt="2020-01-02T12:48:16.182" v="313" actId="478"/>
          <ac:spMkLst>
            <pc:docMk/>
            <pc:sldMk cId="1374706761" sldId="284"/>
            <ac:spMk id="5" creationId="{6ACA200A-A7C3-4DE9-ADE3-CFAD07A00976}"/>
          </ac:spMkLst>
        </pc:spChg>
        <pc:spChg chg="mod">
          <ac:chgData name="Gareth Cort" userId="70a7ccca9534fe0d" providerId="LiveId" clId="{BD022A9A-6042-495C-81B9-A0BD2813CD1B}" dt="2020-01-02T12:52:09.041" v="394" actId="1076"/>
          <ac:spMkLst>
            <pc:docMk/>
            <pc:sldMk cId="1374706761" sldId="284"/>
            <ac:spMk id="7" creationId="{00000000-0000-0000-0000-000000000000}"/>
          </ac:spMkLst>
        </pc:spChg>
        <pc:spChg chg="add">
          <ac:chgData name="Gareth Cort" userId="70a7ccca9534fe0d" providerId="LiveId" clId="{BD022A9A-6042-495C-81B9-A0BD2813CD1B}" dt="2020-01-02T12:42:11.417" v="223"/>
          <ac:spMkLst>
            <pc:docMk/>
            <pc:sldMk cId="1374706761" sldId="284"/>
            <ac:spMk id="9" creationId="{8B290E8E-80E6-4BBC-8350-C23E330CECF2}"/>
          </ac:spMkLst>
        </pc:spChg>
        <pc:spChg chg="add">
          <ac:chgData name="Gareth Cort" userId="70a7ccca9534fe0d" providerId="LiveId" clId="{BD022A9A-6042-495C-81B9-A0BD2813CD1B}" dt="2020-01-02T12:42:11.417" v="223"/>
          <ac:spMkLst>
            <pc:docMk/>
            <pc:sldMk cId="1374706761" sldId="284"/>
            <ac:spMk id="10" creationId="{09890BD6-64D3-4993-BA9F-163162E4BEF8}"/>
          </ac:spMkLst>
        </pc:spChg>
        <pc:spChg chg="add">
          <ac:chgData name="Gareth Cort" userId="70a7ccca9534fe0d" providerId="LiveId" clId="{BD022A9A-6042-495C-81B9-A0BD2813CD1B}" dt="2020-01-02T12:42:11.417" v="223"/>
          <ac:spMkLst>
            <pc:docMk/>
            <pc:sldMk cId="1374706761" sldId="284"/>
            <ac:spMk id="11" creationId="{CF78066B-5943-4ACE-B67F-6AFFD30CD035}"/>
          </ac:spMkLst>
        </pc:spChg>
        <pc:spChg chg="add del">
          <ac:chgData name="Gareth Cort" userId="70a7ccca9534fe0d" providerId="LiveId" clId="{BD022A9A-6042-495C-81B9-A0BD2813CD1B}" dt="2020-01-02T12:54:48.055" v="475" actId="478"/>
          <ac:spMkLst>
            <pc:docMk/>
            <pc:sldMk cId="1374706761" sldId="284"/>
            <ac:spMk id="13" creationId="{56F29FBB-06C8-4B63-946A-829AC2029AE5}"/>
          </ac:spMkLst>
        </pc:spChg>
        <pc:spChg chg="add del">
          <ac:chgData name="Gareth Cort" userId="70a7ccca9534fe0d" providerId="LiveId" clId="{BD022A9A-6042-495C-81B9-A0BD2813CD1B}" dt="2020-01-02T12:50:54.254" v="343" actId="478"/>
          <ac:spMkLst>
            <pc:docMk/>
            <pc:sldMk cId="1374706761" sldId="284"/>
            <ac:spMk id="14" creationId="{F9E68161-8921-481A-A1EE-B02D89FE0D38}"/>
          </ac:spMkLst>
        </pc:spChg>
        <pc:spChg chg="add">
          <ac:chgData name="Gareth Cort" userId="70a7ccca9534fe0d" providerId="LiveId" clId="{BD022A9A-6042-495C-81B9-A0BD2813CD1B}" dt="2020-01-02T12:50:59.608" v="344"/>
          <ac:spMkLst>
            <pc:docMk/>
            <pc:sldMk cId="1374706761" sldId="284"/>
            <ac:spMk id="17" creationId="{5192A724-1C03-4B2D-94CE-DD7D92CFC114}"/>
          </ac:spMkLst>
        </pc:spChg>
        <pc:spChg chg="add">
          <ac:chgData name="Gareth Cort" userId="70a7ccca9534fe0d" providerId="LiveId" clId="{BD022A9A-6042-495C-81B9-A0BD2813CD1B}" dt="2020-01-02T12:54:48.258" v="476"/>
          <ac:spMkLst>
            <pc:docMk/>
            <pc:sldMk cId="1374706761" sldId="284"/>
            <ac:spMk id="18" creationId="{ED9A17E2-9AFA-4F83-B549-0C4922CE6A89}"/>
          </ac:spMkLst>
        </pc:spChg>
        <pc:picChg chg="mod">
          <ac:chgData name="Gareth Cort" userId="70a7ccca9534fe0d" providerId="LiveId" clId="{BD022A9A-6042-495C-81B9-A0BD2813CD1B}" dt="2020-01-02T12:23:16.007" v="0"/>
          <ac:picMkLst>
            <pc:docMk/>
            <pc:sldMk cId="1374706761" sldId="284"/>
            <ac:picMk id="2" creationId="{00000000-0000-0000-0000-000000000000}"/>
          </ac:picMkLst>
        </pc:picChg>
        <pc:picChg chg="mod">
          <ac:chgData name="Gareth Cort" userId="70a7ccca9534fe0d" providerId="LiveId" clId="{BD022A9A-6042-495C-81B9-A0BD2813CD1B}" dt="2020-01-02T12:23:16.007" v="0"/>
          <ac:picMkLst>
            <pc:docMk/>
            <pc:sldMk cId="1374706761" sldId="284"/>
            <ac:picMk id="6" creationId="{00000000-0000-0000-0000-000000000000}"/>
          </ac:picMkLst>
        </pc:picChg>
        <pc:picChg chg="del mod">
          <ac:chgData name="Gareth Cort" userId="70a7ccca9534fe0d" providerId="LiveId" clId="{BD022A9A-6042-495C-81B9-A0BD2813CD1B}" dt="2020-01-02T12:48:29.621" v="315" actId="478"/>
          <ac:picMkLst>
            <pc:docMk/>
            <pc:sldMk cId="1374706761" sldId="284"/>
            <ac:picMk id="8" creationId="{00000000-0000-0000-0000-000000000000}"/>
          </ac:picMkLst>
        </pc:picChg>
        <pc:picChg chg="add del">
          <ac:chgData name="Gareth Cort" userId="70a7ccca9534fe0d" providerId="LiveId" clId="{BD022A9A-6042-495C-81B9-A0BD2813CD1B}" dt="2020-01-02T12:48:06.991" v="312"/>
          <ac:picMkLst>
            <pc:docMk/>
            <pc:sldMk cId="1374706761" sldId="284"/>
            <ac:picMk id="12" creationId="{E1B4FBD3-DDC4-4B77-BB87-F2171BA0E7CA}"/>
          </ac:picMkLst>
        </pc:picChg>
        <pc:picChg chg="add del">
          <ac:chgData name="Gareth Cort" userId="70a7ccca9534fe0d" providerId="LiveId" clId="{BD022A9A-6042-495C-81B9-A0BD2813CD1B}" dt="2020-01-02T12:50:26.812" v="336" actId="478"/>
          <ac:picMkLst>
            <pc:docMk/>
            <pc:sldMk cId="1374706761" sldId="284"/>
            <ac:picMk id="15" creationId="{E2F51D3F-52BB-4C8E-8515-FA46FE3BC59C}"/>
          </ac:picMkLst>
        </pc:picChg>
        <pc:picChg chg="add mod ord modCrop">
          <ac:chgData name="Gareth Cort" userId="70a7ccca9534fe0d" providerId="LiveId" clId="{BD022A9A-6042-495C-81B9-A0BD2813CD1B}" dt="2020-01-02T12:50:24.391" v="335" actId="171"/>
          <ac:picMkLst>
            <pc:docMk/>
            <pc:sldMk cId="1374706761" sldId="284"/>
            <ac:picMk id="16" creationId="{EBE78FBD-69EA-4A65-97C0-CAF2C25772DE}"/>
          </ac:picMkLst>
        </pc:picChg>
      </pc:sldChg>
      <pc:sldChg chg="addSp delSp modSp delAnim modAnim">
        <pc:chgData name="Gareth Cort" userId="70a7ccca9534fe0d" providerId="LiveId" clId="{BD022A9A-6042-495C-81B9-A0BD2813CD1B}" dt="2020-01-02T12:54:45.346" v="474"/>
        <pc:sldMkLst>
          <pc:docMk/>
          <pc:sldMk cId="2299316125" sldId="285"/>
        </pc:sldMkLst>
        <pc:spChg chg="del mod">
          <ac:chgData name="Gareth Cort" userId="70a7ccca9534fe0d" providerId="LiveId" clId="{BD022A9A-6042-495C-81B9-A0BD2813CD1B}" dt="2020-01-02T12:51:12.277" v="347" actId="478"/>
          <ac:spMkLst>
            <pc:docMk/>
            <pc:sldMk cId="2299316125" sldId="285"/>
            <ac:spMk id="4" creationId="{6ACA200A-A7C3-4DE9-ADE3-CFAD07A00976}"/>
          </ac:spMkLst>
        </pc:spChg>
        <pc:spChg chg="del mod">
          <ac:chgData name="Gareth Cort" userId="70a7ccca9534fe0d" providerId="LiveId" clId="{BD022A9A-6042-495C-81B9-A0BD2813CD1B}" dt="2020-01-02T12:51:05.390" v="346" actId="478"/>
          <ac:spMkLst>
            <pc:docMk/>
            <pc:sldMk cId="2299316125" sldId="285"/>
            <ac:spMk id="5" creationId="{6ACA200A-A7C3-4DE9-ADE3-CFAD07A00976}"/>
          </ac:spMkLst>
        </pc:spChg>
        <pc:spChg chg="mod">
          <ac:chgData name="Gareth Cort" userId="70a7ccca9534fe0d" providerId="LiveId" clId="{BD022A9A-6042-495C-81B9-A0BD2813CD1B}" dt="2020-01-02T12:52:13.995" v="396" actId="14100"/>
          <ac:spMkLst>
            <pc:docMk/>
            <pc:sldMk cId="2299316125" sldId="285"/>
            <ac:spMk id="6" creationId="{00000000-0000-0000-0000-000000000000}"/>
          </ac:spMkLst>
        </pc:spChg>
        <pc:spChg chg="add">
          <ac:chgData name="Gareth Cort" userId="70a7ccca9534fe0d" providerId="LiveId" clId="{BD022A9A-6042-495C-81B9-A0BD2813CD1B}" dt="2020-01-02T12:42:12.378" v="224"/>
          <ac:spMkLst>
            <pc:docMk/>
            <pc:sldMk cId="2299316125" sldId="285"/>
            <ac:spMk id="8" creationId="{7E628799-38CC-4347-8B81-F4F7B23636C1}"/>
          </ac:spMkLst>
        </pc:spChg>
        <pc:spChg chg="add">
          <ac:chgData name="Gareth Cort" userId="70a7ccca9534fe0d" providerId="LiveId" clId="{BD022A9A-6042-495C-81B9-A0BD2813CD1B}" dt="2020-01-02T12:42:12.378" v="224"/>
          <ac:spMkLst>
            <pc:docMk/>
            <pc:sldMk cId="2299316125" sldId="285"/>
            <ac:spMk id="9" creationId="{FA555981-990F-4A9C-B6A8-5033B5D0B258}"/>
          </ac:spMkLst>
        </pc:spChg>
        <pc:spChg chg="add">
          <ac:chgData name="Gareth Cort" userId="70a7ccca9534fe0d" providerId="LiveId" clId="{BD022A9A-6042-495C-81B9-A0BD2813CD1B}" dt="2020-01-02T12:42:12.378" v="224"/>
          <ac:spMkLst>
            <pc:docMk/>
            <pc:sldMk cId="2299316125" sldId="285"/>
            <ac:spMk id="10" creationId="{CD51B0C7-9DB3-4186-B0FA-3C36551480AB}"/>
          </ac:spMkLst>
        </pc:spChg>
        <pc:spChg chg="add">
          <ac:chgData name="Gareth Cort" userId="70a7ccca9534fe0d" providerId="LiveId" clId="{BD022A9A-6042-495C-81B9-A0BD2813CD1B}" dt="2020-01-02T12:51:03.409" v="345"/>
          <ac:spMkLst>
            <pc:docMk/>
            <pc:sldMk cId="2299316125" sldId="285"/>
            <ac:spMk id="11" creationId="{4FBDD184-072F-4B1D-9D70-30F653597F7A}"/>
          </ac:spMkLst>
        </pc:spChg>
        <pc:spChg chg="add del mod">
          <ac:chgData name="Gareth Cort" userId="70a7ccca9534fe0d" providerId="LiveId" clId="{BD022A9A-6042-495C-81B9-A0BD2813CD1B}" dt="2020-01-02T12:54:45.125" v="473" actId="478"/>
          <ac:spMkLst>
            <pc:docMk/>
            <pc:sldMk cId="2299316125" sldId="285"/>
            <ac:spMk id="12" creationId="{066E936F-8922-4A4C-B33B-65B81A11007B}"/>
          </ac:spMkLst>
        </pc:spChg>
        <pc:spChg chg="add">
          <ac:chgData name="Gareth Cort" userId="70a7ccca9534fe0d" providerId="LiveId" clId="{BD022A9A-6042-495C-81B9-A0BD2813CD1B}" dt="2020-01-02T12:54:45.346" v="474"/>
          <ac:spMkLst>
            <pc:docMk/>
            <pc:sldMk cId="2299316125" sldId="285"/>
            <ac:spMk id="14" creationId="{BF7B5B42-C3A8-4548-B887-6857A0AB4C46}"/>
          </ac:spMkLst>
        </pc:spChg>
        <pc:picChg chg="mod">
          <ac:chgData name="Gareth Cort" userId="70a7ccca9534fe0d" providerId="LiveId" clId="{BD022A9A-6042-495C-81B9-A0BD2813CD1B}" dt="2020-01-02T12:51:23.832" v="379" actId="1036"/>
          <ac:picMkLst>
            <pc:docMk/>
            <pc:sldMk cId="2299316125" sldId="285"/>
            <ac:picMk id="2" creationId="{00000000-0000-0000-0000-000000000000}"/>
          </ac:picMkLst>
        </pc:picChg>
        <pc:picChg chg="mod">
          <ac:chgData name="Gareth Cort" userId="70a7ccca9534fe0d" providerId="LiveId" clId="{BD022A9A-6042-495C-81B9-A0BD2813CD1B}" dt="2020-01-02T12:51:23.832" v="379" actId="1036"/>
          <ac:picMkLst>
            <pc:docMk/>
            <pc:sldMk cId="2299316125" sldId="285"/>
            <ac:picMk id="3" creationId="{00000000-0000-0000-0000-000000000000}"/>
          </ac:picMkLst>
        </pc:picChg>
        <pc:picChg chg="del mod">
          <ac:chgData name="Gareth Cort" userId="70a7ccca9534fe0d" providerId="LiveId" clId="{BD022A9A-6042-495C-81B9-A0BD2813CD1B}" dt="2020-01-02T12:51:25.644" v="380" actId="478"/>
          <ac:picMkLst>
            <pc:docMk/>
            <pc:sldMk cId="2299316125" sldId="285"/>
            <ac:picMk id="7" creationId="{00000000-0000-0000-0000-000000000000}"/>
          </ac:picMkLst>
        </pc:picChg>
        <pc:picChg chg="add mod">
          <ac:chgData name="Gareth Cort" userId="70a7ccca9534fe0d" providerId="LiveId" clId="{BD022A9A-6042-495C-81B9-A0BD2813CD1B}" dt="2020-01-02T12:51:34.674" v="382" actId="1076"/>
          <ac:picMkLst>
            <pc:docMk/>
            <pc:sldMk cId="2299316125" sldId="285"/>
            <ac:picMk id="13" creationId="{81E984A3-92A8-4D7A-AA0E-ECDBF0A7407F}"/>
          </ac:picMkLst>
        </pc:picChg>
      </pc:sldChg>
      <pc:sldChg chg="addSp delSp modSp delAnim modAnim">
        <pc:chgData name="Gareth Cort" userId="70a7ccca9534fe0d" providerId="LiveId" clId="{BD022A9A-6042-495C-81B9-A0BD2813CD1B}" dt="2020-01-02T12:55:51.655" v="500" actId="478"/>
        <pc:sldMkLst>
          <pc:docMk/>
          <pc:sldMk cId="896172624" sldId="287"/>
        </pc:sldMkLst>
        <pc:spChg chg="del mod">
          <ac:chgData name="Gareth Cort" userId="70a7ccca9534fe0d" providerId="LiveId" clId="{BD022A9A-6042-495C-81B9-A0BD2813CD1B}" dt="2020-01-02T12:55:01.949" v="483" actId="478"/>
          <ac:spMkLst>
            <pc:docMk/>
            <pc:sldMk cId="896172624" sldId="287"/>
            <ac:spMk id="4" creationId="{6ACA200A-A7C3-4DE9-ADE3-CFAD07A00976}"/>
          </ac:spMkLst>
        </pc:spChg>
        <pc:spChg chg="mod">
          <ac:chgData name="Gareth Cort" userId="70a7ccca9534fe0d" providerId="LiveId" clId="{BD022A9A-6042-495C-81B9-A0BD2813CD1B}" dt="2020-01-02T12:55:30.937" v="495" actId="1076"/>
          <ac:spMkLst>
            <pc:docMk/>
            <pc:sldMk cId="896172624" sldId="287"/>
            <ac:spMk id="5" creationId="{00000000-0000-0000-0000-000000000000}"/>
          </ac:spMkLst>
        </pc:spChg>
        <pc:spChg chg="del mod">
          <ac:chgData name="Gareth Cort" userId="70a7ccca9534fe0d" providerId="LiveId" clId="{BD022A9A-6042-495C-81B9-A0BD2813CD1B}" dt="2020-01-02T12:55:07.429" v="485" actId="478"/>
          <ac:spMkLst>
            <pc:docMk/>
            <pc:sldMk cId="896172624" sldId="287"/>
            <ac:spMk id="7" creationId="{6ACA200A-A7C3-4DE9-ADE3-CFAD07A00976}"/>
          </ac:spMkLst>
        </pc:spChg>
        <pc:spChg chg="add">
          <ac:chgData name="Gareth Cort" userId="70a7ccca9534fe0d" providerId="LiveId" clId="{BD022A9A-6042-495C-81B9-A0BD2813CD1B}" dt="2020-01-02T12:42:14.607" v="226"/>
          <ac:spMkLst>
            <pc:docMk/>
            <pc:sldMk cId="896172624" sldId="287"/>
            <ac:spMk id="8" creationId="{59597EE5-05A3-4337-8B32-3A2D0AB5AB8B}"/>
          </ac:spMkLst>
        </pc:spChg>
        <pc:spChg chg="add">
          <ac:chgData name="Gareth Cort" userId="70a7ccca9534fe0d" providerId="LiveId" clId="{BD022A9A-6042-495C-81B9-A0BD2813CD1B}" dt="2020-01-02T12:42:14.607" v="226"/>
          <ac:spMkLst>
            <pc:docMk/>
            <pc:sldMk cId="896172624" sldId="287"/>
            <ac:spMk id="9" creationId="{A6AC8B43-6CCE-4171-8A7C-33F5AA93E712}"/>
          </ac:spMkLst>
        </pc:spChg>
        <pc:spChg chg="add">
          <ac:chgData name="Gareth Cort" userId="70a7ccca9534fe0d" providerId="LiveId" clId="{BD022A9A-6042-495C-81B9-A0BD2813CD1B}" dt="2020-01-02T12:42:14.607" v="226"/>
          <ac:spMkLst>
            <pc:docMk/>
            <pc:sldMk cId="896172624" sldId="287"/>
            <ac:spMk id="10" creationId="{7AC236A8-964C-489C-982B-7CB2942529AD}"/>
          </ac:spMkLst>
        </pc:spChg>
        <pc:spChg chg="add">
          <ac:chgData name="Gareth Cort" userId="70a7ccca9534fe0d" providerId="LiveId" clId="{BD022A9A-6042-495C-81B9-A0BD2813CD1B}" dt="2020-01-02T12:55:02.164" v="484"/>
          <ac:spMkLst>
            <pc:docMk/>
            <pc:sldMk cId="896172624" sldId="287"/>
            <ac:spMk id="11" creationId="{165C00C5-0862-48A9-8A68-91F19904106C}"/>
          </ac:spMkLst>
        </pc:spChg>
        <pc:spChg chg="add">
          <ac:chgData name="Gareth Cort" userId="70a7ccca9534fe0d" providerId="LiveId" clId="{BD022A9A-6042-495C-81B9-A0BD2813CD1B}" dt="2020-01-02T12:55:10.969" v="486"/>
          <ac:spMkLst>
            <pc:docMk/>
            <pc:sldMk cId="896172624" sldId="287"/>
            <ac:spMk id="12" creationId="{243C5723-BB07-40E2-B984-69F669EC5C61}"/>
          </ac:spMkLst>
        </pc:spChg>
        <pc:picChg chg="mod">
          <ac:chgData name="Gareth Cort" userId="70a7ccca9534fe0d" providerId="LiveId" clId="{BD022A9A-6042-495C-81B9-A0BD2813CD1B}" dt="2020-01-02T12:23:16.007" v="0"/>
          <ac:picMkLst>
            <pc:docMk/>
            <pc:sldMk cId="896172624" sldId="287"/>
            <ac:picMk id="2" creationId="{00000000-0000-0000-0000-000000000000}"/>
          </ac:picMkLst>
        </pc:picChg>
        <pc:picChg chg="mod">
          <ac:chgData name="Gareth Cort" userId="70a7ccca9534fe0d" providerId="LiveId" clId="{BD022A9A-6042-495C-81B9-A0BD2813CD1B}" dt="2020-01-02T12:23:16.007" v="0"/>
          <ac:picMkLst>
            <pc:docMk/>
            <pc:sldMk cId="896172624" sldId="287"/>
            <ac:picMk id="3" creationId="{00000000-0000-0000-0000-000000000000}"/>
          </ac:picMkLst>
        </pc:picChg>
        <pc:picChg chg="del mod">
          <ac:chgData name="Gareth Cort" userId="70a7ccca9534fe0d" providerId="LiveId" clId="{BD022A9A-6042-495C-81B9-A0BD2813CD1B}" dt="2020-01-02T12:55:13.268" v="487" actId="478"/>
          <ac:picMkLst>
            <pc:docMk/>
            <pc:sldMk cId="896172624" sldId="287"/>
            <ac:picMk id="6" creationId="{00000000-0000-0000-0000-000000000000}"/>
          </ac:picMkLst>
        </pc:picChg>
        <pc:picChg chg="add del mod">
          <ac:chgData name="Gareth Cort" userId="70a7ccca9534fe0d" providerId="LiveId" clId="{BD022A9A-6042-495C-81B9-A0BD2813CD1B}" dt="2020-01-02T12:55:51.655" v="500" actId="478"/>
          <ac:picMkLst>
            <pc:docMk/>
            <pc:sldMk cId="896172624" sldId="287"/>
            <ac:picMk id="13" creationId="{19B702F0-58A8-4EB3-BDCC-9AD4C012235B}"/>
          </ac:picMkLst>
        </pc:picChg>
        <pc:picChg chg="add mod ord">
          <ac:chgData name="Gareth Cort" userId="70a7ccca9534fe0d" providerId="LiveId" clId="{BD022A9A-6042-495C-81B9-A0BD2813CD1B}" dt="2020-01-02T12:55:49.509" v="499" actId="171"/>
          <ac:picMkLst>
            <pc:docMk/>
            <pc:sldMk cId="896172624" sldId="287"/>
            <ac:picMk id="14" creationId="{6CAD977C-7341-4F57-9081-CFCBA9587EB2}"/>
          </ac:picMkLst>
        </pc:picChg>
      </pc:sldChg>
      <pc:sldChg chg="addSp delSp modSp">
        <pc:chgData name="Gareth Cort" userId="70a7ccca9534fe0d" providerId="LiveId" clId="{BD022A9A-6042-495C-81B9-A0BD2813CD1B}" dt="2020-01-02T12:58:13.107" v="543" actId="113"/>
        <pc:sldMkLst>
          <pc:docMk/>
          <pc:sldMk cId="305728481" sldId="288"/>
        </pc:sldMkLst>
        <pc:spChg chg="mod">
          <ac:chgData name="Gareth Cort" userId="70a7ccca9534fe0d" providerId="LiveId" clId="{BD022A9A-6042-495C-81B9-A0BD2813CD1B}" dt="2020-01-02T12:58:13.107" v="543" actId="113"/>
          <ac:spMkLst>
            <pc:docMk/>
            <pc:sldMk cId="305728481" sldId="288"/>
            <ac:spMk id="2" creationId="{6ACA200A-A7C3-4DE9-ADE3-CFAD07A00976}"/>
          </ac:spMkLst>
        </pc:spChg>
        <pc:spChg chg="del mod">
          <ac:chgData name="Gareth Cort" userId="70a7ccca9534fe0d" providerId="LiveId" clId="{BD022A9A-6042-495C-81B9-A0BD2813CD1B}" dt="2020-01-02T12:57:22.212" v="526" actId="478"/>
          <ac:spMkLst>
            <pc:docMk/>
            <pc:sldMk cId="305728481" sldId="288"/>
            <ac:spMk id="11" creationId="{09BFD9E3-022C-4EF0-9913-BD8430BB630E}"/>
          </ac:spMkLst>
        </pc:spChg>
        <pc:spChg chg="del mod">
          <ac:chgData name="Gareth Cort" userId="70a7ccca9534fe0d" providerId="LiveId" clId="{BD022A9A-6042-495C-81B9-A0BD2813CD1B}" dt="2020-01-02T12:57:23.683" v="527" actId="478"/>
          <ac:spMkLst>
            <pc:docMk/>
            <pc:sldMk cId="305728481" sldId="288"/>
            <ac:spMk id="12" creationId="{39FC6B33-EC42-4289-951A-C432ABA39847}"/>
          </ac:spMkLst>
        </pc:spChg>
        <pc:grpChg chg="add">
          <ac:chgData name="Gareth Cort" userId="70a7ccca9534fe0d" providerId="LiveId" clId="{BD022A9A-6042-495C-81B9-A0BD2813CD1B}" dt="2020-01-02T12:57:20.936" v="525"/>
          <ac:grpSpMkLst>
            <pc:docMk/>
            <pc:sldMk cId="305728481" sldId="288"/>
            <ac:grpSpMk id="6" creationId="{DC9FC96B-C98B-40C2-ADA2-4A9C3FA5B6AA}"/>
          </ac:grpSpMkLst>
        </pc:grpChg>
        <pc:picChg chg="mod">
          <ac:chgData name="Gareth Cort" userId="70a7ccca9534fe0d" providerId="LiveId" clId="{BD022A9A-6042-495C-81B9-A0BD2813CD1B}" dt="2020-01-02T12:23:16.007" v="0"/>
          <ac:picMkLst>
            <pc:docMk/>
            <pc:sldMk cId="305728481" sldId="288"/>
            <ac:picMk id="10" creationId="{00000000-0000-0000-0000-000000000000}"/>
          </ac:picMkLst>
        </pc:picChg>
      </pc:sldChg>
      <pc:sldChg chg="addSp delSp modSp">
        <pc:chgData name="Gareth Cort" userId="70a7ccca9534fe0d" providerId="LiveId" clId="{BD022A9A-6042-495C-81B9-A0BD2813CD1B}" dt="2020-01-02T13:12:12.417" v="683" actId="1038"/>
        <pc:sldMkLst>
          <pc:docMk/>
          <pc:sldMk cId="2502668455" sldId="289"/>
        </pc:sldMkLst>
        <pc:spChg chg="mod">
          <ac:chgData name="Gareth Cort" userId="70a7ccca9534fe0d" providerId="LiveId" clId="{BD022A9A-6042-495C-81B9-A0BD2813CD1B}" dt="2020-01-02T13:11:21.554" v="662" actId="113"/>
          <ac:spMkLst>
            <pc:docMk/>
            <pc:sldMk cId="2502668455" sldId="289"/>
            <ac:spMk id="2" creationId="{6ACA200A-A7C3-4DE9-ADE3-CFAD07A00976}"/>
          </ac:spMkLst>
        </pc:spChg>
        <pc:spChg chg="del mod">
          <ac:chgData name="Gareth Cort" userId="70a7ccca9534fe0d" providerId="LiveId" clId="{BD022A9A-6042-495C-81B9-A0BD2813CD1B}" dt="2020-01-02T12:36:07.808" v="86" actId="478"/>
          <ac:spMkLst>
            <pc:docMk/>
            <pc:sldMk cId="2502668455" sldId="289"/>
            <ac:spMk id="4" creationId="{09BFD9E3-022C-4EF0-9913-BD8430BB630E}"/>
          </ac:spMkLst>
        </pc:spChg>
        <pc:spChg chg="del mod">
          <ac:chgData name="Gareth Cort" userId="70a7ccca9534fe0d" providerId="LiveId" clId="{BD022A9A-6042-495C-81B9-A0BD2813CD1B}" dt="2020-01-02T12:36:10.423" v="87" actId="478"/>
          <ac:spMkLst>
            <pc:docMk/>
            <pc:sldMk cId="2502668455" sldId="289"/>
            <ac:spMk id="6" creationId="{39FC6B33-EC42-4289-951A-C432ABA39847}"/>
          </ac:spMkLst>
        </pc:spChg>
        <pc:grpChg chg="add">
          <ac:chgData name="Gareth Cort" userId="70a7ccca9534fe0d" providerId="LiveId" clId="{BD022A9A-6042-495C-81B9-A0BD2813CD1B}" dt="2020-01-02T13:11:09.082" v="656"/>
          <ac:grpSpMkLst>
            <pc:docMk/>
            <pc:sldMk cId="2502668455" sldId="289"/>
            <ac:grpSpMk id="7" creationId="{03D01C98-4319-4D55-8B2B-345DEF450DB2}"/>
          </ac:grpSpMkLst>
        </pc:grpChg>
        <pc:picChg chg="del mod">
          <ac:chgData name="Gareth Cort" userId="70a7ccca9534fe0d" providerId="LiveId" clId="{BD022A9A-6042-495C-81B9-A0BD2813CD1B}" dt="2020-01-02T13:12:07.656" v="674" actId="478"/>
          <ac:picMkLst>
            <pc:docMk/>
            <pc:sldMk cId="2502668455" sldId="289"/>
            <ac:picMk id="5" creationId="{00000000-0000-0000-0000-000000000000}"/>
          </ac:picMkLst>
        </pc:picChg>
        <pc:picChg chg="add mod modCrop">
          <ac:chgData name="Gareth Cort" userId="70a7ccca9534fe0d" providerId="LiveId" clId="{BD022A9A-6042-495C-81B9-A0BD2813CD1B}" dt="2020-01-02T13:12:12.417" v="683" actId="1038"/>
          <ac:picMkLst>
            <pc:docMk/>
            <pc:sldMk cId="2502668455" sldId="289"/>
            <ac:picMk id="11" creationId="{C1216EA9-F01C-475A-AE8D-4BF471013B76}"/>
          </ac:picMkLst>
        </pc:picChg>
      </pc:sldChg>
      <pc:sldChg chg="addSp delSp modSp">
        <pc:chgData name="Gareth Cort" userId="70a7ccca9534fe0d" providerId="LiveId" clId="{BD022A9A-6042-495C-81B9-A0BD2813CD1B}" dt="2020-01-02T13:01:21.430" v="574" actId="1036"/>
        <pc:sldMkLst>
          <pc:docMk/>
          <pc:sldMk cId="2698570824" sldId="291"/>
        </pc:sldMkLst>
        <pc:spChg chg="mod">
          <ac:chgData name="Gareth Cort" userId="70a7ccca9534fe0d" providerId="LiveId" clId="{BD022A9A-6042-495C-81B9-A0BD2813CD1B}" dt="2020-01-02T12:58:06.731" v="542" actId="113"/>
          <ac:spMkLst>
            <pc:docMk/>
            <pc:sldMk cId="2698570824" sldId="291"/>
            <ac:spMk id="2" creationId="{6ACA200A-A7C3-4DE9-ADE3-CFAD07A00976}"/>
          </ac:spMkLst>
        </pc:spChg>
        <pc:spChg chg="add del mod">
          <ac:chgData name="Gareth Cort" userId="70a7ccca9534fe0d" providerId="LiveId" clId="{BD022A9A-6042-495C-81B9-A0BD2813CD1B}" dt="2020-01-02T12:58:58.660" v="546" actId="478"/>
          <ac:spMkLst>
            <pc:docMk/>
            <pc:sldMk cId="2698570824" sldId="291"/>
            <ac:spMk id="3" creationId="{A689E49F-B338-45A1-AC73-A99DFA9CE7CE}"/>
          </ac:spMkLst>
        </pc:spChg>
        <pc:spChg chg="del mod">
          <ac:chgData name="Gareth Cort" userId="70a7ccca9534fe0d" providerId="LiveId" clId="{BD022A9A-6042-495C-81B9-A0BD2813CD1B}" dt="2020-01-02T12:57:41.963" v="532" actId="478"/>
          <ac:spMkLst>
            <pc:docMk/>
            <pc:sldMk cId="2698570824" sldId="291"/>
            <ac:spMk id="4" creationId="{09BFD9E3-022C-4EF0-9913-BD8430BB630E}"/>
          </ac:spMkLst>
        </pc:spChg>
        <pc:spChg chg="del mod">
          <ac:chgData name="Gareth Cort" userId="70a7ccca9534fe0d" providerId="LiveId" clId="{BD022A9A-6042-495C-81B9-A0BD2813CD1B}" dt="2020-01-02T12:57:44.775" v="533" actId="478"/>
          <ac:spMkLst>
            <pc:docMk/>
            <pc:sldMk cId="2698570824" sldId="291"/>
            <ac:spMk id="5" creationId="{39FC6B33-EC42-4289-951A-C432ABA39847}"/>
          </ac:spMkLst>
        </pc:spChg>
        <pc:grpChg chg="add">
          <ac:chgData name="Gareth Cort" userId="70a7ccca9534fe0d" providerId="LiveId" clId="{BD022A9A-6042-495C-81B9-A0BD2813CD1B}" dt="2020-01-02T12:57:48.533" v="534"/>
          <ac:grpSpMkLst>
            <pc:docMk/>
            <pc:sldMk cId="2698570824" sldId="291"/>
            <ac:grpSpMk id="8" creationId="{3F68C4B6-89A8-488F-9B26-28938E91DAB9}"/>
          </ac:grpSpMkLst>
        </pc:grpChg>
        <pc:picChg chg="del mod">
          <ac:chgData name="Gareth Cort" userId="70a7ccca9534fe0d" providerId="LiveId" clId="{BD022A9A-6042-495C-81B9-A0BD2813CD1B}" dt="2020-01-02T13:00:38.036" v="552" actId="478"/>
          <ac:picMkLst>
            <pc:docMk/>
            <pc:sldMk cId="2698570824" sldId="291"/>
            <ac:picMk id="6" creationId="{00000000-0000-0000-0000-000000000000}"/>
          </ac:picMkLst>
        </pc:picChg>
        <pc:picChg chg="del mod">
          <ac:chgData name="Gareth Cort" userId="70a7ccca9534fe0d" providerId="LiveId" clId="{BD022A9A-6042-495C-81B9-A0BD2813CD1B}" dt="2020-01-02T13:00:42.427" v="555" actId="478"/>
          <ac:picMkLst>
            <pc:docMk/>
            <pc:sldMk cId="2698570824" sldId="291"/>
            <ac:picMk id="7" creationId="{00000000-0000-0000-0000-000000000000}"/>
          </ac:picMkLst>
        </pc:picChg>
        <pc:picChg chg="add mod">
          <ac:chgData name="Gareth Cort" userId="70a7ccca9534fe0d" providerId="LiveId" clId="{BD022A9A-6042-495C-81B9-A0BD2813CD1B}" dt="2020-01-02T13:00:41.177" v="554" actId="688"/>
          <ac:picMkLst>
            <pc:docMk/>
            <pc:sldMk cId="2698570824" sldId="291"/>
            <ac:picMk id="13" creationId="{9A6F3D65-1589-43A4-87EC-E7EBB85A6A32}"/>
          </ac:picMkLst>
        </pc:picChg>
        <pc:picChg chg="add mod">
          <ac:chgData name="Gareth Cort" userId="70a7ccca9534fe0d" providerId="LiveId" clId="{BD022A9A-6042-495C-81B9-A0BD2813CD1B}" dt="2020-01-02T13:01:21.430" v="574" actId="1036"/>
          <ac:picMkLst>
            <pc:docMk/>
            <pc:sldMk cId="2698570824" sldId="291"/>
            <ac:picMk id="15" creationId="{7E8F7528-CAFD-43FF-90E2-860A7F4C8E48}"/>
          </ac:picMkLst>
        </pc:picChg>
      </pc:sldChg>
      <pc:sldChg chg="addSp modSp">
        <pc:chgData name="Gareth Cort" userId="70a7ccca9534fe0d" providerId="LiveId" clId="{BD022A9A-6042-495C-81B9-A0BD2813CD1B}" dt="2020-01-02T12:57:09.424" v="524" actId="1076"/>
        <pc:sldMkLst>
          <pc:docMk/>
          <pc:sldMk cId="1502791245" sldId="292"/>
        </pc:sldMkLst>
        <pc:spChg chg="mod">
          <ac:chgData name="Gareth Cort" userId="70a7ccca9534fe0d" providerId="LiveId" clId="{BD022A9A-6042-495C-81B9-A0BD2813CD1B}" dt="2020-01-02T12:57:07.433" v="523" actId="1076"/>
          <ac:spMkLst>
            <pc:docMk/>
            <pc:sldMk cId="1502791245" sldId="292"/>
            <ac:spMk id="2" creationId="{00000000-0000-0000-0000-000000000000}"/>
          </ac:spMkLst>
        </pc:spChg>
        <pc:spChg chg="add">
          <ac:chgData name="Gareth Cort" userId="70a7ccca9534fe0d" providerId="LiveId" clId="{BD022A9A-6042-495C-81B9-A0BD2813CD1B}" dt="2020-01-02T12:42:16.967" v="227"/>
          <ac:spMkLst>
            <pc:docMk/>
            <pc:sldMk cId="1502791245" sldId="292"/>
            <ac:spMk id="10" creationId="{9E09FFF3-C0EB-4F76-8564-88378C951448}"/>
          </ac:spMkLst>
        </pc:spChg>
        <pc:spChg chg="add">
          <ac:chgData name="Gareth Cort" userId="70a7ccca9534fe0d" providerId="LiveId" clId="{BD022A9A-6042-495C-81B9-A0BD2813CD1B}" dt="2020-01-02T12:42:16.967" v="227"/>
          <ac:spMkLst>
            <pc:docMk/>
            <pc:sldMk cId="1502791245" sldId="292"/>
            <ac:spMk id="11" creationId="{D16B6994-467A-4A41-8399-4F4833DC7D89}"/>
          </ac:spMkLst>
        </pc:spChg>
        <pc:spChg chg="add">
          <ac:chgData name="Gareth Cort" userId="70a7ccca9534fe0d" providerId="LiveId" clId="{BD022A9A-6042-495C-81B9-A0BD2813CD1B}" dt="2020-01-02T12:42:16.967" v="227"/>
          <ac:spMkLst>
            <pc:docMk/>
            <pc:sldMk cId="1502791245" sldId="292"/>
            <ac:spMk id="12" creationId="{11AB9950-2283-44A1-93CB-166312BF61F0}"/>
          </ac:spMkLst>
        </pc:spChg>
        <pc:picChg chg="mod">
          <ac:chgData name="Gareth Cort" userId="70a7ccca9534fe0d" providerId="LiveId" clId="{BD022A9A-6042-495C-81B9-A0BD2813CD1B}" dt="2020-01-02T12:56:41.913" v="514" actId="1076"/>
          <ac:picMkLst>
            <pc:docMk/>
            <pc:sldMk cId="1502791245" sldId="292"/>
            <ac:picMk id="3" creationId="{00000000-0000-0000-0000-000000000000}"/>
          </ac:picMkLst>
        </pc:picChg>
        <pc:picChg chg="mod">
          <ac:chgData name="Gareth Cort" userId="70a7ccca9534fe0d" providerId="LiveId" clId="{BD022A9A-6042-495C-81B9-A0BD2813CD1B}" dt="2020-01-02T12:56:06.809" v="501" actId="1076"/>
          <ac:picMkLst>
            <pc:docMk/>
            <pc:sldMk cId="1502791245" sldId="292"/>
            <ac:picMk id="4" creationId="{00000000-0000-0000-0000-000000000000}"/>
          </ac:picMkLst>
        </pc:picChg>
        <pc:picChg chg="mod">
          <ac:chgData name="Gareth Cort" userId="70a7ccca9534fe0d" providerId="LiveId" clId="{BD022A9A-6042-495C-81B9-A0BD2813CD1B}" dt="2020-01-02T12:23:16.007" v="0"/>
          <ac:picMkLst>
            <pc:docMk/>
            <pc:sldMk cId="1502791245" sldId="292"/>
            <ac:picMk id="5" creationId="{00000000-0000-0000-0000-000000000000}"/>
          </ac:picMkLst>
        </pc:picChg>
        <pc:picChg chg="mod">
          <ac:chgData name="Gareth Cort" userId="70a7ccca9534fe0d" providerId="LiveId" clId="{BD022A9A-6042-495C-81B9-A0BD2813CD1B}" dt="2020-01-02T12:56:37.170" v="512" actId="1076"/>
          <ac:picMkLst>
            <pc:docMk/>
            <pc:sldMk cId="1502791245" sldId="292"/>
            <ac:picMk id="6" creationId="{00000000-0000-0000-0000-000000000000}"/>
          </ac:picMkLst>
        </pc:picChg>
        <pc:picChg chg="mod">
          <ac:chgData name="Gareth Cort" userId="70a7ccca9534fe0d" providerId="LiveId" clId="{BD022A9A-6042-495C-81B9-A0BD2813CD1B}" dt="2020-01-02T12:23:16.007" v="0"/>
          <ac:picMkLst>
            <pc:docMk/>
            <pc:sldMk cId="1502791245" sldId="292"/>
            <ac:picMk id="7" creationId="{00000000-0000-0000-0000-000000000000}"/>
          </ac:picMkLst>
        </pc:picChg>
        <pc:picChg chg="mod">
          <ac:chgData name="Gareth Cort" userId="70a7ccca9534fe0d" providerId="LiveId" clId="{BD022A9A-6042-495C-81B9-A0BD2813CD1B}" dt="2020-01-02T12:56:57.713" v="518" actId="1076"/>
          <ac:picMkLst>
            <pc:docMk/>
            <pc:sldMk cId="1502791245" sldId="292"/>
            <ac:picMk id="8" creationId="{00000000-0000-0000-0000-000000000000}"/>
          </ac:picMkLst>
        </pc:picChg>
        <pc:picChg chg="mod">
          <ac:chgData name="Gareth Cort" userId="70a7ccca9534fe0d" providerId="LiveId" clId="{BD022A9A-6042-495C-81B9-A0BD2813CD1B}" dt="2020-01-02T12:57:09.424" v="524" actId="1076"/>
          <ac:picMkLst>
            <pc:docMk/>
            <pc:sldMk cId="1502791245" sldId="292"/>
            <ac:picMk id="9" creationId="{00000000-0000-0000-0000-000000000000}"/>
          </ac:picMkLst>
        </pc:picChg>
      </pc:sldChg>
      <pc:sldChg chg="addSp delSp modSp">
        <pc:chgData name="Gareth Cort" userId="70a7ccca9534fe0d" providerId="LiveId" clId="{BD022A9A-6042-495C-81B9-A0BD2813CD1B}" dt="2020-01-02T12:24:09.294" v="6"/>
        <pc:sldMkLst>
          <pc:docMk/>
          <pc:sldMk cId="3694437384" sldId="293"/>
        </pc:sldMkLst>
        <pc:spChg chg="del mod">
          <ac:chgData name="Gareth Cort" userId="70a7ccca9534fe0d" providerId="LiveId" clId="{BD022A9A-6042-495C-81B9-A0BD2813CD1B}" dt="2020-01-02T12:23:59.125" v="4" actId="478"/>
          <ac:spMkLst>
            <pc:docMk/>
            <pc:sldMk cId="3694437384" sldId="293"/>
            <ac:spMk id="2" creationId="{C2EEA0F4-3063-4DF2-A2DA-0DDC3FA67494}"/>
          </ac:spMkLst>
        </pc:spChg>
        <pc:spChg chg="del mod">
          <ac:chgData name="Gareth Cort" userId="70a7ccca9534fe0d" providerId="LiveId" clId="{BD022A9A-6042-495C-81B9-A0BD2813CD1B}" dt="2020-01-02T12:23:59.125" v="4" actId="478"/>
          <ac:spMkLst>
            <pc:docMk/>
            <pc:sldMk cId="3694437384" sldId="293"/>
            <ac:spMk id="3" creationId="{5EDA412E-1A9D-4DF9-92C1-ED9D8F8BEA2F}"/>
          </ac:spMkLst>
        </pc:spChg>
        <pc:spChg chg="del mod">
          <ac:chgData name="Gareth Cort" userId="70a7ccca9534fe0d" providerId="LiveId" clId="{BD022A9A-6042-495C-81B9-A0BD2813CD1B}" dt="2020-01-02T12:23:59.125" v="4" actId="478"/>
          <ac:spMkLst>
            <pc:docMk/>
            <pc:sldMk cId="3694437384" sldId="293"/>
            <ac:spMk id="7" creationId="{D8C251CA-C627-4833-8E6D-618C373E8D46}"/>
          </ac:spMkLst>
        </pc:spChg>
        <pc:spChg chg="mod">
          <ac:chgData name="Gareth Cort" userId="70a7ccca9534fe0d" providerId="LiveId" clId="{BD022A9A-6042-495C-81B9-A0BD2813CD1B}" dt="2020-01-02T12:23:16.007" v="0"/>
          <ac:spMkLst>
            <pc:docMk/>
            <pc:sldMk cId="3694437384" sldId="293"/>
            <ac:spMk id="8" creationId="{D8C251CA-C627-4833-8E6D-618C373E8D46}"/>
          </ac:spMkLst>
        </pc:spChg>
        <pc:spChg chg="del mod">
          <ac:chgData name="Gareth Cort" userId="70a7ccca9534fe0d" providerId="LiveId" clId="{BD022A9A-6042-495C-81B9-A0BD2813CD1B}" dt="2020-01-02T12:24:01.194" v="5" actId="478"/>
          <ac:spMkLst>
            <pc:docMk/>
            <pc:sldMk cId="3694437384" sldId="293"/>
            <ac:spMk id="11" creationId="{685248EF-345B-44A2-9729-19F1636AFED3}"/>
          </ac:spMkLst>
        </pc:spChg>
        <pc:spChg chg="add">
          <ac:chgData name="Gareth Cort" userId="70a7ccca9534fe0d" providerId="LiveId" clId="{BD022A9A-6042-495C-81B9-A0BD2813CD1B}" dt="2020-01-02T12:24:09.294" v="6"/>
          <ac:spMkLst>
            <pc:docMk/>
            <pc:sldMk cId="3694437384" sldId="293"/>
            <ac:spMk id="12" creationId="{69D773C5-C769-49DC-BB9F-326ADC83D39F}"/>
          </ac:spMkLst>
        </pc:spChg>
        <pc:spChg chg="add">
          <ac:chgData name="Gareth Cort" userId="70a7ccca9534fe0d" providerId="LiveId" clId="{BD022A9A-6042-495C-81B9-A0BD2813CD1B}" dt="2020-01-02T12:24:09.294" v="6"/>
          <ac:spMkLst>
            <pc:docMk/>
            <pc:sldMk cId="3694437384" sldId="293"/>
            <ac:spMk id="16" creationId="{79F560C0-9CC0-4741-A359-9C931E0D6127}"/>
          </ac:spMkLst>
        </pc:spChg>
        <pc:picChg chg="del mod">
          <ac:chgData name="Gareth Cort" userId="70a7ccca9534fe0d" providerId="LiveId" clId="{BD022A9A-6042-495C-81B9-A0BD2813CD1B}" dt="2020-01-02T12:23:59.125" v="4" actId="478"/>
          <ac:picMkLst>
            <pc:docMk/>
            <pc:sldMk cId="3694437384" sldId="293"/>
            <ac:picMk id="4" creationId="{00000000-0000-0000-0000-000000000000}"/>
          </ac:picMkLst>
        </pc:picChg>
        <pc:picChg chg="del mod">
          <ac:chgData name="Gareth Cort" userId="70a7ccca9534fe0d" providerId="LiveId" clId="{BD022A9A-6042-495C-81B9-A0BD2813CD1B}" dt="2020-01-02T12:24:01.194" v="5" actId="478"/>
          <ac:picMkLst>
            <pc:docMk/>
            <pc:sldMk cId="3694437384" sldId="293"/>
            <ac:picMk id="10" creationId="{8D9D45C5-1086-49EA-8FAA-948175137CA4}"/>
          </ac:picMkLst>
        </pc:picChg>
        <pc:picChg chg="del mod">
          <ac:chgData name="Gareth Cort" userId="70a7ccca9534fe0d" providerId="LiveId" clId="{BD022A9A-6042-495C-81B9-A0BD2813CD1B}" dt="2020-01-02T12:24:01.194" v="5" actId="478"/>
          <ac:picMkLst>
            <pc:docMk/>
            <pc:sldMk cId="3694437384" sldId="293"/>
            <ac:picMk id="13" creationId="{4694F0B1-BF06-4D2A-9E72-6B336A15782D}"/>
          </ac:picMkLst>
        </pc:picChg>
        <pc:picChg chg="add">
          <ac:chgData name="Gareth Cort" userId="70a7ccca9534fe0d" providerId="LiveId" clId="{BD022A9A-6042-495C-81B9-A0BD2813CD1B}" dt="2020-01-02T12:24:09.294" v="6"/>
          <ac:picMkLst>
            <pc:docMk/>
            <pc:sldMk cId="3694437384" sldId="293"/>
            <ac:picMk id="14" creationId="{DB2B87B1-3502-4B21-B12E-A33FC2251576}"/>
          </ac:picMkLst>
        </pc:picChg>
        <pc:picChg chg="add">
          <ac:chgData name="Gareth Cort" userId="70a7ccca9534fe0d" providerId="LiveId" clId="{BD022A9A-6042-495C-81B9-A0BD2813CD1B}" dt="2020-01-02T12:24:09.294" v="6"/>
          <ac:picMkLst>
            <pc:docMk/>
            <pc:sldMk cId="3694437384" sldId="293"/>
            <ac:picMk id="15" creationId="{774AFECB-1D89-49EE-911B-D294929AD2D2}"/>
          </ac:picMkLst>
        </pc:picChg>
        <pc:picChg chg="del mod">
          <ac:chgData name="Gareth Cort" userId="70a7ccca9534fe0d" providerId="LiveId" clId="{BD022A9A-6042-495C-81B9-A0BD2813CD1B}" dt="2020-01-02T12:24:01.194" v="5" actId="478"/>
          <ac:picMkLst>
            <pc:docMk/>
            <pc:sldMk cId="3694437384" sldId="293"/>
            <ac:picMk id="17" creationId="{64752E98-B7AB-45C0-9312-EA59905B47A4}"/>
          </ac:picMkLst>
        </pc:picChg>
        <pc:picChg chg="add">
          <ac:chgData name="Gareth Cort" userId="70a7ccca9534fe0d" providerId="LiveId" clId="{BD022A9A-6042-495C-81B9-A0BD2813CD1B}" dt="2020-01-02T12:24:09.294" v="6"/>
          <ac:picMkLst>
            <pc:docMk/>
            <pc:sldMk cId="3694437384" sldId="293"/>
            <ac:picMk id="18" creationId="{7D15A4A8-74C2-45DD-90B6-BDCEDEE2F45A}"/>
          </ac:picMkLst>
        </pc:picChg>
        <pc:picChg chg="add">
          <ac:chgData name="Gareth Cort" userId="70a7ccca9534fe0d" providerId="LiveId" clId="{BD022A9A-6042-495C-81B9-A0BD2813CD1B}" dt="2020-01-02T12:24:09.294" v="6"/>
          <ac:picMkLst>
            <pc:docMk/>
            <pc:sldMk cId="3694437384" sldId="293"/>
            <ac:picMk id="19" creationId="{528AEF48-F438-45C1-8043-ADD4F17AA3D2}"/>
          </ac:picMkLst>
        </pc:picChg>
      </pc:sldChg>
      <pc:sldMasterChg chg="modSp modSldLayout">
        <pc:chgData name="Gareth Cort" userId="70a7ccca9534fe0d" providerId="LiveId" clId="{BD022A9A-6042-495C-81B9-A0BD2813CD1B}" dt="2020-01-02T12:23:16.007" v="0"/>
        <pc:sldMasterMkLst>
          <pc:docMk/>
          <pc:sldMasterMk cId="3471096590" sldId="2147483648"/>
        </pc:sldMasterMkLst>
        <pc:spChg chg="mod">
          <ac:chgData name="Gareth Cort" userId="70a7ccca9534fe0d" providerId="LiveId" clId="{BD022A9A-6042-495C-81B9-A0BD2813CD1B}" dt="2020-01-02T12:23:16.007" v="0"/>
          <ac:spMkLst>
            <pc:docMk/>
            <pc:sldMasterMk cId="3471096590" sldId="2147483648"/>
            <ac:spMk id="2" creationId="{6D30BAF7-2F74-4E28-B214-EF70A155F989}"/>
          </ac:spMkLst>
        </pc:spChg>
        <pc:spChg chg="mod">
          <ac:chgData name="Gareth Cort" userId="70a7ccca9534fe0d" providerId="LiveId" clId="{BD022A9A-6042-495C-81B9-A0BD2813CD1B}" dt="2020-01-02T12:23:16.007" v="0"/>
          <ac:spMkLst>
            <pc:docMk/>
            <pc:sldMasterMk cId="3471096590" sldId="2147483648"/>
            <ac:spMk id="3" creationId="{3DA3B148-EA12-4E22-BF01-B1581E4E5BB7}"/>
          </ac:spMkLst>
        </pc:spChg>
        <pc:spChg chg="mod">
          <ac:chgData name="Gareth Cort" userId="70a7ccca9534fe0d" providerId="LiveId" clId="{BD022A9A-6042-495C-81B9-A0BD2813CD1B}" dt="2020-01-02T12:23:16.007" v="0"/>
          <ac:spMkLst>
            <pc:docMk/>
            <pc:sldMasterMk cId="3471096590" sldId="2147483648"/>
            <ac:spMk id="4" creationId="{B2BDB9F7-3A68-4A73-92D0-25F8E2A2D853}"/>
          </ac:spMkLst>
        </pc:spChg>
        <pc:spChg chg="mod">
          <ac:chgData name="Gareth Cort" userId="70a7ccca9534fe0d" providerId="LiveId" clId="{BD022A9A-6042-495C-81B9-A0BD2813CD1B}" dt="2020-01-02T12:23:16.007" v="0"/>
          <ac:spMkLst>
            <pc:docMk/>
            <pc:sldMasterMk cId="3471096590" sldId="2147483648"/>
            <ac:spMk id="5" creationId="{703A34F9-8498-4BAC-872B-43D8ABEC77FE}"/>
          </ac:spMkLst>
        </pc:spChg>
        <pc:spChg chg="mod">
          <ac:chgData name="Gareth Cort" userId="70a7ccca9534fe0d" providerId="LiveId" clId="{BD022A9A-6042-495C-81B9-A0BD2813CD1B}" dt="2020-01-02T12:23:16.007" v="0"/>
          <ac:spMkLst>
            <pc:docMk/>
            <pc:sldMasterMk cId="3471096590" sldId="2147483648"/>
            <ac:spMk id="6" creationId="{4D6B2E9C-3753-4E4C-8139-6F5258BC8CFD}"/>
          </ac:spMkLst>
        </pc:spChg>
        <pc:sldLayoutChg chg="modSp">
          <pc:chgData name="Gareth Cort" userId="70a7ccca9534fe0d" providerId="LiveId" clId="{BD022A9A-6042-495C-81B9-A0BD2813CD1B}" dt="2020-01-02T12:23:16.007" v="0"/>
          <pc:sldLayoutMkLst>
            <pc:docMk/>
            <pc:sldMasterMk cId="3471096590" sldId="2147483648"/>
            <pc:sldLayoutMk cId="3838648719" sldId="2147483649"/>
          </pc:sldLayoutMkLst>
          <pc:spChg chg="mod">
            <ac:chgData name="Gareth Cort" userId="70a7ccca9534fe0d" providerId="LiveId" clId="{BD022A9A-6042-495C-81B9-A0BD2813CD1B}" dt="2020-01-02T12:23:16.007" v="0"/>
            <ac:spMkLst>
              <pc:docMk/>
              <pc:sldMasterMk cId="3471096590" sldId="2147483648"/>
              <pc:sldLayoutMk cId="3838648719" sldId="2147483649"/>
              <ac:spMk id="2" creationId="{914F5722-ACB1-40E4-A82D-5A18340940BD}"/>
            </ac:spMkLst>
          </pc:spChg>
          <pc:spChg chg="mod">
            <ac:chgData name="Gareth Cort" userId="70a7ccca9534fe0d" providerId="LiveId" clId="{BD022A9A-6042-495C-81B9-A0BD2813CD1B}" dt="2020-01-02T12:23:16.007" v="0"/>
            <ac:spMkLst>
              <pc:docMk/>
              <pc:sldMasterMk cId="3471096590" sldId="2147483648"/>
              <pc:sldLayoutMk cId="3838648719" sldId="2147483649"/>
              <ac:spMk id="3" creationId="{CB001D6A-C043-42F7-BE83-E603FF4726B4}"/>
            </ac:spMkLst>
          </pc:spChg>
        </pc:sldLayoutChg>
        <pc:sldLayoutChg chg="modSp">
          <pc:chgData name="Gareth Cort" userId="70a7ccca9534fe0d" providerId="LiveId" clId="{BD022A9A-6042-495C-81B9-A0BD2813CD1B}" dt="2020-01-02T12:23:16.007" v="0"/>
          <pc:sldLayoutMkLst>
            <pc:docMk/>
            <pc:sldMasterMk cId="3471096590" sldId="2147483648"/>
            <pc:sldLayoutMk cId="3088962022" sldId="2147483651"/>
          </pc:sldLayoutMkLst>
          <pc:spChg chg="mod">
            <ac:chgData name="Gareth Cort" userId="70a7ccca9534fe0d" providerId="LiveId" clId="{BD022A9A-6042-495C-81B9-A0BD2813CD1B}" dt="2020-01-02T12:23:16.007" v="0"/>
            <ac:spMkLst>
              <pc:docMk/>
              <pc:sldMasterMk cId="3471096590" sldId="2147483648"/>
              <pc:sldLayoutMk cId="3088962022" sldId="2147483651"/>
              <ac:spMk id="2" creationId="{3C56EC9B-30C3-4E66-AE5A-502AB2AD7C5E}"/>
            </ac:spMkLst>
          </pc:spChg>
          <pc:spChg chg="mod">
            <ac:chgData name="Gareth Cort" userId="70a7ccca9534fe0d" providerId="LiveId" clId="{BD022A9A-6042-495C-81B9-A0BD2813CD1B}" dt="2020-01-02T12:23:16.007" v="0"/>
            <ac:spMkLst>
              <pc:docMk/>
              <pc:sldMasterMk cId="3471096590" sldId="2147483648"/>
              <pc:sldLayoutMk cId="3088962022" sldId="2147483651"/>
              <ac:spMk id="3" creationId="{8033198D-5FE3-4CF8-ADA9-644D89EE828D}"/>
            </ac:spMkLst>
          </pc:spChg>
        </pc:sldLayoutChg>
        <pc:sldLayoutChg chg="modSp">
          <pc:chgData name="Gareth Cort" userId="70a7ccca9534fe0d" providerId="LiveId" clId="{BD022A9A-6042-495C-81B9-A0BD2813CD1B}" dt="2020-01-02T12:23:16.007" v="0"/>
          <pc:sldLayoutMkLst>
            <pc:docMk/>
            <pc:sldMasterMk cId="3471096590" sldId="2147483648"/>
            <pc:sldLayoutMk cId="1857325661" sldId="2147483652"/>
          </pc:sldLayoutMkLst>
          <pc:spChg chg="mod">
            <ac:chgData name="Gareth Cort" userId="70a7ccca9534fe0d" providerId="LiveId" clId="{BD022A9A-6042-495C-81B9-A0BD2813CD1B}" dt="2020-01-02T12:23:16.007" v="0"/>
            <ac:spMkLst>
              <pc:docMk/>
              <pc:sldMasterMk cId="3471096590" sldId="2147483648"/>
              <pc:sldLayoutMk cId="1857325661" sldId="2147483652"/>
              <ac:spMk id="3" creationId="{70478999-02EA-4A1C-B95E-644E505360AF}"/>
            </ac:spMkLst>
          </pc:spChg>
          <pc:spChg chg="mod">
            <ac:chgData name="Gareth Cort" userId="70a7ccca9534fe0d" providerId="LiveId" clId="{BD022A9A-6042-495C-81B9-A0BD2813CD1B}" dt="2020-01-02T12:23:16.007" v="0"/>
            <ac:spMkLst>
              <pc:docMk/>
              <pc:sldMasterMk cId="3471096590" sldId="2147483648"/>
              <pc:sldLayoutMk cId="1857325661" sldId="2147483652"/>
              <ac:spMk id="4" creationId="{1FB3645C-77D6-4B1A-93C6-DCEE97E7B53D}"/>
            </ac:spMkLst>
          </pc:spChg>
        </pc:sldLayoutChg>
        <pc:sldLayoutChg chg="modSp">
          <pc:chgData name="Gareth Cort" userId="70a7ccca9534fe0d" providerId="LiveId" clId="{BD022A9A-6042-495C-81B9-A0BD2813CD1B}" dt="2020-01-02T12:23:16.007" v="0"/>
          <pc:sldLayoutMkLst>
            <pc:docMk/>
            <pc:sldMasterMk cId="3471096590" sldId="2147483648"/>
            <pc:sldLayoutMk cId="1576320948" sldId="2147483653"/>
          </pc:sldLayoutMkLst>
          <pc:spChg chg="mod">
            <ac:chgData name="Gareth Cort" userId="70a7ccca9534fe0d" providerId="LiveId" clId="{BD022A9A-6042-495C-81B9-A0BD2813CD1B}" dt="2020-01-02T12:23:16.007" v="0"/>
            <ac:spMkLst>
              <pc:docMk/>
              <pc:sldMasterMk cId="3471096590" sldId="2147483648"/>
              <pc:sldLayoutMk cId="1576320948" sldId="2147483653"/>
              <ac:spMk id="2" creationId="{8DC303B0-800B-4F47-8472-07E34491CCB6}"/>
            </ac:spMkLst>
          </pc:spChg>
          <pc:spChg chg="mod">
            <ac:chgData name="Gareth Cort" userId="70a7ccca9534fe0d" providerId="LiveId" clId="{BD022A9A-6042-495C-81B9-A0BD2813CD1B}" dt="2020-01-02T12:23:16.007" v="0"/>
            <ac:spMkLst>
              <pc:docMk/>
              <pc:sldMasterMk cId="3471096590" sldId="2147483648"/>
              <pc:sldLayoutMk cId="1576320948" sldId="2147483653"/>
              <ac:spMk id="3" creationId="{74EC2AFF-41AE-453E-B1CA-61D336583FA0}"/>
            </ac:spMkLst>
          </pc:spChg>
          <pc:spChg chg="mod">
            <ac:chgData name="Gareth Cort" userId="70a7ccca9534fe0d" providerId="LiveId" clId="{BD022A9A-6042-495C-81B9-A0BD2813CD1B}" dt="2020-01-02T12:23:16.007" v="0"/>
            <ac:spMkLst>
              <pc:docMk/>
              <pc:sldMasterMk cId="3471096590" sldId="2147483648"/>
              <pc:sldLayoutMk cId="1576320948" sldId="2147483653"/>
              <ac:spMk id="4" creationId="{127B7528-4BD4-439C-8F2F-370941424EDC}"/>
            </ac:spMkLst>
          </pc:spChg>
          <pc:spChg chg="mod">
            <ac:chgData name="Gareth Cort" userId="70a7ccca9534fe0d" providerId="LiveId" clId="{BD022A9A-6042-495C-81B9-A0BD2813CD1B}" dt="2020-01-02T12:23:16.007" v="0"/>
            <ac:spMkLst>
              <pc:docMk/>
              <pc:sldMasterMk cId="3471096590" sldId="2147483648"/>
              <pc:sldLayoutMk cId="1576320948" sldId="2147483653"/>
              <ac:spMk id="5" creationId="{551D0886-E470-4774-9318-40C31D974FDF}"/>
            </ac:spMkLst>
          </pc:spChg>
          <pc:spChg chg="mod">
            <ac:chgData name="Gareth Cort" userId="70a7ccca9534fe0d" providerId="LiveId" clId="{BD022A9A-6042-495C-81B9-A0BD2813CD1B}" dt="2020-01-02T12:23:16.007" v="0"/>
            <ac:spMkLst>
              <pc:docMk/>
              <pc:sldMasterMk cId="3471096590" sldId="2147483648"/>
              <pc:sldLayoutMk cId="1576320948" sldId="2147483653"/>
              <ac:spMk id="6" creationId="{4E150DFF-D9B6-4897-AFEE-0A6D167BD863}"/>
            </ac:spMkLst>
          </pc:spChg>
        </pc:sldLayoutChg>
        <pc:sldLayoutChg chg="modSp">
          <pc:chgData name="Gareth Cort" userId="70a7ccca9534fe0d" providerId="LiveId" clId="{BD022A9A-6042-495C-81B9-A0BD2813CD1B}" dt="2020-01-02T12:23:16.007" v="0"/>
          <pc:sldLayoutMkLst>
            <pc:docMk/>
            <pc:sldMasterMk cId="3471096590" sldId="2147483648"/>
            <pc:sldLayoutMk cId="1541400126" sldId="2147483656"/>
          </pc:sldLayoutMkLst>
          <pc:spChg chg="mod">
            <ac:chgData name="Gareth Cort" userId="70a7ccca9534fe0d" providerId="LiveId" clId="{BD022A9A-6042-495C-81B9-A0BD2813CD1B}" dt="2020-01-02T12:23:16.007" v="0"/>
            <ac:spMkLst>
              <pc:docMk/>
              <pc:sldMasterMk cId="3471096590" sldId="2147483648"/>
              <pc:sldLayoutMk cId="1541400126" sldId="2147483656"/>
              <ac:spMk id="2" creationId="{2F5529F4-A777-45DD-8895-BB8D39DED0F7}"/>
            </ac:spMkLst>
          </pc:spChg>
          <pc:spChg chg="mod">
            <ac:chgData name="Gareth Cort" userId="70a7ccca9534fe0d" providerId="LiveId" clId="{BD022A9A-6042-495C-81B9-A0BD2813CD1B}" dt="2020-01-02T12:23:16.007" v="0"/>
            <ac:spMkLst>
              <pc:docMk/>
              <pc:sldMasterMk cId="3471096590" sldId="2147483648"/>
              <pc:sldLayoutMk cId="1541400126" sldId="2147483656"/>
              <ac:spMk id="3" creationId="{7C590903-77A1-441A-A33E-D33219918D01}"/>
            </ac:spMkLst>
          </pc:spChg>
          <pc:spChg chg="mod">
            <ac:chgData name="Gareth Cort" userId="70a7ccca9534fe0d" providerId="LiveId" clId="{BD022A9A-6042-495C-81B9-A0BD2813CD1B}" dt="2020-01-02T12:23:16.007" v="0"/>
            <ac:spMkLst>
              <pc:docMk/>
              <pc:sldMasterMk cId="3471096590" sldId="2147483648"/>
              <pc:sldLayoutMk cId="1541400126" sldId="2147483656"/>
              <ac:spMk id="4" creationId="{450CAF05-CE91-4639-B3CB-087092EFC979}"/>
            </ac:spMkLst>
          </pc:spChg>
        </pc:sldLayoutChg>
        <pc:sldLayoutChg chg="modSp">
          <pc:chgData name="Gareth Cort" userId="70a7ccca9534fe0d" providerId="LiveId" clId="{BD022A9A-6042-495C-81B9-A0BD2813CD1B}" dt="2020-01-02T12:23:16.007" v="0"/>
          <pc:sldLayoutMkLst>
            <pc:docMk/>
            <pc:sldMasterMk cId="3471096590" sldId="2147483648"/>
            <pc:sldLayoutMk cId="2723443689" sldId="2147483657"/>
          </pc:sldLayoutMkLst>
          <pc:spChg chg="mod">
            <ac:chgData name="Gareth Cort" userId="70a7ccca9534fe0d" providerId="LiveId" clId="{BD022A9A-6042-495C-81B9-A0BD2813CD1B}" dt="2020-01-02T12:23:16.007" v="0"/>
            <ac:spMkLst>
              <pc:docMk/>
              <pc:sldMasterMk cId="3471096590" sldId="2147483648"/>
              <pc:sldLayoutMk cId="2723443689" sldId="2147483657"/>
              <ac:spMk id="2" creationId="{1587E7DB-71F1-47B8-B95D-5F00AB92B0C3}"/>
            </ac:spMkLst>
          </pc:spChg>
          <pc:spChg chg="mod">
            <ac:chgData name="Gareth Cort" userId="70a7ccca9534fe0d" providerId="LiveId" clId="{BD022A9A-6042-495C-81B9-A0BD2813CD1B}" dt="2020-01-02T12:23:16.007" v="0"/>
            <ac:spMkLst>
              <pc:docMk/>
              <pc:sldMasterMk cId="3471096590" sldId="2147483648"/>
              <pc:sldLayoutMk cId="2723443689" sldId="2147483657"/>
              <ac:spMk id="3" creationId="{C26106A2-B4A3-410F-BB45-7F97AAA19EB9}"/>
            </ac:spMkLst>
          </pc:spChg>
          <pc:spChg chg="mod">
            <ac:chgData name="Gareth Cort" userId="70a7ccca9534fe0d" providerId="LiveId" clId="{BD022A9A-6042-495C-81B9-A0BD2813CD1B}" dt="2020-01-02T12:23:16.007" v="0"/>
            <ac:spMkLst>
              <pc:docMk/>
              <pc:sldMasterMk cId="3471096590" sldId="2147483648"/>
              <pc:sldLayoutMk cId="2723443689" sldId="2147483657"/>
              <ac:spMk id="4" creationId="{E8AF8EFC-FC2B-4720-9712-711538EEC4FF}"/>
            </ac:spMkLst>
          </pc:spChg>
        </pc:sldLayoutChg>
        <pc:sldLayoutChg chg="modSp">
          <pc:chgData name="Gareth Cort" userId="70a7ccca9534fe0d" providerId="LiveId" clId="{BD022A9A-6042-495C-81B9-A0BD2813CD1B}" dt="2020-01-02T12:23:16.007" v="0"/>
          <pc:sldLayoutMkLst>
            <pc:docMk/>
            <pc:sldMasterMk cId="3471096590" sldId="2147483648"/>
            <pc:sldLayoutMk cId="2735330782" sldId="2147483659"/>
          </pc:sldLayoutMkLst>
          <pc:spChg chg="mod">
            <ac:chgData name="Gareth Cort" userId="70a7ccca9534fe0d" providerId="LiveId" clId="{BD022A9A-6042-495C-81B9-A0BD2813CD1B}" dt="2020-01-02T12:23:16.007" v="0"/>
            <ac:spMkLst>
              <pc:docMk/>
              <pc:sldMasterMk cId="3471096590" sldId="2147483648"/>
              <pc:sldLayoutMk cId="2735330782" sldId="2147483659"/>
              <ac:spMk id="2" creationId="{0FBCC77C-0C83-4007-B565-57E6BF4CC39E}"/>
            </ac:spMkLst>
          </pc:spChg>
          <pc:spChg chg="mod">
            <ac:chgData name="Gareth Cort" userId="70a7ccca9534fe0d" providerId="LiveId" clId="{BD022A9A-6042-495C-81B9-A0BD2813CD1B}" dt="2020-01-02T12:23:16.007" v="0"/>
            <ac:spMkLst>
              <pc:docMk/>
              <pc:sldMasterMk cId="3471096590" sldId="2147483648"/>
              <pc:sldLayoutMk cId="2735330782" sldId="2147483659"/>
              <ac:spMk id="3" creationId="{065D428F-CF1A-4BBF-8FD5-6BB0A2DCEADF}"/>
            </ac:spMkLst>
          </pc:spChg>
        </pc:sldLayoutChg>
      </pc:sldMasterChg>
      <pc:sldMasterChg chg="addSp delSp">
        <pc:chgData name="Gareth Cort" userId="70a7ccca9534fe0d" providerId="LiveId" clId="{BD022A9A-6042-495C-81B9-A0BD2813CD1B}" dt="2020-01-02T12:23:47.981" v="3"/>
        <pc:sldMasterMkLst>
          <pc:docMk/>
          <pc:sldMasterMk cId="1598389938" sldId="2147483660"/>
        </pc:sldMasterMkLst>
        <pc:spChg chg="del">
          <ac:chgData name="Gareth Cort" userId="70a7ccca9534fe0d" providerId="LiveId" clId="{BD022A9A-6042-495C-81B9-A0BD2813CD1B}" dt="2020-01-02T12:23:46.914" v="2" actId="478"/>
          <ac:spMkLst>
            <pc:docMk/>
            <pc:sldMasterMk cId="1598389938" sldId="2147483660"/>
            <ac:spMk id="2" creationId="{00000000-0000-0000-0000-000000000000}"/>
          </ac:spMkLst>
        </pc:spChg>
        <pc:spChg chg="del">
          <ac:chgData name="Gareth Cort" userId="70a7ccca9534fe0d" providerId="LiveId" clId="{BD022A9A-6042-495C-81B9-A0BD2813CD1B}" dt="2020-01-02T12:23:46.914" v="2" actId="478"/>
          <ac:spMkLst>
            <pc:docMk/>
            <pc:sldMasterMk cId="1598389938" sldId="2147483660"/>
            <ac:spMk id="3" creationId="{00000000-0000-0000-0000-000000000000}"/>
          </ac:spMkLst>
        </pc:spChg>
        <pc:spChg chg="del">
          <ac:chgData name="Gareth Cort" userId="70a7ccca9534fe0d" providerId="LiveId" clId="{BD022A9A-6042-495C-81B9-A0BD2813CD1B}" dt="2020-01-02T12:23:46.914" v="2" actId="478"/>
          <ac:spMkLst>
            <pc:docMk/>
            <pc:sldMasterMk cId="1598389938" sldId="2147483660"/>
            <ac:spMk id="4" creationId="{00000000-0000-0000-0000-000000000000}"/>
          </ac:spMkLst>
        </pc:spChg>
        <pc:spChg chg="del">
          <ac:chgData name="Gareth Cort" userId="70a7ccca9534fe0d" providerId="LiveId" clId="{BD022A9A-6042-495C-81B9-A0BD2813CD1B}" dt="2020-01-02T12:23:46.914" v="2" actId="478"/>
          <ac:spMkLst>
            <pc:docMk/>
            <pc:sldMasterMk cId="1598389938" sldId="2147483660"/>
            <ac:spMk id="5" creationId="{00000000-0000-0000-0000-000000000000}"/>
          </ac:spMkLst>
        </pc:spChg>
        <pc:spChg chg="del">
          <ac:chgData name="Gareth Cort" userId="70a7ccca9534fe0d" providerId="LiveId" clId="{BD022A9A-6042-495C-81B9-A0BD2813CD1B}" dt="2020-01-02T12:23:46.914" v="2" actId="478"/>
          <ac:spMkLst>
            <pc:docMk/>
            <pc:sldMasterMk cId="1598389938" sldId="2147483660"/>
            <ac:spMk id="6" creationId="{00000000-0000-0000-0000-000000000000}"/>
          </ac:spMkLst>
        </pc:spChg>
        <pc:spChg chg="add">
          <ac:chgData name="Gareth Cort" userId="70a7ccca9534fe0d" providerId="LiveId" clId="{BD022A9A-6042-495C-81B9-A0BD2813CD1B}" dt="2020-01-02T12:23:47.981" v="3"/>
          <ac:spMkLst>
            <pc:docMk/>
            <pc:sldMasterMk cId="1598389938" sldId="2147483660"/>
            <ac:spMk id="7" creationId="{B9FDAFE0-D4CA-48DD-B18B-6224A22C9FB7}"/>
          </ac:spMkLst>
        </pc:spChg>
        <pc:picChg chg="add">
          <ac:chgData name="Gareth Cort" userId="70a7ccca9534fe0d" providerId="LiveId" clId="{BD022A9A-6042-495C-81B9-A0BD2813CD1B}" dt="2020-01-02T12:23:47.981" v="3"/>
          <ac:picMkLst>
            <pc:docMk/>
            <pc:sldMasterMk cId="1598389938" sldId="2147483660"/>
            <ac:picMk id="8" creationId="{6A9EEBBC-E131-4FF7-B74E-0F9C1782439A}"/>
          </ac:picMkLst>
        </pc:picChg>
        <pc:picChg chg="add">
          <ac:chgData name="Gareth Cort" userId="70a7ccca9534fe0d" providerId="LiveId" clId="{BD022A9A-6042-495C-81B9-A0BD2813CD1B}" dt="2020-01-02T12:23:47.981" v="3"/>
          <ac:picMkLst>
            <pc:docMk/>
            <pc:sldMasterMk cId="1598389938" sldId="2147483660"/>
            <ac:picMk id="9" creationId="{C8D88671-F5CA-4168-9411-2103FD9D5962}"/>
          </ac:picMkLst>
        </pc:picChg>
      </pc:sldMasterChg>
    </pc:docChg>
  </pc:docChgLst>
  <pc:docChgLst>
    <pc:chgData name="Gareth Cort" userId="70a7ccca9534fe0d" providerId="LiveId" clId="{A0DBCFA9-B2B6-4AED-A757-D4125C3AADE7}"/>
    <pc:docChg chg="undo custSel addSld delSld modSld sldOrd">
      <pc:chgData name="Gareth Cort" userId="70a7ccca9534fe0d" providerId="LiveId" clId="{A0DBCFA9-B2B6-4AED-A757-D4125C3AADE7}" dt="2020-10-12T17:54:55.770" v="754" actId="1076"/>
      <pc:docMkLst>
        <pc:docMk/>
      </pc:docMkLst>
      <pc:sldChg chg="addSp delSp modSp mod">
        <pc:chgData name="Gareth Cort" userId="70a7ccca9534fe0d" providerId="LiveId" clId="{A0DBCFA9-B2B6-4AED-A757-D4125C3AADE7}" dt="2020-10-12T17:01:38.354" v="189" actId="207"/>
        <pc:sldMkLst>
          <pc:docMk/>
          <pc:sldMk cId="3556608275" sldId="256"/>
        </pc:sldMkLst>
        <pc:spChg chg="mod">
          <ac:chgData name="Gareth Cort" userId="70a7ccca9534fe0d" providerId="LiveId" clId="{A0DBCFA9-B2B6-4AED-A757-D4125C3AADE7}" dt="2020-10-12T16:43:45.998" v="15" actId="20577"/>
          <ac:spMkLst>
            <pc:docMk/>
            <pc:sldMk cId="3556608275" sldId="256"/>
            <ac:spMk id="11" creationId="{5DC5DA81-94E9-4BA7-8272-13254199E2BF}"/>
          </ac:spMkLst>
        </pc:spChg>
        <pc:spChg chg="add mod">
          <ac:chgData name="Gareth Cort" userId="70a7ccca9534fe0d" providerId="LiveId" clId="{A0DBCFA9-B2B6-4AED-A757-D4125C3AADE7}" dt="2020-10-12T17:01:34.078" v="188" actId="207"/>
          <ac:spMkLst>
            <pc:docMk/>
            <pc:sldMk cId="3556608275" sldId="256"/>
            <ac:spMk id="12" creationId="{34236833-B7B3-4FB5-BEBA-96537118CD19}"/>
          </ac:spMkLst>
        </pc:spChg>
        <pc:spChg chg="add mod">
          <ac:chgData name="Gareth Cort" userId="70a7ccca9534fe0d" providerId="LiveId" clId="{A0DBCFA9-B2B6-4AED-A757-D4125C3AADE7}" dt="2020-10-12T17:01:38.354" v="189" actId="207"/>
          <ac:spMkLst>
            <pc:docMk/>
            <pc:sldMk cId="3556608275" sldId="256"/>
            <ac:spMk id="13" creationId="{314AAD6E-EFB8-4C86-A444-6BAADEC7E343}"/>
          </ac:spMkLst>
        </pc:spChg>
        <pc:grpChg chg="add mod">
          <ac:chgData name="Gareth Cort" userId="70a7ccca9534fe0d" providerId="LiveId" clId="{A0DBCFA9-B2B6-4AED-A757-D4125C3AADE7}" dt="2020-10-12T16:58:56.744" v="58" actId="1076"/>
          <ac:grpSpMkLst>
            <pc:docMk/>
            <pc:sldMk cId="3556608275" sldId="256"/>
            <ac:grpSpMk id="14" creationId="{AE4D6A64-59FC-4C94-A38F-DD22787142FF}"/>
          </ac:grpSpMkLst>
        </pc:grpChg>
        <pc:picChg chg="add mod modCrop">
          <ac:chgData name="Gareth Cort" userId="70a7ccca9534fe0d" providerId="LiveId" clId="{A0DBCFA9-B2B6-4AED-A757-D4125C3AADE7}" dt="2020-10-12T16:58:54.811" v="57" actId="164"/>
          <ac:picMkLst>
            <pc:docMk/>
            <pc:sldMk cId="3556608275" sldId="256"/>
            <ac:picMk id="3" creationId="{AE2B8A56-4B60-4891-8EA0-136A9178243C}"/>
          </ac:picMkLst>
        </pc:picChg>
        <pc:picChg chg="del">
          <ac:chgData name="Gareth Cort" userId="70a7ccca9534fe0d" providerId="LiveId" clId="{A0DBCFA9-B2B6-4AED-A757-D4125C3AADE7}" dt="2020-10-12T16:43:52.681" v="16" actId="478"/>
          <ac:picMkLst>
            <pc:docMk/>
            <pc:sldMk cId="3556608275" sldId="256"/>
            <ac:picMk id="4" creationId="{C5AABBE2-DEF5-4D0B-9E0E-F2CB57820AC7}"/>
          </ac:picMkLst>
        </pc:picChg>
        <pc:picChg chg="del">
          <ac:chgData name="Gareth Cort" userId="70a7ccca9534fe0d" providerId="LiveId" clId="{A0DBCFA9-B2B6-4AED-A757-D4125C3AADE7}" dt="2020-10-12T16:43:52.681" v="16" actId="478"/>
          <ac:picMkLst>
            <pc:docMk/>
            <pc:sldMk cId="3556608275" sldId="256"/>
            <ac:picMk id="6" creationId="{33729BF3-63EE-4676-94E8-070063F33D02}"/>
          </ac:picMkLst>
        </pc:picChg>
        <pc:picChg chg="del">
          <ac:chgData name="Gareth Cort" userId="70a7ccca9534fe0d" providerId="LiveId" clId="{A0DBCFA9-B2B6-4AED-A757-D4125C3AADE7}" dt="2020-10-12T16:43:53.949" v="18" actId="478"/>
          <ac:picMkLst>
            <pc:docMk/>
            <pc:sldMk cId="3556608275" sldId="256"/>
            <ac:picMk id="7" creationId="{880324F7-7053-4A08-A9D1-C3F68546285E}"/>
          </ac:picMkLst>
        </pc:picChg>
        <pc:picChg chg="add mod modCrop">
          <ac:chgData name="Gareth Cort" userId="70a7ccca9534fe0d" providerId="LiveId" clId="{A0DBCFA9-B2B6-4AED-A757-D4125C3AADE7}" dt="2020-10-12T16:58:54.811" v="57" actId="164"/>
          <ac:picMkLst>
            <pc:docMk/>
            <pc:sldMk cId="3556608275" sldId="256"/>
            <ac:picMk id="8" creationId="{85C71969-1092-46B3-8448-7EC8B5A49270}"/>
          </ac:picMkLst>
        </pc:picChg>
        <pc:picChg chg="del">
          <ac:chgData name="Gareth Cort" userId="70a7ccca9534fe0d" providerId="LiveId" clId="{A0DBCFA9-B2B6-4AED-A757-D4125C3AADE7}" dt="2020-10-12T16:43:53.539" v="17" actId="478"/>
          <ac:picMkLst>
            <pc:docMk/>
            <pc:sldMk cId="3556608275" sldId="256"/>
            <ac:picMk id="18" creationId="{A787C36F-34FC-496B-BF4F-02F4AEA42E69}"/>
          </ac:picMkLst>
        </pc:picChg>
        <pc:picChg chg="del">
          <ac:chgData name="Gareth Cort" userId="70a7ccca9534fe0d" providerId="LiveId" clId="{A0DBCFA9-B2B6-4AED-A757-D4125C3AADE7}" dt="2020-10-12T16:43:52.681" v="16" actId="478"/>
          <ac:picMkLst>
            <pc:docMk/>
            <pc:sldMk cId="3556608275" sldId="256"/>
            <ac:picMk id="20" creationId="{C1E788E5-BFB8-4D2C-8C31-EB4F8E4C8D8A}"/>
          </ac:picMkLst>
        </pc:picChg>
        <pc:picChg chg="del">
          <ac:chgData name="Gareth Cort" userId="70a7ccca9534fe0d" providerId="LiveId" clId="{A0DBCFA9-B2B6-4AED-A757-D4125C3AADE7}" dt="2020-10-12T16:43:54.700" v="19" actId="478"/>
          <ac:picMkLst>
            <pc:docMk/>
            <pc:sldMk cId="3556608275" sldId="256"/>
            <ac:picMk id="22" creationId="{619CB47D-5BCC-4CFE-818F-D227E1FFF6B3}"/>
          </ac:picMkLst>
        </pc:picChg>
      </pc:sldChg>
      <pc:sldChg chg="addSp delSp modSp mod">
        <pc:chgData name="Gareth Cort" userId="70a7ccca9534fe0d" providerId="LiveId" clId="{A0DBCFA9-B2B6-4AED-A757-D4125C3AADE7}" dt="2020-10-12T17:24:40.380" v="446"/>
        <pc:sldMkLst>
          <pc:docMk/>
          <pc:sldMk cId="3961482674" sldId="270"/>
        </pc:sldMkLst>
        <pc:spChg chg="mod">
          <ac:chgData name="Gareth Cort" userId="70a7ccca9534fe0d" providerId="LiveId" clId="{A0DBCFA9-B2B6-4AED-A757-D4125C3AADE7}" dt="2020-10-12T17:10:04.128" v="331" actId="404"/>
          <ac:spMkLst>
            <pc:docMk/>
            <pc:sldMk cId="3961482674" sldId="270"/>
            <ac:spMk id="2" creationId="{6ACA200A-A7C3-4DE9-ADE3-CFAD07A00976}"/>
          </ac:spMkLst>
        </pc:spChg>
        <pc:spChg chg="add del">
          <ac:chgData name="Gareth Cort" userId="70a7ccca9534fe0d" providerId="LiveId" clId="{A0DBCFA9-B2B6-4AED-A757-D4125C3AADE7}" dt="2020-10-12T17:08:19.920" v="270" actId="478"/>
          <ac:spMkLst>
            <pc:docMk/>
            <pc:sldMk cId="3961482674" sldId="270"/>
            <ac:spMk id="3" creationId="{B7694597-844C-44A8-8AC9-4CCA84496EB2}"/>
          </ac:spMkLst>
        </pc:spChg>
        <pc:spChg chg="add del">
          <ac:chgData name="Gareth Cort" userId="70a7ccca9534fe0d" providerId="LiveId" clId="{A0DBCFA9-B2B6-4AED-A757-D4125C3AADE7}" dt="2020-10-12T17:08:19.920" v="270" actId="478"/>
          <ac:spMkLst>
            <pc:docMk/>
            <pc:sldMk cId="3961482674" sldId="270"/>
            <ac:spMk id="5" creationId="{0BEA512E-3D5D-4E0A-BEDC-92D5E99E85F6}"/>
          </ac:spMkLst>
        </pc:spChg>
        <pc:spChg chg="add del">
          <ac:chgData name="Gareth Cort" userId="70a7ccca9534fe0d" providerId="LiveId" clId="{A0DBCFA9-B2B6-4AED-A757-D4125C3AADE7}" dt="2020-10-12T17:08:19.920" v="270" actId="478"/>
          <ac:spMkLst>
            <pc:docMk/>
            <pc:sldMk cId="3961482674" sldId="270"/>
            <ac:spMk id="15" creationId="{1135E3A1-612B-4C2D-BB46-F7FB2C50836B}"/>
          </ac:spMkLst>
        </pc:spChg>
        <pc:spChg chg="add mod">
          <ac:chgData name="Gareth Cort" userId="70a7ccca9534fe0d" providerId="LiveId" clId="{A0DBCFA9-B2B6-4AED-A757-D4125C3AADE7}" dt="2020-10-12T17:08:37.197" v="322" actId="1037"/>
          <ac:spMkLst>
            <pc:docMk/>
            <pc:sldMk cId="3961482674" sldId="270"/>
            <ac:spMk id="17" creationId="{0A13FC85-11AF-48C2-838E-EF1AB8461D3D}"/>
          </ac:spMkLst>
        </pc:spChg>
        <pc:spChg chg="add mod">
          <ac:chgData name="Gareth Cort" userId="70a7ccca9534fe0d" providerId="LiveId" clId="{A0DBCFA9-B2B6-4AED-A757-D4125C3AADE7}" dt="2020-10-12T17:08:42.318" v="323" actId="14100"/>
          <ac:spMkLst>
            <pc:docMk/>
            <pc:sldMk cId="3961482674" sldId="270"/>
            <ac:spMk id="19" creationId="{F06FADF6-0FE3-4C20-93D4-B57111AC6512}"/>
          </ac:spMkLst>
        </pc:spChg>
        <pc:spChg chg="add mod">
          <ac:chgData name="Gareth Cort" userId="70a7ccca9534fe0d" providerId="LiveId" clId="{A0DBCFA9-B2B6-4AED-A757-D4125C3AADE7}" dt="2020-10-12T17:23:14.890" v="409" actId="1076"/>
          <ac:spMkLst>
            <pc:docMk/>
            <pc:sldMk cId="3961482674" sldId="270"/>
            <ac:spMk id="21" creationId="{90485E77-2740-4EB9-8DF3-2AEC49BA8D6B}"/>
          </ac:spMkLst>
        </pc:spChg>
        <pc:spChg chg="add mod">
          <ac:chgData name="Gareth Cort" userId="70a7ccca9534fe0d" providerId="LiveId" clId="{A0DBCFA9-B2B6-4AED-A757-D4125C3AADE7}" dt="2020-10-12T17:24:07.745" v="442" actId="164"/>
          <ac:spMkLst>
            <pc:docMk/>
            <pc:sldMk cId="3961482674" sldId="270"/>
            <ac:spMk id="25" creationId="{AFC92907-B4B1-4B5C-92AE-70A3FCD63510}"/>
          </ac:spMkLst>
        </pc:spChg>
        <pc:spChg chg="add mod">
          <ac:chgData name="Gareth Cort" userId="70a7ccca9534fe0d" providerId="LiveId" clId="{A0DBCFA9-B2B6-4AED-A757-D4125C3AADE7}" dt="2020-10-12T17:24:07.745" v="442" actId="164"/>
          <ac:spMkLst>
            <pc:docMk/>
            <pc:sldMk cId="3961482674" sldId="270"/>
            <ac:spMk id="29" creationId="{3C40E524-7DCA-41F5-BA17-781CAD9B68BA}"/>
          </ac:spMkLst>
        </pc:spChg>
        <pc:spChg chg="add mod">
          <ac:chgData name="Gareth Cort" userId="70a7ccca9534fe0d" providerId="LiveId" clId="{A0DBCFA9-B2B6-4AED-A757-D4125C3AADE7}" dt="2020-10-12T17:24:40.380" v="446"/>
          <ac:spMkLst>
            <pc:docMk/>
            <pc:sldMk cId="3961482674" sldId="270"/>
            <ac:spMk id="31" creationId="{7E43958D-2033-4DF7-B92F-721F00AAF07A}"/>
          </ac:spMkLst>
        </pc:spChg>
        <pc:grpChg chg="del">
          <ac:chgData name="Gareth Cort" userId="70a7ccca9534fe0d" providerId="LiveId" clId="{A0DBCFA9-B2B6-4AED-A757-D4125C3AADE7}" dt="2020-10-12T17:07:28.724" v="256" actId="478"/>
          <ac:grpSpMkLst>
            <pc:docMk/>
            <pc:sldMk cId="3961482674" sldId="270"/>
            <ac:grpSpMk id="7" creationId="{76730BE9-B234-4F5F-BA8B-A8CBDC806EB2}"/>
          </ac:grpSpMkLst>
        </pc:grpChg>
        <pc:grpChg chg="del">
          <ac:chgData name="Gareth Cort" userId="70a7ccca9534fe0d" providerId="LiveId" clId="{A0DBCFA9-B2B6-4AED-A757-D4125C3AADE7}" dt="2020-10-12T17:07:25.771" v="255" actId="478"/>
          <ac:grpSpMkLst>
            <pc:docMk/>
            <pc:sldMk cId="3961482674" sldId="270"/>
            <ac:grpSpMk id="11" creationId="{2BC3621B-B3E5-4875-8292-04A93957533C}"/>
          </ac:grpSpMkLst>
        </pc:grpChg>
        <pc:grpChg chg="add mod">
          <ac:chgData name="Gareth Cort" userId="70a7ccca9534fe0d" providerId="LiveId" clId="{A0DBCFA9-B2B6-4AED-A757-D4125C3AADE7}" dt="2020-10-12T17:24:07.745" v="442" actId="164"/>
          <ac:grpSpMkLst>
            <pc:docMk/>
            <pc:sldMk cId="3961482674" sldId="270"/>
            <ac:grpSpMk id="30" creationId="{F421D63E-84C1-4D62-A3BA-5258E81449EF}"/>
          </ac:grpSpMkLst>
        </pc:grpChg>
        <pc:picChg chg="add mod">
          <ac:chgData name="Gareth Cort" userId="70a7ccca9534fe0d" providerId="LiveId" clId="{A0DBCFA9-B2B6-4AED-A757-D4125C3AADE7}" dt="2020-10-12T17:09:56.710" v="328" actId="1076"/>
          <ac:picMkLst>
            <pc:docMk/>
            <pc:sldMk cId="3961482674" sldId="270"/>
            <ac:picMk id="23" creationId="{C3FB50EE-82F7-411B-9AAD-8E8C52878AF3}"/>
          </ac:picMkLst>
        </pc:picChg>
        <pc:picChg chg="add del">
          <ac:chgData name="Gareth Cort" userId="70a7ccca9534fe0d" providerId="LiveId" clId="{A0DBCFA9-B2B6-4AED-A757-D4125C3AADE7}" dt="2020-10-12T17:23:12.784" v="407" actId="478"/>
          <ac:picMkLst>
            <pc:docMk/>
            <pc:sldMk cId="3961482674" sldId="270"/>
            <ac:picMk id="27" creationId="{8E99C1EC-C10F-43EE-8CA1-2613743935DC}"/>
          </ac:picMkLst>
        </pc:picChg>
      </pc:sldChg>
      <pc:sldChg chg="del">
        <pc:chgData name="Gareth Cort" userId="70a7ccca9534fe0d" providerId="LiveId" clId="{A0DBCFA9-B2B6-4AED-A757-D4125C3AADE7}" dt="2020-10-12T17:28:55.286" v="487" actId="47"/>
        <pc:sldMkLst>
          <pc:docMk/>
          <pc:sldMk cId="459908604" sldId="271"/>
        </pc:sldMkLst>
      </pc:sldChg>
      <pc:sldChg chg="del">
        <pc:chgData name="Gareth Cort" userId="70a7ccca9534fe0d" providerId="LiveId" clId="{A0DBCFA9-B2B6-4AED-A757-D4125C3AADE7}" dt="2020-10-12T17:19:04.370" v="352" actId="47"/>
        <pc:sldMkLst>
          <pc:docMk/>
          <pc:sldMk cId="1430185555" sldId="272"/>
        </pc:sldMkLst>
      </pc:sldChg>
      <pc:sldChg chg="del">
        <pc:chgData name="Gareth Cort" userId="70a7ccca9534fe0d" providerId="LiveId" clId="{A0DBCFA9-B2B6-4AED-A757-D4125C3AADE7}" dt="2020-10-12T17:19:06.111" v="353" actId="47"/>
        <pc:sldMkLst>
          <pc:docMk/>
          <pc:sldMk cId="3683373103" sldId="273"/>
        </pc:sldMkLst>
      </pc:sldChg>
      <pc:sldChg chg="del">
        <pc:chgData name="Gareth Cort" userId="70a7ccca9534fe0d" providerId="LiveId" clId="{A0DBCFA9-B2B6-4AED-A757-D4125C3AADE7}" dt="2020-10-12T17:19:07.764" v="355" actId="47"/>
        <pc:sldMkLst>
          <pc:docMk/>
          <pc:sldMk cId="3117221548" sldId="274"/>
        </pc:sldMkLst>
      </pc:sldChg>
      <pc:sldChg chg="del">
        <pc:chgData name="Gareth Cort" userId="70a7ccca9534fe0d" providerId="LiveId" clId="{A0DBCFA9-B2B6-4AED-A757-D4125C3AADE7}" dt="2020-10-12T17:19:07.042" v="354" actId="47"/>
        <pc:sldMkLst>
          <pc:docMk/>
          <pc:sldMk cId="2433041142" sldId="275"/>
        </pc:sldMkLst>
      </pc:sldChg>
      <pc:sldChg chg="del">
        <pc:chgData name="Gareth Cort" userId="70a7ccca9534fe0d" providerId="LiveId" clId="{A0DBCFA9-B2B6-4AED-A757-D4125C3AADE7}" dt="2020-10-12T17:19:09.699" v="358" actId="47"/>
        <pc:sldMkLst>
          <pc:docMk/>
          <pc:sldMk cId="3419911452" sldId="277"/>
        </pc:sldMkLst>
      </pc:sldChg>
      <pc:sldChg chg="addSp delSp modSp mod">
        <pc:chgData name="Gareth Cort" userId="70a7ccca9534fe0d" providerId="LiveId" clId="{A0DBCFA9-B2B6-4AED-A757-D4125C3AADE7}" dt="2020-10-12T17:54:55.770" v="754" actId="1076"/>
        <pc:sldMkLst>
          <pc:docMk/>
          <pc:sldMk cId="1512101075" sldId="281"/>
        </pc:sldMkLst>
        <pc:spChg chg="add mod">
          <ac:chgData name="Gareth Cort" userId="70a7ccca9534fe0d" providerId="LiveId" clId="{A0DBCFA9-B2B6-4AED-A757-D4125C3AADE7}" dt="2020-10-12T17:39:53.667" v="701" actId="1076"/>
          <ac:spMkLst>
            <pc:docMk/>
            <pc:sldMk cId="1512101075" sldId="281"/>
            <ac:spMk id="2" creationId="{024805C2-3CC8-4163-BABE-98D7B473B6A2}"/>
          </ac:spMkLst>
        </pc:spChg>
        <pc:spChg chg="mod">
          <ac:chgData name="Gareth Cort" userId="70a7ccca9534fe0d" providerId="LiveId" clId="{A0DBCFA9-B2B6-4AED-A757-D4125C3AADE7}" dt="2020-10-12T17:53:29.339" v="729" actId="1076"/>
          <ac:spMkLst>
            <pc:docMk/>
            <pc:sldMk cId="1512101075" sldId="281"/>
            <ac:spMk id="8" creationId="{00000000-0000-0000-0000-000000000000}"/>
          </ac:spMkLst>
        </pc:spChg>
        <pc:spChg chg="mod topLvl">
          <ac:chgData name="Gareth Cort" userId="70a7ccca9534fe0d" providerId="LiveId" clId="{A0DBCFA9-B2B6-4AED-A757-D4125C3AADE7}" dt="2020-10-12T17:54:15.874" v="740" actId="1076"/>
          <ac:spMkLst>
            <pc:docMk/>
            <pc:sldMk cId="1512101075" sldId="281"/>
            <ac:spMk id="16" creationId="{C3D0FC31-3654-4684-9979-0BFB3445EBD8}"/>
          </ac:spMkLst>
        </pc:spChg>
        <pc:spChg chg="mod topLvl">
          <ac:chgData name="Gareth Cort" userId="70a7ccca9534fe0d" providerId="LiveId" clId="{A0DBCFA9-B2B6-4AED-A757-D4125C3AADE7}" dt="2020-10-12T17:54:55.770" v="754" actId="1076"/>
          <ac:spMkLst>
            <pc:docMk/>
            <pc:sldMk cId="1512101075" sldId="281"/>
            <ac:spMk id="18" creationId="{C6B70000-4844-468B-9F5F-A60D7496D8CE}"/>
          </ac:spMkLst>
        </pc:spChg>
        <pc:spChg chg="add mod">
          <ac:chgData name="Gareth Cort" userId="70a7ccca9534fe0d" providerId="LiveId" clId="{A0DBCFA9-B2B6-4AED-A757-D4125C3AADE7}" dt="2020-10-12T17:54:09.130" v="738" actId="1076"/>
          <ac:spMkLst>
            <pc:docMk/>
            <pc:sldMk cId="1512101075" sldId="281"/>
            <ac:spMk id="20" creationId="{22D64EB9-B0CC-45F8-9FFF-2367E1CEB395}"/>
          </ac:spMkLst>
        </pc:spChg>
        <pc:spChg chg="mod topLvl">
          <ac:chgData name="Gareth Cort" userId="70a7ccca9534fe0d" providerId="LiveId" clId="{A0DBCFA9-B2B6-4AED-A757-D4125C3AADE7}" dt="2020-10-12T17:54:55.770" v="754" actId="1076"/>
          <ac:spMkLst>
            <pc:docMk/>
            <pc:sldMk cId="1512101075" sldId="281"/>
            <ac:spMk id="23" creationId="{2B56AA48-8714-489B-9DE3-33D47B6E5B11}"/>
          </ac:spMkLst>
        </pc:spChg>
        <pc:spChg chg="add mod">
          <ac:chgData name="Gareth Cort" userId="70a7ccca9534fe0d" providerId="LiveId" clId="{A0DBCFA9-B2B6-4AED-A757-D4125C3AADE7}" dt="2020-10-12T17:54:04.563" v="737" actId="1076"/>
          <ac:spMkLst>
            <pc:docMk/>
            <pc:sldMk cId="1512101075" sldId="281"/>
            <ac:spMk id="27" creationId="{668C060A-3CAD-47E3-8361-1B5DF166C9EB}"/>
          </ac:spMkLst>
        </pc:spChg>
        <pc:grpChg chg="del mod">
          <ac:chgData name="Gareth Cort" userId="70a7ccca9534fe0d" providerId="LiveId" clId="{A0DBCFA9-B2B6-4AED-A757-D4125C3AADE7}" dt="2020-10-12T17:54:12.736" v="739" actId="478"/>
          <ac:grpSpMkLst>
            <pc:docMk/>
            <pc:sldMk cId="1512101075" sldId="281"/>
            <ac:grpSpMk id="4" creationId="{4CE0796C-C695-48CB-9E37-5ADB52300373}"/>
          </ac:grpSpMkLst>
        </pc:grpChg>
        <pc:grpChg chg="del mod">
          <ac:chgData name="Gareth Cort" userId="70a7ccca9534fe0d" providerId="LiveId" clId="{A0DBCFA9-B2B6-4AED-A757-D4125C3AADE7}" dt="2020-10-12T17:54:18.724" v="741" actId="478"/>
          <ac:grpSpMkLst>
            <pc:docMk/>
            <pc:sldMk cId="1512101075" sldId="281"/>
            <ac:grpSpMk id="21" creationId="{72670B98-C3BA-4575-8E9E-E64FBABB34A2}"/>
          </ac:grpSpMkLst>
        </pc:grpChg>
        <pc:grpChg chg="del mod">
          <ac:chgData name="Gareth Cort" userId="70a7ccca9534fe0d" providerId="LiveId" clId="{A0DBCFA9-B2B6-4AED-A757-D4125C3AADE7}" dt="2020-10-12T17:54:24.498" v="744" actId="478"/>
          <ac:grpSpMkLst>
            <pc:docMk/>
            <pc:sldMk cId="1512101075" sldId="281"/>
            <ac:grpSpMk id="22" creationId="{9243D90A-C114-4CD6-8F26-A1DB2D1242D7}"/>
          </ac:grpSpMkLst>
        </pc:grpChg>
        <pc:picChg chg="del topLvl">
          <ac:chgData name="Gareth Cort" userId="70a7ccca9534fe0d" providerId="LiveId" clId="{A0DBCFA9-B2B6-4AED-A757-D4125C3AADE7}" dt="2020-10-12T17:54:12.736" v="739" actId="478"/>
          <ac:picMkLst>
            <pc:docMk/>
            <pc:sldMk cId="1512101075" sldId="281"/>
            <ac:picMk id="5" creationId="{00000000-0000-0000-0000-000000000000}"/>
          </ac:picMkLst>
        </pc:picChg>
        <pc:picChg chg="del topLvl">
          <ac:chgData name="Gareth Cort" userId="70a7ccca9534fe0d" providerId="LiveId" clId="{A0DBCFA9-B2B6-4AED-A757-D4125C3AADE7}" dt="2020-10-12T17:54:18.724" v="741" actId="478"/>
          <ac:picMkLst>
            <pc:docMk/>
            <pc:sldMk cId="1512101075" sldId="281"/>
            <ac:picMk id="6" creationId="{00000000-0000-0000-0000-000000000000}"/>
          </ac:picMkLst>
        </pc:picChg>
        <pc:picChg chg="add mod modCrop">
          <ac:chgData name="Gareth Cort" userId="70a7ccca9534fe0d" providerId="LiveId" clId="{A0DBCFA9-B2B6-4AED-A757-D4125C3AADE7}" dt="2020-10-12T17:54:37.739" v="749" actId="1076"/>
          <ac:picMkLst>
            <pc:docMk/>
            <pc:sldMk cId="1512101075" sldId="281"/>
            <ac:picMk id="7" creationId="{64170F58-4C77-4531-A8D8-446F401D263C}"/>
          </ac:picMkLst>
        </pc:picChg>
        <pc:picChg chg="add mod modCrop">
          <ac:chgData name="Gareth Cort" userId="70a7ccca9534fe0d" providerId="LiveId" clId="{A0DBCFA9-B2B6-4AED-A757-D4125C3AADE7}" dt="2020-10-12T17:54:55.770" v="754" actId="1076"/>
          <ac:picMkLst>
            <pc:docMk/>
            <pc:sldMk cId="1512101075" sldId="281"/>
            <ac:picMk id="10" creationId="{4CE1A761-7D84-4389-83AE-9BBB8A7A763D}"/>
          </ac:picMkLst>
        </pc:picChg>
        <pc:picChg chg="add mod modCrop">
          <ac:chgData name="Gareth Cort" userId="70a7ccca9534fe0d" providerId="LiveId" clId="{A0DBCFA9-B2B6-4AED-A757-D4125C3AADE7}" dt="2020-10-12T17:54:55.770" v="754" actId="1076"/>
          <ac:picMkLst>
            <pc:docMk/>
            <pc:sldMk cId="1512101075" sldId="281"/>
            <ac:picMk id="19" creationId="{E469A93C-E3E5-454E-BBD1-CAC2A42D9B2D}"/>
          </ac:picMkLst>
        </pc:picChg>
        <pc:picChg chg="del topLvl">
          <ac:chgData name="Gareth Cort" userId="70a7ccca9534fe0d" providerId="LiveId" clId="{A0DBCFA9-B2B6-4AED-A757-D4125C3AADE7}" dt="2020-10-12T17:54:24.498" v="744" actId="478"/>
          <ac:picMkLst>
            <pc:docMk/>
            <pc:sldMk cId="1512101075" sldId="281"/>
            <ac:picMk id="24" creationId="{7A43426A-E08D-4E50-A38C-9AAED775EC52}"/>
          </ac:picMkLst>
        </pc:picChg>
      </pc:sldChg>
      <pc:sldChg chg="del">
        <pc:chgData name="Gareth Cort" userId="70a7ccca9534fe0d" providerId="LiveId" clId="{A0DBCFA9-B2B6-4AED-A757-D4125C3AADE7}" dt="2020-10-12T17:19:08.418" v="356" actId="47"/>
        <pc:sldMkLst>
          <pc:docMk/>
          <pc:sldMk cId="1374706761" sldId="284"/>
        </pc:sldMkLst>
      </pc:sldChg>
      <pc:sldChg chg="del">
        <pc:chgData name="Gareth Cort" userId="70a7ccca9534fe0d" providerId="LiveId" clId="{A0DBCFA9-B2B6-4AED-A757-D4125C3AADE7}" dt="2020-10-12T17:19:09.076" v="357" actId="47"/>
        <pc:sldMkLst>
          <pc:docMk/>
          <pc:sldMk cId="2299316125" sldId="285"/>
        </pc:sldMkLst>
      </pc:sldChg>
      <pc:sldChg chg="del">
        <pc:chgData name="Gareth Cort" userId="70a7ccca9534fe0d" providerId="LiveId" clId="{A0DBCFA9-B2B6-4AED-A757-D4125C3AADE7}" dt="2020-10-12T17:19:10.328" v="359" actId="47"/>
        <pc:sldMkLst>
          <pc:docMk/>
          <pc:sldMk cId="896172624" sldId="287"/>
        </pc:sldMkLst>
      </pc:sldChg>
      <pc:sldChg chg="addSp delSp modSp mod">
        <pc:chgData name="Gareth Cort" userId="70a7ccca9534fe0d" providerId="LiveId" clId="{A0DBCFA9-B2B6-4AED-A757-D4125C3AADE7}" dt="2020-10-12T17:26:52.108" v="470"/>
        <pc:sldMkLst>
          <pc:docMk/>
          <pc:sldMk cId="305728481" sldId="288"/>
        </pc:sldMkLst>
        <pc:spChg chg="del">
          <ac:chgData name="Gareth Cort" userId="70a7ccca9534fe0d" providerId="LiveId" clId="{A0DBCFA9-B2B6-4AED-A757-D4125C3AADE7}" dt="2020-10-12T17:25:06.779" v="448" actId="478"/>
          <ac:spMkLst>
            <pc:docMk/>
            <pc:sldMk cId="305728481" sldId="288"/>
            <ac:spMk id="2" creationId="{6ACA200A-A7C3-4DE9-ADE3-CFAD07A00976}"/>
          </ac:spMkLst>
        </pc:spChg>
        <pc:spChg chg="add mod">
          <ac:chgData name="Gareth Cort" userId="70a7ccca9534fe0d" providerId="LiveId" clId="{A0DBCFA9-B2B6-4AED-A757-D4125C3AADE7}" dt="2020-10-12T17:26:52.108" v="470"/>
          <ac:spMkLst>
            <pc:docMk/>
            <pc:sldMk cId="305728481" sldId="288"/>
            <ac:spMk id="5" creationId="{B8FD7B6B-7315-4738-975E-9902D7A5E97D}"/>
          </ac:spMkLst>
        </pc:spChg>
        <pc:spChg chg="add mod">
          <ac:chgData name="Gareth Cort" userId="70a7ccca9534fe0d" providerId="LiveId" clId="{A0DBCFA9-B2B6-4AED-A757-D4125C3AADE7}" dt="2020-10-12T17:25:07.933" v="449"/>
          <ac:spMkLst>
            <pc:docMk/>
            <pc:sldMk cId="305728481" sldId="288"/>
            <ac:spMk id="11" creationId="{588FCD50-855D-4508-954D-2F709FBEE3C0}"/>
          </ac:spMkLst>
        </pc:spChg>
        <pc:spChg chg="add mod">
          <ac:chgData name="Gareth Cort" userId="70a7ccca9534fe0d" providerId="LiveId" clId="{A0DBCFA9-B2B6-4AED-A757-D4125C3AADE7}" dt="2020-10-12T17:25:07.933" v="449"/>
          <ac:spMkLst>
            <pc:docMk/>
            <pc:sldMk cId="305728481" sldId="288"/>
            <ac:spMk id="12" creationId="{3C422BD6-A772-44C8-94B0-0A678061712C}"/>
          </ac:spMkLst>
        </pc:spChg>
        <pc:spChg chg="add mod">
          <ac:chgData name="Gareth Cort" userId="70a7ccca9534fe0d" providerId="LiveId" clId="{A0DBCFA9-B2B6-4AED-A757-D4125C3AADE7}" dt="2020-10-12T17:25:07.933" v="449"/>
          <ac:spMkLst>
            <pc:docMk/>
            <pc:sldMk cId="305728481" sldId="288"/>
            <ac:spMk id="13" creationId="{28D689E6-A3D4-4547-B9AA-AB31F067FA55}"/>
          </ac:spMkLst>
        </pc:spChg>
        <pc:spChg chg="add mod">
          <ac:chgData name="Gareth Cort" userId="70a7ccca9534fe0d" providerId="LiveId" clId="{A0DBCFA9-B2B6-4AED-A757-D4125C3AADE7}" dt="2020-10-12T17:25:07.933" v="449"/>
          <ac:spMkLst>
            <pc:docMk/>
            <pc:sldMk cId="305728481" sldId="288"/>
            <ac:spMk id="14" creationId="{0A3AE6B9-3E8D-4A57-A019-5A6DC254292A}"/>
          </ac:spMkLst>
        </pc:spChg>
        <pc:spChg chg="add mod">
          <ac:chgData name="Gareth Cort" userId="70a7ccca9534fe0d" providerId="LiveId" clId="{A0DBCFA9-B2B6-4AED-A757-D4125C3AADE7}" dt="2020-10-12T17:25:07.933" v="449"/>
          <ac:spMkLst>
            <pc:docMk/>
            <pc:sldMk cId="305728481" sldId="288"/>
            <ac:spMk id="16" creationId="{B6F51450-448A-4D7D-A5C5-46A9F5002411}"/>
          </ac:spMkLst>
        </pc:spChg>
        <pc:spChg chg="mod">
          <ac:chgData name="Gareth Cort" userId="70a7ccca9534fe0d" providerId="LiveId" clId="{A0DBCFA9-B2B6-4AED-A757-D4125C3AADE7}" dt="2020-10-12T17:25:07.933" v="449"/>
          <ac:spMkLst>
            <pc:docMk/>
            <pc:sldMk cId="305728481" sldId="288"/>
            <ac:spMk id="20" creationId="{136756D2-47A1-445D-B4D1-9D70ED25DBF3}"/>
          </ac:spMkLst>
        </pc:spChg>
        <pc:spChg chg="mod">
          <ac:chgData name="Gareth Cort" userId="70a7ccca9534fe0d" providerId="LiveId" clId="{A0DBCFA9-B2B6-4AED-A757-D4125C3AADE7}" dt="2020-10-12T17:25:07.933" v="449"/>
          <ac:spMkLst>
            <pc:docMk/>
            <pc:sldMk cId="305728481" sldId="288"/>
            <ac:spMk id="21" creationId="{81E34CF2-DEEE-4E35-8DBF-14C7CB8C038E}"/>
          </ac:spMkLst>
        </pc:spChg>
        <pc:spChg chg="add mod">
          <ac:chgData name="Gareth Cort" userId="70a7ccca9534fe0d" providerId="LiveId" clId="{A0DBCFA9-B2B6-4AED-A757-D4125C3AADE7}" dt="2020-10-12T17:25:07.933" v="449"/>
          <ac:spMkLst>
            <pc:docMk/>
            <pc:sldMk cId="305728481" sldId="288"/>
            <ac:spMk id="22" creationId="{6EDC2E76-DEDC-4744-8CAF-7C92AEE4FD02}"/>
          </ac:spMkLst>
        </pc:spChg>
        <pc:spChg chg="add mod">
          <ac:chgData name="Gareth Cort" userId="70a7ccca9534fe0d" providerId="LiveId" clId="{A0DBCFA9-B2B6-4AED-A757-D4125C3AADE7}" dt="2020-10-12T17:26:19.491" v="468"/>
          <ac:spMkLst>
            <pc:docMk/>
            <pc:sldMk cId="305728481" sldId="288"/>
            <ac:spMk id="23" creationId="{9234A4E6-5316-462C-B293-D92B819B296B}"/>
          </ac:spMkLst>
        </pc:spChg>
        <pc:spChg chg="add mod">
          <ac:chgData name="Gareth Cort" userId="70a7ccca9534fe0d" providerId="LiveId" clId="{A0DBCFA9-B2B6-4AED-A757-D4125C3AADE7}" dt="2020-10-12T17:25:24.543" v="451" actId="1076"/>
          <ac:spMkLst>
            <pc:docMk/>
            <pc:sldMk cId="305728481" sldId="288"/>
            <ac:spMk id="24" creationId="{8C0FA9F5-00E2-493D-887D-ABFDD1397E54}"/>
          </ac:spMkLst>
        </pc:spChg>
        <pc:grpChg chg="del">
          <ac:chgData name="Gareth Cort" userId="70a7ccca9534fe0d" providerId="LiveId" clId="{A0DBCFA9-B2B6-4AED-A757-D4125C3AADE7}" dt="2020-10-12T17:25:06.779" v="448" actId="478"/>
          <ac:grpSpMkLst>
            <pc:docMk/>
            <pc:sldMk cId="305728481" sldId="288"/>
            <ac:grpSpMk id="6" creationId="{DC9FC96B-C98B-40C2-ADA2-4A9C3FA5B6AA}"/>
          </ac:grpSpMkLst>
        </pc:grpChg>
        <pc:grpChg chg="add mod">
          <ac:chgData name="Gareth Cort" userId="70a7ccca9534fe0d" providerId="LiveId" clId="{A0DBCFA9-B2B6-4AED-A757-D4125C3AADE7}" dt="2020-10-12T17:25:07.933" v="449"/>
          <ac:grpSpMkLst>
            <pc:docMk/>
            <pc:sldMk cId="305728481" sldId="288"/>
            <ac:grpSpMk id="18" creationId="{6FB8C289-9CAE-4BAC-91C6-76C1388E63EB}"/>
          </ac:grpSpMkLst>
        </pc:grpChg>
        <pc:picChg chg="add mod">
          <ac:chgData name="Gareth Cort" userId="70a7ccca9534fe0d" providerId="LiveId" clId="{A0DBCFA9-B2B6-4AED-A757-D4125C3AADE7}" dt="2020-10-12T17:25:40.349" v="457" actId="1076"/>
          <ac:picMkLst>
            <pc:docMk/>
            <pc:sldMk cId="305728481" sldId="288"/>
            <ac:picMk id="4" creationId="{399A2DD2-A9A6-40FD-9C90-CEFA12B9F7FD}"/>
          </ac:picMkLst>
        </pc:picChg>
        <pc:picChg chg="del">
          <ac:chgData name="Gareth Cort" userId="70a7ccca9534fe0d" providerId="LiveId" clId="{A0DBCFA9-B2B6-4AED-A757-D4125C3AADE7}" dt="2020-10-12T17:25:06.779" v="448" actId="478"/>
          <ac:picMkLst>
            <pc:docMk/>
            <pc:sldMk cId="305728481" sldId="288"/>
            <ac:picMk id="10" creationId="{00000000-0000-0000-0000-000000000000}"/>
          </ac:picMkLst>
        </pc:picChg>
        <pc:picChg chg="add mod">
          <ac:chgData name="Gareth Cort" userId="70a7ccca9534fe0d" providerId="LiveId" clId="{A0DBCFA9-B2B6-4AED-A757-D4125C3AADE7}" dt="2020-10-12T17:25:07.933" v="449"/>
          <ac:picMkLst>
            <pc:docMk/>
            <pc:sldMk cId="305728481" sldId="288"/>
            <ac:picMk id="15" creationId="{8B130EE8-9387-4A3E-89BB-E427F3FF4CC9}"/>
          </ac:picMkLst>
        </pc:picChg>
        <pc:picChg chg="add del mod">
          <ac:chgData name="Gareth Cort" userId="70a7ccca9534fe0d" providerId="LiveId" clId="{A0DBCFA9-B2B6-4AED-A757-D4125C3AADE7}" dt="2020-10-12T17:25:25.924" v="452" actId="478"/>
          <ac:picMkLst>
            <pc:docMk/>
            <pc:sldMk cId="305728481" sldId="288"/>
            <ac:picMk id="17" creationId="{7607E9C2-A076-4D2D-BA38-95856E0ACC6F}"/>
          </ac:picMkLst>
        </pc:picChg>
        <pc:picChg chg="mod">
          <ac:chgData name="Gareth Cort" userId="70a7ccca9534fe0d" providerId="LiveId" clId="{A0DBCFA9-B2B6-4AED-A757-D4125C3AADE7}" dt="2020-10-12T17:25:07.933" v="449"/>
          <ac:picMkLst>
            <pc:docMk/>
            <pc:sldMk cId="305728481" sldId="288"/>
            <ac:picMk id="19" creationId="{E675B643-6E27-4830-8F13-0319E1F38A10}"/>
          </ac:picMkLst>
        </pc:picChg>
      </pc:sldChg>
      <pc:sldChg chg="addSp delSp modSp mod">
        <pc:chgData name="Gareth Cort" userId="70a7ccca9534fe0d" providerId="LiveId" clId="{A0DBCFA9-B2B6-4AED-A757-D4125C3AADE7}" dt="2020-10-12T17:21:27.085" v="397"/>
        <pc:sldMkLst>
          <pc:docMk/>
          <pc:sldMk cId="2502668455" sldId="289"/>
        </pc:sldMkLst>
        <pc:spChg chg="del">
          <ac:chgData name="Gareth Cort" userId="70a7ccca9534fe0d" providerId="LiveId" clId="{A0DBCFA9-B2B6-4AED-A757-D4125C3AADE7}" dt="2020-10-12T17:00:25.539" v="175" actId="478"/>
          <ac:spMkLst>
            <pc:docMk/>
            <pc:sldMk cId="2502668455" sldId="289"/>
            <ac:spMk id="2" creationId="{6ACA200A-A7C3-4DE9-ADE3-CFAD07A00976}"/>
          </ac:spMkLst>
        </pc:spChg>
        <pc:spChg chg="add mod ord topLvl">
          <ac:chgData name="Gareth Cort" userId="70a7ccca9534fe0d" providerId="LiveId" clId="{A0DBCFA9-B2B6-4AED-A757-D4125C3AADE7}" dt="2020-10-12T17:12:23.114" v="334"/>
          <ac:spMkLst>
            <pc:docMk/>
            <pc:sldMk cId="2502668455" sldId="289"/>
            <ac:spMk id="3" creationId="{B959975A-7BE2-4A70-AC2F-91215E937728}"/>
          </ac:spMkLst>
        </pc:spChg>
        <pc:spChg chg="add del mod">
          <ac:chgData name="Gareth Cort" userId="70a7ccca9534fe0d" providerId="LiveId" clId="{A0DBCFA9-B2B6-4AED-A757-D4125C3AADE7}" dt="2020-10-12T17:03:35.643" v="217" actId="478"/>
          <ac:spMkLst>
            <pc:docMk/>
            <pc:sldMk cId="2502668455" sldId="289"/>
            <ac:spMk id="4" creationId="{87623625-FEE5-4CEB-BA06-22F1A19DF9BB}"/>
          </ac:spMkLst>
        </pc:spChg>
        <pc:spChg chg="mod ord topLvl">
          <ac:chgData name="Gareth Cort" userId="70a7ccca9534fe0d" providerId="LiveId" clId="{A0DBCFA9-B2B6-4AED-A757-D4125C3AADE7}" dt="2020-10-12T17:00:17.792" v="174" actId="167"/>
          <ac:spMkLst>
            <pc:docMk/>
            <pc:sldMk cId="2502668455" sldId="289"/>
            <ac:spMk id="8" creationId="{2FE5F7D3-F78F-4F03-9611-926E6DEDF181}"/>
          </ac:spMkLst>
        </pc:spChg>
        <pc:spChg chg="mod ord topLvl">
          <ac:chgData name="Gareth Cort" userId="70a7ccca9534fe0d" providerId="LiveId" clId="{A0DBCFA9-B2B6-4AED-A757-D4125C3AADE7}" dt="2020-10-12T17:00:14.411" v="173" actId="167"/>
          <ac:spMkLst>
            <pc:docMk/>
            <pc:sldMk cId="2502668455" sldId="289"/>
            <ac:spMk id="9" creationId="{EB61CD75-B4F6-43E5-87BF-A581C9781CEB}"/>
          </ac:spMkLst>
        </pc:spChg>
        <pc:spChg chg="mod ord topLvl">
          <ac:chgData name="Gareth Cort" userId="70a7ccca9534fe0d" providerId="LiveId" clId="{A0DBCFA9-B2B6-4AED-A757-D4125C3AADE7}" dt="2020-10-12T17:00:00.894" v="99" actId="167"/>
          <ac:spMkLst>
            <pc:docMk/>
            <pc:sldMk cId="2502668455" sldId="289"/>
            <ac:spMk id="10" creationId="{0CC2F492-7993-4E1A-B374-F089BEA7A7B0}"/>
          </ac:spMkLst>
        </pc:spChg>
        <pc:spChg chg="mod topLvl">
          <ac:chgData name="Gareth Cort" userId="70a7ccca9534fe0d" providerId="LiveId" clId="{A0DBCFA9-B2B6-4AED-A757-D4125C3AADE7}" dt="2020-10-12T17:17:19.026" v="348" actId="115"/>
          <ac:spMkLst>
            <pc:docMk/>
            <pc:sldMk cId="2502668455" sldId="289"/>
            <ac:spMk id="15" creationId="{D8457737-1A66-41EA-BA8C-BBB5A1962A20}"/>
          </ac:spMkLst>
        </pc:spChg>
        <pc:spChg chg="del mod ord topLvl">
          <ac:chgData name="Gareth Cort" userId="70a7ccca9534fe0d" providerId="LiveId" clId="{A0DBCFA9-B2B6-4AED-A757-D4125C3AADE7}" dt="2020-10-12T17:03:35.643" v="217" actId="478"/>
          <ac:spMkLst>
            <pc:docMk/>
            <pc:sldMk cId="2502668455" sldId="289"/>
            <ac:spMk id="16" creationId="{422C9DAE-E6F4-40A2-96ED-800070482B56}"/>
          </ac:spMkLst>
        </pc:spChg>
        <pc:spChg chg="add mod">
          <ac:chgData name="Gareth Cort" userId="70a7ccca9534fe0d" providerId="LiveId" clId="{A0DBCFA9-B2B6-4AED-A757-D4125C3AADE7}" dt="2020-10-12T17:07:13.926" v="254" actId="164"/>
          <ac:spMkLst>
            <pc:docMk/>
            <pc:sldMk cId="2502668455" sldId="289"/>
            <ac:spMk id="19" creationId="{4A839C9A-30DC-48D6-A767-4FEEBF7C2E97}"/>
          </ac:spMkLst>
        </pc:spChg>
        <pc:spChg chg="add mod">
          <ac:chgData name="Gareth Cort" userId="70a7ccca9534fe0d" providerId="LiveId" clId="{A0DBCFA9-B2B6-4AED-A757-D4125C3AADE7}" dt="2020-10-12T17:07:13.926" v="254" actId="164"/>
          <ac:spMkLst>
            <pc:docMk/>
            <pc:sldMk cId="2502668455" sldId="289"/>
            <ac:spMk id="21" creationId="{F60BD130-86E7-4358-BE3A-6036C9892BFE}"/>
          </ac:spMkLst>
        </pc:spChg>
        <pc:spChg chg="add mod">
          <ac:chgData name="Gareth Cort" userId="70a7ccca9534fe0d" providerId="LiveId" clId="{A0DBCFA9-B2B6-4AED-A757-D4125C3AADE7}" dt="2020-10-12T17:04:57.902" v="248" actId="1076"/>
          <ac:spMkLst>
            <pc:docMk/>
            <pc:sldMk cId="2502668455" sldId="289"/>
            <ac:spMk id="23" creationId="{90E4B82A-40B5-42EC-AA4B-13590BF90B5D}"/>
          </ac:spMkLst>
        </pc:spChg>
        <pc:spChg chg="add mod">
          <ac:chgData name="Gareth Cort" userId="70a7ccca9534fe0d" providerId="LiveId" clId="{A0DBCFA9-B2B6-4AED-A757-D4125C3AADE7}" dt="2020-10-12T17:21:27.085" v="397"/>
          <ac:spMkLst>
            <pc:docMk/>
            <pc:sldMk cId="2502668455" sldId="289"/>
            <ac:spMk id="26" creationId="{6BDB2356-A66B-49CE-B0D7-9288867BA57F}"/>
          </ac:spMkLst>
        </pc:spChg>
        <pc:spChg chg="add mod">
          <ac:chgData name="Gareth Cort" userId="70a7ccca9534fe0d" providerId="LiveId" clId="{A0DBCFA9-B2B6-4AED-A757-D4125C3AADE7}" dt="2020-10-12T17:17:35.244" v="351" actId="1076"/>
          <ac:spMkLst>
            <pc:docMk/>
            <pc:sldMk cId="2502668455" sldId="289"/>
            <ac:spMk id="28" creationId="{40F8B3C1-858B-4EF9-BC9F-A16C155C2D19}"/>
          </ac:spMkLst>
        </pc:spChg>
        <pc:spChg chg="add mod">
          <ac:chgData name="Gareth Cort" userId="70a7ccca9534fe0d" providerId="LiveId" clId="{A0DBCFA9-B2B6-4AED-A757-D4125C3AADE7}" dt="2020-10-12T17:21:09.765" v="396" actId="1076"/>
          <ac:spMkLst>
            <pc:docMk/>
            <pc:sldMk cId="2502668455" sldId="289"/>
            <ac:spMk id="30" creationId="{457D7C16-7F44-48AD-A5B0-84B9FD1276D8}"/>
          </ac:spMkLst>
        </pc:spChg>
        <pc:grpChg chg="del">
          <ac:chgData name="Gareth Cort" userId="70a7ccca9534fe0d" providerId="LiveId" clId="{A0DBCFA9-B2B6-4AED-A757-D4125C3AADE7}" dt="2020-10-12T16:59:30.450" v="75" actId="165"/>
          <ac:grpSpMkLst>
            <pc:docMk/>
            <pc:sldMk cId="2502668455" sldId="289"/>
            <ac:grpSpMk id="7" creationId="{03D01C98-4319-4D55-8B2B-345DEF450DB2}"/>
          </ac:grpSpMkLst>
        </pc:grpChg>
        <pc:grpChg chg="add del mod">
          <ac:chgData name="Gareth Cort" userId="70a7ccca9534fe0d" providerId="LiveId" clId="{A0DBCFA9-B2B6-4AED-A757-D4125C3AADE7}" dt="2020-10-12T17:00:38.121" v="178" actId="165"/>
          <ac:grpSpMkLst>
            <pc:docMk/>
            <pc:sldMk cId="2502668455" sldId="289"/>
            <ac:grpSpMk id="12" creationId="{E7AD5D1A-D8BF-4EE2-B777-4786B62396AC}"/>
          </ac:grpSpMkLst>
        </pc:grpChg>
        <pc:grpChg chg="add del mod">
          <ac:chgData name="Gareth Cort" userId="70a7ccca9534fe0d" providerId="LiveId" clId="{A0DBCFA9-B2B6-4AED-A757-D4125C3AADE7}" dt="2020-10-12T17:10:47.543" v="332" actId="165"/>
          <ac:grpSpMkLst>
            <pc:docMk/>
            <pc:sldMk cId="2502668455" sldId="289"/>
            <ac:grpSpMk id="24" creationId="{B3DD096D-8654-4B65-911F-638E589C718E}"/>
          </ac:grpSpMkLst>
        </pc:grpChg>
        <pc:grpChg chg="add mod">
          <ac:chgData name="Gareth Cort" userId="70a7ccca9534fe0d" providerId="LiveId" clId="{A0DBCFA9-B2B6-4AED-A757-D4125C3AADE7}" dt="2020-10-12T17:07:13.926" v="254" actId="164"/>
          <ac:grpSpMkLst>
            <pc:docMk/>
            <pc:sldMk cId="2502668455" sldId="289"/>
            <ac:grpSpMk id="25" creationId="{97C6A8D1-0FBB-423A-862B-68BB5464255D}"/>
          </ac:grpSpMkLst>
        </pc:grpChg>
        <pc:picChg chg="add mod">
          <ac:chgData name="Gareth Cort" userId="70a7ccca9534fe0d" providerId="LiveId" clId="{A0DBCFA9-B2B6-4AED-A757-D4125C3AADE7}" dt="2020-10-12T17:20:39.085" v="388" actId="1076"/>
          <ac:picMkLst>
            <pc:docMk/>
            <pc:sldMk cId="2502668455" sldId="289"/>
            <ac:picMk id="6" creationId="{7EE353EF-56A1-4FDF-BACC-BE9BFAE5CEB0}"/>
          </ac:picMkLst>
        </pc:picChg>
        <pc:picChg chg="del">
          <ac:chgData name="Gareth Cort" userId="70a7ccca9534fe0d" providerId="LiveId" clId="{A0DBCFA9-B2B6-4AED-A757-D4125C3AADE7}" dt="2020-10-12T17:00:26.431" v="176" actId="478"/>
          <ac:picMkLst>
            <pc:docMk/>
            <pc:sldMk cId="2502668455" sldId="289"/>
            <ac:picMk id="11" creationId="{C1216EA9-F01C-475A-AE8D-4BF471013B76}"/>
          </ac:picMkLst>
        </pc:picChg>
        <pc:picChg chg="mod topLvl">
          <ac:chgData name="Gareth Cort" userId="70a7ccca9534fe0d" providerId="LiveId" clId="{A0DBCFA9-B2B6-4AED-A757-D4125C3AADE7}" dt="2020-10-12T17:12:17.265" v="333"/>
          <ac:picMkLst>
            <pc:docMk/>
            <pc:sldMk cId="2502668455" sldId="289"/>
            <ac:picMk id="13" creationId="{3714B2D1-578E-4022-9A56-637E5E5AA4E0}"/>
          </ac:picMkLst>
        </pc:picChg>
        <pc:picChg chg="mod topLvl">
          <ac:chgData name="Gareth Cort" userId="70a7ccca9534fe0d" providerId="LiveId" clId="{A0DBCFA9-B2B6-4AED-A757-D4125C3AADE7}" dt="2020-10-12T17:07:13.926" v="254" actId="164"/>
          <ac:picMkLst>
            <pc:docMk/>
            <pc:sldMk cId="2502668455" sldId="289"/>
            <ac:picMk id="14" creationId="{6DC2483C-2F95-4A1B-B191-AB366B242B42}"/>
          </ac:picMkLst>
        </pc:picChg>
      </pc:sldChg>
      <pc:sldChg chg="add del">
        <pc:chgData name="Gareth Cort" userId="70a7ccca9534fe0d" providerId="LiveId" clId="{A0DBCFA9-B2B6-4AED-A757-D4125C3AADE7}" dt="2020-10-12T17:28:53.792" v="486" actId="47"/>
        <pc:sldMkLst>
          <pc:docMk/>
          <pc:sldMk cId="2698570824" sldId="291"/>
        </pc:sldMkLst>
      </pc:sldChg>
      <pc:sldChg chg="del">
        <pc:chgData name="Gareth Cort" userId="70a7ccca9534fe0d" providerId="LiveId" clId="{A0DBCFA9-B2B6-4AED-A757-D4125C3AADE7}" dt="2020-10-12T17:19:10.971" v="360" actId="47"/>
        <pc:sldMkLst>
          <pc:docMk/>
          <pc:sldMk cId="1502791245" sldId="292"/>
        </pc:sldMkLst>
      </pc:sldChg>
      <pc:sldChg chg="modSp mod">
        <pc:chgData name="Gareth Cort" userId="70a7ccca9534fe0d" providerId="LiveId" clId="{A0DBCFA9-B2B6-4AED-A757-D4125C3AADE7}" dt="2020-10-12T16:43:27.049" v="0"/>
        <pc:sldMkLst>
          <pc:docMk/>
          <pc:sldMk cId="3694437384" sldId="293"/>
        </pc:sldMkLst>
        <pc:spChg chg="mod">
          <ac:chgData name="Gareth Cort" userId="70a7ccca9534fe0d" providerId="LiveId" clId="{A0DBCFA9-B2B6-4AED-A757-D4125C3AADE7}" dt="2020-10-12T16:43:27.049" v="0"/>
          <ac:spMkLst>
            <pc:docMk/>
            <pc:sldMk cId="3694437384" sldId="293"/>
            <ac:spMk id="8" creationId="{D8C251CA-C627-4833-8E6D-618C373E8D46}"/>
          </ac:spMkLst>
        </pc:spChg>
      </pc:sldChg>
      <pc:sldChg chg="addSp delSp modSp add mod">
        <pc:chgData name="Gareth Cort" userId="70a7ccca9534fe0d" providerId="LiveId" clId="{A0DBCFA9-B2B6-4AED-A757-D4125C3AADE7}" dt="2020-10-12T17:24:44.949" v="447"/>
        <pc:sldMkLst>
          <pc:docMk/>
          <pc:sldMk cId="1417499016" sldId="294"/>
        </pc:sldMkLst>
        <pc:spChg chg="mod">
          <ac:chgData name="Gareth Cort" userId="70a7ccca9534fe0d" providerId="LiveId" clId="{A0DBCFA9-B2B6-4AED-A757-D4125C3AADE7}" dt="2020-10-12T17:19:42.412" v="376"/>
          <ac:spMkLst>
            <pc:docMk/>
            <pc:sldMk cId="1417499016" sldId="294"/>
            <ac:spMk id="2" creationId="{6ACA200A-A7C3-4DE9-ADE3-CFAD07A00976}"/>
          </ac:spMkLst>
        </pc:spChg>
        <pc:spChg chg="mod">
          <ac:chgData name="Gareth Cort" userId="70a7ccca9534fe0d" providerId="LiveId" clId="{A0DBCFA9-B2B6-4AED-A757-D4125C3AADE7}" dt="2020-10-12T17:24:44.949" v="447"/>
          <ac:spMkLst>
            <pc:docMk/>
            <pc:sldMk cId="1417499016" sldId="294"/>
            <ac:spMk id="10" creationId="{7924142E-D1BB-4864-B62C-EBB3FD39F9FB}"/>
          </ac:spMkLst>
        </pc:spChg>
        <pc:spChg chg="mod">
          <ac:chgData name="Gareth Cort" userId="70a7ccca9534fe0d" providerId="LiveId" clId="{A0DBCFA9-B2B6-4AED-A757-D4125C3AADE7}" dt="2020-10-12T17:24:44.949" v="447"/>
          <ac:spMkLst>
            <pc:docMk/>
            <pc:sldMk cId="1417499016" sldId="294"/>
            <ac:spMk id="11" creationId="{4F2BBA97-D333-4B9B-A559-71B9A1FF84CA}"/>
          </ac:spMkLst>
        </pc:spChg>
        <pc:spChg chg="add mod">
          <ac:chgData name="Gareth Cort" userId="70a7ccca9534fe0d" providerId="LiveId" clId="{A0DBCFA9-B2B6-4AED-A757-D4125C3AADE7}" dt="2020-10-12T17:24:44.949" v="447"/>
          <ac:spMkLst>
            <pc:docMk/>
            <pc:sldMk cId="1417499016" sldId="294"/>
            <ac:spMk id="12" creationId="{48B44DC7-3E24-471D-8769-E7E563C0540F}"/>
          </ac:spMkLst>
        </pc:spChg>
        <pc:spChg chg="mod">
          <ac:chgData name="Gareth Cort" userId="70a7ccca9534fe0d" providerId="LiveId" clId="{A0DBCFA9-B2B6-4AED-A757-D4125C3AADE7}" dt="2020-10-12T17:19:21.063" v="373" actId="20577"/>
          <ac:spMkLst>
            <pc:docMk/>
            <pc:sldMk cId="1417499016" sldId="294"/>
            <ac:spMk id="21" creationId="{90485E77-2740-4EB9-8DF3-2AEC49BA8D6B}"/>
          </ac:spMkLst>
        </pc:spChg>
        <pc:grpChg chg="add mod">
          <ac:chgData name="Gareth Cort" userId="70a7ccca9534fe0d" providerId="LiveId" clId="{A0DBCFA9-B2B6-4AED-A757-D4125C3AADE7}" dt="2020-10-12T17:24:44.949" v="447"/>
          <ac:grpSpMkLst>
            <pc:docMk/>
            <pc:sldMk cId="1417499016" sldId="294"/>
            <ac:grpSpMk id="9" creationId="{BF275763-0E26-4785-B321-F64AE3013E46}"/>
          </ac:grpSpMkLst>
        </pc:grpChg>
        <pc:picChg chg="add mod">
          <ac:chgData name="Gareth Cort" userId="70a7ccca9534fe0d" providerId="LiveId" clId="{A0DBCFA9-B2B6-4AED-A757-D4125C3AADE7}" dt="2020-10-12T17:22:44.245" v="405" actId="1076"/>
          <ac:picMkLst>
            <pc:docMk/>
            <pc:sldMk cId="1417499016" sldId="294"/>
            <ac:picMk id="4" creationId="{35EBA08E-DF58-4039-A4AC-471D29BE0256}"/>
          </ac:picMkLst>
        </pc:picChg>
        <pc:picChg chg="del">
          <ac:chgData name="Gareth Cort" userId="70a7ccca9534fe0d" providerId="LiveId" clId="{A0DBCFA9-B2B6-4AED-A757-D4125C3AADE7}" dt="2020-10-12T17:21:29.485" v="398" actId="478"/>
          <ac:picMkLst>
            <pc:docMk/>
            <pc:sldMk cId="1417499016" sldId="294"/>
            <ac:picMk id="23" creationId="{C3FB50EE-82F7-411B-9AAD-8E8C52878AF3}"/>
          </ac:picMkLst>
        </pc:picChg>
      </pc:sldChg>
      <pc:sldChg chg="modSp add mod ord">
        <pc:chgData name="Gareth Cort" userId="70a7ccca9534fe0d" providerId="LiveId" clId="{A0DBCFA9-B2B6-4AED-A757-D4125C3AADE7}" dt="2020-10-12T17:27:31.821" v="474"/>
        <pc:sldMkLst>
          <pc:docMk/>
          <pc:sldMk cId="1696650563" sldId="295"/>
        </pc:sldMkLst>
        <pc:spChg chg="mod">
          <ac:chgData name="Gareth Cort" userId="70a7ccca9534fe0d" providerId="LiveId" clId="{A0DBCFA9-B2B6-4AED-A757-D4125C3AADE7}" dt="2020-10-12T17:27:21.917" v="473" actId="1076"/>
          <ac:spMkLst>
            <pc:docMk/>
            <pc:sldMk cId="1696650563" sldId="295"/>
            <ac:spMk id="2" creationId="{6ACA200A-A7C3-4DE9-ADE3-CFAD07A00976}"/>
          </ac:spMkLst>
        </pc:spChg>
        <pc:spChg chg="mod">
          <ac:chgData name="Gareth Cort" userId="70a7ccca9534fe0d" providerId="LiveId" clId="{A0DBCFA9-B2B6-4AED-A757-D4125C3AADE7}" dt="2020-10-12T17:27:31.821" v="474"/>
          <ac:spMkLst>
            <pc:docMk/>
            <pc:sldMk cId="1696650563" sldId="295"/>
            <ac:spMk id="31" creationId="{7E43958D-2033-4DF7-B92F-721F00AAF07A}"/>
          </ac:spMkLst>
        </pc:spChg>
      </pc:sldChg>
      <pc:sldChg chg="addSp delSp modSp add del mod ord">
        <pc:chgData name="Gareth Cort" userId="70a7ccca9534fe0d" providerId="LiveId" clId="{A0DBCFA9-B2B6-4AED-A757-D4125C3AADE7}" dt="2020-10-12T17:28:50.037" v="485" actId="47"/>
        <pc:sldMkLst>
          <pc:docMk/>
          <pc:sldMk cId="848673636" sldId="296"/>
        </pc:sldMkLst>
        <pc:spChg chg="mod">
          <ac:chgData name="Gareth Cort" userId="70a7ccca9534fe0d" providerId="LiveId" clId="{A0DBCFA9-B2B6-4AED-A757-D4125C3AADE7}" dt="2020-10-12T17:28:02.108" v="481" actId="1076"/>
          <ac:spMkLst>
            <pc:docMk/>
            <pc:sldMk cId="848673636" sldId="296"/>
            <ac:spMk id="2" creationId="{6ACA200A-A7C3-4DE9-ADE3-CFAD07A00976}"/>
          </ac:spMkLst>
        </pc:spChg>
        <pc:spChg chg="del">
          <ac:chgData name="Gareth Cort" userId="70a7ccca9534fe0d" providerId="LiveId" clId="{A0DBCFA9-B2B6-4AED-A757-D4125C3AADE7}" dt="2020-10-12T17:27:37.736" v="475" actId="478"/>
          <ac:spMkLst>
            <pc:docMk/>
            <pc:sldMk cId="848673636" sldId="296"/>
            <ac:spMk id="12" creationId="{48B44DC7-3E24-471D-8769-E7E563C0540F}"/>
          </ac:spMkLst>
        </pc:spChg>
        <pc:spChg chg="mod">
          <ac:chgData name="Gareth Cort" userId="70a7ccca9534fe0d" providerId="LiveId" clId="{A0DBCFA9-B2B6-4AED-A757-D4125C3AADE7}" dt="2020-10-12T17:27:38.080" v="476"/>
          <ac:spMkLst>
            <pc:docMk/>
            <pc:sldMk cId="848673636" sldId="296"/>
            <ac:spMk id="14" creationId="{95DB97A0-59F0-450C-BF3D-DA8395D5BB5C}"/>
          </ac:spMkLst>
        </pc:spChg>
        <pc:spChg chg="mod">
          <ac:chgData name="Gareth Cort" userId="70a7ccca9534fe0d" providerId="LiveId" clId="{A0DBCFA9-B2B6-4AED-A757-D4125C3AADE7}" dt="2020-10-12T17:27:38.080" v="476"/>
          <ac:spMkLst>
            <pc:docMk/>
            <pc:sldMk cId="848673636" sldId="296"/>
            <ac:spMk id="15" creationId="{C8DD7C81-1E8F-441A-8D31-1999C1C2EBAC}"/>
          </ac:spMkLst>
        </pc:spChg>
        <pc:spChg chg="add mod">
          <ac:chgData name="Gareth Cort" userId="70a7ccca9534fe0d" providerId="LiveId" clId="{A0DBCFA9-B2B6-4AED-A757-D4125C3AADE7}" dt="2020-10-12T17:27:38.080" v="476"/>
          <ac:spMkLst>
            <pc:docMk/>
            <pc:sldMk cId="848673636" sldId="296"/>
            <ac:spMk id="16" creationId="{62CBE027-7562-4BE0-8B62-21E6CF5587E4}"/>
          </ac:spMkLst>
        </pc:spChg>
        <pc:grpChg chg="del">
          <ac:chgData name="Gareth Cort" userId="70a7ccca9534fe0d" providerId="LiveId" clId="{A0DBCFA9-B2B6-4AED-A757-D4125C3AADE7}" dt="2020-10-12T17:27:37.736" v="475" actId="478"/>
          <ac:grpSpMkLst>
            <pc:docMk/>
            <pc:sldMk cId="848673636" sldId="296"/>
            <ac:grpSpMk id="9" creationId="{BF275763-0E26-4785-B321-F64AE3013E46}"/>
          </ac:grpSpMkLst>
        </pc:grpChg>
        <pc:grpChg chg="add mod">
          <ac:chgData name="Gareth Cort" userId="70a7ccca9534fe0d" providerId="LiveId" clId="{A0DBCFA9-B2B6-4AED-A757-D4125C3AADE7}" dt="2020-10-12T17:27:38.080" v="476"/>
          <ac:grpSpMkLst>
            <pc:docMk/>
            <pc:sldMk cId="848673636" sldId="296"/>
            <ac:grpSpMk id="13" creationId="{5BDD3623-0546-4339-8BA1-65A94998939A}"/>
          </ac:grpSpMkLst>
        </pc:grpChg>
      </pc:sldChg>
      <pc:sldChg chg="addSp delSp modSp add mod ord">
        <pc:chgData name="Gareth Cort" userId="70a7ccca9534fe0d" providerId="LiveId" clId="{A0DBCFA9-B2B6-4AED-A757-D4125C3AADE7}" dt="2020-10-12T17:36:21.037" v="656" actId="1076"/>
        <pc:sldMkLst>
          <pc:docMk/>
          <pc:sldMk cId="1790589358" sldId="297"/>
        </pc:sldMkLst>
        <pc:spChg chg="add mod">
          <ac:chgData name="Gareth Cort" userId="70a7ccca9534fe0d" providerId="LiveId" clId="{A0DBCFA9-B2B6-4AED-A757-D4125C3AADE7}" dt="2020-10-12T17:31:22.681" v="513"/>
          <ac:spMkLst>
            <pc:docMk/>
            <pc:sldMk cId="1790589358" sldId="297"/>
            <ac:spMk id="5" creationId="{C5B39ACC-9CBD-46D6-892F-EC991878D8AB}"/>
          </ac:spMkLst>
        </pc:spChg>
        <pc:spChg chg="mod">
          <ac:chgData name="Gareth Cort" userId="70a7ccca9534fe0d" providerId="LiveId" clId="{A0DBCFA9-B2B6-4AED-A757-D4125C3AADE7}" dt="2020-10-12T17:31:06.953" v="511"/>
          <ac:spMkLst>
            <pc:docMk/>
            <pc:sldMk cId="1790589358" sldId="297"/>
            <ac:spMk id="23" creationId="{9234A4E6-5316-462C-B293-D92B819B296B}"/>
          </ac:spMkLst>
        </pc:spChg>
        <pc:spChg chg="mod">
          <ac:chgData name="Gareth Cort" userId="70a7ccca9534fe0d" providerId="LiveId" clId="{A0DBCFA9-B2B6-4AED-A757-D4125C3AADE7}" dt="2020-10-12T17:36:21.037" v="656" actId="1076"/>
          <ac:spMkLst>
            <pc:docMk/>
            <pc:sldMk cId="1790589358" sldId="297"/>
            <ac:spMk id="24" creationId="{8C0FA9F5-00E2-493D-887D-ABFDD1397E54}"/>
          </ac:spMkLst>
        </pc:spChg>
        <pc:picChg chg="add mod">
          <ac:chgData name="Gareth Cort" userId="70a7ccca9534fe0d" providerId="LiveId" clId="{A0DBCFA9-B2B6-4AED-A757-D4125C3AADE7}" dt="2020-10-12T17:29:30.996" v="493" actId="1076"/>
          <ac:picMkLst>
            <pc:docMk/>
            <pc:sldMk cId="1790589358" sldId="297"/>
            <ac:picMk id="3" creationId="{388C9E76-2C9E-4E87-B7E4-BA2296717C64}"/>
          </ac:picMkLst>
        </pc:picChg>
        <pc:picChg chg="del">
          <ac:chgData name="Gareth Cort" userId="70a7ccca9534fe0d" providerId="LiveId" clId="{A0DBCFA9-B2B6-4AED-A757-D4125C3AADE7}" dt="2020-10-12T17:26:00.694" v="467" actId="478"/>
          <ac:picMkLst>
            <pc:docMk/>
            <pc:sldMk cId="1790589358" sldId="297"/>
            <ac:picMk id="4" creationId="{399A2DD2-A9A6-40FD-9C90-CEFA12B9F7FD}"/>
          </ac:picMkLst>
        </pc:picChg>
      </pc:sldChg>
      <pc:sldChg chg="addSp delSp modSp add mod ord">
        <pc:chgData name="Gareth Cort" userId="70a7ccca9534fe0d" providerId="LiveId" clId="{A0DBCFA9-B2B6-4AED-A757-D4125C3AADE7}" dt="2020-10-12T17:30:30.573" v="508" actId="14100"/>
        <pc:sldMkLst>
          <pc:docMk/>
          <pc:sldMk cId="1275611877" sldId="298"/>
        </pc:sldMkLst>
        <pc:spChg chg="mod">
          <ac:chgData name="Gareth Cort" userId="70a7ccca9534fe0d" providerId="LiveId" clId="{A0DBCFA9-B2B6-4AED-A757-D4125C3AADE7}" dt="2020-10-12T17:30:30.573" v="508" actId="14100"/>
          <ac:spMkLst>
            <pc:docMk/>
            <pc:sldMk cId="1275611877" sldId="298"/>
            <ac:spMk id="2" creationId="{6ACA200A-A7C3-4DE9-ADE3-CFAD07A00976}"/>
          </ac:spMkLst>
        </pc:spChg>
        <pc:spChg chg="mod">
          <ac:chgData name="Gareth Cort" userId="70a7ccca9534fe0d" providerId="LiveId" clId="{A0DBCFA9-B2B6-4AED-A757-D4125C3AADE7}" dt="2020-10-12T17:30:12.239" v="506"/>
          <ac:spMkLst>
            <pc:docMk/>
            <pc:sldMk cId="1275611877" sldId="298"/>
            <ac:spMk id="12" creationId="{766F77F1-0527-4496-84C9-13E8EA8BD24E}"/>
          </ac:spMkLst>
        </pc:spChg>
        <pc:spChg chg="mod">
          <ac:chgData name="Gareth Cort" userId="70a7ccca9534fe0d" providerId="LiveId" clId="{A0DBCFA9-B2B6-4AED-A757-D4125C3AADE7}" dt="2020-10-12T17:30:12.239" v="506"/>
          <ac:spMkLst>
            <pc:docMk/>
            <pc:sldMk cId="1275611877" sldId="298"/>
            <ac:spMk id="13" creationId="{B96B761E-19E5-413E-846F-456E3A76423B}"/>
          </ac:spMkLst>
        </pc:spChg>
        <pc:spChg chg="add mod">
          <ac:chgData name="Gareth Cort" userId="70a7ccca9534fe0d" providerId="LiveId" clId="{A0DBCFA9-B2B6-4AED-A757-D4125C3AADE7}" dt="2020-10-12T17:30:12.239" v="506"/>
          <ac:spMkLst>
            <pc:docMk/>
            <pc:sldMk cId="1275611877" sldId="298"/>
            <ac:spMk id="14" creationId="{B3F34C1C-4CC7-4D58-A661-21218CB1B78D}"/>
          </ac:spMkLst>
        </pc:spChg>
        <pc:spChg chg="del">
          <ac:chgData name="Gareth Cort" userId="70a7ccca9534fe0d" providerId="LiveId" clId="{A0DBCFA9-B2B6-4AED-A757-D4125C3AADE7}" dt="2020-10-12T17:30:11.894" v="505" actId="478"/>
          <ac:spMkLst>
            <pc:docMk/>
            <pc:sldMk cId="1275611877" sldId="298"/>
            <ac:spMk id="31" creationId="{7E43958D-2033-4DF7-B92F-721F00AAF07A}"/>
          </ac:spMkLst>
        </pc:spChg>
        <pc:grpChg chg="add mod">
          <ac:chgData name="Gareth Cort" userId="70a7ccca9534fe0d" providerId="LiveId" clId="{A0DBCFA9-B2B6-4AED-A757-D4125C3AADE7}" dt="2020-10-12T17:30:12.239" v="506"/>
          <ac:grpSpMkLst>
            <pc:docMk/>
            <pc:sldMk cId="1275611877" sldId="298"/>
            <ac:grpSpMk id="11" creationId="{784D7B53-338F-41B2-AC7D-AEC8898BA5FE}"/>
          </ac:grpSpMkLst>
        </pc:grpChg>
        <pc:grpChg chg="del">
          <ac:chgData name="Gareth Cort" userId="70a7ccca9534fe0d" providerId="LiveId" clId="{A0DBCFA9-B2B6-4AED-A757-D4125C3AADE7}" dt="2020-10-12T17:30:11.894" v="505" actId="478"/>
          <ac:grpSpMkLst>
            <pc:docMk/>
            <pc:sldMk cId="1275611877" sldId="298"/>
            <ac:grpSpMk id="30" creationId="{F421D63E-84C1-4D62-A3BA-5258E81449EF}"/>
          </ac:grpSpMkLst>
        </pc:grpChg>
      </pc:sldChg>
      <pc:sldChg chg="modSp add mod ord">
        <pc:chgData name="Gareth Cort" userId="70a7ccca9534fe0d" providerId="LiveId" clId="{A0DBCFA9-B2B6-4AED-A757-D4125C3AADE7}" dt="2020-10-12T17:30:45.253" v="510" actId="14100"/>
        <pc:sldMkLst>
          <pc:docMk/>
          <pc:sldMk cId="1615205297" sldId="299"/>
        </pc:sldMkLst>
        <pc:spChg chg="mod">
          <ac:chgData name="Gareth Cort" userId="70a7ccca9534fe0d" providerId="LiveId" clId="{A0DBCFA9-B2B6-4AED-A757-D4125C3AADE7}" dt="2020-10-12T17:30:45.253" v="510" actId="14100"/>
          <ac:spMkLst>
            <pc:docMk/>
            <pc:sldMk cId="1615205297" sldId="299"/>
            <ac:spMk id="2" creationId="{6ACA200A-A7C3-4DE9-ADE3-CFAD07A00976}"/>
          </ac:spMkLst>
        </pc:spChg>
        <pc:spChg chg="mod">
          <ac:chgData name="Gareth Cort" userId="70a7ccca9534fe0d" providerId="LiveId" clId="{A0DBCFA9-B2B6-4AED-A757-D4125C3AADE7}" dt="2020-10-12T17:30:05.989" v="504"/>
          <ac:spMkLst>
            <pc:docMk/>
            <pc:sldMk cId="1615205297" sldId="299"/>
            <ac:spMk id="16" creationId="{62CBE027-7562-4BE0-8B62-21E6CF5587E4}"/>
          </ac:spMkLst>
        </pc:spChg>
      </pc:sldChg>
      <pc:sldChg chg="addSp delSp modSp add mod ord">
        <pc:chgData name="Gareth Cort" userId="70a7ccca9534fe0d" providerId="LiveId" clId="{A0DBCFA9-B2B6-4AED-A757-D4125C3AADE7}" dt="2020-10-12T17:36:12.940" v="655" actId="1076"/>
        <pc:sldMkLst>
          <pc:docMk/>
          <pc:sldMk cId="2025500501" sldId="300"/>
        </pc:sldMkLst>
        <pc:spChg chg="add mod">
          <ac:chgData name="Gareth Cort" userId="70a7ccca9534fe0d" providerId="LiveId" clId="{A0DBCFA9-B2B6-4AED-A757-D4125C3AADE7}" dt="2020-10-12T17:34:54.717" v="641"/>
          <ac:spMkLst>
            <pc:docMk/>
            <pc:sldMk cId="2025500501" sldId="300"/>
            <ac:spMk id="5" creationId="{9DCB46A8-393F-4F15-AF28-4156BF1F90FA}"/>
          </ac:spMkLst>
        </pc:spChg>
        <pc:spChg chg="mod">
          <ac:chgData name="Gareth Cort" userId="70a7ccca9534fe0d" providerId="LiveId" clId="{A0DBCFA9-B2B6-4AED-A757-D4125C3AADE7}" dt="2020-10-12T17:34:39.275" v="639"/>
          <ac:spMkLst>
            <pc:docMk/>
            <pc:sldMk cId="2025500501" sldId="300"/>
            <ac:spMk id="23" creationId="{9234A4E6-5316-462C-B293-D92B819B296B}"/>
          </ac:spMkLst>
        </pc:spChg>
        <pc:spChg chg="mod">
          <ac:chgData name="Gareth Cort" userId="70a7ccca9534fe0d" providerId="LiveId" clId="{A0DBCFA9-B2B6-4AED-A757-D4125C3AADE7}" dt="2020-10-12T17:36:12.940" v="655" actId="1076"/>
          <ac:spMkLst>
            <pc:docMk/>
            <pc:sldMk cId="2025500501" sldId="300"/>
            <ac:spMk id="24" creationId="{8C0FA9F5-00E2-493D-887D-ABFDD1397E54}"/>
          </ac:spMkLst>
        </pc:spChg>
        <pc:picChg chg="del">
          <ac:chgData name="Gareth Cort" userId="70a7ccca9534fe0d" providerId="LiveId" clId="{A0DBCFA9-B2B6-4AED-A757-D4125C3AADE7}" dt="2020-10-12T17:29:53.028" v="503" actId="478"/>
          <ac:picMkLst>
            <pc:docMk/>
            <pc:sldMk cId="2025500501" sldId="300"/>
            <ac:picMk id="3" creationId="{388C9E76-2C9E-4E87-B7E4-BA2296717C64}"/>
          </ac:picMkLst>
        </pc:picChg>
        <pc:picChg chg="add mod">
          <ac:chgData name="Gareth Cort" userId="70a7ccca9534fe0d" providerId="LiveId" clId="{A0DBCFA9-B2B6-4AED-A757-D4125C3AADE7}" dt="2020-10-12T17:32:02.484" v="519" actId="1076"/>
          <ac:picMkLst>
            <pc:docMk/>
            <pc:sldMk cId="2025500501" sldId="300"/>
            <ac:picMk id="4" creationId="{6D2E91B7-A05A-4962-85FA-9E2A2F6C791B}"/>
          </ac:picMkLst>
        </pc:picChg>
      </pc:sldChg>
      <pc:sldChg chg="addSp delSp modSp add mod">
        <pc:chgData name="Gareth Cort" userId="70a7ccca9534fe0d" providerId="LiveId" clId="{A0DBCFA9-B2B6-4AED-A757-D4125C3AADE7}" dt="2020-10-12T17:34:25.108" v="638" actId="14100"/>
        <pc:sldMkLst>
          <pc:docMk/>
          <pc:sldMk cId="3916408714" sldId="301"/>
        </pc:sldMkLst>
        <pc:spChg chg="mod">
          <ac:chgData name="Gareth Cort" userId="70a7ccca9534fe0d" providerId="LiveId" clId="{A0DBCFA9-B2B6-4AED-A757-D4125C3AADE7}" dt="2020-10-12T17:34:25.108" v="638" actId="14100"/>
          <ac:spMkLst>
            <pc:docMk/>
            <pc:sldMk cId="3916408714" sldId="301"/>
            <ac:spMk id="2" creationId="{6ACA200A-A7C3-4DE9-ADE3-CFAD07A00976}"/>
          </ac:spMkLst>
        </pc:spChg>
        <pc:spChg chg="del">
          <ac:chgData name="Gareth Cort" userId="70a7ccca9534fe0d" providerId="LiveId" clId="{A0DBCFA9-B2B6-4AED-A757-D4125C3AADE7}" dt="2020-10-12T17:32:32.526" v="524" actId="478"/>
          <ac:spMkLst>
            <pc:docMk/>
            <pc:sldMk cId="3916408714" sldId="301"/>
            <ac:spMk id="14" creationId="{B3F34C1C-4CC7-4D58-A661-21218CB1B78D}"/>
          </ac:spMkLst>
        </pc:spChg>
        <pc:spChg chg="mod">
          <ac:chgData name="Gareth Cort" userId="70a7ccca9534fe0d" providerId="LiveId" clId="{A0DBCFA9-B2B6-4AED-A757-D4125C3AADE7}" dt="2020-10-12T17:32:32.799" v="525"/>
          <ac:spMkLst>
            <pc:docMk/>
            <pc:sldMk cId="3916408714" sldId="301"/>
            <ac:spMk id="16" creationId="{5DEC0FBC-0388-42D7-BBB1-AAB5DA703558}"/>
          </ac:spMkLst>
        </pc:spChg>
        <pc:spChg chg="mod">
          <ac:chgData name="Gareth Cort" userId="70a7ccca9534fe0d" providerId="LiveId" clId="{A0DBCFA9-B2B6-4AED-A757-D4125C3AADE7}" dt="2020-10-12T17:33:09.485" v="626" actId="1038"/>
          <ac:spMkLst>
            <pc:docMk/>
            <pc:sldMk cId="3916408714" sldId="301"/>
            <ac:spMk id="17" creationId="{0A13FC85-11AF-48C2-838E-EF1AB8461D3D}"/>
          </ac:spMkLst>
        </pc:spChg>
        <pc:spChg chg="mod">
          <ac:chgData name="Gareth Cort" userId="70a7ccca9534fe0d" providerId="LiveId" clId="{A0DBCFA9-B2B6-4AED-A757-D4125C3AADE7}" dt="2020-10-12T17:32:32.799" v="525"/>
          <ac:spMkLst>
            <pc:docMk/>
            <pc:sldMk cId="3916408714" sldId="301"/>
            <ac:spMk id="18" creationId="{2DE4531E-09E9-401B-BD69-D3708B2CF7DE}"/>
          </ac:spMkLst>
        </pc:spChg>
        <pc:spChg chg="add mod">
          <ac:chgData name="Gareth Cort" userId="70a7ccca9534fe0d" providerId="LiveId" clId="{A0DBCFA9-B2B6-4AED-A757-D4125C3AADE7}" dt="2020-10-12T17:32:32.799" v="525"/>
          <ac:spMkLst>
            <pc:docMk/>
            <pc:sldMk cId="3916408714" sldId="301"/>
            <ac:spMk id="20" creationId="{BA6FD7D0-AEAD-495E-949A-56BE98B5B4EC}"/>
          </ac:spMkLst>
        </pc:spChg>
        <pc:spChg chg="mod">
          <ac:chgData name="Gareth Cort" userId="70a7ccca9534fe0d" providerId="LiveId" clId="{A0DBCFA9-B2B6-4AED-A757-D4125C3AADE7}" dt="2020-10-12T17:32:59.852" v="543" actId="14100"/>
          <ac:spMkLst>
            <pc:docMk/>
            <pc:sldMk cId="3916408714" sldId="301"/>
            <ac:spMk id="21" creationId="{90485E77-2740-4EB9-8DF3-2AEC49BA8D6B}"/>
          </ac:spMkLst>
        </pc:spChg>
        <pc:grpChg chg="del">
          <ac:chgData name="Gareth Cort" userId="70a7ccca9534fe0d" providerId="LiveId" clId="{A0DBCFA9-B2B6-4AED-A757-D4125C3AADE7}" dt="2020-10-12T17:32:32.526" v="524" actId="478"/>
          <ac:grpSpMkLst>
            <pc:docMk/>
            <pc:sldMk cId="3916408714" sldId="301"/>
            <ac:grpSpMk id="11" creationId="{784D7B53-338F-41B2-AC7D-AEC8898BA5FE}"/>
          </ac:grpSpMkLst>
        </pc:grpChg>
        <pc:grpChg chg="add mod">
          <ac:chgData name="Gareth Cort" userId="70a7ccca9534fe0d" providerId="LiveId" clId="{A0DBCFA9-B2B6-4AED-A757-D4125C3AADE7}" dt="2020-10-12T17:32:32.799" v="525"/>
          <ac:grpSpMkLst>
            <pc:docMk/>
            <pc:sldMk cId="3916408714" sldId="301"/>
            <ac:grpSpMk id="15" creationId="{C7A4E10D-AD89-407D-8C01-CABBC8521DCA}"/>
          </ac:grpSpMkLst>
        </pc:grpChg>
        <pc:picChg chg="add mod">
          <ac:chgData name="Gareth Cort" userId="70a7ccca9534fe0d" providerId="LiveId" clId="{A0DBCFA9-B2B6-4AED-A757-D4125C3AADE7}" dt="2020-10-12T17:34:06.604" v="633" actId="1076"/>
          <ac:picMkLst>
            <pc:docMk/>
            <pc:sldMk cId="3916408714" sldId="301"/>
            <ac:picMk id="4" creationId="{51B7A54D-9BB3-4888-AD0B-9EF516BBA188}"/>
          </ac:picMkLst>
        </pc:picChg>
        <pc:picChg chg="del">
          <ac:chgData name="Gareth Cort" userId="70a7ccca9534fe0d" providerId="LiveId" clId="{A0DBCFA9-B2B6-4AED-A757-D4125C3AADE7}" dt="2020-10-12T17:33:57.404" v="628" actId="478"/>
          <ac:picMkLst>
            <pc:docMk/>
            <pc:sldMk cId="3916408714" sldId="301"/>
            <ac:picMk id="23" creationId="{C3FB50EE-82F7-411B-9AAD-8E8C52878AF3}"/>
          </ac:picMkLst>
        </pc:picChg>
      </pc:sldChg>
      <pc:sldChg chg="modSp add del">
        <pc:chgData name="Gareth Cort" userId="70a7ccca9534fe0d" providerId="LiveId" clId="{A0DBCFA9-B2B6-4AED-A757-D4125C3AADE7}" dt="2020-10-12T17:33:12.895" v="627" actId="47"/>
        <pc:sldMkLst>
          <pc:docMk/>
          <pc:sldMk cId="4121229639" sldId="302"/>
        </pc:sldMkLst>
        <pc:spChg chg="mod">
          <ac:chgData name="Gareth Cort" userId="70a7ccca9534fe0d" providerId="LiveId" clId="{A0DBCFA9-B2B6-4AED-A757-D4125C3AADE7}" dt="2020-10-12T17:32:26.071" v="523"/>
          <ac:spMkLst>
            <pc:docMk/>
            <pc:sldMk cId="4121229639" sldId="302"/>
            <ac:spMk id="16" creationId="{62CBE027-7562-4BE0-8B62-21E6CF5587E4}"/>
          </ac:spMkLst>
        </pc:spChg>
      </pc:sldChg>
      <pc:sldChg chg="addSp delSp modSp add mod">
        <pc:chgData name="Gareth Cort" userId="70a7ccca9534fe0d" providerId="LiveId" clId="{A0DBCFA9-B2B6-4AED-A757-D4125C3AADE7}" dt="2020-10-12T17:36:08.419" v="654" actId="1076"/>
        <pc:sldMkLst>
          <pc:docMk/>
          <pc:sldMk cId="1251613033" sldId="303"/>
        </pc:sldMkLst>
        <pc:spChg chg="add mod">
          <ac:chgData name="Gareth Cort" userId="70a7ccca9534fe0d" providerId="LiveId" clId="{A0DBCFA9-B2B6-4AED-A757-D4125C3AADE7}" dt="2020-10-12T17:35:26.717" v="644"/>
          <ac:spMkLst>
            <pc:docMk/>
            <pc:sldMk cId="1251613033" sldId="303"/>
            <ac:spMk id="2" creationId="{08BED25A-13C5-491E-93B0-075FCDD38C7C}"/>
          </ac:spMkLst>
        </pc:spChg>
        <pc:spChg chg="mod">
          <ac:chgData name="Gareth Cort" userId="70a7ccca9534fe0d" providerId="LiveId" clId="{A0DBCFA9-B2B6-4AED-A757-D4125C3AADE7}" dt="2020-10-12T17:35:34.168" v="645"/>
          <ac:spMkLst>
            <pc:docMk/>
            <pc:sldMk cId="1251613033" sldId="303"/>
            <ac:spMk id="23" creationId="{9234A4E6-5316-462C-B293-D92B819B296B}"/>
          </ac:spMkLst>
        </pc:spChg>
        <pc:spChg chg="mod">
          <ac:chgData name="Gareth Cort" userId="70a7ccca9534fe0d" providerId="LiveId" clId="{A0DBCFA9-B2B6-4AED-A757-D4125C3AADE7}" dt="2020-10-12T17:36:08.419" v="654" actId="1076"/>
          <ac:spMkLst>
            <pc:docMk/>
            <pc:sldMk cId="1251613033" sldId="303"/>
            <ac:spMk id="24" creationId="{8C0FA9F5-00E2-493D-887D-ABFDD1397E54}"/>
          </ac:spMkLst>
        </pc:spChg>
        <pc:picChg chg="del">
          <ac:chgData name="Gareth Cort" userId="70a7ccca9534fe0d" providerId="LiveId" clId="{A0DBCFA9-B2B6-4AED-A757-D4125C3AADE7}" dt="2020-10-12T17:32:17.421" v="522" actId="478"/>
          <ac:picMkLst>
            <pc:docMk/>
            <pc:sldMk cId="1251613033" sldId="303"/>
            <ac:picMk id="4" creationId="{6D2E91B7-A05A-4962-85FA-9E2A2F6C791B}"/>
          </ac:picMkLst>
        </pc:picChg>
        <pc:picChg chg="add mod">
          <ac:chgData name="Gareth Cort" userId="70a7ccca9534fe0d" providerId="LiveId" clId="{A0DBCFA9-B2B6-4AED-A757-D4125C3AADE7}" dt="2020-10-12T17:36:05.484" v="653" actId="1076"/>
          <ac:picMkLst>
            <pc:docMk/>
            <pc:sldMk cId="1251613033" sldId="303"/>
            <ac:picMk id="5" creationId="{C62646CE-93EB-4625-BEB4-1CD0485E07EE}"/>
          </ac:picMkLst>
        </pc:picChg>
      </pc:sldChg>
      <pc:sldChg chg="modSp add mod">
        <pc:chgData name="Gareth Cort" userId="70a7ccca9534fe0d" providerId="LiveId" clId="{A0DBCFA9-B2B6-4AED-A757-D4125C3AADE7}" dt="2020-10-12T17:37:19.280" v="663"/>
        <pc:sldMkLst>
          <pc:docMk/>
          <pc:sldMk cId="1844991522" sldId="304"/>
        </pc:sldMkLst>
        <pc:spChg chg="mod">
          <ac:chgData name="Gareth Cort" userId="70a7ccca9534fe0d" providerId="LiveId" clId="{A0DBCFA9-B2B6-4AED-A757-D4125C3AADE7}" dt="2020-10-12T17:36:57.686" v="660" actId="404"/>
          <ac:spMkLst>
            <pc:docMk/>
            <pc:sldMk cId="1844991522" sldId="304"/>
            <ac:spMk id="2" creationId="{6ACA200A-A7C3-4DE9-ADE3-CFAD07A00976}"/>
          </ac:spMkLst>
        </pc:spChg>
        <pc:spChg chg="mod">
          <ac:chgData name="Gareth Cort" userId="70a7ccca9534fe0d" providerId="LiveId" clId="{A0DBCFA9-B2B6-4AED-A757-D4125C3AADE7}" dt="2020-10-12T17:37:19.280" v="663"/>
          <ac:spMkLst>
            <pc:docMk/>
            <pc:sldMk cId="1844991522" sldId="304"/>
            <ac:spMk id="20" creationId="{BA6FD7D0-AEAD-495E-949A-56BE98B5B4EC}"/>
          </ac:spMkLst>
        </pc:spChg>
      </pc:sldChg>
      <pc:sldChg chg="addSp delSp modSp add mod">
        <pc:chgData name="Gareth Cort" userId="70a7ccca9534fe0d" providerId="LiveId" clId="{A0DBCFA9-B2B6-4AED-A757-D4125C3AADE7}" dt="2020-10-12T17:38:31.747" v="676"/>
        <pc:sldMkLst>
          <pc:docMk/>
          <pc:sldMk cId="628505454" sldId="305"/>
        </pc:sldMkLst>
        <pc:spChg chg="mod">
          <ac:chgData name="Gareth Cort" userId="70a7ccca9534fe0d" providerId="LiveId" clId="{A0DBCFA9-B2B6-4AED-A757-D4125C3AADE7}" dt="2020-10-12T17:38:31.747" v="676"/>
          <ac:spMkLst>
            <pc:docMk/>
            <pc:sldMk cId="628505454" sldId="305"/>
            <ac:spMk id="2" creationId="{08BED25A-13C5-491E-93B0-075FCDD38C7C}"/>
          </ac:spMkLst>
        </pc:spChg>
        <pc:spChg chg="mod">
          <ac:chgData name="Gareth Cort" userId="70a7ccca9534fe0d" providerId="LiveId" clId="{A0DBCFA9-B2B6-4AED-A757-D4125C3AADE7}" dt="2020-10-12T17:38:23.494" v="675"/>
          <ac:spMkLst>
            <pc:docMk/>
            <pc:sldMk cId="628505454" sldId="305"/>
            <ac:spMk id="23" creationId="{9234A4E6-5316-462C-B293-D92B819B296B}"/>
          </ac:spMkLst>
        </pc:spChg>
        <pc:spChg chg="mod">
          <ac:chgData name="Gareth Cort" userId="70a7ccca9534fe0d" providerId="LiveId" clId="{A0DBCFA9-B2B6-4AED-A757-D4125C3AADE7}" dt="2020-10-12T17:38:07.171" v="673" actId="1076"/>
          <ac:spMkLst>
            <pc:docMk/>
            <pc:sldMk cId="628505454" sldId="305"/>
            <ac:spMk id="24" creationId="{8C0FA9F5-00E2-493D-887D-ABFDD1397E54}"/>
          </ac:spMkLst>
        </pc:spChg>
        <pc:picChg chg="add mod">
          <ac:chgData name="Gareth Cort" userId="70a7ccca9534fe0d" providerId="LiveId" clId="{A0DBCFA9-B2B6-4AED-A757-D4125C3AADE7}" dt="2020-10-12T17:37:47.979" v="668" actId="1076"/>
          <ac:picMkLst>
            <pc:docMk/>
            <pc:sldMk cId="628505454" sldId="305"/>
            <ac:picMk id="4" creationId="{82142199-6574-40AE-BFE8-C9625B78C7A7}"/>
          </ac:picMkLst>
        </pc:picChg>
        <pc:picChg chg="del">
          <ac:chgData name="Gareth Cort" userId="70a7ccca9534fe0d" providerId="LiveId" clId="{A0DBCFA9-B2B6-4AED-A757-D4125C3AADE7}" dt="2020-10-12T17:37:08.361" v="662" actId="478"/>
          <ac:picMkLst>
            <pc:docMk/>
            <pc:sldMk cId="628505454" sldId="305"/>
            <ac:picMk id="5" creationId="{C62646CE-93EB-4625-BEB4-1CD0485E07EE}"/>
          </ac:picMkLst>
        </pc:picChg>
      </pc:sldChg>
      <pc:sldChg chg="modSp add mod">
        <pc:chgData name="Gareth Cort" userId="70a7ccca9534fe0d" providerId="LiveId" clId="{A0DBCFA9-B2B6-4AED-A757-D4125C3AADE7}" dt="2020-10-12T17:39:32.716" v="699"/>
        <pc:sldMkLst>
          <pc:docMk/>
          <pc:sldMk cId="4105884798" sldId="306"/>
        </pc:sldMkLst>
        <pc:spChg chg="mod">
          <ac:chgData name="Gareth Cort" userId="70a7ccca9534fe0d" providerId="LiveId" clId="{A0DBCFA9-B2B6-4AED-A757-D4125C3AADE7}" dt="2020-10-12T17:39:19.699" v="698" actId="1076"/>
          <ac:spMkLst>
            <pc:docMk/>
            <pc:sldMk cId="4105884798" sldId="306"/>
            <ac:spMk id="2" creationId="{6ACA200A-A7C3-4DE9-ADE3-CFAD07A00976}"/>
          </ac:spMkLst>
        </pc:spChg>
        <pc:spChg chg="mod">
          <ac:chgData name="Gareth Cort" userId="70a7ccca9534fe0d" providerId="LiveId" clId="{A0DBCFA9-B2B6-4AED-A757-D4125C3AADE7}" dt="2020-10-12T17:39:11.864" v="696" actId="20577"/>
          <ac:spMkLst>
            <pc:docMk/>
            <pc:sldMk cId="4105884798" sldId="306"/>
            <ac:spMk id="18" creationId="{2DE4531E-09E9-401B-BD69-D3708B2CF7DE}"/>
          </ac:spMkLst>
        </pc:spChg>
        <pc:spChg chg="mod">
          <ac:chgData name="Gareth Cort" userId="70a7ccca9534fe0d" providerId="LiveId" clId="{A0DBCFA9-B2B6-4AED-A757-D4125C3AADE7}" dt="2020-10-12T17:39:32.716" v="699"/>
          <ac:spMkLst>
            <pc:docMk/>
            <pc:sldMk cId="4105884798" sldId="306"/>
            <ac:spMk id="20" creationId="{BA6FD7D0-AEAD-495E-949A-56BE98B5B4EC}"/>
          </ac:spMkLst>
        </pc:spChg>
      </pc:sldChg>
    </pc:docChg>
  </pc:docChgLst>
  <pc:docChgLst>
    <pc:chgData name="Gareth Cort" userId="70a7ccca9534fe0d" providerId="LiveId" clId="{D2D861FE-99A2-4B97-A441-0346C283F6B8}"/>
    <pc:docChg chg="undo custSel addSld delSld modSld sldOrd modMainMaster">
      <pc:chgData name="Gareth Cort" userId="70a7ccca9534fe0d" providerId="LiveId" clId="{D2D861FE-99A2-4B97-A441-0346C283F6B8}" dt="2020-11-05T16:05:02.847" v="1301" actId="14100"/>
      <pc:docMkLst>
        <pc:docMk/>
      </pc:docMkLst>
      <pc:sldChg chg="addSp delSp modSp mod">
        <pc:chgData name="Gareth Cort" userId="70a7ccca9534fe0d" providerId="LiveId" clId="{D2D861FE-99A2-4B97-A441-0346C283F6B8}" dt="2020-10-13T13:42:27.211" v="87" actId="1076"/>
        <pc:sldMkLst>
          <pc:docMk/>
          <pc:sldMk cId="3556608275" sldId="256"/>
        </pc:sldMkLst>
        <pc:spChg chg="mod">
          <ac:chgData name="Gareth Cort" userId="70a7ccca9534fe0d" providerId="LiveId" clId="{D2D861FE-99A2-4B97-A441-0346C283F6B8}" dt="2020-10-13T13:39:25.091" v="43" actId="14100"/>
          <ac:spMkLst>
            <pc:docMk/>
            <pc:sldMk cId="3556608275" sldId="256"/>
            <ac:spMk id="9" creationId="{C52D9217-8B37-414D-B0AB-356E8DCFAAE6}"/>
          </ac:spMkLst>
        </pc:spChg>
        <pc:spChg chg="mod">
          <ac:chgData name="Gareth Cort" userId="70a7ccca9534fe0d" providerId="LiveId" clId="{D2D861FE-99A2-4B97-A441-0346C283F6B8}" dt="2020-10-13T13:39:29.236" v="44" actId="14100"/>
          <ac:spMkLst>
            <pc:docMk/>
            <pc:sldMk cId="3556608275" sldId="256"/>
            <ac:spMk id="10" creationId="{B02F18E3-42D7-4785-8E20-8014FF20DCF1}"/>
          </ac:spMkLst>
        </pc:spChg>
        <pc:spChg chg="mod">
          <ac:chgData name="Gareth Cort" userId="70a7ccca9534fe0d" providerId="LiveId" clId="{D2D861FE-99A2-4B97-A441-0346C283F6B8}" dt="2020-10-13T13:39:38.147" v="45" actId="1076"/>
          <ac:spMkLst>
            <pc:docMk/>
            <pc:sldMk cId="3556608275" sldId="256"/>
            <ac:spMk id="11" creationId="{5DC5DA81-94E9-4BA7-8272-13254199E2BF}"/>
          </ac:spMkLst>
        </pc:spChg>
        <pc:grpChg chg="del">
          <ac:chgData name="Gareth Cort" userId="70a7ccca9534fe0d" providerId="LiveId" clId="{D2D861FE-99A2-4B97-A441-0346C283F6B8}" dt="2020-10-13T13:39:14.492" v="40" actId="478"/>
          <ac:grpSpMkLst>
            <pc:docMk/>
            <pc:sldMk cId="3556608275" sldId="256"/>
            <ac:grpSpMk id="14" creationId="{AE4D6A64-59FC-4C94-A38F-DD22787142FF}"/>
          </ac:grpSpMkLst>
        </pc:grpChg>
        <pc:picChg chg="add mod">
          <ac:chgData name="Gareth Cort" userId="70a7ccca9534fe0d" providerId="LiveId" clId="{D2D861FE-99A2-4B97-A441-0346C283F6B8}" dt="2020-10-13T13:42:14.034" v="74" actId="1076"/>
          <ac:picMkLst>
            <pc:docMk/>
            <pc:sldMk cId="3556608275" sldId="256"/>
            <ac:picMk id="4" creationId="{B4FDD65D-1D02-4AAF-BC9A-C8BCA5AB22FD}"/>
          </ac:picMkLst>
        </pc:picChg>
        <pc:picChg chg="add mod">
          <ac:chgData name="Gareth Cort" userId="70a7ccca9534fe0d" providerId="LiveId" clId="{D2D861FE-99A2-4B97-A441-0346C283F6B8}" dt="2020-10-13T13:42:25.155" v="85" actId="1076"/>
          <ac:picMkLst>
            <pc:docMk/>
            <pc:sldMk cId="3556608275" sldId="256"/>
            <ac:picMk id="6" creationId="{2FB33307-8A96-4E15-8B6E-2342E500B5D7}"/>
          </ac:picMkLst>
        </pc:picChg>
        <pc:picChg chg="add mod">
          <ac:chgData name="Gareth Cort" userId="70a7ccca9534fe0d" providerId="LiveId" clId="{D2D861FE-99A2-4B97-A441-0346C283F6B8}" dt="2020-10-13T13:42:26.202" v="86" actId="1076"/>
          <ac:picMkLst>
            <pc:docMk/>
            <pc:sldMk cId="3556608275" sldId="256"/>
            <ac:picMk id="15" creationId="{2010BFD9-BA0D-42D6-B834-AE97AE4F808E}"/>
          </ac:picMkLst>
        </pc:picChg>
        <pc:picChg chg="add mod">
          <ac:chgData name="Gareth Cort" userId="70a7ccca9534fe0d" providerId="LiveId" clId="{D2D861FE-99A2-4B97-A441-0346C283F6B8}" dt="2020-10-13T13:41:18.131" v="64" actId="1076"/>
          <ac:picMkLst>
            <pc:docMk/>
            <pc:sldMk cId="3556608275" sldId="256"/>
            <ac:picMk id="17" creationId="{03F36C79-16D6-4C08-AF8C-977BCB4EF14B}"/>
          </ac:picMkLst>
        </pc:picChg>
        <pc:picChg chg="add mod">
          <ac:chgData name="Gareth Cort" userId="70a7ccca9534fe0d" providerId="LiveId" clId="{D2D861FE-99A2-4B97-A441-0346C283F6B8}" dt="2020-10-13T13:42:27.211" v="87" actId="1076"/>
          <ac:picMkLst>
            <pc:docMk/>
            <pc:sldMk cId="3556608275" sldId="256"/>
            <ac:picMk id="19" creationId="{B91477FC-B650-454A-B737-344FC37CE261}"/>
          </ac:picMkLst>
        </pc:picChg>
        <pc:picChg chg="add mod">
          <ac:chgData name="Gareth Cort" userId="70a7ccca9534fe0d" providerId="LiveId" clId="{D2D861FE-99A2-4B97-A441-0346C283F6B8}" dt="2020-10-13T13:42:18.234" v="78" actId="688"/>
          <ac:picMkLst>
            <pc:docMk/>
            <pc:sldMk cId="3556608275" sldId="256"/>
            <ac:picMk id="21" creationId="{784FD8A5-926A-4D44-9C40-7C0CA748B8BB}"/>
          </ac:picMkLst>
        </pc:picChg>
      </pc:sldChg>
      <pc:sldChg chg="addSp delSp modSp mod modAnim">
        <pc:chgData name="Gareth Cort" userId="70a7ccca9534fe0d" providerId="LiveId" clId="{D2D861FE-99A2-4B97-A441-0346C283F6B8}" dt="2020-10-13T14:02:41.491" v="434" actId="207"/>
        <pc:sldMkLst>
          <pc:docMk/>
          <pc:sldMk cId="3961482674" sldId="270"/>
        </pc:sldMkLst>
        <pc:spChg chg="del">
          <ac:chgData name="Gareth Cort" userId="70a7ccca9534fe0d" providerId="LiveId" clId="{D2D861FE-99A2-4B97-A441-0346C283F6B8}" dt="2020-10-13T13:49:49.731" v="239" actId="478"/>
          <ac:spMkLst>
            <pc:docMk/>
            <pc:sldMk cId="3961482674" sldId="270"/>
            <ac:spMk id="2" creationId="{6ACA200A-A7C3-4DE9-ADE3-CFAD07A00976}"/>
          </ac:spMkLst>
        </pc:spChg>
        <pc:spChg chg="add">
          <ac:chgData name="Gareth Cort" userId="70a7ccca9534fe0d" providerId="LiveId" clId="{D2D861FE-99A2-4B97-A441-0346C283F6B8}" dt="2020-10-13T13:52:49.572" v="336" actId="22"/>
          <ac:spMkLst>
            <pc:docMk/>
            <pc:sldMk cId="3961482674" sldId="270"/>
            <ac:spMk id="3" creationId="{EFACD889-6617-4265-AFAA-95FBE82E6944}"/>
          </ac:spMkLst>
        </pc:spChg>
        <pc:spChg chg="add">
          <ac:chgData name="Gareth Cort" userId="70a7ccca9534fe0d" providerId="LiveId" clId="{D2D861FE-99A2-4B97-A441-0346C283F6B8}" dt="2020-10-13T13:52:49.572" v="336" actId="22"/>
          <ac:spMkLst>
            <pc:docMk/>
            <pc:sldMk cId="3961482674" sldId="270"/>
            <ac:spMk id="4" creationId="{4C9CA393-8576-4987-961C-9E1113152C6E}"/>
          </ac:spMkLst>
        </pc:spChg>
        <pc:spChg chg="add">
          <ac:chgData name="Gareth Cort" userId="70a7ccca9534fe0d" providerId="LiveId" clId="{D2D861FE-99A2-4B97-A441-0346C283F6B8}" dt="2020-10-13T13:52:49.572" v="336" actId="22"/>
          <ac:spMkLst>
            <pc:docMk/>
            <pc:sldMk cId="3961482674" sldId="270"/>
            <ac:spMk id="5" creationId="{CFF4CAC0-5D80-4E3E-BF70-3457E72E2147}"/>
          </ac:spMkLst>
        </pc:spChg>
        <pc:spChg chg="add mod">
          <ac:chgData name="Gareth Cort" userId="70a7ccca9534fe0d" providerId="LiveId" clId="{D2D861FE-99A2-4B97-A441-0346C283F6B8}" dt="2020-10-13T13:57:13.897" v="390" actId="1076"/>
          <ac:spMkLst>
            <pc:docMk/>
            <pc:sldMk cId="3961482674" sldId="270"/>
            <ac:spMk id="6" creationId="{06766558-6AB1-491A-B9A7-74139C515B6D}"/>
          </ac:spMkLst>
        </pc:spChg>
        <pc:spChg chg="del">
          <ac:chgData name="Gareth Cort" userId="70a7ccca9534fe0d" providerId="LiveId" clId="{D2D861FE-99A2-4B97-A441-0346C283F6B8}" dt="2020-10-13T13:49:53.223" v="240" actId="478"/>
          <ac:spMkLst>
            <pc:docMk/>
            <pc:sldMk cId="3961482674" sldId="270"/>
            <ac:spMk id="17" creationId="{0A13FC85-11AF-48C2-838E-EF1AB8461D3D}"/>
          </ac:spMkLst>
        </pc:spChg>
        <pc:spChg chg="del">
          <ac:chgData name="Gareth Cort" userId="70a7ccca9534fe0d" providerId="LiveId" clId="{D2D861FE-99A2-4B97-A441-0346C283F6B8}" dt="2020-10-13T13:49:53.223" v="240" actId="478"/>
          <ac:spMkLst>
            <pc:docMk/>
            <pc:sldMk cId="3961482674" sldId="270"/>
            <ac:spMk id="19" creationId="{F06FADF6-0FE3-4C20-93D4-B57111AC6512}"/>
          </ac:spMkLst>
        </pc:spChg>
        <pc:spChg chg="add mod">
          <ac:chgData name="Gareth Cort" userId="70a7ccca9534fe0d" providerId="LiveId" clId="{D2D861FE-99A2-4B97-A441-0346C283F6B8}" dt="2020-10-13T14:02:41.491" v="434" actId="207"/>
          <ac:spMkLst>
            <pc:docMk/>
            <pc:sldMk cId="3961482674" sldId="270"/>
            <ac:spMk id="20" creationId="{EFE1A4BB-8A84-461E-9898-2B28B54FA0A4}"/>
          </ac:spMkLst>
        </pc:spChg>
        <pc:spChg chg="del">
          <ac:chgData name="Gareth Cort" userId="70a7ccca9534fe0d" providerId="LiveId" clId="{D2D861FE-99A2-4B97-A441-0346C283F6B8}" dt="2020-10-13T13:49:53.223" v="240" actId="478"/>
          <ac:spMkLst>
            <pc:docMk/>
            <pc:sldMk cId="3961482674" sldId="270"/>
            <ac:spMk id="21" creationId="{90485E77-2740-4EB9-8DF3-2AEC49BA8D6B}"/>
          </ac:spMkLst>
        </pc:spChg>
        <pc:spChg chg="add mod">
          <ac:chgData name="Gareth Cort" userId="70a7ccca9534fe0d" providerId="LiveId" clId="{D2D861FE-99A2-4B97-A441-0346C283F6B8}" dt="2020-10-13T13:57:30.670" v="392" actId="207"/>
          <ac:spMkLst>
            <pc:docMk/>
            <pc:sldMk cId="3961482674" sldId="270"/>
            <ac:spMk id="22" creationId="{07FEC0A6-F65C-461E-9EC7-D5E0EEC6C7E9}"/>
          </ac:spMkLst>
        </pc:spChg>
        <pc:spChg chg="del">
          <ac:chgData name="Gareth Cort" userId="70a7ccca9534fe0d" providerId="LiveId" clId="{D2D861FE-99A2-4B97-A441-0346C283F6B8}" dt="2020-10-13T13:49:49.731" v="239" actId="478"/>
          <ac:spMkLst>
            <pc:docMk/>
            <pc:sldMk cId="3961482674" sldId="270"/>
            <ac:spMk id="31" creationId="{7E43958D-2033-4DF7-B92F-721F00AAF07A}"/>
          </ac:spMkLst>
        </pc:spChg>
        <pc:grpChg chg="del">
          <ac:chgData name="Gareth Cort" userId="70a7ccca9534fe0d" providerId="LiveId" clId="{D2D861FE-99A2-4B97-A441-0346C283F6B8}" dt="2020-10-13T13:49:49.731" v="239" actId="478"/>
          <ac:grpSpMkLst>
            <pc:docMk/>
            <pc:sldMk cId="3961482674" sldId="270"/>
            <ac:grpSpMk id="30" creationId="{F421D63E-84C1-4D62-A3BA-5258E81449EF}"/>
          </ac:grpSpMkLst>
        </pc:grpChg>
        <pc:picChg chg="del">
          <ac:chgData name="Gareth Cort" userId="70a7ccca9534fe0d" providerId="LiveId" clId="{D2D861FE-99A2-4B97-A441-0346C283F6B8}" dt="2020-10-13T13:49:49.731" v="239" actId="478"/>
          <ac:picMkLst>
            <pc:docMk/>
            <pc:sldMk cId="3961482674" sldId="270"/>
            <ac:picMk id="23" creationId="{C3FB50EE-82F7-411B-9AAD-8E8C52878AF3}"/>
          </ac:picMkLst>
        </pc:picChg>
        <pc:picChg chg="add mod">
          <ac:chgData name="Gareth Cort" userId="70a7ccca9534fe0d" providerId="LiveId" clId="{D2D861FE-99A2-4B97-A441-0346C283F6B8}" dt="2020-10-13T13:57:18.850" v="391" actId="1076"/>
          <ac:picMkLst>
            <pc:docMk/>
            <pc:sldMk cId="3961482674" sldId="270"/>
            <ac:picMk id="24" creationId="{C9B4AC75-F86B-4759-B1E9-327A7A11BCA8}"/>
          </ac:picMkLst>
        </pc:picChg>
        <pc:picChg chg="add mod">
          <ac:chgData name="Gareth Cort" userId="70a7ccca9534fe0d" providerId="LiveId" clId="{D2D861FE-99A2-4B97-A441-0346C283F6B8}" dt="2020-10-13T13:57:18.850" v="391" actId="1076"/>
          <ac:picMkLst>
            <pc:docMk/>
            <pc:sldMk cId="3961482674" sldId="270"/>
            <ac:picMk id="26" creationId="{20191B94-45AB-4FF0-BD00-8D7DD97C43C3}"/>
          </ac:picMkLst>
        </pc:picChg>
      </pc:sldChg>
      <pc:sldChg chg="addSp delSp modSp mod modAnim">
        <pc:chgData name="Gareth Cort" userId="70a7ccca9534fe0d" providerId="LiveId" clId="{D2D861FE-99A2-4B97-A441-0346C283F6B8}" dt="2020-10-13T15:30:50.231" v="1293" actId="1037"/>
        <pc:sldMkLst>
          <pc:docMk/>
          <pc:sldMk cId="1512101075" sldId="281"/>
        </pc:sldMkLst>
        <pc:spChg chg="del">
          <ac:chgData name="Gareth Cort" userId="70a7ccca9534fe0d" providerId="LiveId" clId="{D2D861FE-99A2-4B97-A441-0346C283F6B8}" dt="2020-10-13T15:27:00.065" v="1146" actId="478"/>
          <ac:spMkLst>
            <pc:docMk/>
            <pc:sldMk cId="1512101075" sldId="281"/>
            <ac:spMk id="2" creationId="{024805C2-3CC8-4163-BABE-98D7B473B6A2}"/>
          </ac:spMkLst>
        </pc:spChg>
        <pc:spChg chg="mod">
          <ac:chgData name="Gareth Cort" userId="70a7ccca9534fe0d" providerId="LiveId" clId="{D2D861FE-99A2-4B97-A441-0346C283F6B8}" dt="2020-10-13T15:28:30.343" v="1173" actId="1076"/>
          <ac:spMkLst>
            <pc:docMk/>
            <pc:sldMk cId="1512101075" sldId="281"/>
            <ac:spMk id="8" creationId="{00000000-0000-0000-0000-000000000000}"/>
          </ac:spMkLst>
        </pc:spChg>
        <pc:spChg chg="add del mod">
          <ac:chgData name="Gareth Cort" userId="70a7ccca9534fe0d" providerId="LiveId" clId="{D2D861FE-99A2-4B97-A441-0346C283F6B8}" dt="2020-10-13T15:29:34.306" v="1211" actId="478"/>
          <ac:spMkLst>
            <pc:docMk/>
            <pc:sldMk cId="1512101075" sldId="281"/>
            <ac:spMk id="9" creationId="{DE4C442C-416F-4C1C-8049-C7D13322CFAD}"/>
          </ac:spMkLst>
        </pc:spChg>
        <pc:spChg chg="del mod">
          <ac:chgData name="Gareth Cort" userId="70a7ccca9534fe0d" providerId="LiveId" clId="{D2D861FE-99A2-4B97-A441-0346C283F6B8}" dt="2020-10-13T15:28:11.301" v="1168" actId="478"/>
          <ac:spMkLst>
            <pc:docMk/>
            <pc:sldMk cId="1512101075" sldId="281"/>
            <ac:spMk id="16" creationId="{C3D0FC31-3654-4684-9979-0BFB3445EBD8}"/>
          </ac:spMkLst>
        </pc:spChg>
        <pc:spChg chg="del mod">
          <ac:chgData name="Gareth Cort" userId="70a7ccca9534fe0d" providerId="LiveId" clId="{D2D861FE-99A2-4B97-A441-0346C283F6B8}" dt="2020-10-13T15:28:12.294" v="1169" actId="478"/>
          <ac:spMkLst>
            <pc:docMk/>
            <pc:sldMk cId="1512101075" sldId="281"/>
            <ac:spMk id="18" creationId="{C6B70000-4844-468B-9F5F-A60D7496D8CE}"/>
          </ac:spMkLst>
        </pc:spChg>
        <pc:spChg chg="mod">
          <ac:chgData name="Gareth Cort" userId="70a7ccca9534fe0d" providerId="LiveId" clId="{D2D861FE-99A2-4B97-A441-0346C283F6B8}" dt="2020-10-13T15:30:37.326" v="1273" actId="1036"/>
          <ac:spMkLst>
            <pc:docMk/>
            <pc:sldMk cId="1512101075" sldId="281"/>
            <ac:spMk id="20" creationId="{22D64EB9-B0CC-45F8-9FFF-2367E1CEB395}"/>
          </ac:spMkLst>
        </pc:spChg>
        <pc:spChg chg="del mod">
          <ac:chgData name="Gareth Cort" userId="70a7ccca9534fe0d" providerId="LiveId" clId="{D2D861FE-99A2-4B97-A441-0346C283F6B8}" dt="2020-10-13T15:28:12.443" v="1170" actId="478"/>
          <ac:spMkLst>
            <pc:docMk/>
            <pc:sldMk cId="1512101075" sldId="281"/>
            <ac:spMk id="23" creationId="{2B56AA48-8714-489B-9DE3-33D47B6E5B11}"/>
          </ac:spMkLst>
        </pc:spChg>
        <pc:spChg chg="mod">
          <ac:chgData name="Gareth Cort" userId="70a7ccca9534fe0d" providerId="LiveId" clId="{D2D861FE-99A2-4B97-A441-0346C283F6B8}" dt="2020-10-13T15:30:26.744" v="1255" actId="1076"/>
          <ac:spMkLst>
            <pc:docMk/>
            <pc:sldMk cId="1512101075" sldId="281"/>
            <ac:spMk id="27" creationId="{668C060A-3CAD-47E3-8361-1B5DF166C9EB}"/>
          </ac:spMkLst>
        </pc:spChg>
        <pc:spChg chg="add mod">
          <ac:chgData name="Gareth Cort" userId="70a7ccca9534fe0d" providerId="LiveId" clId="{D2D861FE-99A2-4B97-A441-0346C283F6B8}" dt="2020-10-13T15:30:37.326" v="1273" actId="1036"/>
          <ac:spMkLst>
            <pc:docMk/>
            <pc:sldMk cId="1512101075" sldId="281"/>
            <ac:spMk id="30" creationId="{8E11A77A-D8D9-4FFA-81BC-D4188AA88479}"/>
          </ac:spMkLst>
        </pc:spChg>
        <pc:spChg chg="add mod">
          <ac:chgData name="Gareth Cort" userId="70a7ccca9534fe0d" providerId="LiveId" clId="{D2D861FE-99A2-4B97-A441-0346C283F6B8}" dt="2020-10-13T15:30:37.326" v="1273" actId="1036"/>
          <ac:spMkLst>
            <pc:docMk/>
            <pc:sldMk cId="1512101075" sldId="281"/>
            <ac:spMk id="34" creationId="{2A93D969-BA25-413E-9366-7EAA965E3403}"/>
          </ac:spMkLst>
        </pc:spChg>
        <pc:picChg chg="add mod">
          <ac:chgData name="Gareth Cort" userId="70a7ccca9534fe0d" providerId="LiveId" clId="{D2D861FE-99A2-4B97-A441-0346C283F6B8}" dt="2020-10-13T15:27:51.052" v="1164" actId="1076"/>
          <ac:picMkLst>
            <pc:docMk/>
            <pc:sldMk cId="1512101075" sldId="281"/>
            <ac:picMk id="3" creationId="{AA1FAB0B-82BA-44E5-AA0E-4D12D7827BAA}"/>
          </ac:picMkLst>
        </pc:picChg>
        <pc:picChg chg="add mod ord">
          <ac:chgData name="Gareth Cort" userId="70a7ccca9534fe0d" providerId="LiveId" clId="{D2D861FE-99A2-4B97-A441-0346C283F6B8}" dt="2020-10-13T15:30:50.231" v="1293" actId="1037"/>
          <ac:picMkLst>
            <pc:docMk/>
            <pc:sldMk cId="1512101075" sldId="281"/>
            <ac:picMk id="4" creationId="{84D09E80-14B9-42EB-AB5F-22667518362F}"/>
          </ac:picMkLst>
        </pc:picChg>
        <pc:picChg chg="add mod">
          <ac:chgData name="Gareth Cort" userId="70a7ccca9534fe0d" providerId="LiveId" clId="{D2D861FE-99A2-4B97-A441-0346C283F6B8}" dt="2020-10-13T15:27:40.192" v="1160" actId="1076"/>
          <ac:picMkLst>
            <pc:docMk/>
            <pc:sldMk cId="1512101075" sldId="281"/>
            <ac:picMk id="5" creationId="{F1B6F8E1-314F-4038-89C0-DA19F36B0556}"/>
          </ac:picMkLst>
        </pc:picChg>
        <pc:picChg chg="add mod ord">
          <ac:chgData name="Gareth Cort" userId="70a7ccca9534fe0d" providerId="LiveId" clId="{D2D861FE-99A2-4B97-A441-0346C283F6B8}" dt="2020-10-13T15:27:25.981" v="1155" actId="167"/>
          <ac:picMkLst>
            <pc:docMk/>
            <pc:sldMk cId="1512101075" sldId="281"/>
            <ac:picMk id="6" creationId="{13929241-8AFB-4835-A356-67D52037BE0A}"/>
          </ac:picMkLst>
        </pc:picChg>
        <pc:picChg chg="del mod">
          <ac:chgData name="Gareth Cort" userId="70a7ccca9534fe0d" providerId="LiveId" clId="{D2D861FE-99A2-4B97-A441-0346C283F6B8}" dt="2020-10-13T15:28:10.416" v="1167" actId="478"/>
          <ac:picMkLst>
            <pc:docMk/>
            <pc:sldMk cId="1512101075" sldId="281"/>
            <ac:picMk id="7" creationId="{64170F58-4C77-4531-A8D8-446F401D263C}"/>
          </ac:picMkLst>
        </pc:picChg>
        <pc:picChg chg="del mod">
          <ac:chgData name="Gareth Cort" userId="70a7ccca9534fe0d" providerId="LiveId" clId="{D2D861FE-99A2-4B97-A441-0346C283F6B8}" dt="2020-10-13T15:28:10.416" v="1167" actId="478"/>
          <ac:picMkLst>
            <pc:docMk/>
            <pc:sldMk cId="1512101075" sldId="281"/>
            <ac:picMk id="10" creationId="{4CE1A761-7D84-4389-83AE-9BBB8A7A763D}"/>
          </ac:picMkLst>
        </pc:picChg>
        <pc:picChg chg="add del mod">
          <ac:chgData name="Gareth Cort" userId="70a7ccca9534fe0d" providerId="LiveId" clId="{D2D861FE-99A2-4B97-A441-0346C283F6B8}" dt="2020-10-13T15:29:34.306" v="1211" actId="478"/>
          <ac:picMkLst>
            <pc:docMk/>
            <pc:sldMk cId="1512101075" sldId="281"/>
            <ac:picMk id="15" creationId="{8D92E019-4AE2-495D-B199-4EA69BE10437}"/>
          </ac:picMkLst>
        </pc:picChg>
        <pc:picChg chg="del mod">
          <ac:chgData name="Gareth Cort" userId="70a7ccca9534fe0d" providerId="LiveId" clId="{D2D861FE-99A2-4B97-A441-0346C283F6B8}" dt="2020-10-13T15:28:10.416" v="1167" actId="478"/>
          <ac:picMkLst>
            <pc:docMk/>
            <pc:sldMk cId="1512101075" sldId="281"/>
            <ac:picMk id="19" creationId="{E469A93C-E3E5-454E-BBD1-CAC2A42D9B2D}"/>
          </ac:picMkLst>
        </pc:picChg>
        <pc:picChg chg="add mod">
          <ac:chgData name="Gareth Cort" userId="70a7ccca9534fe0d" providerId="LiveId" clId="{D2D861FE-99A2-4B97-A441-0346C283F6B8}" dt="2020-10-13T15:30:37.326" v="1273" actId="1036"/>
          <ac:picMkLst>
            <pc:docMk/>
            <pc:sldMk cId="1512101075" sldId="281"/>
            <ac:picMk id="25" creationId="{BBAA7183-ED0A-4156-97E6-DC5827D25E4A}"/>
          </ac:picMkLst>
        </pc:picChg>
        <pc:picChg chg="add mod">
          <ac:chgData name="Gareth Cort" userId="70a7ccca9534fe0d" providerId="LiveId" clId="{D2D861FE-99A2-4B97-A441-0346C283F6B8}" dt="2020-10-13T15:30:37.326" v="1273" actId="1036"/>
          <ac:picMkLst>
            <pc:docMk/>
            <pc:sldMk cId="1512101075" sldId="281"/>
            <ac:picMk id="32" creationId="{468B431B-3249-4E6D-8381-95C723BEBCB5}"/>
          </ac:picMkLst>
        </pc:picChg>
        <pc:picChg chg="add mod">
          <ac:chgData name="Gareth Cort" userId="70a7ccca9534fe0d" providerId="LiveId" clId="{D2D861FE-99A2-4B97-A441-0346C283F6B8}" dt="2020-10-13T15:30:37.326" v="1273" actId="1036"/>
          <ac:picMkLst>
            <pc:docMk/>
            <pc:sldMk cId="1512101075" sldId="281"/>
            <ac:picMk id="36" creationId="{97BF95AB-8180-4AEB-85CF-2C2A54610A9D}"/>
          </ac:picMkLst>
        </pc:picChg>
      </pc:sldChg>
      <pc:sldChg chg="del">
        <pc:chgData name="Gareth Cort" userId="70a7ccca9534fe0d" providerId="LiveId" clId="{D2D861FE-99A2-4B97-A441-0346C283F6B8}" dt="2020-10-13T13:49:59.660" v="242" actId="2696"/>
        <pc:sldMkLst>
          <pc:docMk/>
          <pc:sldMk cId="305728481" sldId="288"/>
        </pc:sldMkLst>
      </pc:sldChg>
      <pc:sldChg chg="addSp delSp modSp mod">
        <pc:chgData name="Gareth Cort" userId="70a7ccca9534fe0d" providerId="LiveId" clId="{D2D861FE-99A2-4B97-A441-0346C283F6B8}" dt="2020-10-13T13:49:40.386" v="238" actId="1076"/>
        <pc:sldMkLst>
          <pc:docMk/>
          <pc:sldMk cId="2502668455" sldId="289"/>
        </pc:sldMkLst>
        <pc:spChg chg="del">
          <ac:chgData name="Gareth Cort" userId="70a7ccca9534fe0d" providerId="LiveId" clId="{D2D861FE-99A2-4B97-A441-0346C283F6B8}" dt="2020-10-13T13:43:34.733" v="88" actId="478"/>
          <ac:spMkLst>
            <pc:docMk/>
            <pc:sldMk cId="2502668455" sldId="289"/>
            <ac:spMk id="3" creationId="{B959975A-7BE2-4A70-AC2F-91215E937728}"/>
          </ac:spMkLst>
        </pc:spChg>
        <pc:spChg chg="add mod">
          <ac:chgData name="Gareth Cort" userId="70a7ccca9534fe0d" providerId="LiveId" clId="{D2D861FE-99A2-4B97-A441-0346C283F6B8}" dt="2020-10-13T13:45:29.522" v="156" actId="1076"/>
          <ac:spMkLst>
            <pc:docMk/>
            <pc:sldMk cId="2502668455" sldId="289"/>
            <ac:spMk id="5" creationId="{CFA863D6-F915-48B7-A0A5-E6D3B9E328AA}"/>
          </ac:spMkLst>
        </pc:spChg>
        <pc:spChg chg="mod">
          <ac:chgData name="Gareth Cort" userId="70a7ccca9534fe0d" providerId="LiveId" clId="{D2D861FE-99A2-4B97-A441-0346C283F6B8}" dt="2020-10-13T13:49:06.785" v="215" actId="1038"/>
          <ac:spMkLst>
            <pc:docMk/>
            <pc:sldMk cId="2502668455" sldId="289"/>
            <ac:spMk id="8" creationId="{2FE5F7D3-F78F-4F03-9611-926E6DEDF181}"/>
          </ac:spMkLst>
        </pc:spChg>
        <pc:spChg chg="mod">
          <ac:chgData name="Gareth Cort" userId="70a7ccca9534fe0d" providerId="LiveId" clId="{D2D861FE-99A2-4B97-A441-0346C283F6B8}" dt="2020-10-13T13:44:24.538" v="104" actId="14100"/>
          <ac:spMkLst>
            <pc:docMk/>
            <pc:sldMk cId="2502668455" sldId="289"/>
            <ac:spMk id="9" creationId="{EB61CD75-B4F6-43E5-87BF-A581C9781CEB}"/>
          </ac:spMkLst>
        </pc:spChg>
        <pc:spChg chg="mod">
          <ac:chgData name="Gareth Cort" userId="70a7ccca9534fe0d" providerId="LiveId" clId="{D2D861FE-99A2-4B97-A441-0346C283F6B8}" dt="2020-10-13T13:49:01.919" v="198" actId="20577"/>
          <ac:spMkLst>
            <pc:docMk/>
            <pc:sldMk cId="2502668455" sldId="289"/>
            <ac:spMk id="10" creationId="{0CC2F492-7993-4E1A-B374-F089BEA7A7B0}"/>
          </ac:spMkLst>
        </pc:spChg>
        <pc:spChg chg="del">
          <ac:chgData name="Gareth Cort" userId="70a7ccca9534fe0d" providerId="LiveId" clId="{D2D861FE-99A2-4B97-A441-0346C283F6B8}" dt="2020-10-13T13:43:34.733" v="88" actId="478"/>
          <ac:spMkLst>
            <pc:docMk/>
            <pc:sldMk cId="2502668455" sldId="289"/>
            <ac:spMk id="15" creationId="{D8457737-1A66-41EA-BA8C-BBB5A1962A20}"/>
          </ac:spMkLst>
        </pc:spChg>
        <pc:spChg chg="del">
          <ac:chgData name="Gareth Cort" userId="70a7ccca9534fe0d" providerId="LiveId" clId="{D2D861FE-99A2-4B97-A441-0346C283F6B8}" dt="2020-10-13T13:43:34.733" v="88" actId="478"/>
          <ac:spMkLst>
            <pc:docMk/>
            <pc:sldMk cId="2502668455" sldId="289"/>
            <ac:spMk id="23" creationId="{90E4B82A-40B5-42EC-AA4B-13590BF90B5D}"/>
          </ac:spMkLst>
        </pc:spChg>
        <pc:spChg chg="del">
          <ac:chgData name="Gareth Cort" userId="70a7ccca9534fe0d" providerId="LiveId" clId="{D2D861FE-99A2-4B97-A441-0346C283F6B8}" dt="2020-10-13T13:43:37.765" v="89" actId="478"/>
          <ac:spMkLst>
            <pc:docMk/>
            <pc:sldMk cId="2502668455" sldId="289"/>
            <ac:spMk id="26" creationId="{6BDB2356-A66B-49CE-B0D7-9288867BA57F}"/>
          </ac:spMkLst>
        </pc:spChg>
        <pc:spChg chg="add mod">
          <ac:chgData name="Gareth Cort" userId="70a7ccca9534fe0d" providerId="LiveId" clId="{D2D861FE-99A2-4B97-A441-0346C283F6B8}" dt="2020-10-13T13:49:40.386" v="238" actId="1076"/>
          <ac:spMkLst>
            <pc:docMk/>
            <pc:sldMk cId="2502668455" sldId="289"/>
            <ac:spMk id="27" creationId="{7E54209D-7A31-4C70-A940-3DB4FD734F52}"/>
          </ac:spMkLst>
        </pc:spChg>
        <pc:spChg chg="del">
          <ac:chgData name="Gareth Cort" userId="70a7ccca9534fe0d" providerId="LiveId" clId="{D2D861FE-99A2-4B97-A441-0346C283F6B8}" dt="2020-10-13T13:43:37.765" v="89" actId="478"/>
          <ac:spMkLst>
            <pc:docMk/>
            <pc:sldMk cId="2502668455" sldId="289"/>
            <ac:spMk id="28" creationId="{40F8B3C1-858B-4EF9-BC9F-A16C155C2D19}"/>
          </ac:spMkLst>
        </pc:spChg>
        <pc:spChg chg="del">
          <ac:chgData name="Gareth Cort" userId="70a7ccca9534fe0d" providerId="LiveId" clId="{D2D861FE-99A2-4B97-A441-0346C283F6B8}" dt="2020-10-13T13:43:37.765" v="89" actId="478"/>
          <ac:spMkLst>
            <pc:docMk/>
            <pc:sldMk cId="2502668455" sldId="289"/>
            <ac:spMk id="30" creationId="{457D7C16-7F44-48AD-A5B0-84B9FD1276D8}"/>
          </ac:spMkLst>
        </pc:spChg>
        <pc:grpChg chg="del">
          <ac:chgData name="Gareth Cort" userId="70a7ccca9534fe0d" providerId="LiveId" clId="{D2D861FE-99A2-4B97-A441-0346C283F6B8}" dt="2020-10-13T13:43:37.765" v="89" actId="478"/>
          <ac:grpSpMkLst>
            <pc:docMk/>
            <pc:sldMk cId="2502668455" sldId="289"/>
            <ac:grpSpMk id="25" creationId="{97C6A8D1-0FBB-423A-862B-68BB5464255D}"/>
          </ac:grpSpMkLst>
        </pc:grpChg>
        <pc:picChg chg="add mod">
          <ac:chgData name="Gareth Cort" userId="70a7ccca9534fe0d" providerId="LiveId" clId="{D2D861FE-99A2-4B97-A441-0346C283F6B8}" dt="2020-10-13T13:45:25.177" v="155" actId="1076"/>
          <ac:picMkLst>
            <pc:docMk/>
            <pc:sldMk cId="2502668455" sldId="289"/>
            <ac:picMk id="2" creationId="{C4C8E8C4-CA9F-4B6D-A585-C0F216CE59A3}"/>
          </ac:picMkLst>
        </pc:picChg>
        <pc:picChg chg="add del">
          <ac:chgData name="Gareth Cort" userId="70a7ccca9534fe0d" providerId="LiveId" clId="{D2D861FE-99A2-4B97-A441-0346C283F6B8}" dt="2020-10-13T13:44:50.876" v="148" actId="478"/>
          <ac:picMkLst>
            <pc:docMk/>
            <pc:sldMk cId="2502668455" sldId="289"/>
            <ac:picMk id="4" creationId="{BA720A16-F878-44A3-95F2-B261AF64F92D}"/>
          </ac:picMkLst>
        </pc:picChg>
        <pc:picChg chg="del">
          <ac:chgData name="Gareth Cort" userId="70a7ccca9534fe0d" providerId="LiveId" clId="{D2D861FE-99A2-4B97-A441-0346C283F6B8}" dt="2020-10-13T13:43:34.733" v="88" actId="478"/>
          <ac:picMkLst>
            <pc:docMk/>
            <pc:sldMk cId="2502668455" sldId="289"/>
            <ac:picMk id="6" creationId="{7EE353EF-56A1-4FDF-BACC-BE9BFAE5CEB0}"/>
          </ac:picMkLst>
        </pc:picChg>
        <pc:picChg chg="add mod">
          <ac:chgData name="Gareth Cort" userId="70a7ccca9534fe0d" providerId="LiveId" clId="{D2D861FE-99A2-4B97-A441-0346C283F6B8}" dt="2020-10-13T13:47:09.763" v="171" actId="1076"/>
          <ac:picMkLst>
            <pc:docMk/>
            <pc:sldMk cId="2502668455" sldId="289"/>
            <ac:picMk id="7" creationId="{F82F1AE9-7CA5-4A73-918C-9131B01AE136}"/>
          </ac:picMkLst>
        </pc:picChg>
        <pc:picChg chg="add mod">
          <ac:chgData name="Gareth Cort" userId="70a7ccca9534fe0d" providerId="LiveId" clId="{D2D861FE-99A2-4B97-A441-0346C283F6B8}" dt="2020-10-13T13:47:12.130" v="172" actId="1076"/>
          <ac:picMkLst>
            <pc:docMk/>
            <pc:sldMk cId="2502668455" sldId="289"/>
            <ac:picMk id="12" creationId="{87490CB0-F194-4DF0-85AB-F046117C8364}"/>
          </ac:picMkLst>
        </pc:picChg>
        <pc:picChg chg="del">
          <ac:chgData name="Gareth Cort" userId="70a7ccca9534fe0d" providerId="LiveId" clId="{D2D861FE-99A2-4B97-A441-0346C283F6B8}" dt="2020-10-13T13:43:37.765" v="89" actId="478"/>
          <ac:picMkLst>
            <pc:docMk/>
            <pc:sldMk cId="2502668455" sldId="289"/>
            <ac:picMk id="13" creationId="{3714B2D1-578E-4022-9A56-637E5E5AA4E0}"/>
          </ac:picMkLst>
        </pc:picChg>
        <pc:picChg chg="add mod">
          <ac:chgData name="Gareth Cort" userId="70a7ccca9534fe0d" providerId="LiveId" clId="{D2D861FE-99A2-4B97-A441-0346C283F6B8}" dt="2020-10-13T13:48:20.882" v="179" actId="688"/>
          <ac:picMkLst>
            <pc:docMk/>
            <pc:sldMk cId="2502668455" sldId="289"/>
            <ac:picMk id="18" creationId="{D4BE62AF-3212-43D3-B2B8-6B08AC9C0215}"/>
          </ac:picMkLst>
        </pc:picChg>
      </pc:sldChg>
      <pc:sldChg chg="modSp mod">
        <pc:chgData name="Gareth Cort" userId="70a7ccca9534fe0d" providerId="LiveId" clId="{D2D861FE-99A2-4B97-A441-0346C283F6B8}" dt="2020-11-05T16:04:06.633" v="1294" actId="2711"/>
        <pc:sldMkLst>
          <pc:docMk/>
          <pc:sldMk cId="3694437384" sldId="293"/>
        </pc:sldMkLst>
        <pc:spChg chg="mod">
          <ac:chgData name="Gareth Cort" userId="70a7ccca9534fe0d" providerId="LiveId" clId="{D2D861FE-99A2-4B97-A441-0346C283F6B8}" dt="2020-11-05T16:04:06.633" v="1294" actId="2711"/>
          <ac:spMkLst>
            <pc:docMk/>
            <pc:sldMk cId="3694437384" sldId="293"/>
            <ac:spMk id="8" creationId="{D8C251CA-C627-4833-8E6D-618C373E8D46}"/>
          </ac:spMkLst>
        </pc:spChg>
        <pc:picChg chg="mod">
          <ac:chgData name="Gareth Cort" userId="70a7ccca9534fe0d" providerId="LiveId" clId="{D2D861FE-99A2-4B97-A441-0346C283F6B8}" dt="2020-10-13T13:36:19.579" v="0" actId="14826"/>
          <ac:picMkLst>
            <pc:docMk/>
            <pc:sldMk cId="3694437384" sldId="293"/>
            <ac:picMk id="14" creationId="{DB2B87B1-3502-4B21-B12E-A33FC2251576}"/>
          </ac:picMkLst>
        </pc:picChg>
      </pc:sldChg>
      <pc:sldChg chg="del">
        <pc:chgData name="Gareth Cort" userId="70a7ccca9534fe0d" providerId="LiveId" clId="{D2D861FE-99A2-4B97-A441-0346C283F6B8}" dt="2020-10-13T13:49:57.100" v="241" actId="2696"/>
        <pc:sldMkLst>
          <pc:docMk/>
          <pc:sldMk cId="1417499016" sldId="294"/>
        </pc:sldMkLst>
      </pc:sldChg>
      <pc:sldChg chg="del">
        <pc:chgData name="Gareth Cort" userId="70a7ccca9534fe0d" providerId="LiveId" clId="{D2D861FE-99A2-4B97-A441-0346C283F6B8}" dt="2020-10-13T13:50:02.069" v="243" actId="2696"/>
        <pc:sldMkLst>
          <pc:docMk/>
          <pc:sldMk cId="1696650563" sldId="295"/>
        </pc:sldMkLst>
      </pc:sldChg>
      <pc:sldChg chg="del">
        <pc:chgData name="Gareth Cort" userId="70a7ccca9534fe0d" providerId="LiveId" clId="{D2D861FE-99A2-4B97-A441-0346C283F6B8}" dt="2020-10-13T13:50:07.114" v="244" actId="2696"/>
        <pc:sldMkLst>
          <pc:docMk/>
          <pc:sldMk cId="848673636" sldId="296"/>
        </pc:sldMkLst>
      </pc:sldChg>
      <pc:sldChg chg="del">
        <pc:chgData name="Gareth Cort" userId="70a7ccca9534fe0d" providerId="LiveId" clId="{D2D861FE-99A2-4B97-A441-0346C283F6B8}" dt="2020-10-13T13:50:09.248" v="245" actId="2696"/>
        <pc:sldMkLst>
          <pc:docMk/>
          <pc:sldMk cId="1790589358" sldId="297"/>
        </pc:sldMkLst>
      </pc:sldChg>
      <pc:sldChg chg="del">
        <pc:chgData name="Gareth Cort" userId="70a7ccca9534fe0d" providerId="LiveId" clId="{D2D861FE-99A2-4B97-A441-0346C283F6B8}" dt="2020-10-13T13:50:11.585" v="246" actId="2696"/>
        <pc:sldMkLst>
          <pc:docMk/>
          <pc:sldMk cId="1275611877" sldId="298"/>
        </pc:sldMkLst>
      </pc:sldChg>
      <pc:sldChg chg="del">
        <pc:chgData name="Gareth Cort" userId="70a7ccca9534fe0d" providerId="LiveId" clId="{D2D861FE-99A2-4B97-A441-0346C283F6B8}" dt="2020-10-13T13:50:22.738" v="248" actId="47"/>
        <pc:sldMkLst>
          <pc:docMk/>
          <pc:sldMk cId="1615205297" sldId="299"/>
        </pc:sldMkLst>
      </pc:sldChg>
      <pc:sldChg chg="del">
        <pc:chgData name="Gareth Cort" userId="70a7ccca9534fe0d" providerId="LiveId" clId="{D2D861FE-99A2-4B97-A441-0346C283F6B8}" dt="2020-10-13T13:50:23.870" v="249" actId="47"/>
        <pc:sldMkLst>
          <pc:docMk/>
          <pc:sldMk cId="2025500501" sldId="300"/>
        </pc:sldMkLst>
      </pc:sldChg>
      <pc:sldChg chg="del">
        <pc:chgData name="Gareth Cort" userId="70a7ccca9534fe0d" providerId="LiveId" clId="{D2D861FE-99A2-4B97-A441-0346C283F6B8}" dt="2020-10-13T13:50:24.668" v="250" actId="47"/>
        <pc:sldMkLst>
          <pc:docMk/>
          <pc:sldMk cId="3916408714" sldId="301"/>
        </pc:sldMkLst>
      </pc:sldChg>
      <pc:sldChg chg="del">
        <pc:chgData name="Gareth Cort" userId="70a7ccca9534fe0d" providerId="LiveId" clId="{D2D861FE-99A2-4B97-A441-0346C283F6B8}" dt="2020-10-13T13:50:25.713" v="251" actId="47"/>
        <pc:sldMkLst>
          <pc:docMk/>
          <pc:sldMk cId="1251613033" sldId="303"/>
        </pc:sldMkLst>
      </pc:sldChg>
      <pc:sldChg chg="del">
        <pc:chgData name="Gareth Cort" userId="70a7ccca9534fe0d" providerId="LiveId" clId="{D2D861FE-99A2-4B97-A441-0346C283F6B8}" dt="2020-10-13T13:50:19.665" v="247" actId="47"/>
        <pc:sldMkLst>
          <pc:docMk/>
          <pc:sldMk cId="1844991522" sldId="304"/>
        </pc:sldMkLst>
      </pc:sldChg>
      <pc:sldChg chg="del">
        <pc:chgData name="Gareth Cort" userId="70a7ccca9534fe0d" providerId="LiveId" clId="{D2D861FE-99A2-4B97-A441-0346C283F6B8}" dt="2020-10-13T13:50:19.665" v="247" actId="47"/>
        <pc:sldMkLst>
          <pc:docMk/>
          <pc:sldMk cId="628505454" sldId="305"/>
        </pc:sldMkLst>
      </pc:sldChg>
      <pc:sldChg chg="addSp delSp modSp mod">
        <pc:chgData name="Gareth Cort" userId="70a7ccca9534fe0d" providerId="LiveId" clId="{D2D861FE-99A2-4B97-A441-0346C283F6B8}" dt="2020-10-13T15:01:55.589" v="1029" actId="14826"/>
        <pc:sldMkLst>
          <pc:docMk/>
          <pc:sldMk cId="4105884798" sldId="306"/>
        </pc:sldMkLst>
        <pc:spChg chg="mod">
          <ac:chgData name="Gareth Cort" userId="70a7ccca9534fe0d" providerId="LiveId" clId="{D2D861FE-99A2-4B97-A441-0346C283F6B8}" dt="2020-10-13T13:52:37.163" v="335" actId="1076"/>
          <ac:spMkLst>
            <pc:docMk/>
            <pc:sldMk cId="4105884798" sldId="306"/>
            <ac:spMk id="2" creationId="{6ACA200A-A7C3-4DE9-ADE3-CFAD07A00976}"/>
          </ac:spMkLst>
        </pc:spChg>
        <pc:spChg chg="mod">
          <ac:chgData name="Gareth Cort" userId="70a7ccca9534fe0d" providerId="LiveId" clId="{D2D861FE-99A2-4B97-A441-0346C283F6B8}" dt="2020-10-13T13:51:56.827" v="285" actId="14100"/>
          <ac:spMkLst>
            <pc:docMk/>
            <pc:sldMk cId="4105884798" sldId="306"/>
            <ac:spMk id="17" creationId="{0A13FC85-11AF-48C2-838E-EF1AB8461D3D}"/>
          </ac:spMkLst>
        </pc:spChg>
        <pc:spChg chg="mod">
          <ac:chgData name="Gareth Cort" userId="70a7ccca9534fe0d" providerId="LiveId" clId="{D2D861FE-99A2-4B97-A441-0346C283F6B8}" dt="2020-10-13T13:52:01.041" v="287" actId="14100"/>
          <ac:spMkLst>
            <pc:docMk/>
            <pc:sldMk cId="4105884798" sldId="306"/>
            <ac:spMk id="19" creationId="{F06FADF6-0FE3-4C20-93D4-B57111AC6512}"/>
          </ac:spMkLst>
        </pc:spChg>
        <pc:spChg chg="del">
          <ac:chgData name="Gareth Cort" userId="70a7ccca9534fe0d" providerId="LiveId" clId="{D2D861FE-99A2-4B97-A441-0346C283F6B8}" dt="2020-10-13T13:52:12.214" v="288" actId="478"/>
          <ac:spMkLst>
            <pc:docMk/>
            <pc:sldMk cId="4105884798" sldId="306"/>
            <ac:spMk id="20" creationId="{BA6FD7D0-AEAD-495E-949A-56BE98B5B4EC}"/>
          </ac:spMkLst>
        </pc:spChg>
        <pc:spChg chg="mod">
          <ac:chgData name="Gareth Cort" userId="70a7ccca9534fe0d" providerId="LiveId" clId="{D2D861FE-99A2-4B97-A441-0346C283F6B8}" dt="2020-10-13T13:51:44.547" v="282" actId="14100"/>
          <ac:spMkLst>
            <pc:docMk/>
            <pc:sldMk cId="4105884798" sldId="306"/>
            <ac:spMk id="21" creationId="{90485E77-2740-4EB9-8DF3-2AEC49BA8D6B}"/>
          </ac:spMkLst>
        </pc:spChg>
        <pc:grpChg chg="del">
          <ac:chgData name="Gareth Cort" userId="70a7ccca9534fe0d" providerId="LiveId" clId="{D2D861FE-99A2-4B97-A441-0346C283F6B8}" dt="2020-10-13T13:52:13.741" v="289" actId="478"/>
          <ac:grpSpMkLst>
            <pc:docMk/>
            <pc:sldMk cId="4105884798" sldId="306"/>
            <ac:grpSpMk id="15" creationId="{C7A4E10D-AD89-407D-8C01-CABBC8521DCA}"/>
          </ac:grpSpMkLst>
        </pc:grpChg>
        <pc:picChg chg="del">
          <ac:chgData name="Gareth Cort" userId="70a7ccca9534fe0d" providerId="LiveId" clId="{D2D861FE-99A2-4B97-A441-0346C283F6B8}" dt="2020-10-13T13:52:29.680" v="332" actId="478"/>
          <ac:picMkLst>
            <pc:docMk/>
            <pc:sldMk cId="4105884798" sldId="306"/>
            <ac:picMk id="4" creationId="{51B7A54D-9BB3-4888-AD0B-9EF516BBA188}"/>
          </ac:picMkLst>
        </pc:picChg>
        <pc:picChg chg="add del mod modCrop">
          <ac:chgData name="Gareth Cort" userId="70a7ccca9534fe0d" providerId="LiveId" clId="{D2D861FE-99A2-4B97-A441-0346C283F6B8}" dt="2020-10-13T14:19:17.045" v="476" actId="478"/>
          <ac:picMkLst>
            <pc:docMk/>
            <pc:sldMk cId="4105884798" sldId="306"/>
            <ac:picMk id="5" creationId="{21F83973-F31C-4A6C-8AA7-DBDF24C814D0}"/>
          </ac:picMkLst>
        </pc:picChg>
        <pc:picChg chg="add mod">
          <ac:chgData name="Gareth Cort" userId="70a7ccca9534fe0d" providerId="LiveId" clId="{D2D861FE-99A2-4B97-A441-0346C283F6B8}" dt="2020-10-13T14:35:17.153" v="506" actId="1076"/>
          <ac:picMkLst>
            <pc:docMk/>
            <pc:sldMk cId="4105884798" sldId="306"/>
            <ac:picMk id="7" creationId="{42B01EAC-69E9-437A-A57E-01E6363FD246}"/>
          </ac:picMkLst>
        </pc:picChg>
        <pc:picChg chg="add mod">
          <ac:chgData name="Gareth Cort" userId="70a7ccca9534fe0d" providerId="LiveId" clId="{D2D861FE-99A2-4B97-A441-0346C283F6B8}" dt="2020-10-13T14:35:17.153" v="506" actId="1076"/>
          <ac:picMkLst>
            <pc:docMk/>
            <pc:sldMk cId="4105884798" sldId="306"/>
            <ac:picMk id="9" creationId="{3B6160D7-4A88-4775-A094-9A746A656D2D}"/>
          </ac:picMkLst>
        </pc:picChg>
        <pc:picChg chg="add mod">
          <ac:chgData name="Gareth Cort" userId="70a7ccca9534fe0d" providerId="LiveId" clId="{D2D861FE-99A2-4B97-A441-0346C283F6B8}" dt="2020-10-13T15:01:55.589" v="1029" actId="14826"/>
          <ac:picMkLst>
            <pc:docMk/>
            <pc:sldMk cId="4105884798" sldId="306"/>
            <ac:picMk id="11" creationId="{89A4FD03-02DE-41F3-AFC9-F5F66CE3A03E}"/>
          </ac:picMkLst>
        </pc:picChg>
        <pc:picChg chg="add mod">
          <ac:chgData name="Gareth Cort" userId="70a7ccca9534fe0d" providerId="LiveId" clId="{D2D861FE-99A2-4B97-A441-0346C283F6B8}" dt="2020-10-13T14:35:17.153" v="506" actId="1076"/>
          <ac:picMkLst>
            <pc:docMk/>
            <pc:sldMk cId="4105884798" sldId="306"/>
            <ac:picMk id="13" creationId="{AD944CD6-E33D-4CD5-983C-8F215AF1B3D7}"/>
          </ac:picMkLst>
        </pc:picChg>
      </pc:sldChg>
      <pc:sldChg chg="addSp modSp add mod modAnim">
        <pc:chgData name="Gareth Cort" userId="70a7ccca9534fe0d" providerId="LiveId" clId="{D2D861FE-99A2-4B97-A441-0346C283F6B8}" dt="2020-11-05T16:04:17.252" v="1295" actId="20577"/>
        <pc:sldMkLst>
          <pc:docMk/>
          <pc:sldMk cId="1562159922" sldId="307"/>
        </pc:sldMkLst>
        <pc:spChg chg="mod">
          <ac:chgData name="Gareth Cort" userId="70a7ccca9534fe0d" providerId="LiveId" clId="{D2D861FE-99A2-4B97-A441-0346C283F6B8}" dt="2020-11-05T16:04:17.252" v="1295" actId="20577"/>
          <ac:spMkLst>
            <pc:docMk/>
            <pc:sldMk cId="1562159922" sldId="307"/>
            <ac:spMk id="6" creationId="{06766558-6AB1-491A-B9A7-74139C515B6D}"/>
          </ac:spMkLst>
        </pc:spChg>
        <pc:spChg chg="add mod">
          <ac:chgData name="Gareth Cort" userId="70a7ccca9534fe0d" providerId="LiveId" clId="{D2D861FE-99A2-4B97-A441-0346C283F6B8}" dt="2020-10-13T14:14:26.409" v="464" actId="1076"/>
          <ac:spMkLst>
            <pc:docMk/>
            <pc:sldMk cId="1562159922" sldId="307"/>
            <ac:spMk id="12" creationId="{ADB1F014-9193-4DF2-B8FF-384DA74AED4A}"/>
          </ac:spMkLst>
        </pc:spChg>
        <pc:spChg chg="mod">
          <ac:chgData name="Gareth Cort" userId="70a7ccca9534fe0d" providerId="LiveId" clId="{D2D861FE-99A2-4B97-A441-0346C283F6B8}" dt="2020-10-13T14:02:36.430" v="433" actId="207"/>
          <ac:spMkLst>
            <pc:docMk/>
            <pc:sldMk cId="1562159922" sldId="307"/>
            <ac:spMk id="20" creationId="{EFE1A4BB-8A84-461E-9898-2B28B54FA0A4}"/>
          </ac:spMkLst>
        </pc:spChg>
        <pc:spChg chg="mod">
          <ac:chgData name="Gareth Cort" userId="70a7ccca9534fe0d" providerId="LiveId" clId="{D2D861FE-99A2-4B97-A441-0346C283F6B8}" dt="2020-10-13T14:00:51.755" v="423" actId="14100"/>
          <ac:spMkLst>
            <pc:docMk/>
            <pc:sldMk cId="1562159922" sldId="307"/>
            <ac:spMk id="22" creationId="{07FEC0A6-F65C-461E-9EC7-D5E0EEC6C7E9}"/>
          </ac:spMkLst>
        </pc:spChg>
        <pc:grpChg chg="add mod">
          <ac:chgData name="Gareth Cort" userId="70a7ccca9534fe0d" providerId="LiveId" clId="{D2D861FE-99A2-4B97-A441-0346C283F6B8}" dt="2020-10-13T14:01:21.171" v="432" actId="1076"/>
          <ac:grpSpMkLst>
            <pc:docMk/>
            <pc:sldMk cId="1562159922" sldId="307"/>
            <ac:grpSpMk id="2" creationId="{0EEABBA7-13BC-416A-B6C9-551F49CA7786}"/>
          </ac:grpSpMkLst>
        </pc:grpChg>
        <pc:grpChg chg="add mod">
          <ac:chgData name="Gareth Cort" userId="70a7ccca9534fe0d" providerId="LiveId" clId="{D2D861FE-99A2-4B97-A441-0346C283F6B8}" dt="2020-10-13T14:13:47.449" v="454" actId="1076"/>
          <ac:grpSpMkLst>
            <pc:docMk/>
            <pc:sldMk cId="1562159922" sldId="307"/>
            <ac:grpSpMk id="11" creationId="{04702020-ECF7-49D0-B313-19A322B58B02}"/>
          </ac:grpSpMkLst>
        </pc:grpChg>
        <pc:picChg chg="add mod">
          <ac:chgData name="Gareth Cort" userId="70a7ccca9534fe0d" providerId="LiveId" clId="{D2D861FE-99A2-4B97-A441-0346C283F6B8}" dt="2020-10-13T14:13:42.375" v="452" actId="164"/>
          <ac:picMkLst>
            <pc:docMk/>
            <pc:sldMk cId="1562159922" sldId="307"/>
            <ac:picMk id="8" creationId="{0A149711-371D-473C-9889-75A1B59E69DD}"/>
          </ac:picMkLst>
        </pc:picChg>
        <pc:picChg chg="add mod">
          <ac:chgData name="Gareth Cort" userId="70a7ccca9534fe0d" providerId="LiveId" clId="{D2D861FE-99A2-4B97-A441-0346C283F6B8}" dt="2020-10-13T14:13:42.375" v="452" actId="164"/>
          <ac:picMkLst>
            <pc:docMk/>
            <pc:sldMk cId="1562159922" sldId="307"/>
            <ac:picMk id="10" creationId="{82AE49AE-4952-4183-B4AD-1BD90CAE9848}"/>
          </ac:picMkLst>
        </pc:picChg>
        <pc:picChg chg="mod ord">
          <ac:chgData name="Gareth Cort" userId="70a7ccca9534fe0d" providerId="LiveId" clId="{D2D861FE-99A2-4B97-A441-0346C283F6B8}" dt="2020-10-13T14:01:16.398" v="430" actId="164"/>
          <ac:picMkLst>
            <pc:docMk/>
            <pc:sldMk cId="1562159922" sldId="307"/>
            <ac:picMk id="24" creationId="{C9B4AC75-F86B-4759-B1E9-327A7A11BCA8}"/>
          </ac:picMkLst>
        </pc:picChg>
        <pc:picChg chg="mod ord">
          <ac:chgData name="Gareth Cort" userId="70a7ccca9534fe0d" providerId="LiveId" clId="{D2D861FE-99A2-4B97-A441-0346C283F6B8}" dt="2020-10-13T14:01:16.398" v="430" actId="164"/>
          <ac:picMkLst>
            <pc:docMk/>
            <pc:sldMk cId="1562159922" sldId="307"/>
            <ac:picMk id="26" creationId="{20191B94-45AB-4FF0-BD00-8D7DD97C43C3}"/>
          </ac:picMkLst>
        </pc:picChg>
      </pc:sldChg>
      <pc:sldChg chg="addSp delSp modSp add mod modAnim">
        <pc:chgData name="Gareth Cort" userId="70a7ccca9534fe0d" providerId="LiveId" clId="{D2D861FE-99A2-4B97-A441-0346C283F6B8}" dt="2020-10-13T15:02:25.344" v="1036" actId="14826"/>
        <pc:sldMkLst>
          <pc:docMk/>
          <pc:sldMk cId="1355942544" sldId="308"/>
        </pc:sldMkLst>
        <pc:spChg chg="mod">
          <ac:chgData name="Gareth Cort" userId="70a7ccca9534fe0d" providerId="LiveId" clId="{D2D861FE-99A2-4B97-A441-0346C283F6B8}" dt="2020-10-13T14:37:04.624" v="765" actId="1076"/>
          <ac:spMkLst>
            <pc:docMk/>
            <pc:sldMk cId="1355942544" sldId="308"/>
            <ac:spMk id="2" creationId="{6ACA200A-A7C3-4DE9-ADE3-CFAD07A00976}"/>
          </ac:spMkLst>
        </pc:spChg>
        <pc:spChg chg="add mod">
          <ac:chgData name="Gareth Cort" userId="70a7ccca9534fe0d" providerId="LiveId" clId="{D2D861FE-99A2-4B97-A441-0346C283F6B8}" dt="2020-10-13T14:37:38.673" v="773" actId="1076"/>
          <ac:spMkLst>
            <pc:docMk/>
            <pc:sldMk cId="1355942544" sldId="308"/>
            <ac:spMk id="3" creationId="{04BF7039-678B-4A00-A8EF-D99310D27795}"/>
          </ac:spMkLst>
        </pc:spChg>
        <pc:spChg chg="mod">
          <ac:chgData name="Gareth Cort" userId="70a7ccca9534fe0d" providerId="LiveId" clId="{D2D861FE-99A2-4B97-A441-0346C283F6B8}" dt="2020-10-13T14:36:01.746" v="745" actId="1038"/>
          <ac:spMkLst>
            <pc:docMk/>
            <pc:sldMk cId="1355942544" sldId="308"/>
            <ac:spMk id="17" creationId="{0A13FC85-11AF-48C2-838E-EF1AB8461D3D}"/>
          </ac:spMkLst>
        </pc:spChg>
        <pc:spChg chg="mod">
          <ac:chgData name="Gareth Cort" userId="70a7ccca9534fe0d" providerId="LiveId" clId="{D2D861FE-99A2-4B97-A441-0346C283F6B8}" dt="2020-10-13T14:35:55.232" v="653" actId="14100"/>
          <ac:spMkLst>
            <pc:docMk/>
            <pc:sldMk cId="1355942544" sldId="308"/>
            <ac:spMk id="19" creationId="{F06FADF6-0FE3-4C20-93D4-B57111AC6512}"/>
          </ac:spMkLst>
        </pc:spChg>
        <pc:spChg chg="mod">
          <ac:chgData name="Gareth Cort" userId="70a7ccca9534fe0d" providerId="LiveId" clId="{D2D861FE-99A2-4B97-A441-0346C283F6B8}" dt="2020-10-13T14:35:45.393" v="526" actId="14100"/>
          <ac:spMkLst>
            <pc:docMk/>
            <pc:sldMk cId="1355942544" sldId="308"/>
            <ac:spMk id="21" creationId="{90485E77-2740-4EB9-8DF3-2AEC49BA8D6B}"/>
          </ac:spMkLst>
        </pc:spChg>
        <pc:picChg chg="add mod modCrop">
          <ac:chgData name="Gareth Cort" userId="70a7ccca9534fe0d" providerId="LiveId" clId="{D2D861FE-99A2-4B97-A441-0346C283F6B8}" dt="2020-10-13T14:38:54.384" v="783" actId="1076"/>
          <ac:picMkLst>
            <pc:docMk/>
            <pc:sldMk cId="1355942544" sldId="308"/>
            <ac:picMk id="5" creationId="{7DB8EDA0-034A-485A-B994-6BF7AB7D4F3A}"/>
          </ac:picMkLst>
        </pc:picChg>
        <pc:picChg chg="mod ord">
          <ac:chgData name="Gareth Cort" userId="70a7ccca9534fe0d" providerId="LiveId" clId="{D2D861FE-99A2-4B97-A441-0346C283F6B8}" dt="2020-10-13T14:36:36.912" v="757" actId="1076"/>
          <ac:picMkLst>
            <pc:docMk/>
            <pc:sldMk cId="1355942544" sldId="308"/>
            <ac:picMk id="7" creationId="{42B01EAC-69E9-437A-A57E-01E6363FD246}"/>
          </ac:picMkLst>
        </pc:picChg>
        <pc:picChg chg="del">
          <ac:chgData name="Gareth Cort" userId="70a7ccca9534fe0d" providerId="LiveId" clId="{D2D861FE-99A2-4B97-A441-0346C283F6B8}" dt="2020-10-13T14:36:32.236" v="755" actId="478"/>
          <ac:picMkLst>
            <pc:docMk/>
            <pc:sldMk cId="1355942544" sldId="308"/>
            <ac:picMk id="9" creationId="{3B6160D7-4A88-4775-A094-9A746A656D2D}"/>
          </ac:picMkLst>
        </pc:picChg>
        <pc:picChg chg="mod">
          <ac:chgData name="Gareth Cort" userId="70a7ccca9534fe0d" providerId="LiveId" clId="{D2D861FE-99A2-4B97-A441-0346C283F6B8}" dt="2020-10-13T15:02:25.344" v="1036" actId="14826"/>
          <ac:picMkLst>
            <pc:docMk/>
            <pc:sldMk cId="1355942544" sldId="308"/>
            <ac:picMk id="11" creationId="{89A4FD03-02DE-41F3-AFC9-F5F66CE3A03E}"/>
          </ac:picMkLst>
        </pc:picChg>
        <pc:picChg chg="del">
          <ac:chgData name="Gareth Cort" userId="70a7ccca9534fe0d" providerId="LiveId" clId="{D2D861FE-99A2-4B97-A441-0346C283F6B8}" dt="2020-10-13T14:36:31.578" v="754" actId="478"/>
          <ac:picMkLst>
            <pc:docMk/>
            <pc:sldMk cId="1355942544" sldId="308"/>
            <ac:picMk id="13" creationId="{AD944CD6-E33D-4CD5-983C-8F215AF1B3D7}"/>
          </ac:picMkLst>
        </pc:picChg>
      </pc:sldChg>
      <pc:sldChg chg="addSp delSp modSp add mod ord delAnim">
        <pc:chgData name="Gareth Cort" userId="70a7ccca9534fe0d" providerId="LiveId" clId="{D2D861FE-99A2-4B97-A441-0346C283F6B8}" dt="2020-11-05T16:04:36.557" v="1296" actId="20577"/>
        <pc:sldMkLst>
          <pc:docMk/>
          <pc:sldMk cId="965427821" sldId="309"/>
        </pc:sldMkLst>
        <pc:spChg chg="mod">
          <ac:chgData name="Gareth Cort" userId="70a7ccca9534fe0d" providerId="LiveId" clId="{D2D861FE-99A2-4B97-A441-0346C283F6B8}" dt="2020-11-05T16:04:36.557" v="1296" actId="20577"/>
          <ac:spMkLst>
            <pc:docMk/>
            <pc:sldMk cId="965427821" sldId="309"/>
            <ac:spMk id="6" creationId="{06766558-6AB1-491A-B9A7-74139C515B6D}"/>
          </ac:spMkLst>
        </pc:spChg>
        <pc:spChg chg="del">
          <ac:chgData name="Gareth Cort" userId="70a7ccca9534fe0d" providerId="LiveId" clId="{D2D861FE-99A2-4B97-A441-0346C283F6B8}" dt="2020-10-13T14:39:25.599" v="788" actId="478"/>
          <ac:spMkLst>
            <pc:docMk/>
            <pc:sldMk cId="965427821" sldId="309"/>
            <ac:spMk id="20" creationId="{EFE1A4BB-8A84-461E-9898-2B28B54FA0A4}"/>
          </ac:spMkLst>
        </pc:spChg>
        <pc:spChg chg="del">
          <ac:chgData name="Gareth Cort" userId="70a7ccca9534fe0d" providerId="LiveId" clId="{D2D861FE-99A2-4B97-A441-0346C283F6B8}" dt="2020-10-13T14:39:25.599" v="788" actId="478"/>
          <ac:spMkLst>
            <pc:docMk/>
            <pc:sldMk cId="965427821" sldId="309"/>
            <ac:spMk id="22" creationId="{07FEC0A6-F65C-461E-9EC7-D5E0EEC6C7E9}"/>
          </ac:spMkLst>
        </pc:spChg>
        <pc:picChg chg="add mod">
          <ac:chgData name="Gareth Cort" userId="70a7ccca9534fe0d" providerId="LiveId" clId="{D2D861FE-99A2-4B97-A441-0346C283F6B8}" dt="2020-10-13T14:40:30.890" v="801" actId="1367"/>
          <ac:picMkLst>
            <pc:docMk/>
            <pc:sldMk cId="965427821" sldId="309"/>
            <ac:picMk id="2" creationId="{49E1BEF0-830B-4563-9F01-734FF2C8375D}"/>
          </ac:picMkLst>
        </pc:picChg>
        <pc:picChg chg="add mod">
          <ac:chgData name="Gareth Cort" userId="70a7ccca9534fe0d" providerId="LiveId" clId="{D2D861FE-99A2-4B97-A441-0346C283F6B8}" dt="2020-10-13T14:41:08.730" v="813" actId="1076"/>
          <ac:picMkLst>
            <pc:docMk/>
            <pc:sldMk cId="965427821" sldId="309"/>
            <ac:picMk id="7" creationId="{CFB42299-4897-4AC8-94A5-11B4C4E28FAB}"/>
          </ac:picMkLst>
        </pc:picChg>
        <pc:picChg chg="add mod modCrop">
          <ac:chgData name="Gareth Cort" userId="70a7ccca9534fe0d" providerId="LiveId" clId="{D2D861FE-99A2-4B97-A441-0346C283F6B8}" dt="2020-10-13T14:41:20.113" v="817" actId="732"/>
          <ac:picMkLst>
            <pc:docMk/>
            <pc:sldMk cId="965427821" sldId="309"/>
            <ac:picMk id="8" creationId="{54342C8D-DFCD-4710-AA7D-CD9CAEF68D3D}"/>
          </ac:picMkLst>
        </pc:picChg>
        <pc:picChg chg="del">
          <ac:chgData name="Gareth Cort" userId="70a7ccca9534fe0d" providerId="LiveId" clId="{D2D861FE-99A2-4B97-A441-0346C283F6B8}" dt="2020-10-13T14:39:39.537" v="791" actId="478"/>
          <ac:picMkLst>
            <pc:docMk/>
            <pc:sldMk cId="965427821" sldId="309"/>
            <ac:picMk id="24" creationId="{C9B4AC75-F86B-4759-B1E9-327A7A11BCA8}"/>
          </ac:picMkLst>
        </pc:picChg>
        <pc:picChg chg="del">
          <ac:chgData name="Gareth Cort" userId="70a7ccca9534fe0d" providerId="LiveId" clId="{D2D861FE-99A2-4B97-A441-0346C283F6B8}" dt="2020-10-13T14:39:38.678" v="790" actId="478"/>
          <ac:picMkLst>
            <pc:docMk/>
            <pc:sldMk cId="965427821" sldId="309"/>
            <ac:picMk id="26" creationId="{20191B94-45AB-4FF0-BD00-8D7DD97C43C3}"/>
          </ac:picMkLst>
        </pc:picChg>
      </pc:sldChg>
      <pc:sldChg chg="addSp delSp modSp add mod">
        <pc:chgData name="Gareth Cort" userId="70a7ccca9534fe0d" providerId="LiveId" clId="{D2D861FE-99A2-4B97-A441-0346C283F6B8}" dt="2020-10-13T14:53:11.815" v="934" actId="1076"/>
        <pc:sldMkLst>
          <pc:docMk/>
          <pc:sldMk cId="2960378239" sldId="310"/>
        </pc:sldMkLst>
        <pc:spChg chg="mod">
          <ac:chgData name="Gareth Cort" userId="70a7ccca9534fe0d" providerId="LiveId" clId="{D2D861FE-99A2-4B97-A441-0346C283F6B8}" dt="2020-10-13T14:53:11.815" v="934" actId="1076"/>
          <ac:spMkLst>
            <pc:docMk/>
            <pc:sldMk cId="2960378239" sldId="310"/>
            <ac:spMk id="6" creationId="{06766558-6AB1-491A-B9A7-74139C515B6D}"/>
          </ac:spMkLst>
        </pc:spChg>
        <pc:spChg chg="add del">
          <ac:chgData name="Gareth Cort" userId="70a7ccca9534fe0d" providerId="LiveId" clId="{D2D861FE-99A2-4B97-A441-0346C283F6B8}" dt="2020-10-13T14:42:08.714" v="828" actId="478"/>
          <ac:spMkLst>
            <pc:docMk/>
            <pc:sldMk cId="2960378239" sldId="310"/>
            <ac:spMk id="10" creationId="{DB243991-F40A-4C5B-9B26-C6F74371422F}"/>
          </ac:spMkLst>
        </pc:spChg>
        <pc:spChg chg="add del">
          <ac:chgData name="Gareth Cort" userId="70a7ccca9534fe0d" providerId="LiveId" clId="{D2D861FE-99A2-4B97-A441-0346C283F6B8}" dt="2020-10-13T14:42:08.714" v="828" actId="478"/>
          <ac:spMkLst>
            <pc:docMk/>
            <pc:sldMk cId="2960378239" sldId="310"/>
            <ac:spMk id="12" creationId="{B20B0E85-A64B-4063-977D-59E9802CEAAE}"/>
          </ac:spMkLst>
        </pc:spChg>
        <pc:spChg chg="add del">
          <ac:chgData name="Gareth Cort" userId="70a7ccca9534fe0d" providerId="LiveId" clId="{D2D861FE-99A2-4B97-A441-0346C283F6B8}" dt="2020-10-13T14:42:08.714" v="828" actId="478"/>
          <ac:spMkLst>
            <pc:docMk/>
            <pc:sldMk cId="2960378239" sldId="310"/>
            <ac:spMk id="14" creationId="{51BE9CBD-CE39-4688-A9FE-9E8F1E6E0B1C}"/>
          </ac:spMkLst>
        </pc:spChg>
        <pc:spChg chg="add del">
          <ac:chgData name="Gareth Cort" userId="70a7ccca9534fe0d" providerId="LiveId" clId="{D2D861FE-99A2-4B97-A441-0346C283F6B8}" dt="2020-10-13T14:42:08.714" v="828" actId="478"/>
          <ac:spMkLst>
            <pc:docMk/>
            <pc:sldMk cId="2960378239" sldId="310"/>
            <ac:spMk id="16" creationId="{6536274C-7884-45F3-B0B4-2FBE0F555D36}"/>
          </ac:spMkLst>
        </pc:spChg>
        <pc:spChg chg="add del mod">
          <ac:chgData name="Gareth Cort" userId="70a7ccca9534fe0d" providerId="LiveId" clId="{D2D861FE-99A2-4B97-A441-0346C283F6B8}" dt="2020-10-13T14:42:22.831" v="831" actId="478"/>
          <ac:spMkLst>
            <pc:docMk/>
            <pc:sldMk cId="2960378239" sldId="310"/>
            <ac:spMk id="22" creationId="{48A5F038-9C70-412B-9857-AEBCD774EC9B}"/>
          </ac:spMkLst>
        </pc:spChg>
        <pc:spChg chg="add mod ord">
          <ac:chgData name="Gareth Cort" userId="70a7ccca9534fe0d" providerId="LiveId" clId="{D2D861FE-99A2-4B97-A441-0346C283F6B8}" dt="2020-10-13T14:52:54.272" v="927" actId="1076"/>
          <ac:spMkLst>
            <pc:docMk/>
            <pc:sldMk cId="2960378239" sldId="310"/>
            <ac:spMk id="24" creationId="{AC9CA71E-437D-4BDF-8FB6-EBD5EBB736FF}"/>
          </ac:spMkLst>
        </pc:spChg>
        <pc:spChg chg="add mod">
          <ac:chgData name="Gareth Cort" userId="70a7ccca9534fe0d" providerId="LiveId" clId="{D2D861FE-99A2-4B97-A441-0346C283F6B8}" dt="2020-10-13T14:52:54.272" v="927" actId="1076"/>
          <ac:spMkLst>
            <pc:docMk/>
            <pc:sldMk cId="2960378239" sldId="310"/>
            <ac:spMk id="26" creationId="{E8981A90-EE4A-4B5F-895F-C0F424426F5C}"/>
          </ac:spMkLst>
        </pc:spChg>
        <pc:spChg chg="add del mod">
          <ac:chgData name="Gareth Cort" userId="70a7ccca9534fe0d" providerId="LiveId" clId="{D2D861FE-99A2-4B97-A441-0346C283F6B8}" dt="2020-10-13T14:47:51.247" v="845" actId="478"/>
          <ac:spMkLst>
            <pc:docMk/>
            <pc:sldMk cId="2960378239" sldId="310"/>
            <ac:spMk id="28" creationId="{C0C9DF53-9BD5-434A-980A-6DE3BADF3B49}"/>
          </ac:spMkLst>
        </pc:spChg>
        <pc:spChg chg="add mod ord">
          <ac:chgData name="Gareth Cort" userId="70a7ccca9534fe0d" providerId="LiveId" clId="{D2D861FE-99A2-4B97-A441-0346C283F6B8}" dt="2020-10-13T14:52:54.272" v="927" actId="1076"/>
          <ac:spMkLst>
            <pc:docMk/>
            <pc:sldMk cId="2960378239" sldId="310"/>
            <ac:spMk id="35" creationId="{EC92998A-D275-42D6-A3F4-68EF3AEDC098}"/>
          </ac:spMkLst>
        </pc:spChg>
        <pc:spChg chg="add mod">
          <ac:chgData name="Gareth Cort" userId="70a7ccca9534fe0d" providerId="LiveId" clId="{D2D861FE-99A2-4B97-A441-0346C283F6B8}" dt="2020-10-13T14:52:54.272" v="927" actId="1076"/>
          <ac:spMkLst>
            <pc:docMk/>
            <pc:sldMk cId="2960378239" sldId="310"/>
            <ac:spMk id="37" creationId="{512FBA45-3630-4228-8011-E62B1267515C}"/>
          </ac:spMkLst>
        </pc:spChg>
        <pc:spChg chg="add mod">
          <ac:chgData name="Gareth Cort" userId="70a7ccca9534fe0d" providerId="LiveId" clId="{D2D861FE-99A2-4B97-A441-0346C283F6B8}" dt="2020-10-13T14:52:54.272" v="927" actId="1076"/>
          <ac:spMkLst>
            <pc:docMk/>
            <pc:sldMk cId="2960378239" sldId="310"/>
            <ac:spMk id="38" creationId="{FCB66911-6585-44FC-8AD1-92EC3DAA784E}"/>
          </ac:spMkLst>
        </pc:spChg>
        <pc:spChg chg="add mod">
          <ac:chgData name="Gareth Cort" userId="70a7ccca9534fe0d" providerId="LiveId" clId="{D2D861FE-99A2-4B97-A441-0346C283F6B8}" dt="2020-10-13T14:52:54.272" v="927" actId="1076"/>
          <ac:spMkLst>
            <pc:docMk/>
            <pc:sldMk cId="2960378239" sldId="310"/>
            <ac:spMk id="39" creationId="{7C7A1F9E-CEAB-4C0B-A566-1D8D280E01A5}"/>
          </ac:spMkLst>
        </pc:spChg>
        <pc:spChg chg="add mod">
          <ac:chgData name="Gareth Cort" userId="70a7ccca9534fe0d" providerId="LiveId" clId="{D2D861FE-99A2-4B97-A441-0346C283F6B8}" dt="2020-10-13T14:52:54.272" v="927" actId="1076"/>
          <ac:spMkLst>
            <pc:docMk/>
            <pc:sldMk cId="2960378239" sldId="310"/>
            <ac:spMk id="41" creationId="{E77416CD-EE85-4B84-8E42-F3A6B7B31F7F}"/>
          </ac:spMkLst>
        </pc:spChg>
        <pc:spChg chg="add mod">
          <ac:chgData name="Gareth Cort" userId="70a7ccca9534fe0d" providerId="LiveId" clId="{D2D861FE-99A2-4B97-A441-0346C283F6B8}" dt="2020-10-13T14:52:54.272" v="927" actId="1076"/>
          <ac:spMkLst>
            <pc:docMk/>
            <pc:sldMk cId="2960378239" sldId="310"/>
            <ac:spMk id="43" creationId="{39C34FAC-D526-4E33-B031-8FEE43C1BADF}"/>
          </ac:spMkLst>
        </pc:spChg>
        <pc:spChg chg="add mod">
          <ac:chgData name="Gareth Cort" userId="70a7ccca9534fe0d" providerId="LiveId" clId="{D2D861FE-99A2-4B97-A441-0346C283F6B8}" dt="2020-10-13T14:52:54.272" v="927" actId="1076"/>
          <ac:spMkLst>
            <pc:docMk/>
            <pc:sldMk cId="2960378239" sldId="310"/>
            <ac:spMk id="45" creationId="{104E1686-DDF6-407D-AD52-4F5718FB533D}"/>
          </ac:spMkLst>
        </pc:spChg>
        <pc:spChg chg="add mod">
          <ac:chgData name="Gareth Cort" userId="70a7ccca9534fe0d" providerId="LiveId" clId="{D2D861FE-99A2-4B97-A441-0346C283F6B8}" dt="2020-10-13T14:52:54.272" v="927" actId="1076"/>
          <ac:spMkLst>
            <pc:docMk/>
            <pc:sldMk cId="2960378239" sldId="310"/>
            <ac:spMk id="47" creationId="{2417A47C-C03D-4015-AFD4-499926BB0154}"/>
          </ac:spMkLst>
        </pc:spChg>
        <pc:spChg chg="add mod">
          <ac:chgData name="Gareth Cort" userId="70a7ccca9534fe0d" providerId="LiveId" clId="{D2D861FE-99A2-4B97-A441-0346C283F6B8}" dt="2020-10-13T14:53:07.976" v="933" actId="1076"/>
          <ac:spMkLst>
            <pc:docMk/>
            <pc:sldMk cId="2960378239" sldId="310"/>
            <ac:spMk id="49" creationId="{1B163390-73A0-4D2F-8936-1CD44DDCD677}"/>
          </ac:spMkLst>
        </pc:spChg>
        <pc:picChg chg="del">
          <ac:chgData name="Gareth Cort" userId="70a7ccca9534fe0d" providerId="LiveId" clId="{D2D861FE-99A2-4B97-A441-0346C283F6B8}" dt="2020-10-13T14:41:34.975" v="819" actId="478"/>
          <ac:picMkLst>
            <pc:docMk/>
            <pc:sldMk cId="2960378239" sldId="310"/>
            <ac:picMk id="2" creationId="{49E1BEF0-830B-4563-9F01-734FF2C8375D}"/>
          </ac:picMkLst>
        </pc:picChg>
        <pc:picChg chg="del">
          <ac:chgData name="Gareth Cort" userId="70a7ccca9534fe0d" providerId="LiveId" clId="{D2D861FE-99A2-4B97-A441-0346C283F6B8}" dt="2020-10-13T14:41:36.994" v="820" actId="478"/>
          <ac:picMkLst>
            <pc:docMk/>
            <pc:sldMk cId="2960378239" sldId="310"/>
            <ac:picMk id="7" creationId="{CFB42299-4897-4AC8-94A5-11B4C4E28FAB}"/>
          </ac:picMkLst>
        </pc:picChg>
        <pc:picChg chg="del">
          <ac:chgData name="Gareth Cort" userId="70a7ccca9534fe0d" providerId="LiveId" clId="{D2D861FE-99A2-4B97-A441-0346C283F6B8}" dt="2020-10-13T14:41:37.433" v="821" actId="478"/>
          <ac:picMkLst>
            <pc:docMk/>
            <pc:sldMk cId="2960378239" sldId="310"/>
            <ac:picMk id="8" creationId="{54342C8D-DFCD-4710-AA7D-CD9CAEF68D3D}"/>
          </ac:picMkLst>
        </pc:picChg>
        <pc:picChg chg="add del">
          <ac:chgData name="Gareth Cort" userId="70a7ccca9534fe0d" providerId="LiveId" clId="{D2D861FE-99A2-4B97-A441-0346C283F6B8}" dt="2020-10-13T14:42:08.714" v="828" actId="478"/>
          <ac:picMkLst>
            <pc:docMk/>
            <pc:sldMk cId="2960378239" sldId="310"/>
            <ac:picMk id="18" creationId="{75EAC36D-6C2E-466B-9876-63B150D6F9D9}"/>
          </ac:picMkLst>
        </pc:picChg>
        <pc:picChg chg="add del mod">
          <ac:chgData name="Gareth Cort" userId="70a7ccca9534fe0d" providerId="LiveId" clId="{D2D861FE-99A2-4B97-A441-0346C283F6B8}" dt="2020-10-13T14:45:27.780" v="839" actId="478"/>
          <ac:picMkLst>
            <pc:docMk/>
            <pc:sldMk cId="2960378239" sldId="310"/>
            <ac:picMk id="20" creationId="{3E017DDA-E42D-4DA2-9CC1-164049E30637}"/>
          </ac:picMkLst>
        </pc:picChg>
        <pc:picChg chg="add del mod">
          <ac:chgData name="Gareth Cort" userId="70a7ccca9534fe0d" providerId="LiveId" clId="{D2D861FE-99A2-4B97-A441-0346C283F6B8}" dt="2020-10-13T14:47:49.347" v="844" actId="478"/>
          <ac:picMkLst>
            <pc:docMk/>
            <pc:sldMk cId="2960378239" sldId="310"/>
            <ac:picMk id="30" creationId="{374D33EC-2256-4220-A031-3DF50D546FB1}"/>
          </ac:picMkLst>
        </pc:picChg>
        <pc:picChg chg="add mod">
          <ac:chgData name="Gareth Cort" userId="70a7ccca9534fe0d" providerId="LiveId" clId="{D2D861FE-99A2-4B97-A441-0346C283F6B8}" dt="2020-10-13T14:52:54.272" v="927" actId="1076"/>
          <ac:picMkLst>
            <pc:docMk/>
            <pc:sldMk cId="2960378239" sldId="310"/>
            <ac:picMk id="32" creationId="{934C8037-8D8F-4C7C-9EDE-EFE61C8CA044}"/>
          </ac:picMkLst>
        </pc:picChg>
        <pc:picChg chg="add mod modCrop">
          <ac:chgData name="Gareth Cort" userId="70a7ccca9534fe0d" providerId="LiveId" clId="{D2D861FE-99A2-4B97-A441-0346C283F6B8}" dt="2020-10-13T14:52:54.272" v="927" actId="1076"/>
          <ac:picMkLst>
            <pc:docMk/>
            <pc:sldMk cId="2960378239" sldId="310"/>
            <ac:picMk id="34" creationId="{9EB3C3AE-6AC3-4944-B1E0-C969C26CF4DF}"/>
          </ac:picMkLst>
        </pc:picChg>
      </pc:sldChg>
      <pc:sldChg chg="add del ord">
        <pc:chgData name="Gareth Cort" userId="70a7ccca9534fe0d" providerId="LiveId" clId="{D2D861FE-99A2-4B97-A441-0346C283F6B8}" dt="2020-10-13T15:02:02.564" v="1030" actId="47"/>
        <pc:sldMkLst>
          <pc:docMk/>
          <pc:sldMk cId="1081719130" sldId="311"/>
        </pc:sldMkLst>
      </pc:sldChg>
      <pc:sldChg chg="addSp delSp modSp add mod ord">
        <pc:chgData name="Gareth Cort" userId="70a7ccca9534fe0d" providerId="LiveId" clId="{D2D861FE-99A2-4B97-A441-0346C283F6B8}" dt="2020-10-13T14:54:31.418" v="950" actId="14100"/>
        <pc:sldMkLst>
          <pc:docMk/>
          <pc:sldMk cId="2394237438" sldId="312"/>
        </pc:sldMkLst>
        <pc:spChg chg="mod">
          <ac:chgData name="Gareth Cort" userId="70a7ccca9534fe0d" providerId="LiveId" clId="{D2D861FE-99A2-4B97-A441-0346C283F6B8}" dt="2020-10-13T14:54:13.640" v="948"/>
          <ac:spMkLst>
            <pc:docMk/>
            <pc:sldMk cId="2394237438" sldId="312"/>
            <ac:spMk id="2" creationId="{6ACA200A-A7C3-4DE9-ADE3-CFAD07A00976}"/>
          </ac:spMkLst>
        </pc:spChg>
        <pc:spChg chg="mod">
          <ac:chgData name="Gareth Cort" userId="70a7ccca9534fe0d" providerId="LiveId" clId="{D2D861FE-99A2-4B97-A441-0346C283F6B8}" dt="2020-10-13T14:54:31.418" v="950" actId="14100"/>
          <ac:spMkLst>
            <pc:docMk/>
            <pc:sldMk cId="2394237438" sldId="312"/>
            <ac:spMk id="3" creationId="{04BF7039-678B-4A00-A8EF-D99310D27795}"/>
          </ac:spMkLst>
        </pc:spChg>
        <pc:picChg chg="add mod ord">
          <ac:chgData name="Gareth Cort" userId="70a7ccca9534fe0d" providerId="LiveId" clId="{D2D861FE-99A2-4B97-A441-0346C283F6B8}" dt="2020-10-13T14:53:52.070" v="945" actId="167"/>
          <ac:picMkLst>
            <pc:docMk/>
            <pc:sldMk cId="2394237438" sldId="312"/>
            <ac:picMk id="4" creationId="{188144CD-8DE7-4180-B59E-4D38D3406FDD}"/>
          </ac:picMkLst>
        </pc:picChg>
        <pc:picChg chg="mod">
          <ac:chgData name="Gareth Cort" userId="70a7ccca9534fe0d" providerId="LiveId" clId="{D2D861FE-99A2-4B97-A441-0346C283F6B8}" dt="2020-10-13T14:53:58.337" v="947" actId="1076"/>
          <ac:picMkLst>
            <pc:docMk/>
            <pc:sldMk cId="2394237438" sldId="312"/>
            <ac:picMk id="7" creationId="{42B01EAC-69E9-437A-A57E-01E6363FD246}"/>
          </ac:picMkLst>
        </pc:picChg>
        <pc:picChg chg="del">
          <ac:chgData name="Gareth Cort" userId="70a7ccca9534fe0d" providerId="LiveId" clId="{D2D861FE-99A2-4B97-A441-0346C283F6B8}" dt="2020-10-13T14:53:54.611" v="946" actId="478"/>
          <ac:picMkLst>
            <pc:docMk/>
            <pc:sldMk cId="2394237438" sldId="312"/>
            <ac:picMk id="11" creationId="{89A4FD03-02DE-41F3-AFC9-F5F66CE3A03E}"/>
          </ac:picMkLst>
        </pc:picChg>
      </pc:sldChg>
      <pc:sldChg chg="addSp delSp modSp add mod ord">
        <pc:chgData name="Gareth Cort" userId="70a7ccca9534fe0d" providerId="LiveId" clId="{D2D861FE-99A2-4B97-A441-0346C283F6B8}" dt="2020-10-13T14:55:57.635" v="976" actId="1076"/>
        <pc:sldMkLst>
          <pc:docMk/>
          <pc:sldMk cId="4065800653" sldId="313"/>
        </pc:sldMkLst>
        <pc:spChg chg="mod">
          <ac:chgData name="Gareth Cort" userId="70a7ccca9534fe0d" providerId="LiveId" clId="{D2D861FE-99A2-4B97-A441-0346C283F6B8}" dt="2020-10-13T14:55:27.408" v="966" actId="1076"/>
          <ac:spMkLst>
            <pc:docMk/>
            <pc:sldMk cId="4065800653" sldId="313"/>
            <ac:spMk id="6" creationId="{06766558-6AB1-491A-B9A7-74139C515B6D}"/>
          </ac:spMkLst>
        </pc:spChg>
        <pc:picChg chg="del">
          <ac:chgData name="Gareth Cort" userId="70a7ccca9534fe0d" providerId="LiveId" clId="{D2D861FE-99A2-4B97-A441-0346C283F6B8}" dt="2020-10-13T14:55:17.859" v="962" actId="478"/>
          <ac:picMkLst>
            <pc:docMk/>
            <pc:sldMk cId="4065800653" sldId="313"/>
            <ac:picMk id="2" creationId="{49E1BEF0-830B-4563-9F01-734FF2C8375D}"/>
          </ac:picMkLst>
        </pc:picChg>
        <pc:picChg chg="del">
          <ac:chgData name="Gareth Cort" userId="70a7ccca9534fe0d" providerId="LiveId" clId="{D2D861FE-99A2-4B97-A441-0346C283F6B8}" dt="2020-10-13T14:55:17.859" v="962" actId="478"/>
          <ac:picMkLst>
            <pc:docMk/>
            <pc:sldMk cId="4065800653" sldId="313"/>
            <ac:picMk id="7" creationId="{CFB42299-4897-4AC8-94A5-11B4C4E28FAB}"/>
          </ac:picMkLst>
        </pc:picChg>
        <pc:picChg chg="del">
          <ac:chgData name="Gareth Cort" userId="70a7ccca9534fe0d" providerId="LiveId" clId="{D2D861FE-99A2-4B97-A441-0346C283F6B8}" dt="2020-10-13T14:55:17.859" v="962" actId="478"/>
          <ac:picMkLst>
            <pc:docMk/>
            <pc:sldMk cId="4065800653" sldId="313"/>
            <ac:picMk id="8" creationId="{54342C8D-DFCD-4710-AA7D-CD9CAEF68D3D}"/>
          </ac:picMkLst>
        </pc:picChg>
        <pc:picChg chg="add mod">
          <ac:chgData name="Gareth Cort" userId="70a7ccca9534fe0d" providerId="LiveId" clId="{D2D861FE-99A2-4B97-A441-0346C283F6B8}" dt="2020-10-13T14:55:57.635" v="976" actId="1076"/>
          <ac:picMkLst>
            <pc:docMk/>
            <pc:sldMk cId="4065800653" sldId="313"/>
            <ac:picMk id="10" creationId="{2EA0BE81-272F-4A73-B035-8A49683CDFDC}"/>
          </ac:picMkLst>
        </pc:picChg>
        <pc:picChg chg="add mod">
          <ac:chgData name="Gareth Cort" userId="70a7ccca9534fe0d" providerId="LiveId" clId="{D2D861FE-99A2-4B97-A441-0346C283F6B8}" dt="2020-10-13T14:55:54.147" v="974" actId="1076"/>
          <ac:picMkLst>
            <pc:docMk/>
            <pc:sldMk cId="4065800653" sldId="313"/>
            <ac:picMk id="12" creationId="{7C7ADD61-4702-462B-A2BC-492C02EEBA6A}"/>
          </ac:picMkLst>
        </pc:picChg>
      </pc:sldChg>
      <pc:sldChg chg="addSp delSp modSp add mod">
        <pc:chgData name="Gareth Cort" userId="70a7ccca9534fe0d" providerId="LiveId" clId="{D2D861FE-99A2-4B97-A441-0346C283F6B8}" dt="2020-10-13T14:57:13.584" v="1000" actId="1076"/>
        <pc:sldMkLst>
          <pc:docMk/>
          <pc:sldMk cId="4119755007" sldId="314"/>
        </pc:sldMkLst>
        <pc:spChg chg="mod">
          <ac:chgData name="Gareth Cort" userId="70a7ccca9534fe0d" providerId="LiveId" clId="{D2D861FE-99A2-4B97-A441-0346C283F6B8}" dt="2020-10-13T14:57:00.498" v="993" actId="1076"/>
          <ac:spMkLst>
            <pc:docMk/>
            <pc:sldMk cId="4119755007" sldId="314"/>
            <ac:spMk id="6" creationId="{06766558-6AB1-491A-B9A7-74139C515B6D}"/>
          </ac:spMkLst>
        </pc:spChg>
        <pc:picChg chg="add mod">
          <ac:chgData name="Gareth Cort" userId="70a7ccca9534fe0d" providerId="LiveId" clId="{D2D861FE-99A2-4B97-A441-0346C283F6B8}" dt="2020-10-13T14:57:13.584" v="1000" actId="1076"/>
          <ac:picMkLst>
            <pc:docMk/>
            <pc:sldMk cId="4119755007" sldId="314"/>
            <ac:picMk id="2" creationId="{EA89A31F-E9AA-4022-A1C9-0B99D172CD55}"/>
          </ac:picMkLst>
        </pc:picChg>
        <pc:picChg chg="mod">
          <ac:chgData name="Gareth Cort" userId="70a7ccca9534fe0d" providerId="LiveId" clId="{D2D861FE-99A2-4B97-A441-0346C283F6B8}" dt="2020-10-13T14:57:12.377" v="999" actId="1076"/>
          <ac:picMkLst>
            <pc:docMk/>
            <pc:sldMk cId="4119755007" sldId="314"/>
            <ac:picMk id="10" creationId="{2EA0BE81-272F-4A73-B035-8A49683CDFDC}"/>
          </ac:picMkLst>
        </pc:picChg>
        <pc:picChg chg="del">
          <ac:chgData name="Gareth Cort" userId="70a7ccca9534fe0d" providerId="LiveId" clId="{D2D861FE-99A2-4B97-A441-0346C283F6B8}" dt="2020-10-13T14:56:33.976" v="985" actId="478"/>
          <ac:picMkLst>
            <pc:docMk/>
            <pc:sldMk cId="4119755007" sldId="314"/>
            <ac:picMk id="12" creationId="{7C7ADD61-4702-462B-A2BC-492C02EEBA6A}"/>
          </ac:picMkLst>
        </pc:picChg>
      </pc:sldChg>
      <pc:sldChg chg="add del ord">
        <pc:chgData name="Gareth Cort" userId="70a7ccca9534fe0d" providerId="LiveId" clId="{D2D861FE-99A2-4B97-A441-0346C283F6B8}" dt="2020-10-13T15:02:07.841" v="1034" actId="47"/>
        <pc:sldMkLst>
          <pc:docMk/>
          <pc:sldMk cId="4293459545" sldId="315"/>
        </pc:sldMkLst>
      </pc:sldChg>
      <pc:sldChg chg="addSp delSp modSp add mod">
        <pc:chgData name="Gareth Cort" userId="70a7ccca9534fe0d" providerId="LiveId" clId="{D2D861FE-99A2-4B97-A441-0346C283F6B8}" dt="2020-10-13T14:58:38.748" v="1023"/>
        <pc:sldMkLst>
          <pc:docMk/>
          <pc:sldMk cId="1921146472" sldId="316"/>
        </pc:sldMkLst>
        <pc:spChg chg="mod">
          <ac:chgData name="Gareth Cort" userId="70a7ccca9534fe0d" providerId="LiveId" clId="{D2D861FE-99A2-4B97-A441-0346C283F6B8}" dt="2020-10-13T14:58:26.609" v="1022"/>
          <ac:spMkLst>
            <pc:docMk/>
            <pc:sldMk cId="1921146472" sldId="316"/>
            <ac:spMk id="2" creationId="{6ACA200A-A7C3-4DE9-ADE3-CFAD07A00976}"/>
          </ac:spMkLst>
        </pc:spChg>
        <pc:spChg chg="mod">
          <ac:chgData name="Gareth Cort" userId="70a7ccca9534fe0d" providerId="LiveId" clId="{D2D861FE-99A2-4B97-A441-0346C283F6B8}" dt="2020-10-13T14:58:38.748" v="1023"/>
          <ac:spMkLst>
            <pc:docMk/>
            <pc:sldMk cId="1921146472" sldId="316"/>
            <ac:spMk id="3" creationId="{04BF7039-678B-4A00-A8EF-D99310D27795}"/>
          </ac:spMkLst>
        </pc:spChg>
        <pc:picChg chg="del">
          <ac:chgData name="Gareth Cort" userId="70a7ccca9534fe0d" providerId="LiveId" clId="{D2D861FE-99A2-4B97-A441-0346C283F6B8}" dt="2020-10-13T14:58:03.415" v="1010" actId="478"/>
          <ac:picMkLst>
            <pc:docMk/>
            <pc:sldMk cId="1921146472" sldId="316"/>
            <ac:picMk id="4" creationId="{188144CD-8DE7-4180-B59E-4D38D3406FDD}"/>
          </ac:picMkLst>
        </pc:picChg>
        <pc:picChg chg="add mod ord">
          <ac:chgData name="Gareth Cort" userId="70a7ccca9534fe0d" providerId="LiveId" clId="{D2D861FE-99A2-4B97-A441-0346C283F6B8}" dt="2020-10-13T14:58:15.038" v="1021" actId="1036"/>
          <ac:picMkLst>
            <pc:docMk/>
            <pc:sldMk cId="1921146472" sldId="316"/>
            <ac:picMk id="6" creationId="{876D7CC8-3389-45B6-9DD1-247F627211EC}"/>
          </ac:picMkLst>
        </pc:picChg>
      </pc:sldChg>
      <pc:sldChg chg="addSp delSp modSp add mod ord">
        <pc:chgData name="Gareth Cort" userId="70a7ccca9534fe0d" providerId="LiveId" clId="{D2D861FE-99A2-4B97-A441-0346C283F6B8}" dt="2020-10-13T15:18:17.613" v="1090" actId="1076"/>
        <pc:sldMkLst>
          <pc:docMk/>
          <pc:sldMk cId="619748440" sldId="317"/>
        </pc:sldMkLst>
        <pc:spChg chg="mod">
          <ac:chgData name="Gareth Cort" userId="70a7ccca9534fe0d" providerId="LiveId" clId="{D2D861FE-99A2-4B97-A441-0346C283F6B8}" dt="2020-10-13T15:18:17.613" v="1090" actId="1076"/>
          <ac:spMkLst>
            <pc:docMk/>
            <pc:sldMk cId="619748440" sldId="317"/>
            <ac:spMk id="6" creationId="{06766558-6AB1-491A-B9A7-74139C515B6D}"/>
          </ac:spMkLst>
        </pc:spChg>
        <pc:spChg chg="add mod ord">
          <ac:chgData name="Gareth Cort" userId="70a7ccca9534fe0d" providerId="LiveId" clId="{D2D861FE-99A2-4B97-A441-0346C283F6B8}" dt="2020-10-13T15:18:10.429" v="1088" actId="164"/>
          <ac:spMkLst>
            <pc:docMk/>
            <pc:sldMk cId="619748440" sldId="317"/>
            <ac:spMk id="8" creationId="{95B6171B-30DF-4CE4-8203-E3F81C8703B7}"/>
          </ac:spMkLst>
        </pc:spChg>
        <pc:spChg chg="add mod">
          <ac:chgData name="Gareth Cort" userId="70a7ccca9534fe0d" providerId="LiveId" clId="{D2D861FE-99A2-4B97-A441-0346C283F6B8}" dt="2020-10-13T15:18:10.429" v="1088" actId="164"/>
          <ac:spMkLst>
            <pc:docMk/>
            <pc:sldMk cId="619748440" sldId="317"/>
            <ac:spMk id="9" creationId="{98AB7425-066C-40BE-B64C-5249FFD03AA7}"/>
          </ac:spMkLst>
        </pc:spChg>
        <pc:grpChg chg="add mod">
          <ac:chgData name="Gareth Cort" userId="70a7ccca9534fe0d" providerId="LiveId" clId="{D2D861FE-99A2-4B97-A441-0346C283F6B8}" dt="2020-10-13T15:18:10.429" v="1088" actId="164"/>
          <ac:grpSpMkLst>
            <pc:docMk/>
            <pc:sldMk cId="619748440" sldId="317"/>
            <ac:grpSpMk id="11" creationId="{C44AE9C1-DE52-481C-9853-B167D58AF2BD}"/>
          </ac:grpSpMkLst>
        </pc:grpChg>
        <pc:picChg chg="add mod">
          <ac:chgData name="Gareth Cort" userId="70a7ccca9534fe0d" providerId="LiveId" clId="{D2D861FE-99A2-4B97-A441-0346C283F6B8}" dt="2020-10-13T15:18:10.429" v="1088" actId="164"/>
          <ac:picMkLst>
            <pc:docMk/>
            <pc:sldMk cId="619748440" sldId="317"/>
            <ac:picMk id="7" creationId="{C4446E5F-15B0-4556-B1B2-FC8AD4F34703}"/>
          </ac:picMkLst>
        </pc:picChg>
        <pc:picChg chg="del">
          <ac:chgData name="Gareth Cort" userId="70a7ccca9534fe0d" providerId="LiveId" clId="{D2D861FE-99A2-4B97-A441-0346C283F6B8}" dt="2020-10-13T14:59:07.624" v="1027" actId="478"/>
          <ac:picMkLst>
            <pc:docMk/>
            <pc:sldMk cId="619748440" sldId="317"/>
            <ac:picMk id="10" creationId="{2EA0BE81-272F-4A73-B035-8A49683CDFDC}"/>
          </ac:picMkLst>
        </pc:picChg>
        <pc:picChg chg="del">
          <ac:chgData name="Gareth Cort" userId="70a7ccca9534fe0d" providerId="LiveId" clId="{D2D861FE-99A2-4B97-A441-0346C283F6B8}" dt="2020-10-13T14:59:09.689" v="1028" actId="478"/>
          <ac:picMkLst>
            <pc:docMk/>
            <pc:sldMk cId="619748440" sldId="317"/>
            <ac:picMk id="12" creationId="{7C7ADD61-4702-462B-A2BC-492C02EEBA6A}"/>
          </ac:picMkLst>
        </pc:picChg>
      </pc:sldChg>
      <pc:sldChg chg="add ord">
        <pc:chgData name="Gareth Cort" userId="70a7ccca9534fe0d" providerId="LiveId" clId="{D2D861FE-99A2-4B97-A441-0346C283F6B8}" dt="2020-10-13T15:02:05.560" v="1033"/>
        <pc:sldMkLst>
          <pc:docMk/>
          <pc:sldMk cId="2920823267" sldId="318"/>
        </pc:sldMkLst>
      </pc:sldChg>
      <pc:sldChg chg="add">
        <pc:chgData name="Gareth Cort" userId="70a7ccca9534fe0d" providerId="LiveId" clId="{D2D861FE-99A2-4B97-A441-0346C283F6B8}" dt="2020-10-13T15:02:09.510" v="1035"/>
        <pc:sldMkLst>
          <pc:docMk/>
          <pc:sldMk cId="1666674519" sldId="319"/>
        </pc:sldMkLst>
      </pc:sldChg>
      <pc:sldChg chg="delSp modSp add mod">
        <pc:chgData name="Gareth Cort" userId="70a7ccca9534fe0d" providerId="LiveId" clId="{D2D861FE-99A2-4B97-A441-0346C283F6B8}" dt="2020-11-05T16:05:02.847" v="1301" actId="14100"/>
        <pc:sldMkLst>
          <pc:docMk/>
          <pc:sldMk cId="3355101491" sldId="320"/>
        </pc:sldMkLst>
        <pc:spChg chg="mod">
          <ac:chgData name="Gareth Cort" userId="70a7ccca9534fe0d" providerId="LiveId" clId="{D2D861FE-99A2-4B97-A441-0346C283F6B8}" dt="2020-11-05T16:05:02.847" v="1301" actId="14100"/>
          <ac:spMkLst>
            <pc:docMk/>
            <pc:sldMk cId="3355101491" sldId="320"/>
            <ac:spMk id="6" creationId="{06766558-6AB1-491A-B9A7-74139C515B6D}"/>
          </ac:spMkLst>
        </pc:spChg>
        <pc:spChg chg="mod topLvl">
          <ac:chgData name="Gareth Cort" userId="70a7ccca9534fe0d" providerId="LiveId" clId="{D2D861FE-99A2-4B97-A441-0346C283F6B8}" dt="2020-10-13T15:24:29.262" v="1099" actId="165"/>
          <ac:spMkLst>
            <pc:docMk/>
            <pc:sldMk cId="3355101491" sldId="320"/>
            <ac:spMk id="8" creationId="{95B6171B-30DF-4CE4-8203-E3F81C8703B7}"/>
          </ac:spMkLst>
        </pc:spChg>
        <pc:spChg chg="mod topLvl">
          <ac:chgData name="Gareth Cort" userId="70a7ccca9534fe0d" providerId="LiveId" clId="{D2D861FE-99A2-4B97-A441-0346C283F6B8}" dt="2020-10-13T15:24:29.262" v="1099" actId="165"/>
          <ac:spMkLst>
            <pc:docMk/>
            <pc:sldMk cId="3355101491" sldId="320"/>
            <ac:spMk id="9" creationId="{98AB7425-066C-40BE-B64C-5249FFD03AA7}"/>
          </ac:spMkLst>
        </pc:spChg>
        <pc:grpChg chg="del">
          <ac:chgData name="Gareth Cort" userId="70a7ccca9534fe0d" providerId="LiveId" clId="{D2D861FE-99A2-4B97-A441-0346C283F6B8}" dt="2020-10-13T15:24:29.262" v="1099" actId="165"/>
          <ac:grpSpMkLst>
            <pc:docMk/>
            <pc:sldMk cId="3355101491" sldId="320"/>
            <ac:grpSpMk id="11" creationId="{C44AE9C1-DE52-481C-9853-B167D58AF2BD}"/>
          </ac:grpSpMkLst>
        </pc:grpChg>
        <pc:picChg chg="mod topLvl">
          <ac:chgData name="Gareth Cort" userId="70a7ccca9534fe0d" providerId="LiveId" clId="{D2D861FE-99A2-4B97-A441-0346C283F6B8}" dt="2020-10-13T15:24:44.829" v="1100" actId="14826"/>
          <ac:picMkLst>
            <pc:docMk/>
            <pc:sldMk cId="3355101491" sldId="320"/>
            <ac:picMk id="7" creationId="{C4446E5F-15B0-4556-B1B2-FC8AD4F34703}"/>
          </ac:picMkLst>
        </pc:picChg>
      </pc:sldChg>
      <pc:sldChg chg="add">
        <pc:chgData name="Gareth Cort" userId="70a7ccca9534fe0d" providerId="LiveId" clId="{D2D861FE-99A2-4B97-A441-0346C283F6B8}" dt="2020-10-13T15:25:20.590" v="1101"/>
        <pc:sldMkLst>
          <pc:docMk/>
          <pc:sldMk cId="2461809067" sldId="321"/>
        </pc:sldMkLst>
      </pc:sldChg>
      <pc:sldChg chg="delSp modSp add mod">
        <pc:chgData name="Gareth Cort" userId="70a7ccca9534fe0d" providerId="LiveId" clId="{D2D861FE-99A2-4B97-A441-0346C283F6B8}" dt="2020-10-13T15:26:31.167" v="1145" actId="20577"/>
        <pc:sldMkLst>
          <pc:docMk/>
          <pc:sldMk cId="3136243860" sldId="322"/>
        </pc:sldMkLst>
        <pc:spChg chg="mod">
          <ac:chgData name="Gareth Cort" userId="70a7ccca9534fe0d" providerId="LiveId" clId="{D2D861FE-99A2-4B97-A441-0346C283F6B8}" dt="2020-10-13T15:25:55.352" v="1109"/>
          <ac:spMkLst>
            <pc:docMk/>
            <pc:sldMk cId="3136243860" sldId="322"/>
            <ac:spMk id="2" creationId="{6ACA200A-A7C3-4DE9-ADE3-CFAD07A00976}"/>
          </ac:spMkLst>
        </pc:spChg>
        <pc:spChg chg="mod">
          <ac:chgData name="Gareth Cort" userId="70a7ccca9534fe0d" providerId="LiveId" clId="{D2D861FE-99A2-4B97-A441-0346C283F6B8}" dt="2020-10-13T15:26:31.167" v="1145" actId="20577"/>
          <ac:spMkLst>
            <pc:docMk/>
            <pc:sldMk cId="3136243860" sldId="322"/>
            <ac:spMk id="3" creationId="{04BF7039-678B-4A00-A8EF-D99310D27795}"/>
          </ac:spMkLst>
        </pc:spChg>
        <pc:picChg chg="mod">
          <ac:chgData name="Gareth Cort" userId="70a7ccca9534fe0d" providerId="LiveId" clId="{D2D861FE-99A2-4B97-A441-0346C283F6B8}" dt="2020-10-13T15:26:28.499" v="1144" actId="1076"/>
          <ac:picMkLst>
            <pc:docMk/>
            <pc:sldMk cId="3136243860" sldId="322"/>
            <ac:picMk id="5" creationId="{7DB8EDA0-034A-485A-B994-6BF7AB7D4F3A}"/>
          </ac:picMkLst>
        </pc:picChg>
        <pc:picChg chg="del">
          <ac:chgData name="Gareth Cort" userId="70a7ccca9534fe0d" providerId="LiveId" clId="{D2D861FE-99A2-4B97-A441-0346C283F6B8}" dt="2020-10-13T15:25:34.844" v="1103" actId="478"/>
          <ac:picMkLst>
            <pc:docMk/>
            <pc:sldMk cId="3136243860" sldId="322"/>
            <ac:picMk id="6" creationId="{876D7CC8-3389-45B6-9DD1-247F627211EC}"/>
          </ac:picMkLst>
        </pc:picChg>
        <pc:picChg chg="mod">
          <ac:chgData name="Gareth Cort" userId="70a7ccca9534fe0d" providerId="LiveId" clId="{D2D861FE-99A2-4B97-A441-0346C283F6B8}" dt="2020-10-13T15:25:41.466" v="1106" actId="1076"/>
          <ac:picMkLst>
            <pc:docMk/>
            <pc:sldMk cId="3136243860" sldId="322"/>
            <ac:picMk id="7" creationId="{42B01EAC-69E9-437A-A57E-01E6363FD246}"/>
          </ac:picMkLst>
        </pc:picChg>
      </pc:sldChg>
      <pc:sldMasterChg chg="modSp mod setBg modSldLayout">
        <pc:chgData name="Gareth Cort" userId="70a7ccca9534fe0d" providerId="LiveId" clId="{D2D861FE-99A2-4B97-A441-0346C283F6B8}" dt="2020-10-13T13:38:00.645" v="2"/>
        <pc:sldMasterMkLst>
          <pc:docMk/>
          <pc:sldMasterMk cId="1598389938" sldId="2147483660"/>
        </pc:sldMasterMkLst>
        <pc:spChg chg="mod">
          <ac:chgData name="Gareth Cort" userId="70a7ccca9534fe0d" providerId="LiveId" clId="{D2D861FE-99A2-4B97-A441-0346C283F6B8}" dt="2020-10-13T13:37:51.566" v="1" actId="207"/>
          <ac:spMkLst>
            <pc:docMk/>
            <pc:sldMasterMk cId="1598389938" sldId="2147483660"/>
            <ac:spMk id="7" creationId="{B9FDAFE0-D4CA-48DD-B18B-6224A22C9FB7}"/>
          </ac:spMkLst>
        </pc:spChg>
        <pc:sldLayoutChg chg="setBg">
          <pc:chgData name="Gareth Cort" userId="70a7ccca9534fe0d" providerId="LiveId" clId="{D2D861FE-99A2-4B97-A441-0346C283F6B8}" dt="2020-10-13T13:38:00.645" v="2"/>
          <pc:sldLayoutMkLst>
            <pc:docMk/>
            <pc:sldMasterMk cId="1598389938" sldId="2147483660"/>
            <pc:sldLayoutMk cId="1194088260" sldId="2147483661"/>
          </pc:sldLayoutMkLst>
        </pc:sldLayoutChg>
        <pc:sldLayoutChg chg="setBg">
          <pc:chgData name="Gareth Cort" userId="70a7ccca9534fe0d" providerId="LiveId" clId="{D2D861FE-99A2-4B97-A441-0346C283F6B8}" dt="2020-10-13T13:38:00.645" v="2"/>
          <pc:sldLayoutMkLst>
            <pc:docMk/>
            <pc:sldMasterMk cId="1598389938" sldId="2147483660"/>
            <pc:sldLayoutMk cId="1476140902" sldId="2147483662"/>
          </pc:sldLayoutMkLst>
        </pc:sldLayoutChg>
        <pc:sldLayoutChg chg="setBg">
          <pc:chgData name="Gareth Cort" userId="70a7ccca9534fe0d" providerId="LiveId" clId="{D2D861FE-99A2-4B97-A441-0346C283F6B8}" dt="2020-10-13T13:38:00.645" v="2"/>
          <pc:sldLayoutMkLst>
            <pc:docMk/>
            <pc:sldMasterMk cId="1598389938" sldId="2147483660"/>
            <pc:sldLayoutMk cId="1637992417" sldId="2147483663"/>
          </pc:sldLayoutMkLst>
        </pc:sldLayoutChg>
        <pc:sldLayoutChg chg="setBg">
          <pc:chgData name="Gareth Cort" userId="70a7ccca9534fe0d" providerId="LiveId" clId="{D2D861FE-99A2-4B97-A441-0346C283F6B8}" dt="2020-10-13T13:38:00.645" v="2"/>
          <pc:sldLayoutMkLst>
            <pc:docMk/>
            <pc:sldMasterMk cId="1598389938" sldId="2147483660"/>
            <pc:sldLayoutMk cId="1291385807" sldId="2147483664"/>
          </pc:sldLayoutMkLst>
        </pc:sldLayoutChg>
        <pc:sldLayoutChg chg="setBg">
          <pc:chgData name="Gareth Cort" userId="70a7ccca9534fe0d" providerId="LiveId" clId="{D2D861FE-99A2-4B97-A441-0346C283F6B8}" dt="2020-10-13T13:38:00.645" v="2"/>
          <pc:sldLayoutMkLst>
            <pc:docMk/>
            <pc:sldMasterMk cId="1598389938" sldId="2147483660"/>
            <pc:sldLayoutMk cId="638286383" sldId="2147483665"/>
          </pc:sldLayoutMkLst>
        </pc:sldLayoutChg>
        <pc:sldLayoutChg chg="setBg">
          <pc:chgData name="Gareth Cort" userId="70a7ccca9534fe0d" providerId="LiveId" clId="{D2D861FE-99A2-4B97-A441-0346C283F6B8}" dt="2020-10-13T13:38:00.645" v="2"/>
          <pc:sldLayoutMkLst>
            <pc:docMk/>
            <pc:sldMasterMk cId="1598389938" sldId="2147483660"/>
            <pc:sldLayoutMk cId="2936419196" sldId="2147483666"/>
          </pc:sldLayoutMkLst>
        </pc:sldLayoutChg>
        <pc:sldLayoutChg chg="setBg">
          <pc:chgData name="Gareth Cort" userId="70a7ccca9534fe0d" providerId="LiveId" clId="{D2D861FE-99A2-4B97-A441-0346C283F6B8}" dt="2020-10-13T13:38:00.645" v="2"/>
          <pc:sldLayoutMkLst>
            <pc:docMk/>
            <pc:sldMasterMk cId="1598389938" sldId="2147483660"/>
            <pc:sldLayoutMk cId="2052942957" sldId="2147483667"/>
          </pc:sldLayoutMkLst>
        </pc:sldLayoutChg>
        <pc:sldLayoutChg chg="setBg">
          <pc:chgData name="Gareth Cort" userId="70a7ccca9534fe0d" providerId="LiveId" clId="{D2D861FE-99A2-4B97-A441-0346C283F6B8}" dt="2020-10-13T13:38:00.645" v="2"/>
          <pc:sldLayoutMkLst>
            <pc:docMk/>
            <pc:sldMasterMk cId="1598389938" sldId="2147483660"/>
            <pc:sldLayoutMk cId="3471970100" sldId="2147483668"/>
          </pc:sldLayoutMkLst>
        </pc:sldLayoutChg>
        <pc:sldLayoutChg chg="setBg">
          <pc:chgData name="Gareth Cort" userId="70a7ccca9534fe0d" providerId="LiveId" clId="{D2D861FE-99A2-4B97-A441-0346C283F6B8}" dt="2020-10-13T13:38:00.645" v="2"/>
          <pc:sldLayoutMkLst>
            <pc:docMk/>
            <pc:sldMasterMk cId="1598389938" sldId="2147483660"/>
            <pc:sldLayoutMk cId="429297175" sldId="2147483669"/>
          </pc:sldLayoutMkLst>
        </pc:sldLayoutChg>
        <pc:sldLayoutChg chg="setBg">
          <pc:chgData name="Gareth Cort" userId="70a7ccca9534fe0d" providerId="LiveId" clId="{D2D861FE-99A2-4B97-A441-0346C283F6B8}" dt="2020-10-13T13:38:00.645" v="2"/>
          <pc:sldLayoutMkLst>
            <pc:docMk/>
            <pc:sldMasterMk cId="1598389938" sldId="2147483660"/>
            <pc:sldLayoutMk cId="3556874460" sldId="2147483670"/>
          </pc:sldLayoutMkLst>
        </pc:sldLayoutChg>
        <pc:sldLayoutChg chg="setBg">
          <pc:chgData name="Gareth Cort" userId="70a7ccca9534fe0d" providerId="LiveId" clId="{D2D861FE-99A2-4B97-A441-0346C283F6B8}" dt="2020-10-13T13:38:00.645" v="2"/>
          <pc:sldLayoutMkLst>
            <pc:docMk/>
            <pc:sldMasterMk cId="1598389938" sldId="2147483660"/>
            <pc:sldLayoutMk cId="1695056370" sldId="2147483671"/>
          </pc:sldLayoutMkLst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64554D-C029-4766-8000-4E61E126B142}" type="datetimeFigureOut">
              <a:rPr lang="en-GB" smtClean="0"/>
              <a:t>05/11/2020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4A9F6D-45C4-4A8A-9ABB-DA167D5CB4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55657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3DBE7D-B4A7-4EC0-92A0-28A79AA1C051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31252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4A9F6D-45C4-4A8A-9ABB-DA167D5CB496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76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B4A9F6D-45C4-4A8A-9ABB-DA167D5CB496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20999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B4A9F6D-45C4-4A8A-9ABB-DA167D5CB496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137548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B4A9F6D-45C4-4A8A-9ABB-DA167D5CB496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264775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B4A9F6D-45C4-4A8A-9ABB-DA167D5CB496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567494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4A9F6D-45C4-4A8A-9ABB-DA167D5CB496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79949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668FE02-99A9-41CC-B853-4464C8D6751A}" type="datetimeFigureOut">
              <a:rPr lang="en-GB" smtClean="0"/>
              <a:t>05/11/2020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3EBD3834-51B2-4F4D-A22E-5639DEEB1B6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40882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668FE02-99A9-41CC-B853-4464C8D6751A}" type="datetimeFigureOut">
              <a:rPr lang="en-GB" smtClean="0"/>
              <a:t>05/11/2020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3EBD3834-51B2-4F4D-A22E-5639DEEB1B6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68744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668FE02-99A9-41CC-B853-4464C8D6751A}" type="datetimeFigureOut">
              <a:rPr lang="en-GB" smtClean="0"/>
              <a:t>05/11/2020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3EBD3834-51B2-4F4D-A22E-5639DEEB1B6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50563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668FE02-99A9-41CC-B853-4464C8D6751A}" type="datetimeFigureOut">
              <a:rPr lang="en-GB" smtClean="0"/>
              <a:t>05/11/2020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3EBD3834-51B2-4F4D-A22E-5639DEEB1B6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61409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668FE02-99A9-41CC-B853-4464C8D6751A}" type="datetimeFigureOut">
              <a:rPr lang="en-GB" smtClean="0"/>
              <a:t>05/11/2020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3EBD3834-51B2-4F4D-A22E-5639DEEB1B6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7992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668FE02-99A9-41CC-B853-4464C8D6751A}" type="datetimeFigureOut">
              <a:rPr lang="en-GB" smtClean="0"/>
              <a:t>05/11/2020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3EBD3834-51B2-4F4D-A22E-5639DEEB1B6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1385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668FE02-99A9-41CC-B853-4464C8D6751A}" type="datetimeFigureOut">
              <a:rPr lang="en-GB" smtClean="0"/>
              <a:t>05/11/2020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3EBD3834-51B2-4F4D-A22E-5639DEEB1B6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82863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668FE02-99A9-41CC-B853-4464C8D6751A}" type="datetimeFigureOut">
              <a:rPr lang="en-GB" smtClean="0"/>
              <a:t>05/11/2020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3EBD3834-51B2-4F4D-A22E-5639DEEB1B6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64191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668FE02-99A9-41CC-B853-4464C8D6751A}" type="datetimeFigureOut">
              <a:rPr lang="en-GB" smtClean="0"/>
              <a:t>05/11/2020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3EBD3834-51B2-4F4D-A22E-5639DEEB1B6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29429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668FE02-99A9-41CC-B853-4464C8D6751A}" type="datetimeFigureOut">
              <a:rPr lang="en-GB" smtClean="0"/>
              <a:t>05/11/2020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3EBD3834-51B2-4F4D-A22E-5639DEEB1B6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19701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668FE02-99A9-41CC-B853-4464C8D6751A}" type="datetimeFigureOut">
              <a:rPr lang="en-GB" smtClean="0"/>
              <a:t>05/11/2020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3EBD3834-51B2-4F4D-A22E-5639DEEB1B6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92971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B9FDAFE0-D4CA-48DD-B18B-6224A22C9FB7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ABC486">
              <a:alpha val="3333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A9EEBBC-E131-4FF7-B74E-0F9C1782439A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340218">
            <a:off x="7507979" y="-2185810"/>
            <a:ext cx="3813080" cy="379843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8D88671-F5CA-4168-9411-2103FD9D5962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46106" y="5025414"/>
            <a:ext cx="3813080" cy="3798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3899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hyperlink" Target="http://www.childnet.com/star" TargetMode="Externa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9.png"/><Relationship Id="rId4" Type="http://schemas.openxmlformats.org/officeDocument/2006/relationships/image" Target="../media/image2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9.png"/><Relationship Id="rId4" Type="http://schemas.openxmlformats.org/officeDocument/2006/relationships/image" Target="../media/image25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svg"/><Relationship Id="rId13" Type="http://schemas.openxmlformats.org/officeDocument/2006/relationships/image" Target="../media/image16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12" Type="http://schemas.openxmlformats.org/officeDocument/2006/relationships/image" Target="../media/image15.sv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svg"/><Relationship Id="rId11" Type="http://schemas.openxmlformats.org/officeDocument/2006/relationships/image" Target="../media/image14.png"/><Relationship Id="rId5" Type="http://schemas.openxmlformats.org/officeDocument/2006/relationships/image" Target="../media/image8.png"/><Relationship Id="rId10" Type="http://schemas.openxmlformats.org/officeDocument/2006/relationships/image" Target="../media/image13.svg"/><Relationship Id="rId4" Type="http://schemas.openxmlformats.org/officeDocument/2006/relationships/image" Target="../media/image7.svg"/><Relationship Id="rId9" Type="http://schemas.openxmlformats.org/officeDocument/2006/relationships/image" Target="../media/image12.png"/><Relationship Id="rId14" Type="http://schemas.openxmlformats.org/officeDocument/2006/relationships/image" Target="../media/image17.sv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7" Type="http://schemas.openxmlformats.org/officeDocument/2006/relationships/image" Target="../media/image2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png"/><Relationship Id="rId5" Type="http://schemas.openxmlformats.org/officeDocument/2006/relationships/image" Target="../media/image25.png"/><Relationship Id="rId4" Type="http://schemas.openxmlformats.org/officeDocument/2006/relationships/image" Target="../media/image2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5.sv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png"/><Relationship Id="rId4" Type="http://schemas.openxmlformats.org/officeDocument/2006/relationships/image" Target="../media/image23.sv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9.png"/><Relationship Id="rId4" Type="http://schemas.openxmlformats.org/officeDocument/2006/relationships/image" Target="../media/image2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D8C251CA-C627-4833-8E6D-618C373E8D46}"/>
              </a:ext>
            </a:extLst>
          </p:cNvPr>
          <p:cNvSpPr/>
          <p:nvPr/>
        </p:nvSpPr>
        <p:spPr>
          <a:xfrm>
            <a:off x="830678" y="2742369"/>
            <a:ext cx="7482642" cy="13964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450"/>
              </a:spcAft>
            </a:pPr>
            <a:r>
              <a:rPr lang="en-GB" sz="4050" dirty="0">
                <a:ea typeface="Calibri" panose="020F0502020204030204" pitchFamily="34" charset="0"/>
                <a:cs typeface="Times New Roman" panose="02020603050405020304" pitchFamily="18" charset="0"/>
              </a:rPr>
              <a:t>What to do if you see something inappropriate online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9D773C5-C769-49DC-BB9F-326ADC83D39F}"/>
              </a:ext>
            </a:extLst>
          </p:cNvPr>
          <p:cNvSpPr/>
          <p:nvPr/>
        </p:nvSpPr>
        <p:spPr>
          <a:xfrm>
            <a:off x="3180479" y="1577994"/>
            <a:ext cx="2593980" cy="56438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7000"/>
              </a:lnSpc>
              <a:spcAft>
                <a:spcPts val="450"/>
              </a:spcAft>
            </a:pPr>
            <a:r>
              <a:rPr lang="en-GB" sz="3000" b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Teaching point </a:t>
            </a:r>
            <a:endParaRPr lang="en-GB" sz="30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2B87B1-3502-4B21-B12E-A33FC225157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315911" y="409146"/>
            <a:ext cx="4512176" cy="102724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774AFECB-1D89-49EE-911B-D294929AD2D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2717" y="6137691"/>
            <a:ext cx="1765309" cy="483436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79F560C0-9CC0-4741-A359-9C931E0D6127}"/>
              </a:ext>
            </a:extLst>
          </p:cNvPr>
          <p:cNvSpPr/>
          <p:nvPr/>
        </p:nvSpPr>
        <p:spPr>
          <a:xfrm>
            <a:off x="2098176" y="4881625"/>
            <a:ext cx="4788619" cy="84760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7000"/>
              </a:lnSpc>
              <a:spcAft>
                <a:spcPts val="600"/>
              </a:spcAft>
            </a:pPr>
            <a:r>
              <a:rPr lang="en-GB" sz="48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childnet.com/star</a:t>
            </a:r>
            <a:endParaRPr lang="en-GB" sz="48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7D15A4A8-74C2-45DD-90B6-BDCEDEE2F45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9919" y="6110562"/>
            <a:ext cx="1528402" cy="537693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528AEF48-F438-45C1-8043-ADD4F17AA3D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6083434"/>
            <a:ext cx="1215388" cy="5376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443738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CA200A-A7C3-4DE9-ADE3-CFAD07A00976}"/>
              </a:ext>
            </a:extLst>
          </p:cNvPr>
          <p:cNvSpPr txBox="1">
            <a:spLocks/>
          </p:cNvSpPr>
          <p:nvPr/>
        </p:nvSpPr>
        <p:spPr>
          <a:xfrm>
            <a:off x="379750" y="1828800"/>
            <a:ext cx="8384499" cy="599607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200" dirty="0">
                <a:latin typeface="+mn-lt"/>
              </a:rPr>
              <a:t>Use one of your choice cards to help Trey. </a:t>
            </a:r>
          </a:p>
        </p:txBody>
      </p:sp>
      <p:sp>
        <p:nvSpPr>
          <p:cNvPr id="17" name="Flowchart: Data 16">
            <a:extLst>
              <a:ext uri="{FF2B5EF4-FFF2-40B4-BE49-F238E27FC236}">
                <a16:creationId xmlns:a16="http://schemas.microsoft.com/office/drawing/2014/main" id="{0A13FC85-11AF-48C2-838E-EF1AB8461D3D}"/>
              </a:ext>
            </a:extLst>
          </p:cNvPr>
          <p:cNvSpPr/>
          <p:nvPr/>
        </p:nvSpPr>
        <p:spPr>
          <a:xfrm>
            <a:off x="4157272" y="138264"/>
            <a:ext cx="3102251" cy="1132612"/>
          </a:xfrm>
          <a:prstGeom prst="flowChartInputOutpu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F06FADF6-0FE3-4C20-93D4-B57111AC6512}"/>
              </a:ext>
            </a:extLst>
          </p:cNvPr>
          <p:cNvSpPr/>
          <p:nvPr/>
        </p:nvSpPr>
        <p:spPr>
          <a:xfrm>
            <a:off x="0" y="138262"/>
            <a:ext cx="5416446" cy="113261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90485E77-2740-4EB9-8DF3-2AEC49BA8D6B}"/>
              </a:ext>
            </a:extLst>
          </p:cNvPr>
          <p:cNvSpPr/>
          <p:nvPr/>
        </p:nvSpPr>
        <p:spPr>
          <a:xfrm>
            <a:off x="278225" y="236415"/>
            <a:ext cx="6502325" cy="9420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en-GB" sz="54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What should Trey do?</a:t>
            </a:r>
          </a:p>
        </p:txBody>
      </p:sp>
      <p:pic>
        <p:nvPicPr>
          <p:cNvPr id="7" name="Picture 6" descr="Icon&#10;&#10;Description automatically generated">
            <a:extLst>
              <a:ext uri="{FF2B5EF4-FFF2-40B4-BE49-F238E27FC236}">
                <a16:creationId xmlns:a16="http://schemas.microsoft.com/office/drawing/2014/main" id="{42B01EAC-69E9-437A-A57E-01E6363FD24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2319" y="2798163"/>
            <a:ext cx="1851982" cy="2517274"/>
          </a:xfrm>
          <a:prstGeom prst="rect">
            <a:avLst/>
          </a:prstGeom>
        </p:spPr>
      </p:pic>
      <p:pic>
        <p:nvPicPr>
          <p:cNvPr id="9" name="Picture 8" descr="A picture containing icon&#10;&#10;Description automatically generated">
            <a:extLst>
              <a:ext uri="{FF2B5EF4-FFF2-40B4-BE49-F238E27FC236}">
                <a16:creationId xmlns:a16="http://schemas.microsoft.com/office/drawing/2014/main" id="{3B6160D7-4A88-4775-A094-9A746A656D2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857" y="2798166"/>
            <a:ext cx="1851980" cy="251727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9A4FD03-02DE-41F3-AFC9-F5F66CE3A03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612010" y="2798166"/>
            <a:ext cx="1851982" cy="2517273"/>
          </a:xfrm>
          <a:prstGeom prst="rect">
            <a:avLst/>
          </a:prstGeom>
        </p:spPr>
      </p:pic>
      <p:pic>
        <p:nvPicPr>
          <p:cNvPr id="13" name="Picture 12" descr="Icon&#10;&#10;Description automatically generated">
            <a:extLst>
              <a:ext uri="{FF2B5EF4-FFF2-40B4-BE49-F238E27FC236}">
                <a16:creationId xmlns:a16="http://schemas.microsoft.com/office/drawing/2014/main" id="{AD944CD6-E33D-4CD5-983C-8F215AF1B3D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2165" y="2798165"/>
            <a:ext cx="1851981" cy="2517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08232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con&#10;&#10;Description automatically generated">
            <a:extLst>
              <a:ext uri="{FF2B5EF4-FFF2-40B4-BE49-F238E27FC236}">
                <a16:creationId xmlns:a16="http://schemas.microsoft.com/office/drawing/2014/main" id="{188144CD-8DE7-4180-B59E-4D38D3406FD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982604">
            <a:off x="4921993" y="1930125"/>
            <a:ext cx="1851981" cy="251727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ACA200A-A7C3-4DE9-ADE3-CFAD07A00976}"/>
              </a:ext>
            </a:extLst>
          </p:cNvPr>
          <p:cNvSpPr txBox="1">
            <a:spLocks/>
          </p:cNvSpPr>
          <p:nvPr/>
        </p:nvSpPr>
        <p:spPr>
          <a:xfrm>
            <a:off x="204004" y="2102519"/>
            <a:ext cx="4318899" cy="2356591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200" dirty="0">
                <a:latin typeface="+mn-lt"/>
              </a:rPr>
              <a:t>This time Trey chose to turn his tablet off, so he didn’t have to see the pictures anymore. Then he told a trusted adult what he had seen.</a:t>
            </a:r>
          </a:p>
        </p:txBody>
      </p:sp>
      <p:sp>
        <p:nvSpPr>
          <p:cNvPr id="17" name="Flowchart: Data 16">
            <a:extLst>
              <a:ext uri="{FF2B5EF4-FFF2-40B4-BE49-F238E27FC236}">
                <a16:creationId xmlns:a16="http://schemas.microsoft.com/office/drawing/2014/main" id="{0A13FC85-11AF-48C2-838E-EF1AB8461D3D}"/>
              </a:ext>
            </a:extLst>
          </p:cNvPr>
          <p:cNvSpPr/>
          <p:nvPr/>
        </p:nvSpPr>
        <p:spPr>
          <a:xfrm>
            <a:off x="2363454" y="138264"/>
            <a:ext cx="3102251" cy="1132612"/>
          </a:xfrm>
          <a:prstGeom prst="flowChartInputOutpu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F06FADF6-0FE3-4C20-93D4-B57111AC6512}"/>
              </a:ext>
            </a:extLst>
          </p:cNvPr>
          <p:cNvSpPr/>
          <p:nvPr/>
        </p:nvSpPr>
        <p:spPr>
          <a:xfrm>
            <a:off x="0" y="138262"/>
            <a:ext cx="4826833" cy="113261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90485E77-2740-4EB9-8DF3-2AEC49BA8D6B}"/>
              </a:ext>
            </a:extLst>
          </p:cNvPr>
          <p:cNvSpPr/>
          <p:nvPr/>
        </p:nvSpPr>
        <p:spPr>
          <a:xfrm>
            <a:off x="278225" y="236415"/>
            <a:ext cx="4293775" cy="9420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en-GB" sz="54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Great choices!</a:t>
            </a:r>
          </a:p>
        </p:txBody>
      </p:sp>
      <p:pic>
        <p:nvPicPr>
          <p:cNvPr id="7" name="Picture 6" descr="Icon&#10;&#10;Description automatically generated">
            <a:extLst>
              <a:ext uri="{FF2B5EF4-FFF2-40B4-BE49-F238E27FC236}">
                <a16:creationId xmlns:a16="http://schemas.microsoft.com/office/drawing/2014/main" id="{42B01EAC-69E9-437A-A57E-01E6363FD24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881240">
            <a:off x="6587923" y="1219930"/>
            <a:ext cx="1851982" cy="2517274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04BF7039-678B-4A00-A8EF-D99310D27795}"/>
              </a:ext>
            </a:extLst>
          </p:cNvPr>
          <p:cNvSpPr txBox="1">
            <a:spLocks/>
          </p:cNvSpPr>
          <p:nvPr/>
        </p:nvSpPr>
        <p:spPr>
          <a:xfrm>
            <a:off x="3358926" y="5174788"/>
            <a:ext cx="5698231" cy="1255305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Only click on links which you have looked at before or checked with a trusted adult first.</a:t>
            </a:r>
          </a:p>
        </p:txBody>
      </p:sp>
      <p:pic>
        <p:nvPicPr>
          <p:cNvPr id="5" name="Picture 4" descr="A picture containing shape&#10;&#10;Description automatically generated">
            <a:extLst>
              <a:ext uri="{FF2B5EF4-FFF2-40B4-BE49-F238E27FC236}">
                <a16:creationId xmlns:a16="http://schemas.microsoft.com/office/drawing/2014/main" id="{7DB8EDA0-034A-485A-B994-6BF7AB7D4F3A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29" t="19262" r="18172" b="17379"/>
          <a:stretch/>
        </p:blipFill>
        <p:spPr>
          <a:xfrm>
            <a:off x="2081524" y="5140763"/>
            <a:ext cx="1332543" cy="13233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42374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lowchart: Data 2">
            <a:extLst>
              <a:ext uri="{FF2B5EF4-FFF2-40B4-BE49-F238E27FC236}">
                <a16:creationId xmlns:a16="http://schemas.microsoft.com/office/drawing/2014/main" id="{EFACD889-6617-4265-AFAA-95FBE82E6944}"/>
              </a:ext>
            </a:extLst>
          </p:cNvPr>
          <p:cNvSpPr/>
          <p:nvPr/>
        </p:nvSpPr>
        <p:spPr>
          <a:xfrm>
            <a:off x="1252143" y="245702"/>
            <a:ext cx="1923870" cy="554448"/>
          </a:xfrm>
          <a:prstGeom prst="flowChartInputOutpu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C9CA393-8576-4987-961C-9E1113152C6E}"/>
              </a:ext>
            </a:extLst>
          </p:cNvPr>
          <p:cNvSpPr/>
          <p:nvPr/>
        </p:nvSpPr>
        <p:spPr>
          <a:xfrm>
            <a:off x="-2" y="245701"/>
            <a:ext cx="2628810" cy="55444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FF4CAC0-5D80-4E3E-BF70-3457E72E2147}"/>
              </a:ext>
            </a:extLst>
          </p:cNvPr>
          <p:cNvSpPr/>
          <p:nvPr/>
        </p:nvSpPr>
        <p:spPr>
          <a:xfrm>
            <a:off x="199010" y="182659"/>
            <a:ext cx="3195736" cy="6588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en-GB" sz="36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Helping Trey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06766558-6AB1-491A-B9A7-74139C515B6D}"/>
              </a:ext>
            </a:extLst>
          </p:cNvPr>
          <p:cNvSpPr txBox="1">
            <a:spLocks/>
          </p:cNvSpPr>
          <p:nvPr/>
        </p:nvSpPr>
        <p:spPr>
          <a:xfrm>
            <a:off x="695760" y="1373340"/>
            <a:ext cx="4165724" cy="3846552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2400" dirty="0">
                <a:latin typeface="+mn-lt"/>
              </a:rPr>
              <a:t>Trey loves watching funny videos online and his favourite ones are prank videos.</a:t>
            </a:r>
          </a:p>
          <a:p>
            <a:pPr algn="ctr"/>
            <a:r>
              <a:rPr lang="en-GB" sz="2400" dirty="0">
                <a:latin typeface="+mn-lt"/>
              </a:rPr>
              <a:t> </a:t>
            </a:r>
          </a:p>
          <a:p>
            <a:pPr algn="ctr"/>
            <a:r>
              <a:rPr lang="en-GB" sz="2400" dirty="0">
                <a:latin typeface="+mn-lt"/>
              </a:rPr>
              <a:t>A friend at school shows Trey a new online challenge with lots of funny videos. Later that day when Trey gets home, he decides to watch more of the videos. </a:t>
            </a:r>
          </a:p>
          <a:p>
            <a:pPr algn="ctr"/>
            <a:endParaRPr lang="en-GB" sz="2400" dirty="0">
              <a:latin typeface="+mn-lt"/>
            </a:endParaRPr>
          </a:p>
          <a:p>
            <a:pPr algn="ctr"/>
            <a:r>
              <a:rPr lang="en-GB" sz="2400" dirty="0">
                <a:latin typeface="+mn-lt"/>
              </a:rPr>
              <a:t>Just like his friend had said, they are really funny. 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EA0BE81-272F-4A73-B035-8A49683CDFD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51857">
            <a:off x="5436382" y="573452"/>
            <a:ext cx="3306209" cy="330620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7C7ADD61-4702-462B-A2BC-492C02EEBA6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5111" y="3790854"/>
            <a:ext cx="2448701" cy="2448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580065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lowchart: Data 2">
            <a:extLst>
              <a:ext uri="{FF2B5EF4-FFF2-40B4-BE49-F238E27FC236}">
                <a16:creationId xmlns:a16="http://schemas.microsoft.com/office/drawing/2014/main" id="{EFACD889-6617-4265-AFAA-95FBE82E6944}"/>
              </a:ext>
            </a:extLst>
          </p:cNvPr>
          <p:cNvSpPr/>
          <p:nvPr/>
        </p:nvSpPr>
        <p:spPr>
          <a:xfrm>
            <a:off x="1252143" y="245702"/>
            <a:ext cx="1923870" cy="554448"/>
          </a:xfrm>
          <a:prstGeom prst="flowChartInputOutpu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C9CA393-8576-4987-961C-9E1113152C6E}"/>
              </a:ext>
            </a:extLst>
          </p:cNvPr>
          <p:cNvSpPr/>
          <p:nvPr/>
        </p:nvSpPr>
        <p:spPr>
          <a:xfrm>
            <a:off x="-2" y="245701"/>
            <a:ext cx="2628810" cy="55444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FF4CAC0-5D80-4E3E-BF70-3457E72E2147}"/>
              </a:ext>
            </a:extLst>
          </p:cNvPr>
          <p:cNvSpPr/>
          <p:nvPr/>
        </p:nvSpPr>
        <p:spPr>
          <a:xfrm>
            <a:off x="199010" y="182659"/>
            <a:ext cx="3195736" cy="6588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en-GB" sz="36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Helping Trey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06766558-6AB1-491A-B9A7-74139C515B6D}"/>
              </a:ext>
            </a:extLst>
          </p:cNvPr>
          <p:cNvSpPr txBox="1">
            <a:spLocks/>
          </p:cNvSpPr>
          <p:nvPr/>
        </p:nvSpPr>
        <p:spPr>
          <a:xfrm>
            <a:off x="4119661" y="1820425"/>
            <a:ext cx="4165724" cy="3129735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2400" dirty="0">
                <a:latin typeface="+mn-lt"/>
              </a:rPr>
              <a:t>Most of the videos are really funny but then Trey watches one where the person really hurts themselves. </a:t>
            </a:r>
          </a:p>
          <a:p>
            <a:pPr algn="ctr"/>
            <a:endParaRPr lang="en-GB" sz="2400" dirty="0">
              <a:latin typeface="+mn-lt"/>
            </a:endParaRPr>
          </a:p>
          <a:p>
            <a:pPr algn="ctr"/>
            <a:r>
              <a:rPr lang="en-GB" sz="2400" dirty="0">
                <a:latin typeface="+mn-lt"/>
              </a:rPr>
              <a:t>It makes Trey feel worried and confused. Trey isn’t sure if it is funny or not and what he should do. 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EA0BE81-272F-4A73-B035-8A49683CDFD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482018">
            <a:off x="354339" y="3198254"/>
            <a:ext cx="2976840" cy="2976840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EA89A31F-E9AA-4022-A1C9-0B99D172CD5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2143" y="904536"/>
            <a:ext cx="2966158" cy="29661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975500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CA200A-A7C3-4DE9-ADE3-CFAD07A00976}"/>
              </a:ext>
            </a:extLst>
          </p:cNvPr>
          <p:cNvSpPr txBox="1">
            <a:spLocks/>
          </p:cNvSpPr>
          <p:nvPr/>
        </p:nvSpPr>
        <p:spPr>
          <a:xfrm>
            <a:off x="379750" y="1828800"/>
            <a:ext cx="8384499" cy="599607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200" dirty="0">
                <a:latin typeface="+mn-lt"/>
              </a:rPr>
              <a:t>Use one of your choice cards to help Trey. </a:t>
            </a:r>
          </a:p>
        </p:txBody>
      </p:sp>
      <p:sp>
        <p:nvSpPr>
          <p:cNvPr id="17" name="Flowchart: Data 16">
            <a:extLst>
              <a:ext uri="{FF2B5EF4-FFF2-40B4-BE49-F238E27FC236}">
                <a16:creationId xmlns:a16="http://schemas.microsoft.com/office/drawing/2014/main" id="{0A13FC85-11AF-48C2-838E-EF1AB8461D3D}"/>
              </a:ext>
            </a:extLst>
          </p:cNvPr>
          <p:cNvSpPr/>
          <p:nvPr/>
        </p:nvSpPr>
        <p:spPr>
          <a:xfrm>
            <a:off x="4157272" y="138264"/>
            <a:ext cx="3102251" cy="1132612"/>
          </a:xfrm>
          <a:prstGeom prst="flowChartInputOutpu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F06FADF6-0FE3-4C20-93D4-B57111AC6512}"/>
              </a:ext>
            </a:extLst>
          </p:cNvPr>
          <p:cNvSpPr/>
          <p:nvPr/>
        </p:nvSpPr>
        <p:spPr>
          <a:xfrm>
            <a:off x="0" y="138262"/>
            <a:ext cx="5416446" cy="113261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90485E77-2740-4EB9-8DF3-2AEC49BA8D6B}"/>
              </a:ext>
            </a:extLst>
          </p:cNvPr>
          <p:cNvSpPr/>
          <p:nvPr/>
        </p:nvSpPr>
        <p:spPr>
          <a:xfrm>
            <a:off x="278225" y="236415"/>
            <a:ext cx="6502325" cy="9420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en-GB" sz="54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What should Trey do?</a:t>
            </a:r>
          </a:p>
        </p:txBody>
      </p:sp>
      <p:pic>
        <p:nvPicPr>
          <p:cNvPr id="7" name="Picture 6" descr="Icon&#10;&#10;Description automatically generated">
            <a:extLst>
              <a:ext uri="{FF2B5EF4-FFF2-40B4-BE49-F238E27FC236}">
                <a16:creationId xmlns:a16="http://schemas.microsoft.com/office/drawing/2014/main" id="{42B01EAC-69E9-437A-A57E-01E6363FD24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2319" y="2798163"/>
            <a:ext cx="1851982" cy="2517274"/>
          </a:xfrm>
          <a:prstGeom prst="rect">
            <a:avLst/>
          </a:prstGeom>
        </p:spPr>
      </p:pic>
      <p:pic>
        <p:nvPicPr>
          <p:cNvPr id="9" name="Picture 8" descr="A picture containing icon&#10;&#10;Description automatically generated">
            <a:extLst>
              <a:ext uri="{FF2B5EF4-FFF2-40B4-BE49-F238E27FC236}">
                <a16:creationId xmlns:a16="http://schemas.microsoft.com/office/drawing/2014/main" id="{3B6160D7-4A88-4775-A094-9A746A656D2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857" y="2798166"/>
            <a:ext cx="1851980" cy="251727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9A4FD03-02DE-41F3-AFC9-F5F66CE3A03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612010" y="2798166"/>
            <a:ext cx="1851982" cy="2517273"/>
          </a:xfrm>
          <a:prstGeom prst="rect">
            <a:avLst/>
          </a:prstGeom>
        </p:spPr>
      </p:pic>
      <p:pic>
        <p:nvPicPr>
          <p:cNvPr id="13" name="Picture 12" descr="Icon&#10;&#10;Description automatically generated">
            <a:extLst>
              <a:ext uri="{FF2B5EF4-FFF2-40B4-BE49-F238E27FC236}">
                <a16:creationId xmlns:a16="http://schemas.microsoft.com/office/drawing/2014/main" id="{AD944CD6-E33D-4CD5-983C-8F215AF1B3D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2165" y="2798165"/>
            <a:ext cx="1851981" cy="2517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667451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picture containing icon&#10;&#10;Description automatically generated">
            <a:extLst>
              <a:ext uri="{FF2B5EF4-FFF2-40B4-BE49-F238E27FC236}">
                <a16:creationId xmlns:a16="http://schemas.microsoft.com/office/drawing/2014/main" id="{876D7CC8-3389-45B6-9DD1-247F627211E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910235">
            <a:off x="4837875" y="1847453"/>
            <a:ext cx="1851980" cy="251727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ACA200A-A7C3-4DE9-ADE3-CFAD07A00976}"/>
              </a:ext>
            </a:extLst>
          </p:cNvPr>
          <p:cNvSpPr txBox="1">
            <a:spLocks/>
          </p:cNvSpPr>
          <p:nvPr/>
        </p:nvSpPr>
        <p:spPr>
          <a:xfrm>
            <a:off x="204004" y="2102519"/>
            <a:ext cx="4318899" cy="2356591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200" dirty="0">
                <a:latin typeface="+mn-lt"/>
              </a:rPr>
              <a:t>This time Trey chose to press pause as he wanted to ask a trusted adult to explain whether it was a joke or not. </a:t>
            </a:r>
          </a:p>
        </p:txBody>
      </p:sp>
      <p:sp>
        <p:nvSpPr>
          <p:cNvPr id="17" name="Flowchart: Data 16">
            <a:extLst>
              <a:ext uri="{FF2B5EF4-FFF2-40B4-BE49-F238E27FC236}">
                <a16:creationId xmlns:a16="http://schemas.microsoft.com/office/drawing/2014/main" id="{0A13FC85-11AF-48C2-838E-EF1AB8461D3D}"/>
              </a:ext>
            </a:extLst>
          </p:cNvPr>
          <p:cNvSpPr/>
          <p:nvPr/>
        </p:nvSpPr>
        <p:spPr>
          <a:xfrm>
            <a:off x="2363454" y="138264"/>
            <a:ext cx="3102251" cy="1132612"/>
          </a:xfrm>
          <a:prstGeom prst="flowChartInputOutpu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F06FADF6-0FE3-4C20-93D4-B57111AC6512}"/>
              </a:ext>
            </a:extLst>
          </p:cNvPr>
          <p:cNvSpPr/>
          <p:nvPr/>
        </p:nvSpPr>
        <p:spPr>
          <a:xfrm>
            <a:off x="0" y="138262"/>
            <a:ext cx="4826833" cy="113261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90485E77-2740-4EB9-8DF3-2AEC49BA8D6B}"/>
              </a:ext>
            </a:extLst>
          </p:cNvPr>
          <p:cNvSpPr/>
          <p:nvPr/>
        </p:nvSpPr>
        <p:spPr>
          <a:xfrm>
            <a:off x="278225" y="236415"/>
            <a:ext cx="4293775" cy="9420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en-GB" sz="54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Great choices!</a:t>
            </a:r>
          </a:p>
        </p:txBody>
      </p:sp>
      <p:pic>
        <p:nvPicPr>
          <p:cNvPr id="7" name="Picture 6" descr="Icon&#10;&#10;Description automatically generated">
            <a:extLst>
              <a:ext uri="{FF2B5EF4-FFF2-40B4-BE49-F238E27FC236}">
                <a16:creationId xmlns:a16="http://schemas.microsoft.com/office/drawing/2014/main" id="{42B01EAC-69E9-437A-A57E-01E6363FD24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881240">
            <a:off x="6587923" y="1219930"/>
            <a:ext cx="1851982" cy="2517274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04BF7039-678B-4A00-A8EF-D99310D27795}"/>
              </a:ext>
            </a:extLst>
          </p:cNvPr>
          <p:cNvSpPr txBox="1">
            <a:spLocks/>
          </p:cNvSpPr>
          <p:nvPr/>
        </p:nvSpPr>
        <p:spPr>
          <a:xfrm>
            <a:off x="3358926" y="5174788"/>
            <a:ext cx="5698231" cy="1255305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If you’re not sure about a video you see online, pause it and show a trusted adult.</a:t>
            </a:r>
          </a:p>
        </p:txBody>
      </p:sp>
      <p:pic>
        <p:nvPicPr>
          <p:cNvPr id="5" name="Picture 4" descr="A picture containing shape&#10;&#10;Description automatically generated">
            <a:extLst>
              <a:ext uri="{FF2B5EF4-FFF2-40B4-BE49-F238E27FC236}">
                <a16:creationId xmlns:a16="http://schemas.microsoft.com/office/drawing/2014/main" id="{7DB8EDA0-034A-485A-B994-6BF7AB7D4F3A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29" t="19262" r="18172" b="17379"/>
          <a:stretch/>
        </p:blipFill>
        <p:spPr>
          <a:xfrm>
            <a:off x="2081524" y="5140763"/>
            <a:ext cx="1332543" cy="13233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11464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lowchart: Data 2">
            <a:extLst>
              <a:ext uri="{FF2B5EF4-FFF2-40B4-BE49-F238E27FC236}">
                <a16:creationId xmlns:a16="http://schemas.microsoft.com/office/drawing/2014/main" id="{EFACD889-6617-4265-AFAA-95FBE82E6944}"/>
              </a:ext>
            </a:extLst>
          </p:cNvPr>
          <p:cNvSpPr/>
          <p:nvPr/>
        </p:nvSpPr>
        <p:spPr>
          <a:xfrm>
            <a:off x="1252143" y="245702"/>
            <a:ext cx="1923870" cy="554448"/>
          </a:xfrm>
          <a:prstGeom prst="flowChartInputOutpu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C9CA393-8576-4987-961C-9E1113152C6E}"/>
              </a:ext>
            </a:extLst>
          </p:cNvPr>
          <p:cNvSpPr/>
          <p:nvPr/>
        </p:nvSpPr>
        <p:spPr>
          <a:xfrm>
            <a:off x="-2" y="245701"/>
            <a:ext cx="2628810" cy="55444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FF4CAC0-5D80-4E3E-BF70-3457E72E2147}"/>
              </a:ext>
            </a:extLst>
          </p:cNvPr>
          <p:cNvSpPr/>
          <p:nvPr/>
        </p:nvSpPr>
        <p:spPr>
          <a:xfrm>
            <a:off x="199010" y="182659"/>
            <a:ext cx="3195736" cy="6588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en-GB" sz="36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Helping Trey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06766558-6AB1-491A-B9A7-74139C515B6D}"/>
              </a:ext>
            </a:extLst>
          </p:cNvPr>
          <p:cNvSpPr txBox="1">
            <a:spLocks/>
          </p:cNvSpPr>
          <p:nvPr/>
        </p:nvSpPr>
        <p:spPr>
          <a:xfrm>
            <a:off x="436522" y="1411048"/>
            <a:ext cx="3730125" cy="3846552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2400" dirty="0">
                <a:latin typeface="+mn-lt"/>
              </a:rPr>
              <a:t>Trey is part of a group chat with some friends from school. </a:t>
            </a:r>
          </a:p>
          <a:p>
            <a:pPr algn="ctr"/>
            <a:endParaRPr lang="en-GB" sz="2400" dirty="0">
              <a:latin typeface="+mn-lt"/>
            </a:endParaRPr>
          </a:p>
          <a:p>
            <a:pPr algn="ctr"/>
            <a:r>
              <a:rPr lang="en-GB" sz="2400" dirty="0">
                <a:latin typeface="+mn-lt"/>
              </a:rPr>
              <a:t>They like to chat about their favourite games and funny videos they have seen.</a:t>
            </a:r>
          </a:p>
          <a:p>
            <a:pPr algn="ctr"/>
            <a:r>
              <a:rPr lang="en-GB" sz="2400" dirty="0">
                <a:latin typeface="+mn-lt"/>
              </a:rPr>
              <a:t> </a:t>
            </a:r>
          </a:p>
          <a:p>
            <a:pPr algn="ctr"/>
            <a:r>
              <a:rPr lang="en-GB" sz="2400" dirty="0">
                <a:latin typeface="+mn-lt"/>
              </a:rPr>
              <a:t>However, one day, TJ shares a link to something else. 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C44AE9C1-DE52-481C-9853-B167D58AF2BD}"/>
              </a:ext>
            </a:extLst>
          </p:cNvPr>
          <p:cNvGrpSpPr/>
          <p:nvPr/>
        </p:nvGrpSpPr>
        <p:grpSpPr>
          <a:xfrm>
            <a:off x="4901938" y="1588416"/>
            <a:ext cx="3643460" cy="5495827"/>
            <a:chOff x="4901938" y="1588416"/>
            <a:chExt cx="3643460" cy="5495827"/>
          </a:xfrm>
        </p:grpSpPr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95B6171B-30DF-4CE4-8203-E3F81C8703B7}"/>
                </a:ext>
              </a:extLst>
            </p:cNvPr>
            <p:cNvSpPr/>
            <p:nvPr/>
          </p:nvSpPr>
          <p:spPr>
            <a:xfrm>
              <a:off x="4901938" y="1588416"/>
              <a:ext cx="3643460" cy="5495827"/>
            </a:xfrm>
            <a:prstGeom prst="roundRect">
              <a:avLst>
                <a:gd name="adj" fmla="val 6188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7" name="Picture 6" descr="Graphical user interface, text, application, chat or text message&#10;&#10;Description automatically generated">
              <a:extLst>
                <a:ext uri="{FF2B5EF4-FFF2-40B4-BE49-F238E27FC236}">
                  <a16:creationId xmlns:a16="http://schemas.microsoft.com/office/drawing/2014/main" id="{C4446E5F-15B0-4556-B1B2-FC8AD4F3470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23464" y="1911086"/>
              <a:ext cx="3200407" cy="4946914"/>
            </a:xfrm>
            <a:prstGeom prst="rect">
              <a:avLst/>
            </a:prstGeom>
          </p:spPr>
        </p:pic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98AB7425-066C-40BE-B64C-5249FFD03AA7}"/>
                </a:ext>
              </a:extLst>
            </p:cNvPr>
            <p:cNvSpPr/>
            <p:nvPr/>
          </p:nvSpPr>
          <p:spPr>
            <a:xfrm>
              <a:off x="6650609" y="1676693"/>
              <a:ext cx="146116" cy="146116"/>
            </a:xfrm>
            <a:prstGeom prst="ellipse">
              <a:avLst/>
            </a:prstGeom>
            <a:solidFill>
              <a:schemeClr val="bg2">
                <a:lumMod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61974844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lowchart: Data 2">
            <a:extLst>
              <a:ext uri="{FF2B5EF4-FFF2-40B4-BE49-F238E27FC236}">
                <a16:creationId xmlns:a16="http://schemas.microsoft.com/office/drawing/2014/main" id="{EFACD889-6617-4265-AFAA-95FBE82E6944}"/>
              </a:ext>
            </a:extLst>
          </p:cNvPr>
          <p:cNvSpPr/>
          <p:nvPr/>
        </p:nvSpPr>
        <p:spPr>
          <a:xfrm>
            <a:off x="1252143" y="245702"/>
            <a:ext cx="1923870" cy="554448"/>
          </a:xfrm>
          <a:prstGeom prst="flowChartInputOutpu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C9CA393-8576-4987-961C-9E1113152C6E}"/>
              </a:ext>
            </a:extLst>
          </p:cNvPr>
          <p:cNvSpPr/>
          <p:nvPr/>
        </p:nvSpPr>
        <p:spPr>
          <a:xfrm>
            <a:off x="-2" y="245701"/>
            <a:ext cx="2628810" cy="55444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FF4CAC0-5D80-4E3E-BF70-3457E72E2147}"/>
              </a:ext>
            </a:extLst>
          </p:cNvPr>
          <p:cNvSpPr/>
          <p:nvPr/>
        </p:nvSpPr>
        <p:spPr>
          <a:xfrm>
            <a:off x="199010" y="182659"/>
            <a:ext cx="3195736" cy="6588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en-GB" sz="36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Helping Trey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06766558-6AB1-491A-B9A7-74139C515B6D}"/>
              </a:ext>
            </a:extLst>
          </p:cNvPr>
          <p:cNvSpPr txBox="1">
            <a:spLocks/>
          </p:cNvSpPr>
          <p:nvPr/>
        </p:nvSpPr>
        <p:spPr>
          <a:xfrm>
            <a:off x="408241" y="2219373"/>
            <a:ext cx="3730125" cy="2819254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2400" dirty="0">
                <a:latin typeface="+mn-lt"/>
              </a:rPr>
              <a:t>Trey is curious about the link and wants to know what it is. He clicks on it and sees a really upsetting image of someone he knows.  </a:t>
            </a:r>
          </a:p>
          <a:p>
            <a:pPr algn="ctr"/>
            <a:endParaRPr lang="en-GB" sz="2400" dirty="0">
              <a:latin typeface="+mn-lt"/>
            </a:endParaRPr>
          </a:p>
          <a:p>
            <a:pPr algn="ctr"/>
            <a:r>
              <a:rPr lang="en-GB" sz="2400" dirty="0">
                <a:latin typeface="+mn-lt"/>
              </a:rPr>
              <a:t>Trey is worried about what he has seen.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95B6171B-30DF-4CE4-8203-E3F81C8703B7}"/>
              </a:ext>
            </a:extLst>
          </p:cNvPr>
          <p:cNvSpPr/>
          <p:nvPr/>
        </p:nvSpPr>
        <p:spPr>
          <a:xfrm>
            <a:off x="4901938" y="1588416"/>
            <a:ext cx="3643460" cy="5495827"/>
          </a:xfrm>
          <a:prstGeom prst="roundRect">
            <a:avLst>
              <a:gd name="adj" fmla="val 6188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4446E5F-15B0-4556-B1B2-FC8AD4F3470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123464" y="1911086"/>
            <a:ext cx="3200407" cy="4946914"/>
          </a:xfrm>
          <a:prstGeom prst="rect">
            <a:avLst/>
          </a:prstGeom>
        </p:spPr>
      </p:pic>
      <p:sp>
        <p:nvSpPr>
          <p:cNvPr id="9" name="Oval 8">
            <a:extLst>
              <a:ext uri="{FF2B5EF4-FFF2-40B4-BE49-F238E27FC236}">
                <a16:creationId xmlns:a16="http://schemas.microsoft.com/office/drawing/2014/main" id="{98AB7425-066C-40BE-B64C-5249FFD03AA7}"/>
              </a:ext>
            </a:extLst>
          </p:cNvPr>
          <p:cNvSpPr/>
          <p:nvPr/>
        </p:nvSpPr>
        <p:spPr>
          <a:xfrm>
            <a:off x="6650609" y="1676693"/>
            <a:ext cx="146116" cy="146116"/>
          </a:xfrm>
          <a:prstGeom prst="ellipse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510149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CA200A-A7C3-4DE9-ADE3-CFAD07A00976}"/>
              </a:ext>
            </a:extLst>
          </p:cNvPr>
          <p:cNvSpPr txBox="1">
            <a:spLocks/>
          </p:cNvSpPr>
          <p:nvPr/>
        </p:nvSpPr>
        <p:spPr>
          <a:xfrm>
            <a:off x="379750" y="1828800"/>
            <a:ext cx="8384499" cy="599607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200" dirty="0">
                <a:latin typeface="+mn-lt"/>
              </a:rPr>
              <a:t>Use one of your choice cards to help Trey. </a:t>
            </a:r>
          </a:p>
        </p:txBody>
      </p:sp>
      <p:sp>
        <p:nvSpPr>
          <p:cNvPr id="17" name="Flowchart: Data 16">
            <a:extLst>
              <a:ext uri="{FF2B5EF4-FFF2-40B4-BE49-F238E27FC236}">
                <a16:creationId xmlns:a16="http://schemas.microsoft.com/office/drawing/2014/main" id="{0A13FC85-11AF-48C2-838E-EF1AB8461D3D}"/>
              </a:ext>
            </a:extLst>
          </p:cNvPr>
          <p:cNvSpPr/>
          <p:nvPr/>
        </p:nvSpPr>
        <p:spPr>
          <a:xfrm>
            <a:off x="4157272" y="138264"/>
            <a:ext cx="3102251" cy="1132612"/>
          </a:xfrm>
          <a:prstGeom prst="flowChartInputOutpu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F06FADF6-0FE3-4C20-93D4-B57111AC6512}"/>
              </a:ext>
            </a:extLst>
          </p:cNvPr>
          <p:cNvSpPr/>
          <p:nvPr/>
        </p:nvSpPr>
        <p:spPr>
          <a:xfrm>
            <a:off x="0" y="138262"/>
            <a:ext cx="5416446" cy="113261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90485E77-2740-4EB9-8DF3-2AEC49BA8D6B}"/>
              </a:ext>
            </a:extLst>
          </p:cNvPr>
          <p:cNvSpPr/>
          <p:nvPr/>
        </p:nvSpPr>
        <p:spPr>
          <a:xfrm>
            <a:off x="278225" y="236415"/>
            <a:ext cx="6502325" cy="9420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en-GB" sz="54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What should Trey do?</a:t>
            </a:r>
          </a:p>
        </p:txBody>
      </p:sp>
      <p:pic>
        <p:nvPicPr>
          <p:cNvPr id="7" name="Picture 6" descr="Icon&#10;&#10;Description automatically generated">
            <a:extLst>
              <a:ext uri="{FF2B5EF4-FFF2-40B4-BE49-F238E27FC236}">
                <a16:creationId xmlns:a16="http://schemas.microsoft.com/office/drawing/2014/main" id="{42B01EAC-69E9-437A-A57E-01E6363FD24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2319" y="2798163"/>
            <a:ext cx="1851982" cy="2517274"/>
          </a:xfrm>
          <a:prstGeom prst="rect">
            <a:avLst/>
          </a:prstGeom>
        </p:spPr>
      </p:pic>
      <p:pic>
        <p:nvPicPr>
          <p:cNvPr id="9" name="Picture 8" descr="A picture containing icon&#10;&#10;Description automatically generated">
            <a:extLst>
              <a:ext uri="{FF2B5EF4-FFF2-40B4-BE49-F238E27FC236}">
                <a16:creationId xmlns:a16="http://schemas.microsoft.com/office/drawing/2014/main" id="{3B6160D7-4A88-4775-A094-9A746A656D2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857" y="2798166"/>
            <a:ext cx="1851980" cy="251727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9A4FD03-02DE-41F3-AFC9-F5F66CE3A03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612010" y="2798166"/>
            <a:ext cx="1851982" cy="2517273"/>
          </a:xfrm>
          <a:prstGeom prst="rect">
            <a:avLst/>
          </a:prstGeom>
        </p:spPr>
      </p:pic>
      <p:pic>
        <p:nvPicPr>
          <p:cNvPr id="13" name="Picture 12" descr="Icon&#10;&#10;Description automatically generated">
            <a:extLst>
              <a:ext uri="{FF2B5EF4-FFF2-40B4-BE49-F238E27FC236}">
                <a16:creationId xmlns:a16="http://schemas.microsoft.com/office/drawing/2014/main" id="{AD944CD6-E33D-4CD5-983C-8F215AF1B3D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2165" y="2798165"/>
            <a:ext cx="1851981" cy="2517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180906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CA200A-A7C3-4DE9-ADE3-CFAD07A00976}"/>
              </a:ext>
            </a:extLst>
          </p:cNvPr>
          <p:cNvSpPr txBox="1">
            <a:spLocks/>
          </p:cNvSpPr>
          <p:nvPr/>
        </p:nvSpPr>
        <p:spPr>
          <a:xfrm>
            <a:off x="204004" y="2102519"/>
            <a:ext cx="4318899" cy="2356591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200" dirty="0">
                <a:latin typeface="+mn-lt"/>
              </a:rPr>
              <a:t>This time Trey chose to get help and tell a trusted adult straight away.</a:t>
            </a:r>
          </a:p>
        </p:txBody>
      </p:sp>
      <p:sp>
        <p:nvSpPr>
          <p:cNvPr id="17" name="Flowchart: Data 16">
            <a:extLst>
              <a:ext uri="{FF2B5EF4-FFF2-40B4-BE49-F238E27FC236}">
                <a16:creationId xmlns:a16="http://schemas.microsoft.com/office/drawing/2014/main" id="{0A13FC85-11AF-48C2-838E-EF1AB8461D3D}"/>
              </a:ext>
            </a:extLst>
          </p:cNvPr>
          <p:cNvSpPr/>
          <p:nvPr/>
        </p:nvSpPr>
        <p:spPr>
          <a:xfrm>
            <a:off x="2363454" y="138264"/>
            <a:ext cx="3102251" cy="1132612"/>
          </a:xfrm>
          <a:prstGeom prst="flowChartInputOutpu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F06FADF6-0FE3-4C20-93D4-B57111AC6512}"/>
              </a:ext>
            </a:extLst>
          </p:cNvPr>
          <p:cNvSpPr/>
          <p:nvPr/>
        </p:nvSpPr>
        <p:spPr>
          <a:xfrm>
            <a:off x="0" y="138262"/>
            <a:ext cx="4826833" cy="113261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90485E77-2740-4EB9-8DF3-2AEC49BA8D6B}"/>
              </a:ext>
            </a:extLst>
          </p:cNvPr>
          <p:cNvSpPr/>
          <p:nvPr/>
        </p:nvSpPr>
        <p:spPr>
          <a:xfrm>
            <a:off x="278225" y="236415"/>
            <a:ext cx="4293775" cy="9420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en-GB" sz="54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Great choices!</a:t>
            </a:r>
          </a:p>
        </p:txBody>
      </p:sp>
      <p:pic>
        <p:nvPicPr>
          <p:cNvPr id="7" name="Picture 6" descr="Icon&#10;&#10;Description automatically generated">
            <a:extLst>
              <a:ext uri="{FF2B5EF4-FFF2-40B4-BE49-F238E27FC236}">
                <a16:creationId xmlns:a16="http://schemas.microsoft.com/office/drawing/2014/main" id="{42B01EAC-69E9-437A-A57E-01E6363FD24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84486">
            <a:off x="6088303" y="1040820"/>
            <a:ext cx="1851982" cy="2517274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04BF7039-678B-4A00-A8EF-D99310D27795}"/>
              </a:ext>
            </a:extLst>
          </p:cNvPr>
          <p:cNvSpPr txBox="1">
            <a:spLocks/>
          </p:cNvSpPr>
          <p:nvPr/>
        </p:nvSpPr>
        <p:spPr>
          <a:xfrm>
            <a:off x="3358926" y="4637988"/>
            <a:ext cx="5698231" cy="1792105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If you see something online which upsets you, tell or show </a:t>
            </a:r>
            <a:br>
              <a:rPr lang="en-GB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GB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trusted adult. </a:t>
            </a:r>
            <a:br>
              <a:rPr lang="en-GB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GB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It might need to be reported.</a:t>
            </a:r>
          </a:p>
        </p:txBody>
      </p:sp>
      <p:pic>
        <p:nvPicPr>
          <p:cNvPr id="5" name="Picture 4" descr="A picture containing shape&#10;&#10;Description automatically generated">
            <a:extLst>
              <a:ext uri="{FF2B5EF4-FFF2-40B4-BE49-F238E27FC236}">
                <a16:creationId xmlns:a16="http://schemas.microsoft.com/office/drawing/2014/main" id="{7DB8EDA0-034A-485A-B994-6BF7AB7D4F3A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29" t="19262" r="18172" b="17379"/>
          <a:stretch/>
        </p:blipFill>
        <p:spPr>
          <a:xfrm>
            <a:off x="2076810" y="4872363"/>
            <a:ext cx="1332543" cy="13233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62438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lowchart: Data 8">
            <a:extLst>
              <a:ext uri="{FF2B5EF4-FFF2-40B4-BE49-F238E27FC236}">
                <a16:creationId xmlns:a16="http://schemas.microsoft.com/office/drawing/2014/main" id="{C52D9217-8B37-414D-B0AB-356E8DCFAAE6}"/>
              </a:ext>
            </a:extLst>
          </p:cNvPr>
          <p:cNvSpPr/>
          <p:nvPr/>
        </p:nvSpPr>
        <p:spPr>
          <a:xfrm>
            <a:off x="2424700" y="587969"/>
            <a:ext cx="4530736" cy="2253384"/>
          </a:xfrm>
          <a:prstGeom prst="flowChartInputOutpu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02F18E3-42D7-4785-8E20-8014FF20DCF1}"/>
              </a:ext>
            </a:extLst>
          </p:cNvPr>
          <p:cNvSpPr/>
          <p:nvPr/>
        </p:nvSpPr>
        <p:spPr>
          <a:xfrm>
            <a:off x="0" y="587966"/>
            <a:ext cx="5085108" cy="225338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DC5DA81-94E9-4BA7-8272-13254199E2BF}"/>
              </a:ext>
            </a:extLst>
          </p:cNvPr>
          <p:cNvSpPr/>
          <p:nvPr/>
        </p:nvSpPr>
        <p:spPr>
          <a:xfrm>
            <a:off x="238252" y="605829"/>
            <a:ext cx="6167543" cy="2217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en-GB" sz="66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What do you like to do online?</a:t>
            </a:r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B4FDD65D-1D02-4AAF-BC9A-C8BCA5AB22F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20918473">
            <a:off x="560425" y="3342495"/>
            <a:ext cx="1539302" cy="1539302"/>
          </a:xfrm>
          <a:prstGeom prst="rect">
            <a:avLst/>
          </a:prstGeom>
        </p:spPr>
      </p:pic>
      <p:pic>
        <p:nvPicPr>
          <p:cNvPr id="6" name="Graphic 5">
            <a:extLst>
              <a:ext uri="{FF2B5EF4-FFF2-40B4-BE49-F238E27FC236}">
                <a16:creationId xmlns:a16="http://schemas.microsoft.com/office/drawing/2014/main" id="{2FB33307-8A96-4E15-8B6E-2342E500B5D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566070">
            <a:off x="3717259" y="3100340"/>
            <a:ext cx="1294829" cy="1294829"/>
          </a:xfrm>
          <a:prstGeom prst="rect">
            <a:avLst/>
          </a:prstGeom>
        </p:spPr>
      </p:pic>
      <p:pic>
        <p:nvPicPr>
          <p:cNvPr id="15" name="Graphic 14">
            <a:extLst>
              <a:ext uri="{FF2B5EF4-FFF2-40B4-BE49-F238E27FC236}">
                <a16:creationId xmlns:a16="http://schemas.microsoft.com/office/drawing/2014/main" id="{2010BFD9-BA0D-42D6-B834-AE97AE4F808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4530315" y="4552973"/>
            <a:ext cx="1699198" cy="1699198"/>
          </a:xfrm>
          <a:prstGeom prst="rect">
            <a:avLst/>
          </a:prstGeom>
        </p:spPr>
      </p:pic>
      <p:pic>
        <p:nvPicPr>
          <p:cNvPr id="17" name="Graphic 16">
            <a:extLst>
              <a:ext uri="{FF2B5EF4-FFF2-40B4-BE49-F238E27FC236}">
                <a16:creationId xmlns:a16="http://schemas.microsoft.com/office/drawing/2014/main" id="{03F36C79-16D6-4C08-AF8C-977BCB4EF14B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 rot="21032805">
            <a:off x="7256660" y="2590488"/>
            <a:ext cx="1360905" cy="1360905"/>
          </a:xfrm>
          <a:prstGeom prst="rect">
            <a:avLst/>
          </a:prstGeom>
        </p:spPr>
      </p:pic>
      <p:pic>
        <p:nvPicPr>
          <p:cNvPr id="19" name="Graphic 18">
            <a:extLst>
              <a:ext uri="{FF2B5EF4-FFF2-40B4-BE49-F238E27FC236}">
                <a16:creationId xmlns:a16="http://schemas.microsoft.com/office/drawing/2014/main" id="{B91477FC-B650-454A-B737-344FC37CE261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 rot="751696">
            <a:off x="7030680" y="4944505"/>
            <a:ext cx="1684317" cy="1684317"/>
          </a:xfrm>
          <a:prstGeom prst="rect">
            <a:avLst/>
          </a:prstGeom>
        </p:spPr>
      </p:pic>
      <p:pic>
        <p:nvPicPr>
          <p:cNvPr id="21" name="Graphic 20">
            <a:extLst>
              <a:ext uri="{FF2B5EF4-FFF2-40B4-BE49-F238E27FC236}">
                <a16:creationId xmlns:a16="http://schemas.microsoft.com/office/drawing/2014/main" id="{784FD8A5-926A-4D44-9C40-7C0CA748B8BB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 rot="20062441">
            <a:off x="1837386" y="5005682"/>
            <a:ext cx="1339635" cy="13396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660827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icon&#10;&#10;Description automatically generated">
            <a:extLst>
              <a:ext uri="{FF2B5EF4-FFF2-40B4-BE49-F238E27FC236}">
                <a16:creationId xmlns:a16="http://schemas.microsoft.com/office/drawing/2014/main" id="{84D09E80-14B9-42EB-AB5F-22667518362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015773">
            <a:off x="6336542" y="3414868"/>
            <a:ext cx="1387869" cy="1886437"/>
          </a:xfrm>
          <a:prstGeom prst="rect">
            <a:avLst/>
          </a:prstGeom>
        </p:spPr>
      </p:pic>
      <p:pic>
        <p:nvPicPr>
          <p:cNvPr id="6" name="Picture 5" descr="Icon&#10;&#10;Description automatically generated">
            <a:extLst>
              <a:ext uri="{FF2B5EF4-FFF2-40B4-BE49-F238E27FC236}">
                <a16:creationId xmlns:a16="http://schemas.microsoft.com/office/drawing/2014/main" id="{13929241-8AFB-4835-A356-67D52037BE0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45897">
            <a:off x="7544727" y="1997444"/>
            <a:ext cx="1387870" cy="188643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92439" y="1451214"/>
            <a:ext cx="6099407" cy="8651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2400" dirty="0"/>
              <a:t>If you ever see anything inappropriate online the right thing to do can be…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2649053E-EB0B-4AF8-AFD4-097D91F6CB34}"/>
              </a:ext>
            </a:extLst>
          </p:cNvPr>
          <p:cNvGrpSpPr/>
          <p:nvPr/>
        </p:nvGrpSpPr>
        <p:grpSpPr>
          <a:xfrm>
            <a:off x="0" y="182659"/>
            <a:ext cx="2231286" cy="658835"/>
            <a:chOff x="0" y="182659"/>
            <a:chExt cx="2231286" cy="658835"/>
          </a:xfrm>
        </p:grpSpPr>
        <p:sp>
          <p:nvSpPr>
            <p:cNvPr id="12" name="Flowchart: Data 11">
              <a:extLst>
                <a:ext uri="{FF2B5EF4-FFF2-40B4-BE49-F238E27FC236}">
                  <a16:creationId xmlns:a16="http://schemas.microsoft.com/office/drawing/2014/main" id="{073EBA2C-CE81-4A20-B3AA-8AFA3D9594A9}"/>
                </a:ext>
              </a:extLst>
            </p:cNvPr>
            <p:cNvSpPr/>
            <p:nvPr/>
          </p:nvSpPr>
          <p:spPr>
            <a:xfrm>
              <a:off x="673867" y="245702"/>
              <a:ext cx="1557419" cy="554448"/>
            </a:xfrm>
            <a:prstGeom prst="flowChartInputOutpu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3E771970-6708-483A-84D0-E676548D8AD9}"/>
                </a:ext>
              </a:extLst>
            </p:cNvPr>
            <p:cNvSpPr/>
            <p:nvPr/>
          </p:nvSpPr>
          <p:spPr>
            <a:xfrm>
              <a:off x="0" y="245701"/>
              <a:ext cx="1871529" cy="554448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163CFDD2-702E-43E9-98B2-E00C18FD8661}"/>
                </a:ext>
              </a:extLst>
            </p:cNvPr>
            <p:cNvSpPr/>
            <p:nvPr/>
          </p:nvSpPr>
          <p:spPr>
            <a:xfrm>
              <a:off x="161104" y="182659"/>
              <a:ext cx="2070182" cy="65883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GB" sz="3600" b="1" dirty="0">
                  <a:solidFill>
                    <a:schemeClr val="bg1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Top tips</a:t>
              </a:r>
            </a:p>
          </p:txBody>
        </p: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22D64EB9-B0CC-45F8-9FFF-2367E1CEB395}"/>
              </a:ext>
            </a:extLst>
          </p:cNvPr>
          <p:cNvSpPr txBox="1"/>
          <p:nvPr/>
        </p:nvSpPr>
        <p:spPr>
          <a:xfrm>
            <a:off x="1164672" y="2591960"/>
            <a:ext cx="28113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Turn the screen over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68C060A-3CAD-47E3-8361-1B5DF166C9EB}"/>
              </a:ext>
            </a:extLst>
          </p:cNvPr>
          <p:cNvSpPr txBox="1"/>
          <p:nvPr/>
        </p:nvSpPr>
        <p:spPr>
          <a:xfrm>
            <a:off x="1257149" y="4465608"/>
            <a:ext cx="3708692" cy="8651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2400" dirty="0"/>
              <a:t>then ALWAYS get help and tell a trusted adult.</a:t>
            </a:r>
          </a:p>
        </p:txBody>
      </p:sp>
      <p:pic>
        <p:nvPicPr>
          <p:cNvPr id="3" name="Picture 2" descr="Icon&#10;&#10;Description automatically generated">
            <a:extLst>
              <a:ext uri="{FF2B5EF4-FFF2-40B4-BE49-F238E27FC236}">
                <a16:creationId xmlns:a16="http://schemas.microsoft.com/office/drawing/2014/main" id="{AA1FAB0B-82BA-44E5-AA0E-4D12D7827BA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30620">
            <a:off x="7524136" y="4819536"/>
            <a:ext cx="1387871" cy="188643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1B6F8E1-314F-4038-89C0-DA19F36B055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21151077">
            <a:off x="6540709" y="351227"/>
            <a:ext cx="1387871" cy="1886438"/>
          </a:xfrm>
          <a:prstGeom prst="rect">
            <a:avLst/>
          </a:prstGeom>
        </p:spPr>
      </p:pic>
      <p:pic>
        <p:nvPicPr>
          <p:cNvPr id="25" name="Picture 24" descr="A picture containing shape&#10;&#10;Description automatically generated">
            <a:extLst>
              <a:ext uri="{FF2B5EF4-FFF2-40B4-BE49-F238E27FC236}">
                <a16:creationId xmlns:a16="http://schemas.microsoft.com/office/drawing/2014/main" id="{BBAA7183-ED0A-4156-97E6-DC5827D25E4A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29" t="19262" r="18172" b="17379"/>
          <a:stretch/>
        </p:blipFill>
        <p:spPr>
          <a:xfrm>
            <a:off x="632824" y="2596413"/>
            <a:ext cx="455904" cy="452760"/>
          </a:xfrm>
          <a:prstGeom prst="rect">
            <a:avLst/>
          </a:pr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8E11A77A-D8D9-4FFA-81BC-D4188AA88479}"/>
              </a:ext>
            </a:extLst>
          </p:cNvPr>
          <p:cNvSpPr txBox="1"/>
          <p:nvPr/>
        </p:nvSpPr>
        <p:spPr>
          <a:xfrm>
            <a:off x="1159891" y="3151572"/>
            <a:ext cx="28113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Pause the video</a:t>
            </a:r>
          </a:p>
        </p:txBody>
      </p:sp>
      <p:pic>
        <p:nvPicPr>
          <p:cNvPr id="32" name="Picture 31" descr="A picture containing shape&#10;&#10;Description automatically generated">
            <a:extLst>
              <a:ext uri="{FF2B5EF4-FFF2-40B4-BE49-F238E27FC236}">
                <a16:creationId xmlns:a16="http://schemas.microsoft.com/office/drawing/2014/main" id="{468B431B-3249-4E6D-8381-95C723BEBCB5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29" t="19262" r="18172" b="17379"/>
          <a:stretch/>
        </p:blipFill>
        <p:spPr>
          <a:xfrm>
            <a:off x="628043" y="3156025"/>
            <a:ext cx="455904" cy="452760"/>
          </a:xfrm>
          <a:prstGeom prst="rect">
            <a:avLst/>
          </a:prstGeom>
        </p:spPr>
      </p:pic>
      <p:sp>
        <p:nvSpPr>
          <p:cNvPr id="34" name="TextBox 33">
            <a:extLst>
              <a:ext uri="{FF2B5EF4-FFF2-40B4-BE49-F238E27FC236}">
                <a16:creationId xmlns:a16="http://schemas.microsoft.com/office/drawing/2014/main" id="{2A93D969-BA25-413E-9366-7EAA965E3403}"/>
              </a:ext>
            </a:extLst>
          </p:cNvPr>
          <p:cNvSpPr txBox="1"/>
          <p:nvPr/>
        </p:nvSpPr>
        <p:spPr>
          <a:xfrm>
            <a:off x="1159891" y="3711184"/>
            <a:ext cx="28113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Turn the screen off</a:t>
            </a:r>
          </a:p>
        </p:txBody>
      </p:sp>
      <p:pic>
        <p:nvPicPr>
          <p:cNvPr id="36" name="Picture 35" descr="A picture containing shape&#10;&#10;Description automatically generated">
            <a:extLst>
              <a:ext uri="{FF2B5EF4-FFF2-40B4-BE49-F238E27FC236}">
                <a16:creationId xmlns:a16="http://schemas.microsoft.com/office/drawing/2014/main" id="{97BF95AB-8180-4AEB-85CF-2C2A54610A9D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29" t="19262" r="18172" b="17379"/>
          <a:stretch/>
        </p:blipFill>
        <p:spPr>
          <a:xfrm>
            <a:off x="628043" y="3715637"/>
            <a:ext cx="455904" cy="452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21010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lowchart: Data 7">
            <a:extLst>
              <a:ext uri="{FF2B5EF4-FFF2-40B4-BE49-F238E27FC236}">
                <a16:creationId xmlns:a16="http://schemas.microsoft.com/office/drawing/2014/main" id="{2FE5F7D3-F78F-4F03-9611-926E6DEDF181}"/>
              </a:ext>
            </a:extLst>
          </p:cNvPr>
          <p:cNvSpPr/>
          <p:nvPr/>
        </p:nvSpPr>
        <p:spPr>
          <a:xfrm>
            <a:off x="1252143" y="245702"/>
            <a:ext cx="1923870" cy="554448"/>
          </a:xfrm>
          <a:prstGeom prst="flowChartInputOutpu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B61CD75-B4F6-43E5-87BF-A581C9781CEB}"/>
              </a:ext>
            </a:extLst>
          </p:cNvPr>
          <p:cNvSpPr/>
          <p:nvPr/>
        </p:nvSpPr>
        <p:spPr>
          <a:xfrm>
            <a:off x="-2" y="245701"/>
            <a:ext cx="2628810" cy="55444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CC2F492-7993-4E1A-B374-F089BEA7A7B0}"/>
              </a:ext>
            </a:extLst>
          </p:cNvPr>
          <p:cNvSpPr/>
          <p:nvPr/>
        </p:nvSpPr>
        <p:spPr>
          <a:xfrm>
            <a:off x="199010" y="182659"/>
            <a:ext cx="3195736" cy="6588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en-GB" sz="36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Helping Trey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4C8E8C4-CA9F-4B6D-A585-C0F216CE59A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784"/>
          <a:stretch/>
        </p:blipFill>
        <p:spPr>
          <a:xfrm>
            <a:off x="424567" y="2368042"/>
            <a:ext cx="2970179" cy="2313886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CFA863D6-F915-48B7-A0A5-E6D3B9E328AA}"/>
              </a:ext>
            </a:extLst>
          </p:cNvPr>
          <p:cNvSpPr txBox="1">
            <a:spLocks/>
          </p:cNvSpPr>
          <p:nvPr/>
        </p:nvSpPr>
        <p:spPr>
          <a:xfrm>
            <a:off x="3628190" y="1608364"/>
            <a:ext cx="5091243" cy="3641271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200" dirty="0">
                <a:latin typeface="+mn-lt"/>
              </a:rPr>
              <a:t>He likes spending time going online on his phone and tablet. </a:t>
            </a:r>
          </a:p>
          <a:p>
            <a:pPr algn="ctr"/>
            <a:endParaRPr lang="en-GB" sz="3200" dirty="0">
              <a:latin typeface="+mn-lt"/>
            </a:endParaRPr>
          </a:p>
          <a:p>
            <a:pPr algn="ctr"/>
            <a:r>
              <a:rPr lang="en-GB" sz="3200" dirty="0">
                <a:latin typeface="+mn-lt"/>
              </a:rPr>
              <a:t>He really likes playing games with his friends and watching funny videos. </a:t>
            </a:r>
          </a:p>
          <a:p>
            <a:pPr algn="ctr"/>
            <a:endParaRPr lang="en-GB" sz="3200" dirty="0">
              <a:latin typeface="+mn-lt"/>
            </a:endParaRPr>
          </a:p>
          <a:p>
            <a:pPr algn="ctr"/>
            <a:r>
              <a:rPr lang="en-GB" sz="3200" dirty="0">
                <a:latin typeface="+mn-lt"/>
              </a:rPr>
              <a:t>He also likes to research things for school projects. </a:t>
            </a:r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F82F1AE9-7CA5-4A73-918C-9131B01AE13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20850408">
            <a:off x="957864" y="1181084"/>
            <a:ext cx="1082672" cy="1082672"/>
          </a:xfrm>
          <a:prstGeom prst="rect">
            <a:avLst/>
          </a:prstGeom>
        </p:spPr>
      </p:pic>
      <p:pic>
        <p:nvPicPr>
          <p:cNvPr id="12" name="Picture 11" descr="A picture containing shape&#10;&#10;Description automatically generated">
            <a:extLst>
              <a:ext uri="{FF2B5EF4-FFF2-40B4-BE49-F238E27FC236}">
                <a16:creationId xmlns:a16="http://schemas.microsoft.com/office/drawing/2014/main" id="{87490CB0-F194-4DF0-85AB-F046117C836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5465">
            <a:off x="802055" y="4706176"/>
            <a:ext cx="1570220" cy="1570220"/>
          </a:xfrm>
          <a:prstGeom prst="rect">
            <a:avLst/>
          </a:prstGeom>
        </p:spPr>
      </p:pic>
      <p:pic>
        <p:nvPicPr>
          <p:cNvPr id="18" name="Picture 17" descr="A picture containing shape&#10;&#10;Description automatically generated">
            <a:extLst>
              <a:ext uri="{FF2B5EF4-FFF2-40B4-BE49-F238E27FC236}">
                <a16:creationId xmlns:a16="http://schemas.microsoft.com/office/drawing/2014/main" id="{D4BE62AF-3212-43D3-B2B8-6B08AC9C021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993186">
            <a:off x="2229390" y="4932514"/>
            <a:ext cx="1608365" cy="1608365"/>
          </a:xfrm>
          <a:prstGeom prst="rect">
            <a:avLst/>
          </a:prstGeom>
        </p:spPr>
      </p:pic>
      <p:sp>
        <p:nvSpPr>
          <p:cNvPr id="27" name="Title 1">
            <a:extLst>
              <a:ext uri="{FF2B5EF4-FFF2-40B4-BE49-F238E27FC236}">
                <a16:creationId xmlns:a16="http://schemas.microsoft.com/office/drawing/2014/main" id="{7E54209D-7A31-4C70-A940-3DB4FD734F52}"/>
              </a:ext>
            </a:extLst>
          </p:cNvPr>
          <p:cNvSpPr txBox="1">
            <a:spLocks/>
          </p:cNvSpPr>
          <p:nvPr/>
        </p:nvSpPr>
        <p:spPr>
          <a:xfrm>
            <a:off x="4171660" y="734938"/>
            <a:ext cx="4004302" cy="607278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b="1" dirty="0">
                <a:latin typeface="+mn-lt"/>
              </a:rPr>
              <a:t>This is Trey</a:t>
            </a:r>
          </a:p>
        </p:txBody>
      </p:sp>
    </p:spTree>
    <p:extLst>
      <p:ext uri="{BB962C8B-B14F-4D97-AF65-F5344CB8AC3E}">
        <p14:creationId xmlns:p14="http://schemas.microsoft.com/office/powerpoint/2010/main" val="25026684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lowchart: Data 2">
            <a:extLst>
              <a:ext uri="{FF2B5EF4-FFF2-40B4-BE49-F238E27FC236}">
                <a16:creationId xmlns:a16="http://schemas.microsoft.com/office/drawing/2014/main" id="{EFACD889-6617-4265-AFAA-95FBE82E6944}"/>
              </a:ext>
            </a:extLst>
          </p:cNvPr>
          <p:cNvSpPr/>
          <p:nvPr/>
        </p:nvSpPr>
        <p:spPr>
          <a:xfrm>
            <a:off x="1252143" y="245702"/>
            <a:ext cx="1923870" cy="554448"/>
          </a:xfrm>
          <a:prstGeom prst="flowChartInputOutpu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C9CA393-8576-4987-961C-9E1113152C6E}"/>
              </a:ext>
            </a:extLst>
          </p:cNvPr>
          <p:cNvSpPr/>
          <p:nvPr/>
        </p:nvSpPr>
        <p:spPr>
          <a:xfrm>
            <a:off x="-2" y="245701"/>
            <a:ext cx="2628810" cy="55444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FF4CAC0-5D80-4E3E-BF70-3457E72E2147}"/>
              </a:ext>
            </a:extLst>
          </p:cNvPr>
          <p:cNvSpPr/>
          <p:nvPr/>
        </p:nvSpPr>
        <p:spPr>
          <a:xfrm>
            <a:off x="199010" y="182659"/>
            <a:ext cx="3195736" cy="6588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en-GB" sz="36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Helping Trey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06766558-6AB1-491A-B9A7-74139C515B6D}"/>
              </a:ext>
            </a:extLst>
          </p:cNvPr>
          <p:cNvSpPr txBox="1">
            <a:spLocks/>
          </p:cNvSpPr>
          <p:nvPr/>
        </p:nvSpPr>
        <p:spPr>
          <a:xfrm>
            <a:off x="673700" y="1051809"/>
            <a:ext cx="7425986" cy="1717623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2400" dirty="0">
                <a:latin typeface="+mn-lt"/>
              </a:rPr>
              <a:t>Trey also likes to message his older cousin Sam. </a:t>
            </a:r>
          </a:p>
          <a:p>
            <a:pPr algn="ctr"/>
            <a:endParaRPr lang="en-GB" sz="2400" dirty="0">
              <a:latin typeface="+mn-lt"/>
            </a:endParaRPr>
          </a:p>
          <a:p>
            <a:pPr algn="ctr"/>
            <a:r>
              <a:rPr lang="en-GB" sz="2400" dirty="0">
                <a:latin typeface="+mn-lt"/>
              </a:rPr>
              <a:t>Sam knows about all the latest games but sometimes Sam forgets that Trey is younger than him.</a:t>
            </a:r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EFE1A4BB-8A84-461E-9898-2B28B54FA0A4}"/>
              </a:ext>
            </a:extLst>
          </p:cNvPr>
          <p:cNvSpPr/>
          <p:nvPr/>
        </p:nvSpPr>
        <p:spPr>
          <a:xfrm>
            <a:off x="1159240" y="4462072"/>
            <a:ext cx="6940446" cy="1674696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3000" dirty="0">
                <a:solidFill>
                  <a:schemeClr val="tx1"/>
                </a:solidFill>
              </a:rPr>
              <a:t>Hi Trey. Have you heard about a </a:t>
            </a:r>
          </a:p>
          <a:p>
            <a:r>
              <a:rPr lang="en-GB" sz="3000" dirty="0">
                <a:solidFill>
                  <a:schemeClr val="tx1"/>
                </a:solidFill>
              </a:rPr>
              <a:t>new multi-player game called Zombie Hunter? It’s really good and very realistic.</a:t>
            </a:r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07FEC0A6-F65C-461E-9EC7-D5E0EEC6C7E9}"/>
              </a:ext>
            </a:extLst>
          </p:cNvPr>
          <p:cNvSpPr/>
          <p:nvPr/>
        </p:nvSpPr>
        <p:spPr>
          <a:xfrm>
            <a:off x="4062335" y="2899346"/>
            <a:ext cx="4856801" cy="1319135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3000" dirty="0"/>
              <a:t>Hi Sam. Can you recommend any new games?</a:t>
            </a:r>
          </a:p>
        </p:txBody>
      </p:sp>
      <p:pic>
        <p:nvPicPr>
          <p:cNvPr id="24" name="Picture 23" descr="A close up of a logo&#10;&#10;Description automatically generated">
            <a:extLst>
              <a:ext uri="{FF2B5EF4-FFF2-40B4-BE49-F238E27FC236}">
                <a16:creationId xmlns:a16="http://schemas.microsoft.com/office/drawing/2014/main" id="{C9B4AC75-F86B-4759-B1E9-327A7A11BCA8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1521" y="3787181"/>
            <a:ext cx="357599" cy="357599"/>
          </a:xfrm>
          <a:prstGeom prst="rect">
            <a:avLst/>
          </a:prstGeom>
        </p:spPr>
      </p:pic>
      <p:pic>
        <p:nvPicPr>
          <p:cNvPr id="26" name="Picture 25" descr="A close up of a logo&#10;&#10;Description automatically generated">
            <a:extLst>
              <a:ext uri="{FF2B5EF4-FFF2-40B4-BE49-F238E27FC236}">
                <a16:creationId xmlns:a16="http://schemas.microsoft.com/office/drawing/2014/main" id="{20191B94-45AB-4FF0-BD00-8D7DD97C43C3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6600" y="3787181"/>
            <a:ext cx="357599" cy="357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14826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lowchart: Data 2">
            <a:extLst>
              <a:ext uri="{FF2B5EF4-FFF2-40B4-BE49-F238E27FC236}">
                <a16:creationId xmlns:a16="http://schemas.microsoft.com/office/drawing/2014/main" id="{EFACD889-6617-4265-AFAA-95FBE82E6944}"/>
              </a:ext>
            </a:extLst>
          </p:cNvPr>
          <p:cNvSpPr/>
          <p:nvPr/>
        </p:nvSpPr>
        <p:spPr>
          <a:xfrm>
            <a:off x="1252143" y="245702"/>
            <a:ext cx="1923870" cy="554448"/>
          </a:xfrm>
          <a:prstGeom prst="flowChartInputOutpu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C9CA393-8576-4987-961C-9E1113152C6E}"/>
              </a:ext>
            </a:extLst>
          </p:cNvPr>
          <p:cNvSpPr/>
          <p:nvPr/>
        </p:nvSpPr>
        <p:spPr>
          <a:xfrm>
            <a:off x="-2" y="245701"/>
            <a:ext cx="2628810" cy="55444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FF4CAC0-5D80-4E3E-BF70-3457E72E2147}"/>
              </a:ext>
            </a:extLst>
          </p:cNvPr>
          <p:cNvSpPr/>
          <p:nvPr/>
        </p:nvSpPr>
        <p:spPr>
          <a:xfrm>
            <a:off x="199010" y="182659"/>
            <a:ext cx="3195736" cy="6588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en-GB" sz="36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Helping Trey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06766558-6AB1-491A-B9A7-74139C515B6D}"/>
              </a:ext>
            </a:extLst>
          </p:cNvPr>
          <p:cNvSpPr txBox="1">
            <a:spLocks/>
          </p:cNvSpPr>
          <p:nvPr/>
        </p:nvSpPr>
        <p:spPr>
          <a:xfrm>
            <a:off x="144048" y="1203475"/>
            <a:ext cx="4068189" cy="4013102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2400" dirty="0">
                <a:latin typeface="+mn-lt"/>
              </a:rPr>
              <a:t>Sam suggests to Trey that he plays Zombie Hunter. Trey decides to play, and just like Sam says, it is great fun and very realistic. </a:t>
            </a:r>
          </a:p>
          <a:p>
            <a:pPr algn="ctr"/>
            <a:endParaRPr lang="en-GB" sz="2400" dirty="0">
              <a:latin typeface="+mn-lt"/>
            </a:endParaRPr>
          </a:p>
          <a:p>
            <a:pPr algn="ctr"/>
            <a:r>
              <a:rPr lang="en-GB" sz="2400" dirty="0">
                <a:latin typeface="+mn-lt"/>
              </a:rPr>
              <a:t>When Trey goes to the next level the game becomes more violent. One of the other players starts saying frightening things which upset Trey.</a:t>
            </a:r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EFE1A4BB-8A84-461E-9898-2B28B54FA0A4}"/>
              </a:ext>
            </a:extLst>
          </p:cNvPr>
          <p:cNvSpPr/>
          <p:nvPr/>
        </p:nvSpPr>
        <p:spPr>
          <a:xfrm>
            <a:off x="4212237" y="2062286"/>
            <a:ext cx="3572645" cy="910651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2000" dirty="0">
                <a:solidFill>
                  <a:schemeClr val="tx1"/>
                </a:solidFill>
              </a:rPr>
              <a:t>Try it out and if you don’t like it you can leave the game.</a:t>
            </a:r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07FEC0A6-F65C-461E-9EC7-D5E0EEC6C7E9}"/>
              </a:ext>
            </a:extLst>
          </p:cNvPr>
          <p:cNvSpPr/>
          <p:nvPr/>
        </p:nvSpPr>
        <p:spPr>
          <a:xfrm>
            <a:off x="5041691" y="1019331"/>
            <a:ext cx="3572645" cy="910651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2000" dirty="0"/>
              <a:t>I have but I’m not old enough to play it.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0EEABBA7-13BC-416A-B6C9-551F49CA7786}"/>
              </a:ext>
            </a:extLst>
          </p:cNvPr>
          <p:cNvGrpSpPr/>
          <p:nvPr/>
        </p:nvGrpSpPr>
        <p:grpSpPr>
          <a:xfrm>
            <a:off x="8081627" y="1603948"/>
            <a:ext cx="419298" cy="257330"/>
            <a:chOff x="7936722" y="1498682"/>
            <a:chExt cx="582678" cy="357599"/>
          </a:xfrm>
        </p:grpSpPr>
        <p:pic>
          <p:nvPicPr>
            <p:cNvPr id="24" name="Picture 23" descr="A close up of a logo&#10;&#10;Description automatically generated">
              <a:extLst>
                <a:ext uri="{FF2B5EF4-FFF2-40B4-BE49-F238E27FC236}">
                  <a16:creationId xmlns:a16="http://schemas.microsoft.com/office/drawing/2014/main" id="{C9B4AC75-F86B-4759-B1E9-327A7A11BCA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936722" y="1498682"/>
              <a:ext cx="357599" cy="357599"/>
            </a:xfrm>
            <a:prstGeom prst="rect">
              <a:avLst/>
            </a:prstGeom>
          </p:spPr>
        </p:pic>
        <p:pic>
          <p:nvPicPr>
            <p:cNvPr id="26" name="Picture 25" descr="A close up of a logo&#10;&#10;Description automatically generated">
              <a:extLst>
                <a:ext uri="{FF2B5EF4-FFF2-40B4-BE49-F238E27FC236}">
                  <a16:creationId xmlns:a16="http://schemas.microsoft.com/office/drawing/2014/main" id="{20191B94-45AB-4FF0-BD00-8D7DD97C43C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1801" y="1498682"/>
              <a:ext cx="357599" cy="357599"/>
            </a:xfrm>
            <a:prstGeom prst="rect">
              <a:avLst/>
            </a:prstGeom>
          </p:spPr>
        </p:pic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04702020-ECF7-49D0-B313-19A322B58B02}"/>
              </a:ext>
            </a:extLst>
          </p:cNvPr>
          <p:cNvGrpSpPr/>
          <p:nvPr/>
        </p:nvGrpSpPr>
        <p:grpSpPr>
          <a:xfrm rot="418416">
            <a:off x="5810485" y="2884251"/>
            <a:ext cx="2879673" cy="2879673"/>
            <a:chOff x="5140924" y="3028636"/>
            <a:chExt cx="2879673" cy="2879673"/>
          </a:xfrm>
        </p:grpSpPr>
        <p:pic>
          <p:nvPicPr>
            <p:cNvPr id="8" name="Graphic 7">
              <a:extLst>
                <a:ext uri="{FF2B5EF4-FFF2-40B4-BE49-F238E27FC236}">
                  <a16:creationId xmlns:a16="http://schemas.microsoft.com/office/drawing/2014/main" id="{0A149711-371D-473C-9889-75A1B59E69D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 rot="16200000">
              <a:off x="5140924" y="3028636"/>
              <a:ext cx="2879673" cy="2879673"/>
            </a:xfrm>
            <a:prstGeom prst="rect">
              <a:avLst/>
            </a:prstGeom>
          </p:spPr>
        </p:pic>
        <p:pic>
          <p:nvPicPr>
            <p:cNvPr id="10" name="Picture 9" descr="A close up of a logo&#10;&#10;Description automatically generated">
              <a:extLst>
                <a:ext uri="{FF2B5EF4-FFF2-40B4-BE49-F238E27FC236}">
                  <a16:creationId xmlns:a16="http://schemas.microsoft.com/office/drawing/2014/main" id="{82AE49AE-4952-4183-B4AD-1BD90CAE984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08492" y="3733992"/>
              <a:ext cx="1911574" cy="1429375"/>
            </a:xfrm>
            <a:prstGeom prst="rect">
              <a:avLst/>
            </a:prstGeom>
          </p:spPr>
        </p:pic>
      </p:grpSp>
      <p:sp>
        <p:nvSpPr>
          <p:cNvPr id="12" name="Title 1">
            <a:extLst>
              <a:ext uri="{FF2B5EF4-FFF2-40B4-BE49-F238E27FC236}">
                <a16:creationId xmlns:a16="http://schemas.microsoft.com/office/drawing/2014/main" id="{ADB1F014-9193-4DF2-B8FF-384DA74AED4A}"/>
              </a:ext>
            </a:extLst>
          </p:cNvPr>
          <p:cNvSpPr txBox="1">
            <a:spLocks/>
          </p:cNvSpPr>
          <p:nvPr/>
        </p:nvSpPr>
        <p:spPr>
          <a:xfrm>
            <a:off x="2023937" y="5578558"/>
            <a:ext cx="5096125" cy="863128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2400" dirty="0">
                <a:latin typeface="+mn-lt"/>
              </a:rPr>
              <a:t>Next, a horrible image appears on screen and Trey isn’t sure what to do.</a:t>
            </a:r>
          </a:p>
        </p:txBody>
      </p:sp>
    </p:spTree>
    <p:extLst>
      <p:ext uri="{BB962C8B-B14F-4D97-AF65-F5344CB8AC3E}">
        <p14:creationId xmlns:p14="http://schemas.microsoft.com/office/powerpoint/2010/main" val="15621599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CA200A-A7C3-4DE9-ADE3-CFAD07A00976}"/>
              </a:ext>
            </a:extLst>
          </p:cNvPr>
          <p:cNvSpPr txBox="1">
            <a:spLocks/>
          </p:cNvSpPr>
          <p:nvPr/>
        </p:nvSpPr>
        <p:spPr>
          <a:xfrm>
            <a:off x="379750" y="1828800"/>
            <a:ext cx="8384499" cy="599607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200" dirty="0">
                <a:latin typeface="+mn-lt"/>
              </a:rPr>
              <a:t>Use one of your choice cards to help Trey. </a:t>
            </a:r>
          </a:p>
        </p:txBody>
      </p:sp>
      <p:sp>
        <p:nvSpPr>
          <p:cNvPr id="17" name="Flowchart: Data 16">
            <a:extLst>
              <a:ext uri="{FF2B5EF4-FFF2-40B4-BE49-F238E27FC236}">
                <a16:creationId xmlns:a16="http://schemas.microsoft.com/office/drawing/2014/main" id="{0A13FC85-11AF-48C2-838E-EF1AB8461D3D}"/>
              </a:ext>
            </a:extLst>
          </p:cNvPr>
          <p:cNvSpPr/>
          <p:nvPr/>
        </p:nvSpPr>
        <p:spPr>
          <a:xfrm>
            <a:off x="4157272" y="138264"/>
            <a:ext cx="3102251" cy="1132612"/>
          </a:xfrm>
          <a:prstGeom prst="flowChartInputOutpu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F06FADF6-0FE3-4C20-93D4-B57111AC6512}"/>
              </a:ext>
            </a:extLst>
          </p:cNvPr>
          <p:cNvSpPr/>
          <p:nvPr/>
        </p:nvSpPr>
        <p:spPr>
          <a:xfrm>
            <a:off x="0" y="138262"/>
            <a:ext cx="5416446" cy="113261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90485E77-2740-4EB9-8DF3-2AEC49BA8D6B}"/>
              </a:ext>
            </a:extLst>
          </p:cNvPr>
          <p:cNvSpPr/>
          <p:nvPr/>
        </p:nvSpPr>
        <p:spPr>
          <a:xfrm>
            <a:off x="278225" y="236415"/>
            <a:ext cx="6502325" cy="9420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en-GB" sz="54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What should Trey do?</a:t>
            </a:r>
          </a:p>
        </p:txBody>
      </p:sp>
      <p:pic>
        <p:nvPicPr>
          <p:cNvPr id="7" name="Picture 6" descr="Icon&#10;&#10;Description automatically generated">
            <a:extLst>
              <a:ext uri="{FF2B5EF4-FFF2-40B4-BE49-F238E27FC236}">
                <a16:creationId xmlns:a16="http://schemas.microsoft.com/office/drawing/2014/main" id="{42B01EAC-69E9-437A-A57E-01E6363FD24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2319" y="2798163"/>
            <a:ext cx="1851982" cy="2517274"/>
          </a:xfrm>
          <a:prstGeom prst="rect">
            <a:avLst/>
          </a:prstGeom>
        </p:spPr>
      </p:pic>
      <p:pic>
        <p:nvPicPr>
          <p:cNvPr id="9" name="Picture 8" descr="A picture containing icon&#10;&#10;Description automatically generated">
            <a:extLst>
              <a:ext uri="{FF2B5EF4-FFF2-40B4-BE49-F238E27FC236}">
                <a16:creationId xmlns:a16="http://schemas.microsoft.com/office/drawing/2014/main" id="{3B6160D7-4A88-4775-A094-9A746A656D2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857" y="2798166"/>
            <a:ext cx="1851980" cy="251727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9A4FD03-02DE-41F3-AFC9-F5F66CE3A03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612010" y="2798166"/>
            <a:ext cx="1851982" cy="2517273"/>
          </a:xfrm>
          <a:prstGeom prst="rect">
            <a:avLst/>
          </a:prstGeom>
        </p:spPr>
      </p:pic>
      <p:pic>
        <p:nvPicPr>
          <p:cNvPr id="13" name="Picture 12" descr="Icon&#10;&#10;Description automatically generated">
            <a:extLst>
              <a:ext uri="{FF2B5EF4-FFF2-40B4-BE49-F238E27FC236}">
                <a16:creationId xmlns:a16="http://schemas.microsoft.com/office/drawing/2014/main" id="{AD944CD6-E33D-4CD5-983C-8F215AF1B3D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2165" y="2798165"/>
            <a:ext cx="1851981" cy="2517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58847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CA200A-A7C3-4DE9-ADE3-CFAD07A00976}"/>
              </a:ext>
            </a:extLst>
          </p:cNvPr>
          <p:cNvSpPr txBox="1">
            <a:spLocks/>
          </p:cNvSpPr>
          <p:nvPr/>
        </p:nvSpPr>
        <p:spPr>
          <a:xfrm>
            <a:off x="204004" y="2102519"/>
            <a:ext cx="4318899" cy="2356591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200" dirty="0">
                <a:latin typeface="+mn-lt"/>
              </a:rPr>
              <a:t>This time Trey chose to turn his screen over, so he didn’t have to look at the images. Then he told a trusted adult what he had seen. </a:t>
            </a:r>
          </a:p>
        </p:txBody>
      </p:sp>
      <p:sp>
        <p:nvSpPr>
          <p:cNvPr id="17" name="Flowchart: Data 16">
            <a:extLst>
              <a:ext uri="{FF2B5EF4-FFF2-40B4-BE49-F238E27FC236}">
                <a16:creationId xmlns:a16="http://schemas.microsoft.com/office/drawing/2014/main" id="{0A13FC85-11AF-48C2-838E-EF1AB8461D3D}"/>
              </a:ext>
            </a:extLst>
          </p:cNvPr>
          <p:cNvSpPr/>
          <p:nvPr/>
        </p:nvSpPr>
        <p:spPr>
          <a:xfrm>
            <a:off x="2363454" y="138264"/>
            <a:ext cx="3102251" cy="1132612"/>
          </a:xfrm>
          <a:prstGeom prst="flowChartInputOutpu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F06FADF6-0FE3-4C20-93D4-B57111AC6512}"/>
              </a:ext>
            </a:extLst>
          </p:cNvPr>
          <p:cNvSpPr/>
          <p:nvPr/>
        </p:nvSpPr>
        <p:spPr>
          <a:xfrm>
            <a:off x="0" y="138262"/>
            <a:ext cx="4826833" cy="113261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90485E77-2740-4EB9-8DF3-2AEC49BA8D6B}"/>
              </a:ext>
            </a:extLst>
          </p:cNvPr>
          <p:cNvSpPr/>
          <p:nvPr/>
        </p:nvSpPr>
        <p:spPr>
          <a:xfrm>
            <a:off x="278225" y="236415"/>
            <a:ext cx="4293775" cy="9420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en-GB" sz="54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Great choices!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89A4FD03-02DE-41F3-AFC9-F5F66CE3A03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21011146">
            <a:off x="4921993" y="1930125"/>
            <a:ext cx="1851982" cy="2517273"/>
          </a:xfrm>
          <a:prstGeom prst="rect">
            <a:avLst/>
          </a:prstGeom>
        </p:spPr>
      </p:pic>
      <p:pic>
        <p:nvPicPr>
          <p:cNvPr id="7" name="Picture 6" descr="Icon&#10;&#10;Description automatically generated">
            <a:extLst>
              <a:ext uri="{FF2B5EF4-FFF2-40B4-BE49-F238E27FC236}">
                <a16:creationId xmlns:a16="http://schemas.microsoft.com/office/drawing/2014/main" id="{42B01EAC-69E9-437A-A57E-01E6363FD24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881240">
            <a:off x="6468453" y="1187765"/>
            <a:ext cx="1851982" cy="2517274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04BF7039-678B-4A00-A8EF-D99310D27795}"/>
              </a:ext>
            </a:extLst>
          </p:cNvPr>
          <p:cNvSpPr txBox="1">
            <a:spLocks/>
          </p:cNvSpPr>
          <p:nvPr/>
        </p:nvSpPr>
        <p:spPr>
          <a:xfrm>
            <a:off x="3143538" y="5174788"/>
            <a:ext cx="5913620" cy="1255305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Only play games which are rated for your age or that you have checked with a trusted adult.</a:t>
            </a:r>
            <a:endParaRPr lang="en-GB" sz="3200" dirty="0">
              <a:latin typeface="+mn-lt"/>
            </a:endParaRPr>
          </a:p>
        </p:txBody>
      </p:sp>
      <p:pic>
        <p:nvPicPr>
          <p:cNvPr id="5" name="Picture 4" descr="A picture containing shape&#10;&#10;Description automatically generated">
            <a:extLst>
              <a:ext uri="{FF2B5EF4-FFF2-40B4-BE49-F238E27FC236}">
                <a16:creationId xmlns:a16="http://schemas.microsoft.com/office/drawing/2014/main" id="{7DB8EDA0-034A-485A-B994-6BF7AB7D4F3A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29" t="19262" r="18172" b="17379"/>
          <a:stretch/>
        </p:blipFill>
        <p:spPr>
          <a:xfrm>
            <a:off x="2081524" y="5140763"/>
            <a:ext cx="1332543" cy="13233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59425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lowchart: Data 2">
            <a:extLst>
              <a:ext uri="{FF2B5EF4-FFF2-40B4-BE49-F238E27FC236}">
                <a16:creationId xmlns:a16="http://schemas.microsoft.com/office/drawing/2014/main" id="{EFACD889-6617-4265-AFAA-95FBE82E6944}"/>
              </a:ext>
            </a:extLst>
          </p:cNvPr>
          <p:cNvSpPr/>
          <p:nvPr/>
        </p:nvSpPr>
        <p:spPr>
          <a:xfrm>
            <a:off x="1252143" y="245702"/>
            <a:ext cx="1923870" cy="554448"/>
          </a:xfrm>
          <a:prstGeom prst="flowChartInputOutpu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C9CA393-8576-4987-961C-9E1113152C6E}"/>
              </a:ext>
            </a:extLst>
          </p:cNvPr>
          <p:cNvSpPr/>
          <p:nvPr/>
        </p:nvSpPr>
        <p:spPr>
          <a:xfrm>
            <a:off x="-2" y="245701"/>
            <a:ext cx="2628810" cy="55444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FF4CAC0-5D80-4E3E-BF70-3457E72E2147}"/>
              </a:ext>
            </a:extLst>
          </p:cNvPr>
          <p:cNvSpPr/>
          <p:nvPr/>
        </p:nvSpPr>
        <p:spPr>
          <a:xfrm>
            <a:off x="199010" y="182659"/>
            <a:ext cx="3195736" cy="6588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en-GB" sz="36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Helping Trey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06766558-6AB1-491A-B9A7-74139C515B6D}"/>
              </a:ext>
            </a:extLst>
          </p:cNvPr>
          <p:cNvSpPr txBox="1">
            <a:spLocks/>
          </p:cNvSpPr>
          <p:nvPr/>
        </p:nvSpPr>
        <p:spPr>
          <a:xfrm>
            <a:off x="3512479" y="1662823"/>
            <a:ext cx="5183131" cy="4429996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2400" dirty="0">
                <a:latin typeface="+mn-lt"/>
              </a:rPr>
              <a:t>Trey was really excited about a new school project. It was on the topic of transport and he loves planes. </a:t>
            </a:r>
          </a:p>
          <a:p>
            <a:pPr algn="ctr"/>
            <a:endParaRPr lang="en-GB" sz="2400" dirty="0">
              <a:latin typeface="+mn-lt"/>
            </a:endParaRPr>
          </a:p>
          <a:p>
            <a:pPr algn="ctr"/>
            <a:r>
              <a:rPr lang="en-GB" sz="2400" dirty="0">
                <a:latin typeface="+mn-lt"/>
              </a:rPr>
              <a:t>The homework was to research your favourite type of transport. </a:t>
            </a:r>
          </a:p>
          <a:p>
            <a:pPr algn="ctr"/>
            <a:endParaRPr lang="en-GB" sz="2400" dirty="0">
              <a:latin typeface="+mn-lt"/>
            </a:endParaRPr>
          </a:p>
          <a:p>
            <a:pPr algn="ctr"/>
            <a:r>
              <a:rPr lang="en-GB" sz="2400" dirty="0">
                <a:latin typeface="+mn-lt"/>
              </a:rPr>
              <a:t>Trey decided to click on a link that he had never used before because the image looked just right for the project. There were all sorts of interesting planes.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49E1BEF0-830B-4563-9F01-734FF2C8375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448521">
            <a:off x="-163353" y="826147"/>
            <a:ext cx="2631981" cy="263198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FB42299-4897-4AC8-94A5-11B4C4E28FA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3017" y="2719632"/>
            <a:ext cx="2111729" cy="211172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4342C8D-DFCD-4710-AA7D-CD9CAEF68D3D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61" t="35410" r="14610" b="31929"/>
          <a:stretch/>
        </p:blipFill>
        <p:spPr>
          <a:xfrm>
            <a:off x="796564" y="4736970"/>
            <a:ext cx="2205873" cy="10086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54278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ectangle 34">
            <a:extLst>
              <a:ext uri="{FF2B5EF4-FFF2-40B4-BE49-F238E27FC236}">
                <a16:creationId xmlns:a16="http://schemas.microsoft.com/office/drawing/2014/main" id="{EC92998A-D275-42D6-A3F4-68EF3AEDC098}"/>
              </a:ext>
            </a:extLst>
          </p:cNvPr>
          <p:cNvSpPr/>
          <p:nvPr/>
        </p:nvSpPr>
        <p:spPr>
          <a:xfrm>
            <a:off x="4254947" y="1235698"/>
            <a:ext cx="4251489" cy="421378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Flowchart: Data 2">
            <a:extLst>
              <a:ext uri="{FF2B5EF4-FFF2-40B4-BE49-F238E27FC236}">
                <a16:creationId xmlns:a16="http://schemas.microsoft.com/office/drawing/2014/main" id="{EFACD889-6617-4265-AFAA-95FBE82E6944}"/>
              </a:ext>
            </a:extLst>
          </p:cNvPr>
          <p:cNvSpPr/>
          <p:nvPr/>
        </p:nvSpPr>
        <p:spPr>
          <a:xfrm>
            <a:off x="1252143" y="245702"/>
            <a:ext cx="1923870" cy="554448"/>
          </a:xfrm>
          <a:prstGeom prst="flowChartInputOutpu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C9CA393-8576-4987-961C-9E1113152C6E}"/>
              </a:ext>
            </a:extLst>
          </p:cNvPr>
          <p:cNvSpPr/>
          <p:nvPr/>
        </p:nvSpPr>
        <p:spPr>
          <a:xfrm>
            <a:off x="-2" y="245701"/>
            <a:ext cx="2628810" cy="55444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FF4CAC0-5D80-4E3E-BF70-3457E72E2147}"/>
              </a:ext>
            </a:extLst>
          </p:cNvPr>
          <p:cNvSpPr/>
          <p:nvPr/>
        </p:nvSpPr>
        <p:spPr>
          <a:xfrm>
            <a:off x="199010" y="182659"/>
            <a:ext cx="3195736" cy="6588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en-GB" sz="36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Helping Trey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06766558-6AB1-491A-B9A7-74139C515B6D}"/>
              </a:ext>
            </a:extLst>
          </p:cNvPr>
          <p:cNvSpPr txBox="1">
            <a:spLocks/>
          </p:cNvSpPr>
          <p:nvPr/>
        </p:nvSpPr>
        <p:spPr>
          <a:xfrm>
            <a:off x="281234" y="1630028"/>
            <a:ext cx="3783239" cy="3865998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2400" dirty="0">
                <a:latin typeface="+mn-lt"/>
              </a:rPr>
              <a:t>Trey then spotted another link that looked interesting. It was called ‘disaster planes’. </a:t>
            </a:r>
          </a:p>
          <a:p>
            <a:pPr algn="ctr"/>
            <a:r>
              <a:rPr lang="en-GB" sz="2400" dirty="0">
                <a:latin typeface="+mn-lt"/>
              </a:rPr>
              <a:t> </a:t>
            </a:r>
          </a:p>
          <a:p>
            <a:pPr algn="ctr"/>
            <a:r>
              <a:rPr lang="en-GB" sz="2400" dirty="0">
                <a:latin typeface="+mn-lt"/>
              </a:rPr>
              <a:t>When he clicked on the link it wasn’t what he thought it would be. It showed horrible pictures of plane disasters and crashes. </a:t>
            </a:r>
          </a:p>
          <a:p>
            <a:pPr algn="ctr"/>
            <a:endParaRPr lang="en-GB" sz="2400" dirty="0">
              <a:latin typeface="+mn-lt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8981A90-EE4A-4B5F-895F-C0F424426F5C}"/>
              </a:ext>
            </a:extLst>
          </p:cNvPr>
          <p:cNvSpPr txBox="1"/>
          <p:nvPr/>
        </p:nvSpPr>
        <p:spPr>
          <a:xfrm>
            <a:off x="5570934" y="2255034"/>
            <a:ext cx="26757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rgbClr val="508DFB"/>
                </a:solidFill>
              </a:rPr>
              <a:t>Disaster planes</a:t>
            </a:r>
          </a:p>
        </p:txBody>
      </p:sp>
      <p:pic>
        <p:nvPicPr>
          <p:cNvPr id="32" name="Picture 31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934C8037-8D8F-4C7C-9EDE-EFE61C8CA04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7281" y="1532686"/>
            <a:ext cx="3709447" cy="496509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AC9CA71E-437D-4BDF-8FB6-EBD5EBB736FF}"/>
              </a:ext>
            </a:extLst>
          </p:cNvPr>
          <p:cNvSpPr txBox="1"/>
          <p:nvPr/>
        </p:nvSpPr>
        <p:spPr>
          <a:xfrm>
            <a:off x="4702112" y="1505975"/>
            <a:ext cx="113204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/>
              <a:t>Planes</a:t>
            </a:r>
          </a:p>
        </p:txBody>
      </p:sp>
      <p:pic>
        <p:nvPicPr>
          <p:cNvPr id="34" name="Picture 33" descr="A plane flying in the air with smoke coming out of it&#10;&#10;Description automatically generated">
            <a:extLst>
              <a:ext uri="{FF2B5EF4-FFF2-40B4-BE49-F238E27FC236}">
                <a16:creationId xmlns:a16="http://schemas.microsoft.com/office/drawing/2014/main" id="{9EB3C3AE-6AC3-4944-B1E0-C969C26CF4D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329" t="17253" r="10855"/>
          <a:stretch/>
        </p:blipFill>
        <p:spPr>
          <a:xfrm>
            <a:off x="4486008" y="2255034"/>
            <a:ext cx="971326" cy="816642"/>
          </a:xfrm>
          <a:prstGeom prst="roundRect">
            <a:avLst>
              <a:gd name="adj" fmla="val 19035"/>
            </a:avLst>
          </a:prstGeom>
        </p:spPr>
      </p:pic>
      <p:sp>
        <p:nvSpPr>
          <p:cNvPr id="37" name="TextBox 36">
            <a:extLst>
              <a:ext uri="{FF2B5EF4-FFF2-40B4-BE49-F238E27FC236}">
                <a16:creationId xmlns:a16="http://schemas.microsoft.com/office/drawing/2014/main" id="{512FBA45-3630-4228-8011-E62B1267515C}"/>
              </a:ext>
            </a:extLst>
          </p:cNvPr>
          <p:cNvSpPr txBox="1"/>
          <p:nvPr/>
        </p:nvSpPr>
        <p:spPr>
          <a:xfrm>
            <a:off x="5570934" y="2638796"/>
            <a:ext cx="267579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chemeClr val="bg1">
                    <a:lumMod val="50000"/>
                  </a:schemeClr>
                </a:solidFill>
              </a:rPr>
              <a:t>Learn more about all the…</a:t>
            </a:r>
          </a:p>
        </p:txBody>
      </p:sp>
      <p:sp>
        <p:nvSpPr>
          <p:cNvPr id="38" name="Rectangle: Rounded Corners 37">
            <a:extLst>
              <a:ext uri="{FF2B5EF4-FFF2-40B4-BE49-F238E27FC236}">
                <a16:creationId xmlns:a16="http://schemas.microsoft.com/office/drawing/2014/main" id="{FCB66911-6585-44FC-8AD1-92EC3DAA784E}"/>
              </a:ext>
            </a:extLst>
          </p:cNvPr>
          <p:cNvSpPr/>
          <p:nvPr/>
        </p:nvSpPr>
        <p:spPr>
          <a:xfrm>
            <a:off x="4486008" y="3216568"/>
            <a:ext cx="971326" cy="816642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7C7A1F9E-CEAB-4C0B-A566-1D8D280E01A5}"/>
              </a:ext>
            </a:extLst>
          </p:cNvPr>
          <p:cNvSpPr/>
          <p:nvPr/>
        </p:nvSpPr>
        <p:spPr>
          <a:xfrm>
            <a:off x="5678394" y="3332070"/>
            <a:ext cx="1908928" cy="230957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E77416CD-EE85-4B84-8E42-F3A6B7B31F7F}"/>
              </a:ext>
            </a:extLst>
          </p:cNvPr>
          <p:cNvSpPr/>
          <p:nvPr/>
        </p:nvSpPr>
        <p:spPr>
          <a:xfrm>
            <a:off x="5678394" y="3750633"/>
            <a:ext cx="2294853" cy="167114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Rectangle: Rounded Corners 42">
            <a:extLst>
              <a:ext uri="{FF2B5EF4-FFF2-40B4-BE49-F238E27FC236}">
                <a16:creationId xmlns:a16="http://schemas.microsoft.com/office/drawing/2014/main" id="{39C34FAC-D526-4E33-B031-8FEE43C1BADF}"/>
              </a:ext>
            </a:extLst>
          </p:cNvPr>
          <p:cNvSpPr/>
          <p:nvPr/>
        </p:nvSpPr>
        <p:spPr>
          <a:xfrm>
            <a:off x="4486008" y="4220816"/>
            <a:ext cx="971326" cy="816642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104E1686-DDF6-407D-AD52-4F5718FB533D}"/>
              </a:ext>
            </a:extLst>
          </p:cNvPr>
          <p:cNvSpPr/>
          <p:nvPr/>
        </p:nvSpPr>
        <p:spPr>
          <a:xfrm>
            <a:off x="5678394" y="4336318"/>
            <a:ext cx="1908928" cy="230957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2417A47C-C03D-4015-AFD4-499926BB0154}"/>
              </a:ext>
            </a:extLst>
          </p:cNvPr>
          <p:cNvSpPr/>
          <p:nvPr/>
        </p:nvSpPr>
        <p:spPr>
          <a:xfrm>
            <a:off x="5678394" y="4754881"/>
            <a:ext cx="2294853" cy="167114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1B163390-73A0-4D2F-8936-1CD44DDCD677}"/>
              </a:ext>
            </a:extLst>
          </p:cNvPr>
          <p:cNvSpPr txBox="1"/>
          <p:nvPr/>
        </p:nvSpPr>
        <p:spPr>
          <a:xfrm>
            <a:off x="1763310" y="5709578"/>
            <a:ext cx="681205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2400" dirty="0">
                <a:latin typeface="+mn-lt"/>
              </a:rPr>
              <a:t>Trey was shocked and upset by the pictures. </a:t>
            </a:r>
          </a:p>
        </p:txBody>
      </p:sp>
    </p:spTree>
    <p:extLst>
      <p:ext uri="{BB962C8B-B14F-4D97-AF65-F5344CB8AC3E}">
        <p14:creationId xmlns:p14="http://schemas.microsoft.com/office/powerpoint/2010/main" val="29603782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2876</TotalTime>
  <Words>843</Words>
  <Application>Microsoft Office PowerPoint</Application>
  <PresentationFormat>On-screen Show (4:3)</PresentationFormat>
  <Paragraphs>92</Paragraphs>
  <Slides>20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4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Would you share it online?</dc:title>
  <dc:creator>Kate Edwards</dc:creator>
  <cp:lastModifiedBy>Gareth Cort</cp:lastModifiedBy>
  <cp:revision>92</cp:revision>
  <dcterms:created xsi:type="dcterms:W3CDTF">2019-10-29T11:27:17Z</dcterms:created>
  <dcterms:modified xsi:type="dcterms:W3CDTF">2020-11-05T16:05:17Z</dcterms:modified>
</cp:coreProperties>
</file>