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3" r:id="rId2"/>
    <p:sldId id="256" r:id="rId3"/>
    <p:sldId id="306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14" r:id="rId12"/>
    <p:sldId id="323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oebe Moriarty Roberts" initials="PMR" lastIdx="1" clrIdx="0">
    <p:extLst>
      <p:ext uri="{19B8F6BF-5375-455C-9EA6-DF929625EA0E}">
        <p15:presenceInfo xmlns:p15="http://schemas.microsoft.com/office/powerpoint/2012/main" userId="S-1-5-21-3023141126-3413566195-2749661670-1260" providerId="AD"/>
      </p:ext>
    </p:extLst>
  </p:cmAuthor>
  <p:cmAuthor id="2" name="Lindsay Buck" initials="LB" lastIdx="6" clrIdx="1">
    <p:extLst>
      <p:ext uri="{19B8F6BF-5375-455C-9EA6-DF929625EA0E}">
        <p15:presenceInfo xmlns:p15="http://schemas.microsoft.com/office/powerpoint/2012/main" userId="S-1-5-21-3023141126-3413566195-2749661670-11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229E"/>
    <a:srgbClr val="FF9933"/>
    <a:srgbClr val="DF4141"/>
    <a:srgbClr val="508DFB"/>
    <a:srgbClr val="ABC486"/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4" autoAdjust="0"/>
    <p:restoredTop sz="87137" autoAdjust="0"/>
  </p:normalViewPr>
  <p:slideViewPr>
    <p:cSldViewPr snapToGrid="0">
      <p:cViewPr varScale="1">
        <p:scale>
          <a:sx n="119" d="100"/>
          <a:sy n="119" d="100"/>
        </p:scale>
        <p:origin x="2297" y="6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D608E0E9-CEDB-4841-9C03-411541F7E542}"/>
    <pc:docChg chg="undo custSel addSld delSld modSld sldOrd">
      <pc:chgData name="Gareth Cort" userId="70a7ccca9534fe0d" providerId="LiveId" clId="{D608E0E9-CEDB-4841-9C03-411541F7E542}" dt="2020-10-13T18:17:55.956" v="925" actId="1076"/>
      <pc:docMkLst>
        <pc:docMk/>
      </pc:docMkLst>
      <pc:sldChg chg="addSp delSp modSp mod">
        <pc:chgData name="Gareth Cort" userId="70a7ccca9534fe0d" providerId="LiveId" clId="{D608E0E9-CEDB-4841-9C03-411541F7E542}" dt="2020-10-13T17:30:40.390" v="51" actId="1076"/>
        <pc:sldMkLst>
          <pc:docMk/>
          <pc:sldMk cId="3556608275" sldId="256"/>
        </pc:sldMkLst>
        <pc:spChg chg="del mod">
          <ac:chgData name="Gareth Cort" userId="70a7ccca9534fe0d" providerId="LiveId" clId="{D608E0E9-CEDB-4841-9C03-411541F7E542}" dt="2020-10-13T17:22:07.274" v="2" actId="478"/>
          <ac:spMkLst>
            <pc:docMk/>
            <pc:sldMk cId="3556608275" sldId="256"/>
            <ac:spMk id="8" creationId="{42CE7F41-4A44-4B84-B6F7-5BBA4477C7AE}"/>
          </ac:spMkLst>
        </pc:spChg>
        <pc:spChg chg="mod">
          <ac:chgData name="Gareth Cort" userId="70a7ccca9534fe0d" providerId="LiveId" clId="{D608E0E9-CEDB-4841-9C03-411541F7E542}" dt="2020-10-13T17:21:57.674" v="0"/>
          <ac:spMkLst>
            <pc:docMk/>
            <pc:sldMk cId="3556608275" sldId="256"/>
            <ac:spMk id="11" creationId="{5DC5DA81-94E9-4BA7-8272-13254199E2BF}"/>
          </ac:spMkLst>
        </pc:spChg>
        <pc:spChg chg="del mod">
          <ac:chgData name="Gareth Cort" userId="70a7ccca9534fe0d" providerId="LiveId" clId="{D608E0E9-CEDB-4841-9C03-411541F7E542}" dt="2020-10-13T17:22:07.274" v="2" actId="478"/>
          <ac:spMkLst>
            <pc:docMk/>
            <pc:sldMk cId="3556608275" sldId="256"/>
            <ac:spMk id="12" creationId="{4D0F9383-8571-43F9-ACEA-6949CBC90BD8}"/>
          </ac:spMkLst>
        </pc:spChg>
        <pc:spChg chg="del">
          <ac:chgData name="Gareth Cort" userId="70a7ccca9534fe0d" providerId="LiveId" clId="{D608E0E9-CEDB-4841-9C03-411541F7E542}" dt="2020-10-13T17:22:07.274" v="2" actId="478"/>
          <ac:spMkLst>
            <pc:docMk/>
            <pc:sldMk cId="3556608275" sldId="256"/>
            <ac:spMk id="14" creationId="{21058DC6-A672-4FA7-848E-6024C586B6D2}"/>
          </ac:spMkLst>
        </pc:spChg>
        <pc:spChg chg="add mod">
          <ac:chgData name="Gareth Cort" userId="70a7ccca9534fe0d" providerId="LiveId" clId="{D608E0E9-CEDB-4841-9C03-411541F7E542}" dt="2020-10-13T17:22:52.209" v="6" actId="207"/>
          <ac:spMkLst>
            <pc:docMk/>
            <pc:sldMk cId="3556608275" sldId="256"/>
            <ac:spMk id="23" creationId="{6FDFA8F3-09DC-44B9-AF20-FEE1EC0EE361}"/>
          </ac:spMkLst>
        </pc:spChg>
        <pc:spChg chg="add mod">
          <ac:chgData name="Gareth Cort" userId="70a7ccca9534fe0d" providerId="LiveId" clId="{D608E0E9-CEDB-4841-9C03-411541F7E542}" dt="2020-10-13T17:23:02.879" v="9" actId="207"/>
          <ac:spMkLst>
            <pc:docMk/>
            <pc:sldMk cId="3556608275" sldId="256"/>
            <ac:spMk id="25" creationId="{6D9EB3D9-6E3D-4295-86A4-FD5DF8438F5A}"/>
          </ac:spMkLst>
        </pc:spChg>
        <pc:spChg chg="add mod">
          <ac:chgData name="Gareth Cort" userId="70a7ccca9534fe0d" providerId="LiveId" clId="{D608E0E9-CEDB-4841-9C03-411541F7E542}" dt="2020-10-13T17:23:21.418" v="13" actId="207"/>
          <ac:spMkLst>
            <pc:docMk/>
            <pc:sldMk cId="3556608275" sldId="256"/>
            <ac:spMk id="27" creationId="{3B59B7AF-D4D3-40EB-A949-98DFF7EC608C}"/>
          </ac:spMkLst>
        </pc:spChg>
        <pc:spChg chg="add mod">
          <ac:chgData name="Gareth Cort" userId="70a7ccca9534fe0d" providerId="LiveId" clId="{D608E0E9-CEDB-4841-9C03-411541F7E542}" dt="2020-10-13T17:23:32.125" v="16" actId="207"/>
          <ac:spMkLst>
            <pc:docMk/>
            <pc:sldMk cId="3556608275" sldId="256"/>
            <ac:spMk id="29" creationId="{63126829-F7C9-437B-B309-22654898024C}"/>
          </ac:spMkLst>
        </pc:spChg>
        <pc:picChg chg="del mod">
          <ac:chgData name="Gareth Cort" userId="70a7ccca9534fe0d" providerId="LiveId" clId="{D608E0E9-CEDB-4841-9C03-411541F7E542}" dt="2020-10-13T17:22:07.274" v="2" actId="478"/>
          <ac:picMkLst>
            <pc:docMk/>
            <pc:sldMk cId="3556608275" sldId="256"/>
            <ac:picMk id="3" creationId="{EACF115E-FBE7-4280-BDE2-A0B99084B45B}"/>
          </ac:picMkLst>
        </pc:picChg>
        <pc:picChg chg="del mod">
          <ac:chgData name="Gareth Cort" userId="70a7ccca9534fe0d" providerId="LiveId" clId="{D608E0E9-CEDB-4841-9C03-411541F7E542}" dt="2020-10-13T17:22:07.274" v="2" actId="478"/>
          <ac:picMkLst>
            <pc:docMk/>
            <pc:sldMk cId="3556608275" sldId="256"/>
            <ac:picMk id="5" creationId="{10261BC6-D8BB-4E4C-87BE-27D8FACA66E6}"/>
          </ac:picMkLst>
        </pc:picChg>
        <pc:picChg chg="del">
          <ac:chgData name="Gareth Cort" userId="70a7ccca9534fe0d" providerId="LiveId" clId="{D608E0E9-CEDB-4841-9C03-411541F7E542}" dt="2020-10-13T17:22:07.274" v="2" actId="478"/>
          <ac:picMkLst>
            <pc:docMk/>
            <pc:sldMk cId="3556608275" sldId="256"/>
            <ac:picMk id="7" creationId="{F3D18CBE-EDAF-495F-BAE0-4D910557FD1A}"/>
          </ac:picMkLst>
        </pc:picChg>
        <pc:picChg chg="add mod modCrop">
          <ac:chgData name="Gareth Cort" userId="70a7ccca9534fe0d" providerId="LiveId" clId="{D608E0E9-CEDB-4841-9C03-411541F7E542}" dt="2020-10-13T17:24:32.920" v="24" actId="1076"/>
          <ac:picMkLst>
            <pc:docMk/>
            <pc:sldMk cId="3556608275" sldId="256"/>
            <ac:picMk id="31" creationId="{72B7C77B-1F74-4C7E-89D9-01C81D6AEF58}"/>
          </ac:picMkLst>
        </pc:picChg>
        <pc:picChg chg="add mod modCrop">
          <ac:chgData name="Gareth Cort" userId="70a7ccca9534fe0d" providerId="LiveId" clId="{D608E0E9-CEDB-4841-9C03-411541F7E542}" dt="2020-10-13T17:25:55.332" v="34" actId="1076"/>
          <ac:picMkLst>
            <pc:docMk/>
            <pc:sldMk cId="3556608275" sldId="256"/>
            <ac:picMk id="33" creationId="{2F6F89C6-A3B6-4701-B701-3B013847CEB7}"/>
          </ac:picMkLst>
        </pc:picChg>
        <pc:picChg chg="add mod modCrop">
          <ac:chgData name="Gareth Cort" userId="70a7ccca9534fe0d" providerId="LiveId" clId="{D608E0E9-CEDB-4841-9C03-411541F7E542}" dt="2020-10-13T17:29:45.559" v="46" actId="1038"/>
          <ac:picMkLst>
            <pc:docMk/>
            <pc:sldMk cId="3556608275" sldId="256"/>
            <ac:picMk id="35" creationId="{5965189E-2C90-4545-AD9E-E542C48E57CE}"/>
          </ac:picMkLst>
        </pc:picChg>
        <pc:picChg chg="add mod">
          <ac:chgData name="Gareth Cort" userId="70a7ccca9534fe0d" providerId="LiveId" clId="{D608E0E9-CEDB-4841-9C03-411541F7E542}" dt="2020-10-13T17:30:40.390" v="51" actId="1076"/>
          <ac:picMkLst>
            <pc:docMk/>
            <pc:sldMk cId="3556608275" sldId="256"/>
            <ac:picMk id="37" creationId="{C3620EFF-10D8-4E0F-AA1E-0C910EDBD849}"/>
          </ac:picMkLst>
        </pc:picChg>
      </pc:sldChg>
      <pc:sldChg chg="del">
        <pc:chgData name="Gareth Cort" userId="70a7ccca9534fe0d" providerId="LiveId" clId="{D608E0E9-CEDB-4841-9C03-411541F7E542}" dt="2020-10-13T17:32:14.043" v="140" actId="47"/>
        <pc:sldMkLst>
          <pc:docMk/>
          <pc:sldMk cId="2502668455" sldId="289"/>
        </pc:sldMkLst>
      </pc:sldChg>
      <pc:sldChg chg="addSp delSp modSp mod delAnim">
        <pc:chgData name="Gareth Cort" userId="70a7ccca9534fe0d" providerId="LiveId" clId="{D608E0E9-CEDB-4841-9C03-411541F7E542}" dt="2020-10-13T17:31:50.978" v="139" actId="22"/>
        <pc:sldMkLst>
          <pc:docMk/>
          <pc:sldMk cId="4105884798" sldId="306"/>
        </pc:sldMkLst>
        <pc:spChg chg="del">
          <ac:chgData name="Gareth Cort" userId="70a7ccca9534fe0d" providerId="LiveId" clId="{D608E0E9-CEDB-4841-9C03-411541F7E542}" dt="2020-10-13T17:30:54.761" v="52" actId="478"/>
          <ac:spMkLst>
            <pc:docMk/>
            <pc:sldMk cId="4105884798" sldId="306"/>
            <ac:spMk id="10" creationId="{D48F6927-A208-4B49-95E3-E52E32F5B61F}"/>
          </ac:spMkLst>
        </pc:spChg>
        <pc:spChg chg="mod">
          <ac:chgData name="Gareth Cort" userId="70a7ccca9534fe0d" providerId="LiveId" clId="{D608E0E9-CEDB-4841-9C03-411541F7E542}" dt="2020-10-13T17:31:42.388" v="138" actId="1035"/>
          <ac:spMkLst>
            <pc:docMk/>
            <pc:sldMk cId="4105884798" sldId="306"/>
            <ac:spMk id="17" creationId="{0A13FC85-11AF-48C2-838E-EF1AB8461D3D}"/>
          </ac:spMkLst>
        </pc:spChg>
        <pc:spChg chg="add">
          <ac:chgData name="Gareth Cort" userId="70a7ccca9534fe0d" providerId="LiveId" clId="{D608E0E9-CEDB-4841-9C03-411541F7E542}" dt="2020-10-13T17:31:50.978" v="139" actId="22"/>
          <ac:spMkLst>
            <pc:docMk/>
            <pc:sldMk cId="4105884798" sldId="306"/>
            <ac:spMk id="18" creationId="{15D26C4D-D270-4A74-9877-C08E4E02ED0C}"/>
          </ac:spMkLst>
        </pc:spChg>
        <pc:spChg chg="mod">
          <ac:chgData name="Gareth Cort" userId="70a7ccca9534fe0d" providerId="LiveId" clId="{D608E0E9-CEDB-4841-9C03-411541F7E542}" dt="2020-10-13T17:31:42.388" v="138" actId="1035"/>
          <ac:spMkLst>
            <pc:docMk/>
            <pc:sldMk cId="4105884798" sldId="306"/>
            <ac:spMk id="19" creationId="{F06FADF6-0FE3-4C20-93D4-B57111AC6512}"/>
          </ac:spMkLst>
        </pc:spChg>
        <pc:spChg chg="del">
          <ac:chgData name="Gareth Cort" userId="70a7ccca9534fe0d" providerId="LiveId" clId="{D608E0E9-CEDB-4841-9C03-411541F7E542}" dt="2020-10-13T17:30:54.761" v="52" actId="478"/>
          <ac:spMkLst>
            <pc:docMk/>
            <pc:sldMk cId="4105884798" sldId="306"/>
            <ac:spMk id="20" creationId="{C137E15B-9614-4008-AE12-39CEFDF60017}"/>
          </ac:spMkLst>
        </pc:spChg>
        <pc:spChg chg="mod">
          <ac:chgData name="Gareth Cort" userId="70a7ccca9534fe0d" providerId="LiveId" clId="{D608E0E9-CEDB-4841-9C03-411541F7E542}" dt="2020-10-13T17:31:42.388" v="138" actId="1035"/>
          <ac:spMkLst>
            <pc:docMk/>
            <pc:sldMk cId="4105884798" sldId="306"/>
            <ac:spMk id="21" creationId="{90485E77-2740-4EB9-8DF3-2AEC49BA8D6B}"/>
          </ac:spMkLst>
        </pc:spChg>
        <pc:spChg chg="add">
          <ac:chgData name="Gareth Cort" userId="70a7ccca9534fe0d" providerId="LiveId" clId="{D608E0E9-CEDB-4841-9C03-411541F7E542}" dt="2020-10-13T17:31:50.978" v="139" actId="22"/>
          <ac:spMkLst>
            <pc:docMk/>
            <pc:sldMk cId="4105884798" sldId="306"/>
            <ac:spMk id="25" creationId="{7F545542-EB51-4815-92C9-E2E0E3444027}"/>
          </ac:spMkLst>
        </pc:spChg>
        <pc:spChg chg="add">
          <ac:chgData name="Gareth Cort" userId="70a7ccca9534fe0d" providerId="LiveId" clId="{D608E0E9-CEDB-4841-9C03-411541F7E542}" dt="2020-10-13T17:31:50.978" v="139" actId="22"/>
          <ac:spMkLst>
            <pc:docMk/>
            <pc:sldMk cId="4105884798" sldId="306"/>
            <ac:spMk id="27" creationId="{967896BB-8045-483F-8AAF-B4CFADA6E9D8}"/>
          </ac:spMkLst>
        </pc:spChg>
        <pc:spChg chg="add">
          <ac:chgData name="Gareth Cort" userId="70a7ccca9534fe0d" providerId="LiveId" clId="{D608E0E9-CEDB-4841-9C03-411541F7E542}" dt="2020-10-13T17:31:50.978" v="139" actId="22"/>
          <ac:spMkLst>
            <pc:docMk/>
            <pc:sldMk cId="4105884798" sldId="306"/>
            <ac:spMk id="29" creationId="{B4F003E1-89E5-4EC7-9DFC-FBB10F3E2159}"/>
          </ac:spMkLst>
        </pc:spChg>
        <pc:picChg chg="del">
          <ac:chgData name="Gareth Cort" userId="70a7ccca9534fe0d" providerId="LiveId" clId="{D608E0E9-CEDB-4841-9C03-411541F7E542}" dt="2020-10-13T17:30:54.761" v="52" actId="478"/>
          <ac:picMkLst>
            <pc:docMk/>
            <pc:sldMk cId="4105884798" sldId="306"/>
            <ac:picMk id="3" creationId="{76B27C4A-966B-45B2-986E-A08BA3F4004B}"/>
          </ac:picMkLst>
        </pc:picChg>
        <pc:picChg chg="del">
          <ac:chgData name="Gareth Cort" userId="70a7ccca9534fe0d" providerId="LiveId" clId="{D608E0E9-CEDB-4841-9C03-411541F7E542}" dt="2020-10-13T17:30:54.761" v="52" actId="478"/>
          <ac:picMkLst>
            <pc:docMk/>
            <pc:sldMk cId="4105884798" sldId="306"/>
            <ac:picMk id="4" creationId="{C3386A9F-149A-4EA8-8361-AA499CA2B3A7}"/>
          </ac:picMkLst>
        </pc:picChg>
        <pc:picChg chg="del">
          <ac:chgData name="Gareth Cort" userId="70a7ccca9534fe0d" providerId="LiveId" clId="{D608E0E9-CEDB-4841-9C03-411541F7E542}" dt="2020-10-13T17:30:54.761" v="52" actId="478"/>
          <ac:picMkLst>
            <pc:docMk/>
            <pc:sldMk cId="4105884798" sldId="306"/>
            <ac:picMk id="5" creationId="{A6E495F4-6425-40C1-B792-F570AD83F5A1}"/>
          </ac:picMkLst>
        </pc:picChg>
        <pc:picChg chg="del">
          <ac:chgData name="Gareth Cort" userId="70a7ccca9534fe0d" providerId="LiveId" clId="{D608E0E9-CEDB-4841-9C03-411541F7E542}" dt="2020-10-13T17:30:56.336" v="53" actId="478"/>
          <ac:picMkLst>
            <pc:docMk/>
            <pc:sldMk cId="4105884798" sldId="306"/>
            <ac:picMk id="8" creationId="{3566111B-5D37-4D48-A1F1-06F01FF5F431}"/>
          </ac:picMkLst>
        </pc:picChg>
        <pc:picChg chg="del">
          <ac:chgData name="Gareth Cort" userId="70a7ccca9534fe0d" providerId="LiveId" clId="{D608E0E9-CEDB-4841-9C03-411541F7E542}" dt="2020-10-13T17:30:54.761" v="52" actId="478"/>
          <ac:picMkLst>
            <pc:docMk/>
            <pc:sldMk cId="4105884798" sldId="306"/>
            <ac:picMk id="16" creationId="{DC7EC841-5FF1-494B-8EEE-0D2BC3F35B79}"/>
          </ac:picMkLst>
        </pc:picChg>
      </pc:sldChg>
      <pc:sldChg chg="del">
        <pc:chgData name="Gareth Cort" userId="70a7ccca9534fe0d" providerId="LiveId" clId="{D608E0E9-CEDB-4841-9C03-411541F7E542}" dt="2020-10-13T17:32:15.353" v="141" actId="47"/>
        <pc:sldMkLst>
          <pc:docMk/>
          <pc:sldMk cId="3938924122" sldId="309"/>
        </pc:sldMkLst>
      </pc:sldChg>
      <pc:sldChg chg="del">
        <pc:chgData name="Gareth Cort" userId="70a7ccca9534fe0d" providerId="LiveId" clId="{D608E0E9-CEDB-4841-9C03-411541F7E542}" dt="2020-10-13T17:32:16.237" v="142" actId="47"/>
        <pc:sldMkLst>
          <pc:docMk/>
          <pc:sldMk cId="915826449" sldId="310"/>
        </pc:sldMkLst>
      </pc:sldChg>
      <pc:sldChg chg="del">
        <pc:chgData name="Gareth Cort" userId="70a7ccca9534fe0d" providerId="LiveId" clId="{D608E0E9-CEDB-4841-9C03-411541F7E542}" dt="2020-10-13T17:32:17.005" v="143" actId="47"/>
        <pc:sldMkLst>
          <pc:docMk/>
          <pc:sldMk cId="3658778343" sldId="311"/>
        </pc:sldMkLst>
      </pc:sldChg>
      <pc:sldChg chg="del">
        <pc:chgData name="Gareth Cort" userId="70a7ccca9534fe0d" providerId="LiveId" clId="{D608E0E9-CEDB-4841-9C03-411541F7E542}" dt="2020-10-13T17:32:17.921" v="144" actId="47"/>
        <pc:sldMkLst>
          <pc:docMk/>
          <pc:sldMk cId="3423724720" sldId="312"/>
        </pc:sldMkLst>
      </pc:sldChg>
      <pc:sldChg chg="del">
        <pc:chgData name="Gareth Cort" userId="70a7ccca9534fe0d" providerId="LiveId" clId="{D608E0E9-CEDB-4841-9C03-411541F7E542}" dt="2020-10-13T18:13:40.652" v="758" actId="47"/>
        <pc:sldMkLst>
          <pc:docMk/>
          <pc:sldMk cId="3267123625" sldId="313"/>
        </pc:sldMkLst>
      </pc:sldChg>
      <pc:sldChg chg="addSp delSp modSp mod">
        <pc:chgData name="Gareth Cort" userId="70a7ccca9534fe0d" providerId="LiveId" clId="{D608E0E9-CEDB-4841-9C03-411541F7E542}" dt="2020-10-13T18:16:06.776" v="874" actId="113"/>
        <pc:sldMkLst>
          <pc:docMk/>
          <pc:sldMk cId="189455930" sldId="314"/>
        </pc:sldMkLst>
        <pc:spChg chg="del">
          <ac:chgData name="Gareth Cort" userId="70a7ccca9534fe0d" providerId="LiveId" clId="{D608E0E9-CEDB-4841-9C03-411541F7E542}" dt="2020-10-13T18:14:14.697" v="853" actId="478"/>
          <ac:spMkLst>
            <pc:docMk/>
            <pc:sldMk cId="189455930" sldId="314"/>
            <ac:spMk id="2" creationId="{1374FE68-8CFD-41FD-9D72-09BF890AA309}"/>
          </ac:spMkLst>
        </pc:spChg>
        <pc:spChg chg="add mod">
          <ac:chgData name="Gareth Cort" userId="70a7ccca9534fe0d" providerId="LiveId" clId="{D608E0E9-CEDB-4841-9C03-411541F7E542}" dt="2020-10-13T18:16:06.776" v="874" actId="113"/>
          <ac:spMkLst>
            <pc:docMk/>
            <pc:sldMk cId="189455930" sldId="314"/>
            <ac:spMk id="9" creationId="{FED73E7F-97E1-4F4A-A28D-0709C1B2F648}"/>
          </ac:spMkLst>
        </pc:spChg>
        <pc:spChg chg="del">
          <ac:chgData name="Gareth Cort" userId="70a7ccca9534fe0d" providerId="LiveId" clId="{D608E0E9-CEDB-4841-9C03-411541F7E542}" dt="2020-10-13T18:14:14.697" v="853" actId="478"/>
          <ac:spMkLst>
            <pc:docMk/>
            <pc:sldMk cId="189455930" sldId="314"/>
            <ac:spMk id="10" creationId="{D48F6927-A208-4B49-95E3-E52E32F5B61F}"/>
          </ac:spMkLst>
        </pc:spChg>
        <pc:spChg chg="mod">
          <ac:chgData name="Gareth Cort" userId="70a7ccca9534fe0d" providerId="LiveId" clId="{D608E0E9-CEDB-4841-9C03-411541F7E542}" dt="2020-10-13T18:14:00.712" v="852" actId="1037"/>
          <ac:spMkLst>
            <pc:docMk/>
            <pc:sldMk cId="189455930" sldId="314"/>
            <ac:spMk id="17" creationId="{0A13FC85-11AF-48C2-838E-EF1AB8461D3D}"/>
          </ac:spMkLst>
        </pc:spChg>
        <pc:spChg chg="mod">
          <ac:chgData name="Gareth Cort" userId="70a7ccca9534fe0d" providerId="LiveId" clId="{D608E0E9-CEDB-4841-9C03-411541F7E542}" dt="2020-10-13T18:13:53.841" v="771" actId="14100"/>
          <ac:spMkLst>
            <pc:docMk/>
            <pc:sldMk cId="189455930" sldId="314"/>
            <ac:spMk id="19" creationId="{F06FADF6-0FE3-4C20-93D4-B57111AC6512}"/>
          </ac:spMkLst>
        </pc:spChg>
        <pc:spChg chg="mod">
          <ac:chgData name="Gareth Cort" userId="70a7ccca9534fe0d" providerId="LiveId" clId="{D608E0E9-CEDB-4841-9C03-411541F7E542}" dt="2020-10-13T18:13:48.778" v="770" actId="5793"/>
          <ac:spMkLst>
            <pc:docMk/>
            <pc:sldMk cId="189455930" sldId="314"/>
            <ac:spMk id="21" creationId="{90485E77-2740-4EB9-8DF3-2AEC49BA8D6B}"/>
          </ac:spMkLst>
        </pc:spChg>
        <pc:grpChg chg="del">
          <ac:chgData name="Gareth Cort" userId="70a7ccca9534fe0d" providerId="LiveId" clId="{D608E0E9-CEDB-4841-9C03-411541F7E542}" dt="2020-10-13T18:14:14.697" v="853" actId="478"/>
          <ac:grpSpMkLst>
            <pc:docMk/>
            <pc:sldMk cId="189455930" sldId="314"/>
            <ac:grpSpMk id="6" creationId="{0945DE38-8200-45D0-9EF1-04A8900F5903}"/>
          </ac:grpSpMkLst>
        </pc:grpChg>
        <pc:grpChg chg="del">
          <ac:chgData name="Gareth Cort" userId="70a7ccca9534fe0d" providerId="LiveId" clId="{D608E0E9-CEDB-4841-9C03-411541F7E542}" dt="2020-10-13T18:14:14.697" v="853" actId="478"/>
          <ac:grpSpMkLst>
            <pc:docMk/>
            <pc:sldMk cId="189455930" sldId="314"/>
            <ac:grpSpMk id="7" creationId="{3F6943B2-3793-4B6C-BD1A-C1269BAF9F03}"/>
          </ac:grpSpMkLst>
        </pc:grpChg>
      </pc:sldChg>
      <pc:sldChg chg="addSp delSp modSp mod">
        <pc:chgData name="Gareth Cort" userId="70a7ccca9534fe0d" providerId="LiveId" clId="{D608E0E9-CEDB-4841-9C03-411541F7E542}" dt="2020-10-13T18:17:55.956" v="925" actId="1076"/>
        <pc:sldMkLst>
          <pc:docMk/>
          <pc:sldMk cId="304631356" sldId="315"/>
        </pc:sldMkLst>
        <pc:spChg chg="del mod">
          <ac:chgData name="Gareth Cort" userId="70a7ccca9534fe0d" providerId="LiveId" clId="{D608E0E9-CEDB-4841-9C03-411541F7E542}" dt="2020-10-13T18:17:37.986" v="909" actId="478"/>
          <ac:spMkLst>
            <pc:docMk/>
            <pc:sldMk cId="304631356" sldId="315"/>
            <ac:spMk id="14" creationId="{B14192C3-66DF-4EFA-84B7-77E691D3D3D6}"/>
          </ac:spMkLst>
        </pc:spChg>
        <pc:spChg chg="add mod ord">
          <ac:chgData name="Gareth Cort" userId="70a7ccca9534fe0d" providerId="LiveId" clId="{D608E0E9-CEDB-4841-9C03-411541F7E542}" dt="2020-10-13T18:17:49.424" v="922" actId="404"/>
          <ac:spMkLst>
            <pc:docMk/>
            <pc:sldMk cId="304631356" sldId="315"/>
            <ac:spMk id="27" creationId="{DFA9C2F2-B36A-4D07-A050-214FEAF2CFB7}"/>
          </ac:spMkLst>
        </pc:spChg>
        <pc:picChg chg="mod">
          <ac:chgData name="Gareth Cort" userId="70a7ccca9534fe0d" providerId="LiveId" clId="{D608E0E9-CEDB-4841-9C03-411541F7E542}" dt="2020-10-13T18:17:54.296" v="924" actId="1076"/>
          <ac:picMkLst>
            <pc:docMk/>
            <pc:sldMk cId="304631356" sldId="315"/>
            <ac:picMk id="5" creationId="{FA7D458E-B3D8-41FF-A0B6-BD60410A241D}"/>
          </ac:picMkLst>
        </pc:picChg>
        <pc:picChg chg="mod">
          <ac:chgData name="Gareth Cort" userId="70a7ccca9534fe0d" providerId="LiveId" clId="{D608E0E9-CEDB-4841-9C03-411541F7E542}" dt="2020-10-13T18:17:55.956" v="925" actId="1076"/>
          <ac:picMkLst>
            <pc:docMk/>
            <pc:sldMk cId="304631356" sldId="315"/>
            <ac:picMk id="8" creationId="{27D4BBCE-693D-4279-ADB2-834FF9AFC6EB}"/>
          </ac:picMkLst>
        </pc:picChg>
        <pc:picChg chg="mod">
          <ac:chgData name="Gareth Cort" userId="70a7ccca9534fe0d" providerId="LiveId" clId="{D608E0E9-CEDB-4841-9C03-411541F7E542}" dt="2020-10-13T18:17:53.096" v="923" actId="1076"/>
          <ac:picMkLst>
            <pc:docMk/>
            <pc:sldMk cId="304631356" sldId="315"/>
            <ac:picMk id="11" creationId="{03820B29-AC65-40ED-BF20-64ADA14A4DC7}"/>
          </ac:picMkLst>
        </pc:picChg>
      </pc:sldChg>
      <pc:sldChg chg="addSp delSp modSp add mod">
        <pc:chgData name="Gareth Cort" userId="70a7ccca9534fe0d" providerId="LiveId" clId="{D608E0E9-CEDB-4841-9C03-411541F7E542}" dt="2020-10-13T17:41:08.800" v="185" actId="207"/>
        <pc:sldMkLst>
          <pc:docMk/>
          <pc:sldMk cId="71723595" sldId="316"/>
        </pc:sldMkLst>
        <pc:spChg chg="add mod">
          <ac:chgData name="Gareth Cort" userId="70a7ccca9534fe0d" providerId="LiveId" clId="{D608E0E9-CEDB-4841-9C03-411541F7E542}" dt="2020-10-13T17:34:09.072" v="165" actId="688"/>
          <ac:spMkLst>
            <pc:docMk/>
            <pc:sldMk cId="71723595" sldId="316"/>
            <ac:spMk id="2" creationId="{A109CBED-50F9-4356-B926-9FBE9E9A8F8D}"/>
          </ac:spMkLst>
        </pc:spChg>
        <pc:spChg chg="add mod">
          <ac:chgData name="Gareth Cort" userId="70a7ccca9534fe0d" providerId="LiveId" clId="{D608E0E9-CEDB-4841-9C03-411541F7E542}" dt="2020-10-13T17:34:50.899" v="175" actId="688"/>
          <ac:spMkLst>
            <pc:docMk/>
            <pc:sldMk cId="71723595" sldId="316"/>
            <ac:spMk id="5" creationId="{4746DD41-3D79-4F64-9405-56B4BC7B23B4}"/>
          </ac:spMkLst>
        </pc:spChg>
        <pc:spChg chg="add mod">
          <ac:chgData name="Gareth Cort" userId="70a7ccca9534fe0d" providerId="LiveId" clId="{D608E0E9-CEDB-4841-9C03-411541F7E542}" dt="2020-10-13T17:41:08.800" v="185" actId="207"/>
          <ac:spMkLst>
            <pc:docMk/>
            <pc:sldMk cId="71723595" sldId="316"/>
            <ac:spMk id="7" creationId="{4BA36E9A-1A38-4641-8CC3-9170E1F8B43D}"/>
          </ac:spMkLst>
        </pc:spChg>
        <pc:spChg chg="del">
          <ac:chgData name="Gareth Cort" userId="70a7ccca9534fe0d" providerId="LiveId" clId="{D608E0E9-CEDB-4841-9C03-411541F7E542}" dt="2020-10-13T17:32:41.340" v="148" actId="478"/>
          <ac:spMkLst>
            <pc:docMk/>
            <pc:sldMk cId="71723595" sldId="316"/>
            <ac:spMk id="18" creationId="{15D26C4D-D270-4A74-9877-C08E4E02ED0C}"/>
          </ac:spMkLst>
        </pc:spChg>
        <pc:spChg chg="mod">
          <ac:chgData name="Gareth Cort" userId="70a7ccca9534fe0d" providerId="LiveId" clId="{D608E0E9-CEDB-4841-9C03-411541F7E542}" dt="2020-10-13T17:32:35.782" v="147" actId="20577"/>
          <ac:spMkLst>
            <pc:docMk/>
            <pc:sldMk cId="71723595" sldId="316"/>
            <ac:spMk id="21" creationId="{90485E77-2740-4EB9-8DF3-2AEC49BA8D6B}"/>
          </ac:spMkLst>
        </pc:spChg>
        <pc:spChg chg="del">
          <ac:chgData name="Gareth Cort" userId="70a7ccca9534fe0d" providerId="LiveId" clId="{D608E0E9-CEDB-4841-9C03-411541F7E542}" dt="2020-10-13T17:32:41.340" v="148" actId="478"/>
          <ac:spMkLst>
            <pc:docMk/>
            <pc:sldMk cId="71723595" sldId="316"/>
            <ac:spMk id="25" creationId="{7F545542-EB51-4815-92C9-E2E0E3444027}"/>
          </ac:spMkLst>
        </pc:spChg>
        <pc:spChg chg="del">
          <ac:chgData name="Gareth Cort" userId="70a7ccca9534fe0d" providerId="LiveId" clId="{D608E0E9-CEDB-4841-9C03-411541F7E542}" dt="2020-10-13T17:32:41.340" v="148" actId="478"/>
          <ac:spMkLst>
            <pc:docMk/>
            <pc:sldMk cId="71723595" sldId="316"/>
            <ac:spMk id="27" creationId="{967896BB-8045-483F-8AAF-B4CFADA6E9D8}"/>
          </ac:spMkLst>
        </pc:spChg>
        <pc:spChg chg="del">
          <ac:chgData name="Gareth Cort" userId="70a7ccca9534fe0d" providerId="LiveId" clId="{D608E0E9-CEDB-4841-9C03-411541F7E542}" dt="2020-10-13T17:32:42.839" v="149" actId="478"/>
          <ac:spMkLst>
            <pc:docMk/>
            <pc:sldMk cId="71723595" sldId="316"/>
            <ac:spMk id="29" creationId="{B4F003E1-89E5-4EC7-9DFC-FBB10F3E2159}"/>
          </ac:spMkLst>
        </pc:spChg>
        <pc:picChg chg="add mod modCrop">
          <ac:chgData name="Gareth Cort" userId="70a7ccca9534fe0d" providerId="LiveId" clId="{D608E0E9-CEDB-4841-9C03-411541F7E542}" dt="2020-10-13T17:34:09.072" v="165" actId="688"/>
          <ac:picMkLst>
            <pc:docMk/>
            <pc:sldMk cId="71723595" sldId="316"/>
            <ac:picMk id="4" creationId="{CC777BB3-24DA-4BAB-AB56-C281647A3C11}"/>
          </ac:picMkLst>
        </pc:picChg>
        <pc:picChg chg="add mod">
          <ac:chgData name="Gareth Cort" userId="70a7ccca9534fe0d" providerId="LiveId" clId="{D608E0E9-CEDB-4841-9C03-411541F7E542}" dt="2020-10-13T17:34:50.899" v="175" actId="688"/>
          <ac:picMkLst>
            <pc:docMk/>
            <pc:sldMk cId="71723595" sldId="316"/>
            <ac:picMk id="6" creationId="{9D366475-473B-4F2B-87B8-BC24A4FC1AD7}"/>
          </ac:picMkLst>
        </pc:picChg>
        <pc:picChg chg="add mod modCrop">
          <ac:chgData name="Gareth Cort" userId="70a7ccca9534fe0d" providerId="LiveId" clId="{D608E0E9-CEDB-4841-9C03-411541F7E542}" dt="2020-10-13T17:35:37.150" v="184" actId="1076"/>
          <ac:picMkLst>
            <pc:docMk/>
            <pc:sldMk cId="71723595" sldId="316"/>
            <ac:picMk id="9" creationId="{703F75CA-3C62-47A6-9A4A-D0C21470C0BD}"/>
          </ac:picMkLst>
        </pc:picChg>
      </pc:sldChg>
      <pc:sldChg chg="addSp delSp modSp add mod">
        <pc:chgData name="Gareth Cort" userId="70a7ccca9534fe0d" providerId="LiveId" clId="{D608E0E9-CEDB-4841-9C03-411541F7E542}" dt="2020-10-13T17:48:02.794" v="360" actId="404"/>
        <pc:sldMkLst>
          <pc:docMk/>
          <pc:sldMk cId="4164732535" sldId="317"/>
        </pc:sldMkLst>
        <pc:spChg chg="del">
          <ac:chgData name="Gareth Cort" userId="70a7ccca9534fe0d" providerId="LiveId" clId="{D608E0E9-CEDB-4841-9C03-411541F7E542}" dt="2020-10-13T17:42:06.316" v="285" actId="478"/>
          <ac:spMkLst>
            <pc:docMk/>
            <pc:sldMk cId="4164732535" sldId="317"/>
            <ac:spMk id="2" creationId="{A109CBED-50F9-4356-B926-9FBE9E9A8F8D}"/>
          </ac:spMkLst>
        </pc:spChg>
        <pc:spChg chg="del">
          <ac:chgData name="Gareth Cort" userId="70a7ccca9534fe0d" providerId="LiveId" clId="{D608E0E9-CEDB-4841-9C03-411541F7E542}" dt="2020-10-13T17:42:06.316" v="285" actId="478"/>
          <ac:spMkLst>
            <pc:docMk/>
            <pc:sldMk cId="4164732535" sldId="317"/>
            <ac:spMk id="5" creationId="{4746DD41-3D79-4F64-9405-56B4BC7B23B4}"/>
          </ac:spMkLst>
        </pc:spChg>
        <pc:spChg chg="del">
          <ac:chgData name="Gareth Cort" userId="70a7ccca9534fe0d" providerId="LiveId" clId="{D608E0E9-CEDB-4841-9C03-411541F7E542}" dt="2020-10-13T17:42:06.316" v="285" actId="478"/>
          <ac:spMkLst>
            <pc:docMk/>
            <pc:sldMk cId="4164732535" sldId="317"/>
            <ac:spMk id="7" creationId="{4BA36E9A-1A38-4641-8CC3-9170E1F8B43D}"/>
          </ac:spMkLst>
        </pc:spChg>
        <pc:spChg chg="add mod">
          <ac:chgData name="Gareth Cort" userId="70a7ccca9534fe0d" providerId="LiveId" clId="{D608E0E9-CEDB-4841-9C03-411541F7E542}" dt="2020-10-13T17:43:11.208" v="300" actId="1076"/>
          <ac:spMkLst>
            <pc:docMk/>
            <pc:sldMk cId="4164732535" sldId="317"/>
            <ac:spMk id="8" creationId="{9EA95AA4-A15B-40E4-B4F8-1C156B1B7323}"/>
          </ac:spMkLst>
        </pc:spChg>
        <pc:spChg chg="add mod ord">
          <ac:chgData name="Gareth Cort" userId="70a7ccca9534fe0d" providerId="LiveId" clId="{D608E0E9-CEDB-4841-9C03-411541F7E542}" dt="2020-10-13T17:48:02.794" v="360" actId="404"/>
          <ac:spMkLst>
            <pc:docMk/>
            <pc:sldMk cId="4164732535" sldId="317"/>
            <ac:spMk id="10" creationId="{844BF2C5-2FC2-46E1-B237-C70959518C61}"/>
          </ac:spMkLst>
        </pc:spChg>
        <pc:spChg chg="add del mod">
          <ac:chgData name="Gareth Cort" userId="70a7ccca9534fe0d" providerId="LiveId" clId="{D608E0E9-CEDB-4841-9C03-411541F7E542}" dt="2020-10-13T17:45:09.542" v="328" actId="478"/>
          <ac:spMkLst>
            <pc:docMk/>
            <pc:sldMk cId="4164732535" sldId="317"/>
            <ac:spMk id="13" creationId="{47CA5B68-F9A1-498D-8817-071FBE95AABF}"/>
          </ac:spMkLst>
        </pc:spChg>
        <pc:spChg chg="mod">
          <ac:chgData name="Gareth Cort" userId="70a7ccca9534fe0d" providerId="LiveId" clId="{D608E0E9-CEDB-4841-9C03-411541F7E542}" dt="2020-10-13T17:42:03.163" v="284" actId="1037"/>
          <ac:spMkLst>
            <pc:docMk/>
            <pc:sldMk cId="4164732535" sldId="317"/>
            <ac:spMk id="17" creationId="{0A13FC85-11AF-48C2-838E-EF1AB8461D3D}"/>
          </ac:spMkLst>
        </pc:spChg>
        <pc:spChg chg="mod">
          <ac:chgData name="Gareth Cort" userId="70a7ccca9534fe0d" providerId="LiveId" clId="{D608E0E9-CEDB-4841-9C03-411541F7E542}" dt="2020-10-13T17:41:56.435" v="208" actId="14100"/>
          <ac:spMkLst>
            <pc:docMk/>
            <pc:sldMk cId="4164732535" sldId="317"/>
            <ac:spMk id="19" creationId="{F06FADF6-0FE3-4C20-93D4-B57111AC6512}"/>
          </ac:spMkLst>
        </pc:spChg>
        <pc:spChg chg="mod">
          <ac:chgData name="Gareth Cort" userId="70a7ccca9534fe0d" providerId="LiveId" clId="{D608E0E9-CEDB-4841-9C03-411541F7E542}" dt="2020-10-13T17:41:44.692" v="205" actId="403"/>
          <ac:spMkLst>
            <pc:docMk/>
            <pc:sldMk cId="4164732535" sldId="317"/>
            <ac:spMk id="21" creationId="{90485E77-2740-4EB9-8DF3-2AEC49BA8D6B}"/>
          </ac:spMkLst>
        </pc:spChg>
        <pc:picChg chg="add mod modCrop">
          <ac:chgData name="Gareth Cort" userId="70a7ccca9534fe0d" providerId="LiveId" clId="{D608E0E9-CEDB-4841-9C03-411541F7E542}" dt="2020-10-13T17:42:46.150" v="295" actId="1076"/>
          <ac:picMkLst>
            <pc:docMk/>
            <pc:sldMk cId="4164732535" sldId="317"/>
            <ac:picMk id="3" creationId="{6AB1F69F-BB01-4CDC-983E-E9AA5612D5B8}"/>
          </ac:picMkLst>
        </pc:picChg>
        <pc:picChg chg="del">
          <ac:chgData name="Gareth Cort" userId="70a7ccca9534fe0d" providerId="LiveId" clId="{D608E0E9-CEDB-4841-9C03-411541F7E542}" dt="2020-10-13T17:42:06.316" v="285" actId="478"/>
          <ac:picMkLst>
            <pc:docMk/>
            <pc:sldMk cId="4164732535" sldId="317"/>
            <ac:picMk id="4" creationId="{CC777BB3-24DA-4BAB-AB56-C281647A3C11}"/>
          </ac:picMkLst>
        </pc:picChg>
        <pc:picChg chg="del">
          <ac:chgData name="Gareth Cort" userId="70a7ccca9534fe0d" providerId="LiveId" clId="{D608E0E9-CEDB-4841-9C03-411541F7E542}" dt="2020-10-13T17:42:06.316" v="285" actId="478"/>
          <ac:picMkLst>
            <pc:docMk/>
            <pc:sldMk cId="4164732535" sldId="317"/>
            <ac:picMk id="6" creationId="{9D366475-473B-4F2B-87B8-BC24A4FC1AD7}"/>
          </ac:picMkLst>
        </pc:picChg>
        <pc:picChg chg="del">
          <ac:chgData name="Gareth Cort" userId="70a7ccca9534fe0d" providerId="LiveId" clId="{D608E0E9-CEDB-4841-9C03-411541F7E542}" dt="2020-10-13T17:42:06.316" v="285" actId="478"/>
          <ac:picMkLst>
            <pc:docMk/>
            <pc:sldMk cId="4164732535" sldId="317"/>
            <ac:picMk id="9" creationId="{703F75CA-3C62-47A6-9A4A-D0C21470C0BD}"/>
          </ac:picMkLst>
        </pc:picChg>
      </pc:sldChg>
      <pc:sldChg chg="addSp delSp modSp add mod">
        <pc:chgData name="Gareth Cort" userId="70a7ccca9534fe0d" providerId="LiveId" clId="{D608E0E9-CEDB-4841-9C03-411541F7E542}" dt="2020-10-13T17:47:13.374" v="353" actId="14100"/>
        <pc:sldMkLst>
          <pc:docMk/>
          <pc:sldMk cId="805061840" sldId="318"/>
        </pc:sldMkLst>
        <pc:spChg chg="add mod">
          <ac:chgData name="Gareth Cort" userId="70a7ccca9534fe0d" providerId="LiveId" clId="{D608E0E9-CEDB-4841-9C03-411541F7E542}" dt="2020-10-13T17:47:13.374" v="353" actId="14100"/>
          <ac:spMkLst>
            <pc:docMk/>
            <pc:sldMk cId="805061840" sldId="318"/>
            <ac:spMk id="2" creationId="{E491EE66-6775-4740-B843-5BE2FE41F8ED}"/>
          </ac:spMkLst>
        </pc:spChg>
        <pc:spChg chg="add del mod">
          <ac:chgData name="Gareth Cort" userId="70a7ccca9534fe0d" providerId="LiveId" clId="{D608E0E9-CEDB-4841-9C03-411541F7E542}" dt="2020-10-13T17:45:40.863" v="335" actId="478"/>
          <ac:spMkLst>
            <pc:docMk/>
            <pc:sldMk cId="805061840" sldId="318"/>
            <ac:spMk id="9" creationId="{01CF4646-4CF2-4A2C-A20F-879EA06C8169}"/>
          </ac:spMkLst>
        </pc:spChg>
        <pc:spChg chg="del">
          <ac:chgData name="Gareth Cort" userId="70a7ccca9534fe0d" providerId="LiveId" clId="{D608E0E9-CEDB-4841-9C03-411541F7E542}" dt="2020-10-13T17:43:26.671" v="302" actId="478"/>
          <ac:spMkLst>
            <pc:docMk/>
            <pc:sldMk cId="805061840" sldId="318"/>
            <ac:spMk id="13" creationId="{47CA5B68-F9A1-498D-8817-071FBE95AABF}"/>
          </ac:spMkLst>
        </pc:spChg>
      </pc:sldChg>
      <pc:sldChg chg="addSp delSp modSp add mod">
        <pc:chgData name="Gareth Cort" userId="70a7ccca9534fe0d" providerId="LiveId" clId="{D608E0E9-CEDB-4841-9C03-411541F7E542}" dt="2020-10-13T17:47:18.573" v="354" actId="14100"/>
        <pc:sldMkLst>
          <pc:docMk/>
          <pc:sldMk cId="1607822384" sldId="319"/>
        </pc:sldMkLst>
        <pc:spChg chg="add mod">
          <ac:chgData name="Gareth Cort" userId="70a7ccca9534fe0d" providerId="LiveId" clId="{D608E0E9-CEDB-4841-9C03-411541F7E542}" dt="2020-10-13T17:47:18.573" v="354" actId="14100"/>
          <ac:spMkLst>
            <pc:docMk/>
            <pc:sldMk cId="1607822384" sldId="319"/>
            <ac:spMk id="2" creationId="{0E285560-2536-41D9-BF30-8FACBCFA1B8E}"/>
          </ac:spMkLst>
        </pc:spChg>
        <pc:spChg chg="del">
          <ac:chgData name="Gareth Cort" userId="70a7ccca9534fe0d" providerId="LiveId" clId="{D608E0E9-CEDB-4841-9C03-411541F7E542}" dt="2020-10-13T17:43:59.825" v="309" actId="478"/>
          <ac:spMkLst>
            <pc:docMk/>
            <pc:sldMk cId="1607822384" sldId="319"/>
            <ac:spMk id="9" creationId="{01CF4646-4CF2-4A2C-A20F-879EA06C8169}"/>
          </ac:spMkLst>
        </pc:spChg>
        <pc:spChg chg="add del mod">
          <ac:chgData name="Gareth Cort" userId="70a7ccca9534fe0d" providerId="LiveId" clId="{D608E0E9-CEDB-4841-9C03-411541F7E542}" dt="2020-10-13T17:46:31.088" v="346" actId="478"/>
          <ac:spMkLst>
            <pc:docMk/>
            <pc:sldMk cId="1607822384" sldId="319"/>
            <ac:spMk id="10" creationId="{92B68D06-358E-4052-B095-79F946DBED0A}"/>
          </ac:spMkLst>
        </pc:spChg>
      </pc:sldChg>
      <pc:sldChg chg="modSp add mod ord">
        <pc:chgData name="Gareth Cort" userId="70a7ccca9534fe0d" providerId="LiveId" clId="{D608E0E9-CEDB-4841-9C03-411541F7E542}" dt="2020-10-13T17:47:53.171" v="359" actId="404"/>
        <pc:sldMkLst>
          <pc:docMk/>
          <pc:sldMk cId="3797822635" sldId="320"/>
        </pc:sldMkLst>
        <pc:spChg chg="mod">
          <ac:chgData name="Gareth Cort" userId="70a7ccca9534fe0d" providerId="LiveId" clId="{D608E0E9-CEDB-4841-9C03-411541F7E542}" dt="2020-10-13T17:47:53.171" v="359" actId="404"/>
          <ac:spMkLst>
            <pc:docMk/>
            <pc:sldMk cId="3797822635" sldId="320"/>
            <ac:spMk id="2" creationId="{E491EE66-6775-4740-B843-5BE2FE41F8ED}"/>
          </ac:spMkLst>
        </pc:spChg>
      </pc:sldChg>
      <pc:sldChg chg="modSp add mod">
        <pc:chgData name="Gareth Cort" userId="70a7ccca9534fe0d" providerId="LiveId" clId="{D608E0E9-CEDB-4841-9C03-411541F7E542}" dt="2020-10-13T17:48:54.722" v="366" actId="207"/>
        <pc:sldMkLst>
          <pc:docMk/>
          <pc:sldMk cId="2730467777" sldId="321"/>
        </pc:sldMkLst>
        <pc:spChg chg="mod">
          <ac:chgData name="Gareth Cort" userId="70a7ccca9534fe0d" providerId="LiveId" clId="{D608E0E9-CEDB-4841-9C03-411541F7E542}" dt="2020-10-13T17:48:54.722" v="366" actId="207"/>
          <ac:spMkLst>
            <pc:docMk/>
            <pc:sldMk cId="2730467777" sldId="321"/>
            <ac:spMk id="10" creationId="{844BF2C5-2FC2-46E1-B237-C70959518C61}"/>
          </ac:spMkLst>
        </pc:spChg>
      </pc:sldChg>
      <pc:sldChg chg="addSp delSp modSp add mod">
        <pc:chgData name="Gareth Cort" userId="70a7ccca9534fe0d" providerId="LiveId" clId="{D608E0E9-CEDB-4841-9C03-411541F7E542}" dt="2020-10-13T17:53:55.963" v="757" actId="207"/>
        <pc:sldMkLst>
          <pc:docMk/>
          <pc:sldMk cId="3906948934" sldId="322"/>
        </pc:sldMkLst>
        <pc:spChg chg="del">
          <ac:chgData name="Gareth Cort" userId="70a7ccca9534fe0d" providerId="LiveId" clId="{D608E0E9-CEDB-4841-9C03-411541F7E542}" dt="2020-10-13T17:50:36.025" v="619" actId="478"/>
          <ac:spMkLst>
            <pc:docMk/>
            <pc:sldMk cId="3906948934" sldId="322"/>
            <ac:spMk id="2" creationId="{A109CBED-50F9-4356-B926-9FBE9E9A8F8D}"/>
          </ac:spMkLst>
        </pc:spChg>
        <pc:spChg chg="add del mod">
          <ac:chgData name="Gareth Cort" userId="70a7ccca9534fe0d" providerId="LiveId" clId="{D608E0E9-CEDB-4841-9C03-411541F7E542}" dt="2020-10-13T17:51:02.189" v="624" actId="478"/>
          <ac:spMkLst>
            <pc:docMk/>
            <pc:sldMk cId="3906948934" sldId="322"/>
            <ac:spMk id="3" creationId="{D2D843CC-8E50-4D33-A2DD-F9E2DB1EFC0D}"/>
          </ac:spMkLst>
        </pc:spChg>
        <pc:spChg chg="del">
          <ac:chgData name="Gareth Cort" userId="70a7ccca9534fe0d" providerId="LiveId" clId="{D608E0E9-CEDB-4841-9C03-411541F7E542}" dt="2020-10-13T17:50:36.025" v="619" actId="478"/>
          <ac:spMkLst>
            <pc:docMk/>
            <pc:sldMk cId="3906948934" sldId="322"/>
            <ac:spMk id="5" creationId="{4746DD41-3D79-4F64-9405-56B4BC7B23B4}"/>
          </ac:spMkLst>
        </pc:spChg>
        <pc:spChg chg="del">
          <ac:chgData name="Gareth Cort" userId="70a7ccca9534fe0d" providerId="LiveId" clId="{D608E0E9-CEDB-4841-9C03-411541F7E542}" dt="2020-10-13T17:50:38.009" v="620" actId="478"/>
          <ac:spMkLst>
            <pc:docMk/>
            <pc:sldMk cId="3906948934" sldId="322"/>
            <ac:spMk id="7" creationId="{4BA36E9A-1A38-4641-8CC3-9170E1F8B43D}"/>
          </ac:spMkLst>
        </pc:spChg>
        <pc:spChg chg="add mod">
          <ac:chgData name="Gareth Cort" userId="70a7ccca9534fe0d" providerId="LiveId" clId="{D608E0E9-CEDB-4841-9C03-411541F7E542}" dt="2020-10-13T17:51:45.543" v="645" actId="207"/>
          <ac:spMkLst>
            <pc:docMk/>
            <pc:sldMk cId="3906948934" sldId="322"/>
            <ac:spMk id="8" creationId="{7214A43B-F758-4690-A617-8A1463FD9AFD}"/>
          </ac:spMkLst>
        </pc:spChg>
        <pc:spChg chg="add mod">
          <ac:chgData name="Gareth Cort" userId="70a7ccca9534fe0d" providerId="LiveId" clId="{D608E0E9-CEDB-4841-9C03-411541F7E542}" dt="2020-10-13T17:52:47.938" v="682" actId="207"/>
          <ac:spMkLst>
            <pc:docMk/>
            <pc:sldMk cId="3906948934" sldId="322"/>
            <ac:spMk id="10" creationId="{BAC6D7E1-8995-4607-9B2C-9FD083DCE83E}"/>
          </ac:spMkLst>
        </pc:spChg>
        <pc:spChg chg="add mod">
          <ac:chgData name="Gareth Cort" userId="70a7ccca9534fe0d" providerId="LiveId" clId="{D608E0E9-CEDB-4841-9C03-411541F7E542}" dt="2020-10-13T17:53:17.994" v="720" actId="1076"/>
          <ac:spMkLst>
            <pc:docMk/>
            <pc:sldMk cId="3906948934" sldId="322"/>
            <ac:spMk id="11" creationId="{9523EB66-A3F0-48B4-9026-D97357816312}"/>
          </ac:spMkLst>
        </pc:spChg>
        <pc:spChg chg="add mod">
          <ac:chgData name="Gareth Cort" userId="70a7ccca9534fe0d" providerId="LiveId" clId="{D608E0E9-CEDB-4841-9C03-411541F7E542}" dt="2020-10-13T17:53:28.884" v="723" actId="207"/>
          <ac:spMkLst>
            <pc:docMk/>
            <pc:sldMk cId="3906948934" sldId="322"/>
            <ac:spMk id="12" creationId="{65153521-7E4C-46A4-8198-B0155EFBC164}"/>
          </ac:spMkLst>
        </pc:spChg>
        <pc:spChg chg="add mod">
          <ac:chgData name="Gareth Cort" userId="70a7ccca9534fe0d" providerId="LiveId" clId="{D608E0E9-CEDB-4841-9C03-411541F7E542}" dt="2020-10-13T17:53:55.963" v="757" actId="207"/>
          <ac:spMkLst>
            <pc:docMk/>
            <pc:sldMk cId="3906948934" sldId="322"/>
            <ac:spMk id="14" creationId="{3F692192-511F-4105-9481-DEF0B94CB792}"/>
          </ac:spMkLst>
        </pc:spChg>
        <pc:spChg chg="mod">
          <ac:chgData name="Gareth Cort" userId="70a7ccca9534fe0d" providerId="LiveId" clId="{D608E0E9-CEDB-4841-9C03-411541F7E542}" dt="2020-10-13T17:50:30.914" v="618" actId="1037"/>
          <ac:spMkLst>
            <pc:docMk/>
            <pc:sldMk cId="3906948934" sldId="322"/>
            <ac:spMk id="17" creationId="{0A13FC85-11AF-48C2-838E-EF1AB8461D3D}"/>
          </ac:spMkLst>
        </pc:spChg>
        <pc:spChg chg="mod">
          <ac:chgData name="Gareth Cort" userId="70a7ccca9534fe0d" providerId="LiveId" clId="{D608E0E9-CEDB-4841-9C03-411541F7E542}" dt="2020-10-13T17:50:25.123" v="557" actId="14100"/>
          <ac:spMkLst>
            <pc:docMk/>
            <pc:sldMk cId="3906948934" sldId="322"/>
            <ac:spMk id="19" creationId="{F06FADF6-0FE3-4C20-93D4-B57111AC6512}"/>
          </ac:spMkLst>
        </pc:spChg>
        <pc:spChg chg="mod">
          <ac:chgData name="Gareth Cort" userId="70a7ccca9534fe0d" providerId="LiveId" clId="{D608E0E9-CEDB-4841-9C03-411541F7E542}" dt="2020-10-13T17:50:06.045" v="382" actId="14100"/>
          <ac:spMkLst>
            <pc:docMk/>
            <pc:sldMk cId="3906948934" sldId="322"/>
            <ac:spMk id="21" creationId="{90485E77-2740-4EB9-8DF3-2AEC49BA8D6B}"/>
          </ac:spMkLst>
        </pc:spChg>
        <pc:picChg chg="del">
          <ac:chgData name="Gareth Cort" userId="70a7ccca9534fe0d" providerId="LiveId" clId="{D608E0E9-CEDB-4841-9C03-411541F7E542}" dt="2020-10-13T17:50:36.025" v="619" actId="478"/>
          <ac:picMkLst>
            <pc:docMk/>
            <pc:sldMk cId="3906948934" sldId="322"/>
            <ac:picMk id="4" creationId="{CC777BB3-24DA-4BAB-AB56-C281647A3C11}"/>
          </ac:picMkLst>
        </pc:picChg>
        <pc:picChg chg="del">
          <ac:chgData name="Gareth Cort" userId="70a7ccca9534fe0d" providerId="LiveId" clId="{D608E0E9-CEDB-4841-9C03-411541F7E542}" dt="2020-10-13T17:50:36.025" v="619" actId="478"/>
          <ac:picMkLst>
            <pc:docMk/>
            <pc:sldMk cId="3906948934" sldId="322"/>
            <ac:picMk id="6" creationId="{9D366475-473B-4F2B-87B8-BC24A4FC1AD7}"/>
          </ac:picMkLst>
        </pc:picChg>
        <pc:picChg chg="del">
          <ac:chgData name="Gareth Cort" userId="70a7ccca9534fe0d" providerId="LiveId" clId="{D608E0E9-CEDB-4841-9C03-411541F7E542}" dt="2020-10-13T17:50:36.025" v="619" actId="478"/>
          <ac:picMkLst>
            <pc:docMk/>
            <pc:sldMk cId="3906948934" sldId="322"/>
            <ac:picMk id="9" creationId="{703F75CA-3C62-47A6-9A4A-D0C21470C0BD}"/>
          </ac:picMkLst>
        </pc:picChg>
      </pc:sldChg>
      <pc:sldChg chg="addSp delSp modSp add mod">
        <pc:chgData name="Gareth Cort" userId="70a7ccca9534fe0d" providerId="LiveId" clId="{D608E0E9-CEDB-4841-9C03-411541F7E542}" dt="2020-10-13T18:16:46.898" v="886" actId="403"/>
        <pc:sldMkLst>
          <pc:docMk/>
          <pc:sldMk cId="1290252175" sldId="323"/>
        </pc:sldMkLst>
        <pc:spChg chg="add mod">
          <ac:chgData name="Gareth Cort" userId="70a7ccca9534fe0d" providerId="LiveId" clId="{D608E0E9-CEDB-4841-9C03-411541F7E542}" dt="2020-10-13T18:16:46.898" v="886" actId="403"/>
          <ac:spMkLst>
            <pc:docMk/>
            <pc:sldMk cId="1290252175" sldId="323"/>
            <ac:spMk id="2" creationId="{F8741B90-39EA-47B4-84B0-11038407D8E6}"/>
          </ac:spMkLst>
        </pc:spChg>
        <pc:spChg chg="del">
          <ac:chgData name="Gareth Cort" userId="70a7ccca9534fe0d" providerId="LiveId" clId="{D608E0E9-CEDB-4841-9C03-411541F7E542}" dt="2020-10-13T18:15:53.216" v="873" actId="478"/>
          <ac:spMkLst>
            <pc:docMk/>
            <pc:sldMk cId="1290252175" sldId="323"/>
            <ac:spMk id="9" creationId="{FED73E7F-97E1-4F4A-A28D-0709C1B2F648}"/>
          </ac:spMkLst>
        </pc:spChg>
      </pc:sldChg>
    </pc:docChg>
  </pc:docChgLst>
  <pc:docChgLst>
    <pc:chgData name="Gareth Cort" userId="70a7ccca9534fe0d" providerId="LiveId" clId="{FA87B12F-5DB4-4C83-84D2-A67814E8F228}"/>
    <pc:docChg chg="modSld">
      <pc:chgData name="Gareth Cort" userId="70a7ccca9534fe0d" providerId="LiveId" clId="{FA87B12F-5DB4-4C83-84D2-A67814E8F228}" dt="2020-11-20T11:52:35.556" v="0" actId="2711"/>
      <pc:docMkLst>
        <pc:docMk/>
      </pc:docMkLst>
      <pc:sldChg chg="modSp mod">
        <pc:chgData name="Gareth Cort" userId="70a7ccca9534fe0d" providerId="LiveId" clId="{FA87B12F-5DB4-4C83-84D2-A67814E8F228}" dt="2020-11-20T11:52:35.556" v="0" actId="2711"/>
        <pc:sldMkLst>
          <pc:docMk/>
          <pc:sldMk cId="3694437384" sldId="293"/>
        </pc:sldMkLst>
        <pc:spChg chg="mod">
          <ac:chgData name="Gareth Cort" userId="70a7ccca9534fe0d" providerId="LiveId" clId="{FA87B12F-5DB4-4C83-84D2-A67814E8F228}" dt="2020-11-20T11:52:35.556" v="0" actId="2711"/>
          <ac:spMkLst>
            <pc:docMk/>
            <pc:sldMk cId="3694437384" sldId="293"/>
            <ac:spMk id="8" creationId="{D8C251CA-C627-4833-8E6D-618C373E8D4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4554D-C029-4766-8000-4E61E126B142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A9F6D-45C4-4A8A-9ABB-DA167D5CB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65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2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8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87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05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4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8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28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41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4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7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FDAFE0-D4CA-48DD-B18B-6224A22C9FB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BC486">
              <a:alpha val="3333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9EEBBC-E131-4FF7-B74E-0F9C1782439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218">
            <a:off x="7507979" y="-2185810"/>
            <a:ext cx="3813080" cy="3798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D88671-F5CA-4168-9411-2103FD9D59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106" y="5025414"/>
            <a:ext cx="3813080" cy="37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8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childnet.com/star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C251CA-C627-4833-8E6D-618C373E8D46}"/>
              </a:ext>
            </a:extLst>
          </p:cNvPr>
          <p:cNvSpPr/>
          <p:nvPr/>
        </p:nvSpPr>
        <p:spPr>
          <a:xfrm>
            <a:off x="830678" y="2742369"/>
            <a:ext cx="7482642" cy="1396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4050" dirty="0">
                <a:ea typeface="Calibri" panose="020F0502020204030204" pitchFamily="34" charset="0"/>
                <a:cs typeface="Times New Roman" panose="02020603050405020304" pitchFamily="18" charset="0"/>
              </a:rPr>
              <a:t>Using technology and the internet for good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D773C5-C769-49DC-BB9F-326ADC83D39F}"/>
              </a:ext>
            </a:extLst>
          </p:cNvPr>
          <p:cNvSpPr/>
          <p:nvPr/>
        </p:nvSpPr>
        <p:spPr>
          <a:xfrm>
            <a:off x="3180479" y="1577994"/>
            <a:ext cx="2593980" cy="56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3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point </a:t>
            </a:r>
            <a:endParaRPr lang="en-GB" sz="3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2B87B1-3502-4B21-B12E-A33FC22515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5911" y="409146"/>
            <a:ext cx="4512176" cy="102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4AFECB-1D89-49EE-911B-D294929AD2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717" y="6137691"/>
            <a:ext cx="1765309" cy="48343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9F560C0-9CC0-4741-A359-9C931E0D6127}"/>
              </a:ext>
            </a:extLst>
          </p:cNvPr>
          <p:cNvSpPr/>
          <p:nvPr/>
        </p:nvSpPr>
        <p:spPr>
          <a:xfrm>
            <a:off x="2098176" y="4881625"/>
            <a:ext cx="4788619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childnet.com/star</a:t>
            </a:r>
            <a:endParaRPr lang="en-GB" sz="4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15A4A8-74C2-45DD-90B6-BDCEDEE2F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19" y="6110562"/>
            <a:ext cx="1528402" cy="5376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8AEF48-F438-45C1-8043-ADD4F17AA3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083434"/>
            <a:ext cx="1215388" cy="53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37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691988" y="464509"/>
            <a:ext cx="3975956" cy="145159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6"/>
            <a:ext cx="3781664" cy="1451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99021" y="526020"/>
            <a:ext cx="3835367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the internet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good can…</a:t>
            </a: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7214A43B-F758-4690-A617-8A1463FD9AFD}"/>
              </a:ext>
            </a:extLst>
          </p:cNvPr>
          <p:cNvSpPr/>
          <p:nvPr/>
        </p:nvSpPr>
        <p:spPr>
          <a:xfrm rot="203953">
            <a:off x="555992" y="2240566"/>
            <a:ext cx="3023494" cy="1663381"/>
          </a:xfrm>
          <a:prstGeom prst="clou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Be easy!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BAC6D7E1-8995-4607-9B2C-9FD083DCE83E}"/>
              </a:ext>
            </a:extLst>
          </p:cNvPr>
          <p:cNvSpPr/>
          <p:nvPr/>
        </p:nvSpPr>
        <p:spPr>
          <a:xfrm rot="21303541">
            <a:off x="4798958" y="1001224"/>
            <a:ext cx="3709263" cy="1924311"/>
          </a:xfrm>
          <a:prstGeom prst="cloud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Be done by everyone!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9523EB66-A3F0-48B4-9026-D97357816312}"/>
              </a:ext>
            </a:extLst>
          </p:cNvPr>
          <p:cNvSpPr/>
          <p:nvPr/>
        </p:nvSpPr>
        <p:spPr>
          <a:xfrm rot="21293416">
            <a:off x="3950627" y="3136659"/>
            <a:ext cx="2738699" cy="1343622"/>
          </a:xfrm>
          <a:prstGeom prst="cloud">
            <a:avLst/>
          </a:prstGeom>
          <a:solidFill>
            <a:srgbClr val="6C2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Be fun!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65153521-7E4C-46A4-8198-B0155EFBC164}"/>
              </a:ext>
            </a:extLst>
          </p:cNvPr>
          <p:cNvSpPr/>
          <p:nvPr/>
        </p:nvSpPr>
        <p:spPr>
          <a:xfrm rot="628352">
            <a:off x="769846" y="4414347"/>
            <a:ext cx="3500429" cy="1904579"/>
          </a:xfrm>
          <a:prstGeom prst="clou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Make other people feel happy</a:t>
            </a:r>
          </a:p>
        </p:txBody>
      </p:sp>
      <p:sp>
        <p:nvSpPr>
          <p:cNvPr id="14" name="Cloud 13">
            <a:extLst>
              <a:ext uri="{FF2B5EF4-FFF2-40B4-BE49-F238E27FC236}">
                <a16:creationId xmlns:a16="http://schemas.microsoft.com/office/drawing/2014/main" id="{3F692192-511F-4105-9481-DEF0B94CB792}"/>
              </a:ext>
            </a:extLst>
          </p:cNvPr>
          <p:cNvSpPr/>
          <p:nvPr/>
        </p:nvSpPr>
        <p:spPr>
          <a:xfrm rot="21234427">
            <a:off x="5262723" y="4519769"/>
            <a:ext cx="3810428" cy="1904579"/>
          </a:xfrm>
          <a:prstGeom prst="clou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Cheer you up if you are down</a:t>
            </a:r>
          </a:p>
        </p:txBody>
      </p:sp>
    </p:spTree>
    <p:extLst>
      <p:ext uri="{BB962C8B-B14F-4D97-AF65-F5344CB8AC3E}">
        <p14:creationId xmlns:p14="http://schemas.microsoft.com/office/powerpoint/2010/main" val="3906948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75868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8997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Remember…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FED73E7F-97E1-4F4A-A28D-0709C1B2F648}"/>
              </a:ext>
            </a:extLst>
          </p:cNvPr>
          <p:cNvSpPr/>
          <p:nvPr/>
        </p:nvSpPr>
        <p:spPr>
          <a:xfrm>
            <a:off x="1571481" y="1626621"/>
            <a:ext cx="6069962" cy="3524346"/>
          </a:xfrm>
          <a:prstGeom prst="cloudCallout">
            <a:avLst>
              <a:gd name="adj1" fmla="val 53119"/>
              <a:gd name="adj2" fmla="val 76721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/>
              <a:t>Think about how your actions online make other people feel.</a:t>
            </a:r>
          </a:p>
        </p:txBody>
      </p:sp>
    </p:spTree>
    <p:extLst>
      <p:ext uri="{BB962C8B-B14F-4D97-AF65-F5344CB8AC3E}">
        <p14:creationId xmlns:p14="http://schemas.microsoft.com/office/powerpoint/2010/main" val="189455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758682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8997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Remember…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F8741B90-39EA-47B4-84B0-11038407D8E6}"/>
              </a:ext>
            </a:extLst>
          </p:cNvPr>
          <p:cNvSpPr/>
          <p:nvPr/>
        </p:nvSpPr>
        <p:spPr>
          <a:xfrm>
            <a:off x="1543911" y="1879344"/>
            <a:ext cx="6056177" cy="3533537"/>
          </a:xfrm>
          <a:prstGeom prst="wedgeEllipseCallout">
            <a:avLst>
              <a:gd name="adj1" fmla="val -42739"/>
              <a:gd name="adj2" fmla="val 6926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/>
              <a:t>Tell an adult if anything online makes you feel worried or upset.</a:t>
            </a:r>
          </a:p>
        </p:txBody>
      </p:sp>
    </p:spTree>
    <p:extLst>
      <p:ext uri="{BB962C8B-B14F-4D97-AF65-F5344CB8AC3E}">
        <p14:creationId xmlns:p14="http://schemas.microsoft.com/office/powerpoint/2010/main" val="1290252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FA9C2F2-B36A-4D07-A050-214FEAF2CFB7}"/>
              </a:ext>
            </a:extLst>
          </p:cNvPr>
          <p:cNvSpPr/>
          <p:nvPr/>
        </p:nvSpPr>
        <p:spPr>
          <a:xfrm>
            <a:off x="1373897" y="2302082"/>
            <a:ext cx="5406653" cy="1570142"/>
          </a:xfrm>
          <a:prstGeom prst="roundRect">
            <a:avLst/>
          </a:prstGeom>
          <a:solidFill>
            <a:srgbClr val="6C2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/>
              <a:t>What can you do?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524337" y="138264"/>
            <a:ext cx="3102251" cy="1132612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002223" cy="11326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236415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Challenge…</a:t>
            </a:r>
          </a:p>
        </p:txBody>
      </p:sp>
      <p:pic>
        <p:nvPicPr>
          <p:cNvPr id="4" name="Picture 3" descr="A picture containing light&#10;&#10;Description automatically generated">
            <a:extLst>
              <a:ext uri="{FF2B5EF4-FFF2-40B4-BE49-F238E27FC236}">
                <a16:creationId xmlns:a16="http://schemas.microsoft.com/office/drawing/2014/main" id="{DBD289FB-357A-4637-8518-C2E1D72BC2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9" t="17094" r="27861" b="16284"/>
          <a:stretch/>
        </p:blipFill>
        <p:spPr>
          <a:xfrm rot="714706">
            <a:off x="7150850" y="2099121"/>
            <a:ext cx="1151204" cy="1701709"/>
          </a:xfrm>
          <a:prstGeom prst="rect">
            <a:avLst/>
          </a:prstGeom>
        </p:spPr>
      </p:pic>
      <p:pic>
        <p:nvPicPr>
          <p:cNvPr id="5" name="Picture 4" descr="A sign in the dark&#10;&#10;Description automatically generated">
            <a:extLst>
              <a:ext uri="{FF2B5EF4-FFF2-40B4-BE49-F238E27FC236}">
                <a16:creationId xmlns:a16="http://schemas.microsoft.com/office/drawing/2014/main" id="{FA7D458E-B3D8-41FF-A0B6-BD60410A241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127" y="4254869"/>
            <a:ext cx="2536841" cy="2536841"/>
          </a:xfrm>
          <a:prstGeom prst="rect">
            <a:avLst/>
          </a:prstGeom>
        </p:spPr>
      </p:pic>
      <p:pic>
        <p:nvPicPr>
          <p:cNvPr id="8" name="Picture 7" descr="A sign in the dark&#10;&#10;Description automatically generated">
            <a:extLst>
              <a:ext uri="{FF2B5EF4-FFF2-40B4-BE49-F238E27FC236}">
                <a16:creationId xmlns:a16="http://schemas.microsoft.com/office/drawing/2014/main" id="{27D4BBCE-693D-4279-ADB2-834FF9AFC6EB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354" y="4564737"/>
            <a:ext cx="1846757" cy="1846757"/>
          </a:xfrm>
          <a:prstGeom prst="rect">
            <a:avLst/>
          </a:prstGeom>
        </p:spPr>
      </p:pic>
      <p:pic>
        <p:nvPicPr>
          <p:cNvPr id="9" name="Picture 8" descr="A picture containing dark&#10;&#10;Description automatically generated">
            <a:extLst>
              <a:ext uri="{FF2B5EF4-FFF2-40B4-BE49-F238E27FC236}">
                <a16:creationId xmlns:a16="http://schemas.microsoft.com/office/drawing/2014/main" id="{00FD2BF7-1EDD-408D-9CC4-5CD134026209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6764">
            <a:off x="7322301" y="4646346"/>
            <a:ext cx="1683540" cy="1683540"/>
          </a:xfrm>
          <a:prstGeom prst="rect">
            <a:avLst/>
          </a:prstGeom>
        </p:spPr>
      </p:pic>
      <p:pic>
        <p:nvPicPr>
          <p:cNvPr id="11" name="Content Placeholder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03820B29-AC65-40ED-BF20-64ADA14A4DC7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6662">
            <a:off x="514227" y="4369020"/>
            <a:ext cx="1369627" cy="1369627"/>
          </a:xfrm>
          <a:prstGeom prst="rect">
            <a:avLst/>
          </a:prstGeom>
        </p:spPr>
      </p:pic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5EA182C3-4AD1-4EE3-BECC-C1F35D661CC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4" t="15786" r="27532" b="15785"/>
          <a:stretch/>
        </p:blipFill>
        <p:spPr>
          <a:xfrm rot="422031">
            <a:off x="5925790" y="4801340"/>
            <a:ext cx="1012427" cy="153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ata 8">
            <a:extLst>
              <a:ext uri="{FF2B5EF4-FFF2-40B4-BE49-F238E27FC236}">
                <a16:creationId xmlns:a16="http://schemas.microsoft.com/office/drawing/2014/main" id="{C52D9217-8B37-414D-B0AB-356E8DCFAAE6}"/>
              </a:ext>
            </a:extLst>
          </p:cNvPr>
          <p:cNvSpPr/>
          <p:nvPr/>
        </p:nvSpPr>
        <p:spPr>
          <a:xfrm>
            <a:off x="3193505" y="215774"/>
            <a:ext cx="3444875" cy="171332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2F18E3-42D7-4785-8E20-8014FF20DCF1}"/>
              </a:ext>
            </a:extLst>
          </p:cNvPr>
          <p:cNvSpPr/>
          <p:nvPr/>
        </p:nvSpPr>
        <p:spPr>
          <a:xfrm>
            <a:off x="0" y="215771"/>
            <a:ext cx="5085108" cy="17141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C5DA81-94E9-4BA7-8272-13254199E2BF}"/>
              </a:ext>
            </a:extLst>
          </p:cNvPr>
          <p:cNvSpPr/>
          <p:nvPr/>
        </p:nvSpPr>
        <p:spPr>
          <a:xfrm>
            <a:off x="238252" y="233634"/>
            <a:ext cx="6167543" cy="16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technology and the internet for good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FDFA8F3-09DC-44B9-AF20-FEE1EC0EE361}"/>
              </a:ext>
            </a:extLst>
          </p:cNvPr>
          <p:cNvSpPr/>
          <p:nvPr/>
        </p:nvSpPr>
        <p:spPr>
          <a:xfrm>
            <a:off x="2391540" y="2498517"/>
            <a:ext cx="1860965" cy="1860965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D9EB3D9-6E3D-4295-86A4-FD5DF8438F5A}"/>
              </a:ext>
            </a:extLst>
          </p:cNvPr>
          <p:cNvSpPr/>
          <p:nvPr/>
        </p:nvSpPr>
        <p:spPr>
          <a:xfrm>
            <a:off x="4544830" y="2498517"/>
            <a:ext cx="1860965" cy="1860965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B59B7AF-D4D3-40EB-A949-98DFF7EC608C}"/>
              </a:ext>
            </a:extLst>
          </p:cNvPr>
          <p:cNvSpPr/>
          <p:nvPr/>
        </p:nvSpPr>
        <p:spPr>
          <a:xfrm>
            <a:off x="2391539" y="4640541"/>
            <a:ext cx="1860965" cy="186096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3126829-F7C9-437B-B309-22654898024C}"/>
              </a:ext>
            </a:extLst>
          </p:cNvPr>
          <p:cNvSpPr/>
          <p:nvPr/>
        </p:nvSpPr>
        <p:spPr>
          <a:xfrm>
            <a:off x="4544830" y="4640541"/>
            <a:ext cx="1860965" cy="1860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72B7C77B-1F74-4C7E-89D9-01C81D6AEF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8" t="15041" r="14453" b="13647"/>
          <a:stretch/>
        </p:blipFill>
        <p:spPr>
          <a:xfrm>
            <a:off x="2614542" y="2723671"/>
            <a:ext cx="1424442" cy="1410658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2F6F89C6-A3B6-4701-B701-3B013847CE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8" t="15340" r="27365" b="15340"/>
          <a:stretch/>
        </p:blipFill>
        <p:spPr>
          <a:xfrm>
            <a:off x="4964387" y="2671032"/>
            <a:ext cx="1021850" cy="1515933"/>
          </a:xfrm>
          <a:prstGeom prst="rect">
            <a:avLst/>
          </a:prstGeom>
        </p:spPr>
      </p:pic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5965189E-2C90-4545-AD9E-E542C48E57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6" t="27392" r="16163" b="27291"/>
          <a:stretch/>
        </p:blipFill>
        <p:spPr>
          <a:xfrm>
            <a:off x="2522639" y="5026326"/>
            <a:ext cx="1617143" cy="1089393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C3620EFF-10D8-4E0F-AA1E-0C910EDBD8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61378" y="4857088"/>
            <a:ext cx="1427867" cy="142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60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2658648" y="464509"/>
            <a:ext cx="3975956" cy="145159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6"/>
            <a:ext cx="5416446" cy="1451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like using technology </a:t>
            </a:r>
            <a:b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the internet?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D26C4D-D270-4A74-9877-C08E4E02ED0C}"/>
              </a:ext>
            </a:extLst>
          </p:cNvPr>
          <p:cNvSpPr txBox="1"/>
          <p:nvPr/>
        </p:nvSpPr>
        <p:spPr>
          <a:xfrm rot="20813711">
            <a:off x="803413" y="3636117"/>
            <a:ext cx="3036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[Type a thing you like doing online here]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545542-EB51-4815-92C9-E2E0E3444027}"/>
              </a:ext>
            </a:extLst>
          </p:cNvPr>
          <p:cNvSpPr txBox="1"/>
          <p:nvPr/>
        </p:nvSpPr>
        <p:spPr>
          <a:xfrm rot="644061">
            <a:off x="5084128" y="3283293"/>
            <a:ext cx="3123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[Type a thing you like doing online here]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7896BB-8045-483F-8AAF-B4CFADA6E9D8}"/>
              </a:ext>
            </a:extLst>
          </p:cNvPr>
          <p:cNvSpPr txBox="1"/>
          <p:nvPr/>
        </p:nvSpPr>
        <p:spPr>
          <a:xfrm>
            <a:off x="3686553" y="5120350"/>
            <a:ext cx="3062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[Type a thing you like doing online here]</a:t>
            </a:r>
            <a:endParaRPr lang="en-GB" sz="3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F003E1-89E5-4EC7-9DFC-FBB10F3E2159}"/>
              </a:ext>
            </a:extLst>
          </p:cNvPr>
          <p:cNvSpPr txBox="1"/>
          <p:nvPr/>
        </p:nvSpPr>
        <p:spPr>
          <a:xfrm>
            <a:off x="462072" y="2294966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Maybe you like…</a:t>
            </a:r>
          </a:p>
        </p:txBody>
      </p:sp>
    </p:spTree>
    <p:extLst>
      <p:ext uri="{BB962C8B-B14F-4D97-AF65-F5344CB8AC3E}">
        <p14:creationId xmlns:p14="http://schemas.microsoft.com/office/powerpoint/2010/main" val="4105884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2658648" y="464509"/>
            <a:ext cx="3975956" cy="145159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6"/>
            <a:ext cx="5416446" cy="1451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can all use the internet </a:t>
            </a:r>
            <a:b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technology for good!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109CBED-50F9-4356-B926-9FBE9E9A8F8D}"/>
              </a:ext>
            </a:extLst>
          </p:cNvPr>
          <p:cNvSpPr/>
          <p:nvPr/>
        </p:nvSpPr>
        <p:spPr>
          <a:xfrm rot="20951540">
            <a:off x="1442822" y="2752390"/>
            <a:ext cx="2113689" cy="21136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C777BB3-24DA-4BAB-AB56-C281647A3C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 t="18820" r="18203" b="19273"/>
          <a:stretch/>
        </p:blipFill>
        <p:spPr>
          <a:xfrm rot="20951540">
            <a:off x="1812390" y="3136070"/>
            <a:ext cx="1374552" cy="134632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746DD41-3D79-4F64-9405-56B4BC7B23B4}"/>
              </a:ext>
            </a:extLst>
          </p:cNvPr>
          <p:cNvSpPr/>
          <p:nvPr/>
        </p:nvSpPr>
        <p:spPr>
          <a:xfrm rot="329067">
            <a:off x="4030559" y="4181651"/>
            <a:ext cx="2113689" cy="211368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D366475-473B-4F2B-87B8-BC24A4FC1A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8" t="15041" r="14453" b="13647"/>
          <a:stretch/>
        </p:blipFill>
        <p:spPr>
          <a:xfrm rot="329067">
            <a:off x="4375182" y="4519381"/>
            <a:ext cx="1424442" cy="141065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BA36E9A-1A38-4641-8CC3-9170E1F8B43D}"/>
              </a:ext>
            </a:extLst>
          </p:cNvPr>
          <p:cNvSpPr/>
          <p:nvPr/>
        </p:nvSpPr>
        <p:spPr>
          <a:xfrm>
            <a:off x="6282863" y="2106155"/>
            <a:ext cx="2113689" cy="2113689"/>
          </a:xfrm>
          <a:prstGeom prst="ellipse">
            <a:avLst/>
          </a:prstGeom>
          <a:solidFill>
            <a:srgbClr val="DF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03F75CA-3C62-47A6-9A4A-D0C21470C0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3" t="13021" r="12172" b="14238"/>
          <a:stretch/>
        </p:blipFill>
        <p:spPr>
          <a:xfrm>
            <a:off x="6638973" y="2476936"/>
            <a:ext cx="1401467" cy="13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3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844BF2C5-2FC2-46E1-B237-C70959518C61}"/>
              </a:ext>
            </a:extLst>
          </p:cNvPr>
          <p:cNvSpPr/>
          <p:nvPr/>
        </p:nvSpPr>
        <p:spPr>
          <a:xfrm rot="21177725">
            <a:off x="321648" y="2462907"/>
            <a:ext cx="3964911" cy="2518046"/>
          </a:xfrm>
          <a:prstGeom prst="wedgeEllipseCallout">
            <a:avLst>
              <a:gd name="adj1" fmla="val -37869"/>
              <a:gd name="adj2" fmla="val 6505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Stay in touch with friends and family.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176301" y="464509"/>
            <a:ext cx="3110258" cy="1135535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7"/>
            <a:ext cx="3460016" cy="1139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can…</a:t>
            </a:r>
          </a:p>
        </p:txBody>
      </p:sp>
      <p:pic>
        <p:nvPicPr>
          <p:cNvPr id="3" name="Picture 2" descr="A picture containing dark, sitting, sign, lit&#10;&#10;Description automatically generated">
            <a:extLst>
              <a:ext uri="{FF2B5EF4-FFF2-40B4-BE49-F238E27FC236}">
                <a16:creationId xmlns:a16="http://schemas.microsoft.com/office/drawing/2014/main" id="{6AB1F69F-BB01-4CDC-983E-E9AA5612D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t="29121" r="15576" b="29476"/>
          <a:stretch/>
        </p:blipFill>
        <p:spPr>
          <a:xfrm rot="5400000">
            <a:off x="3581193" y="1671602"/>
            <a:ext cx="6029800" cy="4048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A95AA4-A15B-40E4-B4F8-1C156B1B7323}"/>
              </a:ext>
            </a:extLst>
          </p:cNvPr>
          <p:cNvSpPr txBox="1"/>
          <p:nvPr/>
        </p:nvSpPr>
        <p:spPr>
          <a:xfrm>
            <a:off x="4958163" y="2356867"/>
            <a:ext cx="32758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Include a picture that shows this example.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could find some online, or you could have a go at creating your own. </a:t>
            </a:r>
          </a:p>
        </p:txBody>
      </p:sp>
    </p:spTree>
    <p:extLst>
      <p:ext uri="{BB962C8B-B14F-4D97-AF65-F5344CB8AC3E}">
        <p14:creationId xmlns:p14="http://schemas.microsoft.com/office/powerpoint/2010/main" val="416473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176301" y="464509"/>
            <a:ext cx="3110258" cy="1135535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7"/>
            <a:ext cx="3460016" cy="1139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can…</a:t>
            </a:r>
          </a:p>
        </p:txBody>
      </p:sp>
      <p:pic>
        <p:nvPicPr>
          <p:cNvPr id="3" name="Picture 2" descr="A picture containing dark, sitting, sign, lit&#10;&#10;Description automatically generated">
            <a:extLst>
              <a:ext uri="{FF2B5EF4-FFF2-40B4-BE49-F238E27FC236}">
                <a16:creationId xmlns:a16="http://schemas.microsoft.com/office/drawing/2014/main" id="{6AB1F69F-BB01-4CDC-983E-E9AA5612D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t="29121" r="15576" b="29476"/>
          <a:stretch/>
        </p:blipFill>
        <p:spPr>
          <a:xfrm rot="5400000">
            <a:off x="3581193" y="1671602"/>
            <a:ext cx="6029800" cy="4048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A95AA4-A15B-40E4-B4F8-1C156B1B7323}"/>
              </a:ext>
            </a:extLst>
          </p:cNvPr>
          <p:cNvSpPr txBox="1"/>
          <p:nvPr/>
        </p:nvSpPr>
        <p:spPr>
          <a:xfrm>
            <a:off x="4958163" y="2356867"/>
            <a:ext cx="32758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Include a picture that shows this example.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could find some online, or you could have a go at creating your own. 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E491EE66-6775-4740-B843-5BE2FE41F8ED}"/>
              </a:ext>
            </a:extLst>
          </p:cNvPr>
          <p:cNvSpPr/>
          <p:nvPr/>
        </p:nvSpPr>
        <p:spPr>
          <a:xfrm rot="364543">
            <a:off x="321648" y="2462907"/>
            <a:ext cx="3964911" cy="2518046"/>
          </a:xfrm>
          <a:prstGeom prst="wedgeEllipseCallout">
            <a:avLst>
              <a:gd name="adj1" fmla="val 42633"/>
              <a:gd name="adj2" fmla="val -7393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Send nice comments that make people feel good.</a:t>
            </a:r>
          </a:p>
        </p:txBody>
      </p:sp>
    </p:spTree>
    <p:extLst>
      <p:ext uri="{BB962C8B-B14F-4D97-AF65-F5344CB8AC3E}">
        <p14:creationId xmlns:p14="http://schemas.microsoft.com/office/powerpoint/2010/main" val="80506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176301" y="464509"/>
            <a:ext cx="3110258" cy="1135535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7"/>
            <a:ext cx="3460016" cy="1139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can…</a:t>
            </a:r>
          </a:p>
        </p:txBody>
      </p:sp>
      <p:pic>
        <p:nvPicPr>
          <p:cNvPr id="3" name="Picture 2" descr="A picture containing dark, sitting, sign, lit&#10;&#10;Description automatically generated">
            <a:extLst>
              <a:ext uri="{FF2B5EF4-FFF2-40B4-BE49-F238E27FC236}">
                <a16:creationId xmlns:a16="http://schemas.microsoft.com/office/drawing/2014/main" id="{6AB1F69F-BB01-4CDC-983E-E9AA5612D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t="29121" r="15576" b="29476"/>
          <a:stretch/>
        </p:blipFill>
        <p:spPr>
          <a:xfrm rot="5400000">
            <a:off x="3581193" y="1671602"/>
            <a:ext cx="6029800" cy="4048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A95AA4-A15B-40E4-B4F8-1C156B1B7323}"/>
              </a:ext>
            </a:extLst>
          </p:cNvPr>
          <p:cNvSpPr txBox="1"/>
          <p:nvPr/>
        </p:nvSpPr>
        <p:spPr>
          <a:xfrm>
            <a:off x="4958163" y="2356867"/>
            <a:ext cx="32758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Include a picture that shows this example.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could find some online, or you could have a go at creating your own. 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0E285560-2536-41D9-BF30-8FACBCFA1B8E}"/>
              </a:ext>
            </a:extLst>
          </p:cNvPr>
          <p:cNvSpPr/>
          <p:nvPr/>
        </p:nvSpPr>
        <p:spPr>
          <a:xfrm rot="21177725">
            <a:off x="321648" y="2462907"/>
            <a:ext cx="3964911" cy="2518046"/>
          </a:xfrm>
          <a:prstGeom prst="wedgeEllipseCallout">
            <a:avLst>
              <a:gd name="adj1" fmla="val 31061"/>
              <a:gd name="adj2" fmla="val 8397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Show your support for charities and good causes.</a:t>
            </a:r>
          </a:p>
        </p:txBody>
      </p:sp>
    </p:spTree>
    <p:extLst>
      <p:ext uri="{BB962C8B-B14F-4D97-AF65-F5344CB8AC3E}">
        <p14:creationId xmlns:p14="http://schemas.microsoft.com/office/powerpoint/2010/main" val="1607822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176301" y="464509"/>
            <a:ext cx="3110258" cy="1135535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7"/>
            <a:ext cx="3460016" cy="1139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can…</a:t>
            </a:r>
          </a:p>
        </p:txBody>
      </p:sp>
      <p:pic>
        <p:nvPicPr>
          <p:cNvPr id="3" name="Picture 2" descr="A picture containing dark, sitting, sign, lit&#10;&#10;Description automatically generated">
            <a:extLst>
              <a:ext uri="{FF2B5EF4-FFF2-40B4-BE49-F238E27FC236}">
                <a16:creationId xmlns:a16="http://schemas.microsoft.com/office/drawing/2014/main" id="{6AB1F69F-BB01-4CDC-983E-E9AA5612D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t="29121" r="15576" b="29476"/>
          <a:stretch/>
        </p:blipFill>
        <p:spPr>
          <a:xfrm rot="5400000">
            <a:off x="3581193" y="1671602"/>
            <a:ext cx="6029800" cy="4048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A95AA4-A15B-40E4-B4F8-1C156B1B7323}"/>
              </a:ext>
            </a:extLst>
          </p:cNvPr>
          <p:cNvSpPr txBox="1"/>
          <p:nvPr/>
        </p:nvSpPr>
        <p:spPr>
          <a:xfrm>
            <a:off x="4958163" y="2356867"/>
            <a:ext cx="32758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Include a picture that shows this example.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could find some online, or you could have a go at creating your own. 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E491EE66-6775-4740-B843-5BE2FE41F8ED}"/>
              </a:ext>
            </a:extLst>
          </p:cNvPr>
          <p:cNvSpPr/>
          <p:nvPr/>
        </p:nvSpPr>
        <p:spPr>
          <a:xfrm rot="364543">
            <a:off x="321648" y="2462907"/>
            <a:ext cx="3964911" cy="2518046"/>
          </a:xfrm>
          <a:prstGeom prst="wedgeEllipseCallout">
            <a:avLst>
              <a:gd name="adj1" fmla="val -50277"/>
              <a:gd name="adj2" fmla="val -62221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Share tips and tricks on your favourite game.</a:t>
            </a:r>
          </a:p>
        </p:txBody>
      </p:sp>
    </p:spTree>
    <p:extLst>
      <p:ext uri="{BB962C8B-B14F-4D97-AF65-F5344CB8AC3E}">
        <p14:creationId xmlns:p14="http://schemas.microsoft.com/office/powerpoint/2010/main" val="3797822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844BF2C5-2FC2-46E1-B237-C70959518C61}"/>
              </a:ext>
            </a:extLst>
          </p:cNvPr>
          <p:cNvSpPr/>
          <p:nvPr/>
        </p:nvSpPr>
        <p:spPr>
          <a:xfrm>
            <a:off x="321648" y="2462907"/>
            <a:ext cx="3964911" cy="2518046"/>
          </a:xfrm>
          <a:prstGeom prst="wedgeEllipseCallout">
            <a:avLst>
              <a:gd name="adj1" fmla="val -9088"/>
              <a:gd name="adj2" fmla="val 8370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Teach people about the things you have learnt online.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176301" y="464509"/>
            <a:ext cx="3110258" cy="1135535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464507"/>
            <a:ext cx="3460016" cy="1139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5" y="562660"/>
            <a:ext cx="6502325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can…</a:t>
            </a:r>
          </a:p>
        </p:txBody>
      </p:sp>
      <p:pic>
        <p:nvPicPr>
          <p:cNvPr id="3" name="Picture 2" descr="A picture containing dark, sitting, sign, lit&#10;&#10;Description automatically generated">
            <a:extLst>
              <a:ext uri="{FF2B5EF4-FFF2-40B4-BE49-F238E27FC236}">
                <a16:creationId xmlns:a16="http://schemas.microsoft.com/office/drawing/2014/main" id="{6AB1F69F-BB01-4CDC-983E-E9AA5612D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t="29121" r="15576" b="29476"/>
          <a:stretch/>
        </p:blipFill>
        <p:spPr>
          <a:xfrm rot="5400000">
            <a:off x="3581193" y="1671602"/>
            <a:ext cx="6029800" cy="4048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A95AA4-A15B-40E4-B4F8-1C156B1B7323}"/>
              </a:ext>
            </a:extLst>
          </p:cNvPr>
          <p:cNvSpPr txBox="1"/>
          <p:nvPr/>
        </p:nvSpPr>
        <p:spPr>
          <a:xfrm>
            <a:off x="4958163" y="2356867"/>
            <a:ext cx="32758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Include a picture that shows this example.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You could find some online, or you could have a go at creating your own. </a:t>
            </a:r>
          </a:p>
        </p:txBody>
      </p:sp>
    </p:spTree>
    <p:extLst>
      <p:ext uri="{BB962C8B-B14F-4D97-AF65-F5344CB8AC3E}">
        <p14:creationId xmlns:p14="http://schemas.microsoft.com/office/powerpoint/2010/main" val="2730467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2974</TotalTime>
  <Words>339</Words>
  <Application>Microsoft Office PowerPoint</Application>
  <PresentationFormat>On-screen Show (4:3)</PresentationFormat>
  <Paragraphs>40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share it online?</dc:title>
  <dc:creator>Kate Edwards</dc:creator>
  <cp:lastModifiedBy>Gareth Cort</cp:lastModifiedBy>
  <cp:revision>94</cp:revision>
  <dcterms:created xsi:type="dcterms:W3CDTF">2019-10-29T11:27:17Z</dcterms:created>
  <dcterms:modified xsi:type="dcterms:W3CDTF">2020-11-20T11:52:36Z</dcterms:modified>
</cp:coreProperties>
</file>