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93" r:id="rId2"/>
    <p:sldId id="256" r:id="rId3"/>
    <p:sldId id="306" r:id="rId4"/>
    <p:sldId id="289" r:id="rId5"/>
    <p:sldId id="309" r:id="rId6"/>
    <p:sldId id="310" r:id="rId7"/>
    <p:sldId id="311" r:id="rId8"/>
    <p:sldId id="312" r:id="rId9"/>
    <p:sldId id="313" r:id="rId10"/>
    <p:sldId id="314" r:id="rId11"/>
    <p:sldId id="315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hoebe Moriarty Roberts" initials="PMR" lastIdx="1" clrIdx="0">
    <p:extLst>
      <p:ext uri="{19B8F6BF-5375-455C-9EA6-DF929625EA0E}">
        <p15:presenceInfo xmlns:p15="http://schemas.microsoft.com/office/powerpoint/2012/main" userId="S-1-5-21-3023141126-3413566195-2749661670-1260" providerId="AD"/>
      </p:ext>
    </p:extLst>
  </p:cmAuthor>
  <p:cmAuthor id="2" name="Lindsay Buck" initials="LB" lastIdx="6" clrIdx="1">
    <p:extLst>
      <p:ext uri="{19B8F6BF-5375-455C-9EA6-DF929625EA0E}">
        <p15:presenceInfo xmlns:p15="http://schemas.microsoft.com/office/powerpoint/2012/main" userId="S-1-5-21-3023141126-3413566195-2749661670-118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9139"/>
    <a:srgbClr val="CF1E20"/>
    <a:srgbClr val="508DFB"/>
    <a:srgbClr val="ABC486"/>
    <a:srgbClr val="1A1A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5C3060-58A2-40D0-B1B0-AFFC59A6434B}" v="32" dt="2020-11-05T16:03:10.2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19" autoAdjust="0"/>
    <p:restoredTop sz="87137" autoAdjust="0"/>
  </p:normalViewPr>
  <p:slideViewPr>
    <p:cSldViewPr snapToGrid="0">
      <p:cViewPr varScale="1">
        <p:scale>
          <a:sx n="119" d="100"/>
          <a:sy n="119" d="100"/>
        </p:scale>
        <p:origin x="2294" y="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reth Cort" userId="70a7ccca9534fe0d" providerId="LiveId" clId="{105C3060-58A2-40D0-B1B0-AFFC59A6434B}"/>
    <pc:docChg chg="undo custSel modSld">
      <pc:chgData name="Gareth Cort" userId="70a7ccca9534fe0d" providerId="LiveId" clId="{105C3060-58A2-40D0-B1B0-AFFC59A6434B}" dt="2020-11-05T16:03:10.229" v="101"/>
      <pc:docMkLst>
        <pc:docMk/>
      </pc:docMkLst>
      <pc:sldChg chg="modSp mod">
        <pc:chgData name="Gareth Cort" userId="70a7ccca9534fe0d" providerId="LiveId" clId="{105C3060-58A2-40D0-B1B0-AFFC59A6434B}" dt="2020-11-05T15:55:12.931" v="7" actId="113"/>
        <pc:sldMkLst>
          <pc:docMk/>
          <pc:sldMk cId="3556608275" sldId="256"/>
        </pc:sldMkLst>
        <pc:spChg chg="mod">
          <ac:chgData name="Gareth Cort" userId="70a7ccca9534fe0d" providerId="LiveId" clId="{105C3060-58A2-40D0-B1B0-AFFC59A6434B}" dt="2020-11-05T15:55:08.635" v="6" actId="113"/>
          <ac:spMkLst>
            <pc:docMk/>
            <pc:sldMk cId="3556608275" sldId="256"/>
            <ac:spMk id="8" creationId="{42CE7F41-4A44-4B84-B6F7-5BBA4477C7AE}"/>
          </ac:spMkLst>
        </pc:spChg>
        <pc:spChg chg="mod">
          <ac:chgData name="Gareth Cort" userId="70a7ccca9534fe0d" providerId="LiveId" clId="{105C3060-58A2-40D0-B1B0-AFFC59A6434B}" dt="2020-11-05T15:54:53.315" v="3" actId="113"/>
          <ac:spMkLst>
            <pc:docMk/>
            <pc:sldMk cId="3556608275" sldId="256"/>
            <ac:spMk id="12" creationId="{4D0F9383-8571-43F9-ACEA-6949CBC90BD8}"/>
          </ac:spMkLst>
        </pc:spChg>
        <pc:spChg chg="mod">
          <ac:chgData name="Gareth Cort" userId="70a7ccca9534fe0d" providerId="LiveId" clId="{105C3060-58A2-40D0-B1B0-AFFC59A6434B}" dt="2020-11-05T15:55:12.931" v="7" actId="113"/>
          <ac:spMkLst>
            <pc:docMk/>
            <pc:sldMk cId="3556608275" sldId="256"/>
            <ac:spMk id="14" creationId="{21058DC6-A672-4FA7-848E-6024C586B6D2}"/>
          </ac:spMkLst>
        </pc:spChg>
      </pc:sldChg>
      <pc:sldChg chg="addSp delSp modSp mod delAnim modAnim">
        <pc:chgData name="Gareth Cort" userId="70a7ccca9534fe0d" providerId="LiveId" clId="{105C3060-58A2-40D0-B1B0-AFFC59A6434B}" dt="2020-11-05T16:02:04.467" v="86"/>
        <pc:sldMkLst>
          <pc:docMk/>
          <pc:sldMk cId="2502668455" sldId="289"/>
        </pc:sldMkLst>
        <pc:spChg chg="mod">
          <ac:chgData name="Gareth Cort" userId="70a7ccca9534fe0d" providerId="LiveId" clId="{105C3060-58A2-40D0-B1B0-AFFC59A6434B}" dt="2020-11-05T15:55:32.289" v="13" actId="113"/>
          <ac:spMkLst>
            <pc:docMk/>
            <pc:sldMk cId="2502668455" sldId="289"/>
            <ac:spMk id="5" creationId="{CFA863D6-F915-48B7-A0A5-E6D3B9E328AA}"/>
          </ac:spMkLst>
        </pc:spChg>
        <pc:spChg chg="mod">
          <ac:chgData name="Gareth Cort" userId="70a7ccca9534fe0d" providerId="LiveId" clId="{105C3060-58A2-40D0-B1B0-AFFC59A6434B}" dt="2020-11-05T15:59:30.345" v="59" actId="207"/>
          <ac:spMkLst>
            <pc:docMk/>
            <pc:sldMk cId="2502668455" sldId="289"/>
            <ac:spMk id="13" creationId="{28A7BA89-ABC6-4FDC-B5CE-78CD32404E9A}"/>
          </ac:spMkLst>
        </pc:spChg>
        <pc:spChg chg="mod">
          <ac:chgData name="Gareth Cort" userId="70a7ccca9534fe0d" providerId="LiveId" clId="{105C3060-58A2-40D0-B1B0-AFFC59A6434B}" dt="2020-11-05T15:59:21.073" v="58" actId="208"/>
          <ac:spMkLst>
            <pc:docMk/>
            <pc:sldMk cId="2502668455" sldId="289"/>
            <ac:spMk id="16" creationId="{95F176F5-0A16-4535-B62D-7FBC019399A8}"/>
          </ac:spMkLst>
        </pc:spChg>
        <pc:spChg chg="add del mod">
          <ac:chgData name="Gareth Cort" userId="70a7ccca9534fe0d" providerId="LiveId" clId="{105C3060-58A2-40D0-B1B0-AFFC59A6434B}" dt="2020-11-05T15:56:54.254" v="25"/>
          <ac:spMkLst>
            <pc:docMk/>
            <pc:sldMk cId="2502668455" sldId="289"/>
            <ac:spMk id="19" creationId="{7F154B81-350C-4154-877F-008217C0DF96}"/>
          </ac:spMkLst>
        </pc:spChg>
        <pc:spChg chg="mod">
          <ac:chgData name="Gareth Cort" userId="70a7ccca9534fe0d" providerId="LiveId" clId="{105C3060-58A2-40D0-B1B0-AFFC59A6434B}" dt="2020-11-05T15:59:44.749" v="61" actId="207"/>
          <ac:spMkLst>
            <pc:docMk/>
            <pc:sldMk cId="2502668455" sldId="289"/>
            <ac:spMk id="29" creationId="{9FC7BB1E-F290-4226-B41C-632BF0C32D2D}"/>
          </ac:spMkLst>
        </pc:spChg>
        <pc:spChg chg="mod">
          <ac:chgData name="Gareth Cort" userId="70a7ccca9534fe0d" providerId="LiveId" clId="{105C3060-58A2-40D0-B1B0-AFFC59A6434B}" dt="2020-11-05T15:59:38.168" v="60" actId="208"/>
          <ac:spMkLst>
            <pc:docMk/>
            <pc:sldMk cId="2502668455" sldId="289"/>
            <ac:spMk id="33" creationId="{39197CD5-C223-4D69-8A65-350D92B51833}"/>
          </ac:spMkLst>
        </pc:spChg>
        <pc:picChg chg="add mod">
          <ac:chgData name="Gareth Cort" userId="70a7ccca9534fe0d" providerId="LiveId" clId="{105C3060-58A2-40D0-B1B0-AFFC59A6434B}" dt="2020-11-05T15:57:49.710" v="35" actId="1076"/>
          <ac:picMkLst>
            <pc:docMk/>
            <pc:sldMk cId="2502668455" sldId="289"/>
            <ac:picMk id="4" creationId="{4BDFB230-08C5-47A0-952F-C5CB1A7C7A90}"/>
          </ac:picMkLst>
        </pc:picChg>
        <pc:picChg chg="mod">
          <ac:chgData name="Gareth Cort" userId="70a7ccca9534fe0d" providerId="LiveId" clId="{105C3060-58A2-40D0-B1B0-AFFC59A6434B}" dt="2020-11-05T15:55:45.455" v="14"/>
          <ac:picMkLst>
            <pc:docMk/>
            <pc:sldMk cId="2502668455" sldId="289"/>
            <ac:picMk id="21" creationId="{44C0C396-A9D0-4122-A779-FB93A35EF378}"/>
          </ac:picMkLst>
        </pc:picChg>
        <pc:picChg chg="del mod">
          <ac:chgData name="Gareth Cort" userId="70a7ccca9534fe0d" providerId="LiveId" clId="{105C3060-58A2-40D0-B1B0-AFFC59A6434B}" dt="2020-11-05T15:57:46.993" v="34" actId="478"/>
          <ac:picMkLst>
            <pc:docMk/>
            <pc:sldMk cId="2502668455" sldId="289"/>
            <ac:picMk id="23" creationId="{E95BF166-A49B-4A42-821E-3274565DEB7A}"/>
          </ac:picMkLst>
        </pc:picChg>
      </pc:sldChg>
      <pc:sldChg chg="modSp mod">
        <pc:chgData name="Gareth Cort" userId="70a7ccca9534fe0d" providerId="LiveId" clId="{105C3060-58A2-40D0-B1B0-AFFC59A6434B}" dt="2020-11-05T15:54:38.340" v="0" actId="2711"/>
        <pc:sldMkLst>
          <pc:docMk/>
          <pc:sldMk cId="3694437384" sldId="293"/>
        </pc:sldMkLst>
        <pc:spChg chg="mod">
          <ac:chgData name="Gareth Cort" userId="70a7ccca9534fe0d" providerId="LiveId" clId="{105C3060-58A2-40D0-B1B0-AFFC59A6434B}" dt="2020-11-05T15:54:38.340" v="0" actId="2711"/>
          <ac:spMkLst>
            <pc:docMk/>
            <pc:sldMk cId="3694437384" sldId="293"/>
            <ac:spMk id="8" creationId="{D8C251CA-C627-4833-8E6D-618C373E8D46}"/>
          </ac:spMkLst>
        </pc:spChg>
      </pc:sldChg>
      <pc:sldChg chg="addSp delSp modSp mod delAnim modAnim">
        <pc:chgData name="Gareth Cort" userId="70a7ccca9534fe0d" providerId="LiveId" clId="{105C3060-58A2-40D0-B1B0-AFFC59A6434B}" dt="2020-11-05T16:02:23.351" v="88"/>
        <pc:sldMkLst>
          <pc:docMk/>
          <pc:sldMk cId="3938924122" sldId="309"/>
        </pc:sldMkLst>
        <pc:spChg chg="mod">
          <ac:chgData name="Gareth Cort" userId="70a7ccca9534fe0d" providerId="LiveId" clId="{105C3060-58A2-40D0-B1B0-AFFC59A6434B}" dt="2020-11-05T15:58:16.611" v="42" actId="113"/>
          <ac:spMkLst>
            <pc:docMk/>
            <pc:sldMk cId="3938924122" sldId="309"/>
            <ac:spMk id="5" creationId="{CFA863D6-F915-48B7-A0A5-E6D3B9E328AA}"/>
          </ac:spMkLst>
        </pc:spChg>
        <pc:spChg chg="del">
          <ac:chgData name="Gareth Cort" userId="70a7ccca9534fe0d" providerId="LiveId" clId="{105C3060-58A2-40D0-B1B0-AFFC59A6434B}" dt="2020-11-05T15:58:00.486" v="36" actId="478"/>
          <ac:spMkLst>
            <pc:docMk/>
            <pc:sldMk cId="3938924122" sldId="309"/>
            <ac:spMk id="13" creationId="{28A7BA89-ABC6-4FDC-B5CE-78CD32404E9A}"/>
          </ac:spMkLst>
        </pc:spChg>
        <pc:spChg chg="del">
          <ac:chgData name="Gareth Cort" userId="70a7ccca9534fe0d" providerId="LiveId" clId="{105C3060-58A2-40D0-B1B0-AFFC59A6434B}" dt="2020-11-05T15:58:00.486" v="36" actId="478"/>
          <ac:spMkLst>
            <pc:docMk/>
            <pc:sldMk cId="3938924122" sldId="309"/>
            <ac:spMk id="14" creationId="{815129C6-76E1-4C1E-A642-BD497A39DC39}"/>
          </ac:spMkLst>
        </pc:spChg>
        <pc:spChg chg="del">
          <ac:chgData name="Gareth Cort" userId="70a7ccca9534fe0d" providerId="LiveId" clId="{105C3060-58A2-40D0-B1B0-AFFC59A6434B}" dt="2020-11-05T15:58:00.486" v="36" actId="478"/>
          <ac:spMkLst>
            <pc:docMk/>
            <pc:sldMk cId="3938924122" sldId="309"/>
            <ac:spMk id="16" creationId="{95F176F5-0A16-4535-B62D-7FBC019399A8}"/>
          </ac:spMkLst>
        </pc:spChg>
        <pc:spChg chg="add del mod">
          <ac:chgData name="Gareth Cort" userId="70a7ccca9534fe0d" providerId="LiveId" clId="{105C3060-58A2-40D0-B1B0-AFFC59A6434B}" dt="2020-11-05T15:59:55.313" v="62" actId="478"/>
          <ac:spMkLst>
            <pc:docMk/>
            <pc:sldMk cId="3938924122" sldId="309"/>
            <ac:spMk id="19" creationId="{8F83AA00-5FBF-4881-AEF8-73B8122455E1}"/>
          </ac:spMkLst>
        </pc:spChg>
        <pc:spChg chg="add del mod">
          <ac:chgData name="Gareth Cort" userId="70a7ccca9534fe0d" providerId="LiveId" clId="{105C3060-58A2-40D0-B1B0-AFFC59A6434B}" dt="2020-11-05T15:59:55.313" v="62" actId="478"/>
          <ac:spMkLst>
            <pc:docMk/>
            <pc:sldMk cId="3938924122" sldId="309"/>
            <ac:spMk id="20" creationId="{215F4436-010F-428A-AB4A-1D71C9269E8B}"/>
          </ac:spMkLst>
        </pc:spChg>
        <pc:spChg chg="add del mod">
          <ac:chgData name="Gareth Cort" userId="70a7ccca9534fe0d" providerId="LiveId" clId="{105C3060-58A2-40D0-B1B0-AFFC59A6434B}" dt="2020-11-05T15:59:55.313" v="62" actId="478"/>
          <ac:spMkLst>
            <pc:docMk/>
            <pc:sldMk cId="3938924122" sldId="309"/>
            <ac:spMk id="22" creationId="{D500DB4E-89B2-4178-A42A-6D783C6ADD3E}"/>
          </ac:spMkLst>
        </pc:spChg>
        <pc:spChg chg="del">
          <ac:chgData name="Gareth Cort" userId="70a7ccca9534fe0d" providerId="LiveId" clId="{105C3060-58A2-40D0-B1B0-AFFC59A6434B}" dt="2020-11-05T15:58:00.486" v="36" actId="478"/>
          <ac:spMkLst>
            <pc:docMk/>
            <pc:sldMk cId="3938924122" sldId="309"/>
            <ac:spMk id="25" creationId="{CC3F96C7-D0EF-4ECD-A4DC-369CB7E329EF}"/>
          </ac:spMkLst>
        </pc:spChg>
        <pc:spChg chg="add del mod">
          <ac:chgData name="Gareth Cort" userId="70a7ccca9534fe0d" providerId="LiveId" clId="{105C3060-58A2-40D0-B1B0-AFFC59A6434B}" dt="2020-11-05T15:59:55.313" v="62" actId="478"/>
          <ac:spMkLst>
            <pc:docMk/>
            <pc:sldMk cId="3938924122" sldId="309"/>
            <ac:spMk id="26" creationId="{5373D8FB-7947-4981-B94B-48EAE86BA8A7}"/>
          </ac:spMkLst>
        </pc:spChg>
        <pc:spChg chg="add del mod">
          <ac:chgData name="Gareth Cort" userId="70a7ccca9534fe0d" providerId="LiveId" clId="{105C3060-58A2-40D0-B1B0-AFFC59A6434B}" dt="2020-11-05T15:59:55.313" v="62" actId="478"/>
          <ac:spMkLst>
            <pc:docMk/>
            <pc:sldMk cId="3938924122" sldId="309"/>
            <ac:spMk id="27" creationId="{423CAFA2-7181-48A6-B3A7-FE7D5B9F5D0F}"/>
          </ac:spMkLst>
        </pc:spChg>
        <pc:spChg chg="add del mod">
          <ac:chgData name="Gareth Cort" userId="70a7ccca9534fe0d" providerId="LiveId" clId="{105C3060-58A2-40D0-B1B0-AFFC59A6434B}" dt="2020-11-05T15:59:55.313" v="62" actId="478"/>
          <ac:spMkLst>
            <pc:docMk/>
            <pc:sldMk cId="3938924122" sldId="309"/>
            <ac:spMk id="28" creationId="{03B96A15-3270-45A8-B0C7-194A830F85A5}"/>
          </ac:spMkLst>
        </pc:spChg>
        <pc:spChg chg="del">
          <ac:chgData name="Gareth Cort" userId="70a7ccca9534fe0d" providerId="LiveId" clId="{105C3060-58A2-40D0-B1B0-AFFC59A6434B}" dt="2020-11-05T15:58:00.486" v="36" actId="478"/>
          <ac:spMkLst>
            <pc:docMk/>
            <pc:sldMk cId="3938924122" sldId="309"/>
            <ac:spMk id="29" creationId="{9FC7BB1E-F290-4226-B41C-632BF0C32D2D}"/>
          </ac:spMkLst>
        </pc:spChg>
        <pc:spChg chg="add del mod">
          <ac:chgData name="Gareth Cort" userId="70a7ccca9534fe0d" providerId="LiveId" clId="{105C3060-58A2-40D0-B1B0-AFFC59A6434B}" dt="2020-11-05T15:59:55.313" v="62" actId="478"/>
          <ac:spMkLst>
            <pc:docMk/>
            <pc:sldMk cId="3938924122" sldId="309"/>
            <ac:spMk id="30" creationId="{081694E1-5B20-4812-BBAC-CC8E9C05A218}"/>
          </ac:spMkLst>
        </pc:spChg>
        <pc:spChg chg="del">
          <ac:chgData name="Gareth Cort" userId="70a7ccca9534fe0d" providerId="LiveId" clId="{105C3060-58A2-40D0-B1B0-AFFC59A6434B}" dt="2020-11-05T15:58:00.486" v="36" actId="478"/>
          <ac:spMkLst>
            <pc:docMk/>
            <pc:sldMk cId="3938924122" sldId="309"/>
            <ac:spMk id="31" creationId="{BD24A5B6-9135-4186-9C63-7F5F095338EB}"/>
          </ac:spMkLst>
        </pc:spChg>
        <pc:spChg chg="add del mod">
          <ac:chgData name="Gareth Cort" userId="70a7ccca9534fe0d" providerId="LiveId" clId="{105C3060-58A2-40D0-B1B0-AFFC59A6434B}" dt="2020-11-05T15:59:55.313" v="62" actId="478"/>
          <ac:spMkLst>
            <pc:docMk/>
            <pc:sldMk cId="3938924122" sldId="309"/>
            <ac:spMk id="32" creationId="{67E44AC8-CAAF-4B02-AD22-D0E891A38336}"/>
          </ac:spMkLst>
        </pc:spChg>
        <pc:spChg chg="del">
          <ac:chgData name="Gareth Cort" userId="70a7ccca9534fe0d" providerId="LiveId" clId="{105C3060-58A2-40D0-B1B0-AFFC59A6434B}" dt="2020-11-05T15:58:00.486" v="36" actId="478"/>
          <ac:spMkLst>
            <pc:docMk/>
            <pc:sldMk cId="3938924122" sldId="309"/>
            <ac:spMk id="33" creationId="{39197CD5-C223-4D69-8A65-350D92B51833}"/>
          </ac:spMkLst>
        </pc:spChg>
        <pc:spChg chg="add del mod">
          <ac:chgData name="Gareth Cort" userId="70a7ccca9534fe0d" providerId="LiveId" clId="{105C3060-58A2-40D0-B1B0-AFFC59A6434B}" dt="2020-11-05T16:02:23.067" v="87" actId="478"/>
          <ac:spMkLst>
            <pc:docMk/>
            <pc:sldMk cId="3938924122" sldId="309"/>
            <ac:spMk id="35" creationId="{C16BEFE7-3D4E-4C1C-AB85-CB96C1865028}"/>
          </ac:spMkLst>
        </pc:spChg>
        <pc:spChg chg="add del mod">
          <ac:chgData name="Gareth Cort" userId="70a7ccca9534fe0d" providerId="LiveId" clId="{105C3060-58A2-40D0-B1B0-AFFC59A6434B}" dt="2020-11-05T16:02:23.067" v="87" actId="478"/>
          <ac:spMkLst>
            <pc:docMk/>
            <pc:sldMk cId="3938924122" sldId="309"/>
            <ac:spMk id="36" creationId="{A66BA69A-355A-46F7-875A-4755279DAC4E}"/>
          </ac:spMkLst>
        </pc:spChg>
        <pc:spChg chg="del">
          <ac:chgData name="Gareth Cort" userId="70a7ccca9534fe0d" providerId="LiveId" clId="{105C3060-58A2-40D0-B1B0-AFFC59A6434B}" dt="2020-11-05T15:58:00.486" v="36" actId="478"/>
          <ac:spMkLst>
            <pc:docMk/>
            <pc:sldMk cId="3938924122" sldId="309"/>
            <ac:spMk id="37" creationId="{D755215D-D4E4-4D81-BBD6-9ED431C6582F}"/>
          </ac:spMkLst>
        </pc:spChg>
        <pc:spChg chg="add del mod">
          <ac:chgData name="Gareth Cort" userId="70a7ccca9534fe0d" providerId="LiveId" clId="{105C3060-58A2-40D0-B1B0-AFFC59A6434B}" dt="2020-11-05T16:02:23.067" v="87" actId="478"/>
          <ac:spMkLst>
            <pc:docMk/>
            <pc:sldMk cId="3938924122" sldId="309"/>
            <ac:spMk id="38" creationId="{AD9F913C-4301-47A6-901C-4DF5D1EAFF20}"/>
          </ac:spMkLst>
        </pc:spChg>
        <pc:spChg chg="del">
          <ac:chgData name="Gareth Cort" userId="70a7ccca9534fe0d" providerId="LiveId" clId="{105C3060-58A2-40D0-B1B0-AFFC59A6434B}" dt="2020-11-05T15:59:55.313" v="62" actId="478"/>
          <ac:spMkLst>
            <pc:docMk/>
            <pc:sldMk cId="3938924122" sldId="309"/>
            <ac:spMk id="39" creationId="{813CD532-3662-4193-8C52-3FDBDBFE8E71}"/>
          </ac:spMkLst>
        </pc:spChg>
        <pc:spChg chg="add del mod">
          <ac:chgData name="Gareth Cort" userId="70a7ccca9534fe0d" providerId="LiveId" clId="{105C3060-58A2-40D0-B1B0-AFFC59A6434B}" dt="2020-11-05T16:02:23.067" v="87" actId="478"/>
          <ac:spMkLst>
            <pc:docMk/>
            <pc:sldMk cId="3938924122" sldId="309"/>
            <ac:spMk id="41" creationId="{BEAF5357-F4C2-47FB-9871-2326659B3063}"/>
          </ac:spMkLst>
        </pc:spChg>
        <pc:spChg chg="add del mod">
          <ac:chgData name="Gareth Cort" userId="70a7ccca9534fe0d" providerId="LiveId" clId="{105C3060-58A2-40D0-B1B0-AFFC59A6434B}" dt="2020-11-05T16:02:23.067" v="87" actId="478"/>
          <ac:spMkLst>
            <pc:docMk/>
            <pc:sldMk cId="3938924122" sldId="309"/>
            <ac:spMk id="42" creationId="{457CC327-C287-42F4-AA2C-61D8569CACFA}"/>
          </ac:spMkLst>
        </pc:spChg>
        <pc:spChg chg="add del mod">
          <ac:chgData name="Gareth Cort" userId="70a7ccca9534fe0d" providerId="LiveId" clId="{105C3060-58A2-40D0-B1B0-AFFC59A6434B}" dt="2020-11-05T16:02:23.067" v="87" actId="478"/>
          <ac:spMkLst>
            <pc:docMk/>
            <pc:sldMk cId="3938924122" sldId="309"/>
            <ac:spMk id="43" creationId="{AA049300-4287-4FDF-9E8F-EDCC84A49EE0}"/>
          </ac:spMkLst>
        </pc:spChg>
        <pc:spChg chg="add del mod">
          <ac:chgData name="Gareth Cort" userId="70a7ccca9534fe0d" providerId="LiveId" clId="{105C3060-58A2-40D0-B1B0-AFFC59A6434B}" dt="2020-11-05T16:02:23.067" v="87" actId="478"/>
          <ac:spMkLst>
            <pc:docMk/>
            <pc:sldMk cId="3938924122" sldId="309"/>
            <ac:spMk id="44" creationId="{8082C0EB-4AE1-4D27-897C-16463D1B5613}"/>
          </ac:spMkLst>
        </pc:spChg>
        <pc:spChg chg="add del mod">
          <ac:chgData name="Gareth Cort" userId="70a7ccca9534fe0d" providerId="LiveId" clId="{105C3060-58A2-40D0-B1B0-AFFC59A6434B}" dt="2020-11-05T16:02:23.067" v="87" actId="478"/>
          <ac:spMkLst>
            <pc:docMk/>
            <pc:sldMk cId="3938924122" sldId="309"/>
            <ac:spMk id="45" creationId="{EFBA9BFE-368C-43FC-8829-AF8633CF7A35}"/>
          </ac:spMkLst>
        </pc:spChg>
        <pc:spChg chg="add del mod">
          <ac:chgData name="Gareth Cort" userId="70a7ccca9534fe0d" providerId="LiveId" clId="{105C3060-58A2-40D0-B1B0-AFFC59A6434B}" dt="2020-11-05T16:02:23.067" v="87" actId="478"/>
          <ac:spMkLst>
            <pc:docMk/>
            <pc:sldMk cId="3938924122" sldId="309"/>
            <ac:spMk id="46" creationId="{7347EE74-EAE4-4B53-8F46-8CD9E023C8FC}"/>
          </ac:spMkLst>
        </pc:spChg>
        <pc:spChg chg="add mod">
          <ac:chgData name="Gareth Cort" userId="70a7ccca9534fe0d" providerId="LiveId" clId="{105C3060-58A2-40D0-B1B0-AFFC59A6434B}" dt="2020-11-05T16:02:23.351" v="88"/>
          <ac:spMkLst>
            <pc:docMk/>
            <pc:sldMk cId="3938924122" sldId="309"/>
            <ac:spMk id="48" creationId="{ECC03D66-5200-4561-B7FD-8956653FB22B}"/>
          </ac:spMkLst>
        </pc:spChg>
        <pc:spChg chg="add mod">
          <ac:chgData name="Gareth Cort" userId="70a7ccca9534fe0d" providerId="LiveId" clId="{105C3060-58A2-40D0-B1B0-AFFC59A6434B}" dt="2020-11-05T16:02:23.351" v="88"/>
          <ac:spMkLst>
            <pc:docMk/>
            <pc:sldMk cId="3938924122" sldId="309"/>
            <ac:spMk id="49" creationId="{14C80B33-36EA-4B98-96D4-760731EDBD4F}"/>
          </ac:spMkLst>
        </pc:spChg>
        <pc:spChg chg="add mod">
          <ac:chgData name="Gareth Cort" userId="70a7ccca9534fe0d" providerId="LiveId" clId="{105C3060-58A2-40D0-B1B0-AFFC59A6434B}" dt="2020-11-05T16:02:23.351" v="88"/>
          <ac:spMkLst>
            <pc:docMk/>
            <pc:sldMk cId="3938924122" sldId="309"/>
            <ac:spMk id="50" creationId="{9487FAA4-8EF5-4F0D-AAA2-C9D3C755C0CD}"/>
          </ac:spMkLst>
        </pc:spChg>
        <pc:spChg chg="add mod">
          <ac:chgData name="Gareth Cort" userId="70a7ccca9534fe0d" providerId="LiveId" clId="{105C3060-58A2-40D0-B1B0-AFFC59A6434B}" dt="2020-11-05T16:02:23.351" v="88"/>
          <ac:spMkLst>
            <pc:docMk/>
            <pc:sldMk cId="3938924122" sldId="309"/>
            <ac:spMk id="52" creationId="{A1164B57-8B9F-4694-801C-8A51E91FE5FF}"/>
          </ac:spMkLst>
        </pc:spChg>
        <pc:spChg chg="add mod">
          <ac:chgData name="Gareth Cort" userId="70a7ccca9534fe0d" providerId="LiveId" clId="{105C3060-58A2-40D0-B1B0-AFFC59A6434B}" dt="2020-11-05T16:02:23.351" v="88"/>
          <ac:spMkLst>
            <pc:docMk/>
            <pc:sldMk cId="3938924122" sldId="309"/>
            <ac:spMk id="53" creationId="{C9294258-E615-4460-ABD3-6508B57013C4}"/>
          </ac:spMkLst>
        </pc:spChg>
        <pc:spChg chg="add mod">
          <ac:chgData name="Gareth Cort" userId="70a7ccca9534fe0d" providerId="LiveId" clId="{105C3060-58A2-40D0-B1B0-AFFC59A6434B}" dt="2020-11-05T16:02:23.351" v="88"/>
          <ac:spMkLst>
            <pc:docMk/>
            <pc:sldMk cId="3938924122" sldId="309"/>
            <ac:spMk id="54" creationId="{D200C836-2BAC-4BD5-AF9F-98B8F99AE48A}"/>
          </ac:spMkLst>
        </pc:spChg>
        <pc:spChg chg="add mod">
          <ac:chgData name="Gareth Cort" userId="70a7ccca9534fe0d" providerId="LiveId" clId="{105C3060-58A2-40D0-B1B0-AFFC59A6434B}" dt="2020-11-05T16:02:23.351" v="88"/>
          <ac:spMkLst>
            <pc:docMk/>
            <pc:sldMk cId="3938924122" sldId="309"/>
            <ac:spMk id="55" creationId="{B755CBB5-50F4-4B04-876A-CEE067A1D168}"/>
          </ac:spMkLst>
        </pc:spChg>
        <pc:spChg chg="add mod">
          <ac:chgData name="Gareth Cort" userId="70a7ccca9534fe0d" providerId="LiveId" clId="{105C3060-58A2-40D0-B1B0-AFFC59A6434B}" dt="2020-11-05T16:02:23.351" v="88"/>
          <ac:spMkLst>
            <pc:docMk/>
            <pc:sldMk cId="3938924122" sldId="309"/>
            <ac:spMk id="56" creationId="{2A72CF64-EC8D-4A5F-82F0-5D8922C85AD7}"/>
          </ac:spMkLst>
        </pc:spChg>
        <pc:spChg chg="add mod">
          <ac:chgData name="Gareth Cort" userId="70a7ccca9534fe0d" providerId="LiveId" clId="{105C3060-58A2-40D0-B1B0-AFFC59A6434B}" dt="2020-11-05T16:02:23.351" v="88"/>
          <ac:spMkLst>
            <pc:docMk/>
            <pc:sldMk cId="3938924122" sldId="309"/>
            <ac:spMk id="57" creationId="{49F91AB3-23A7-4A3B-BE18-C1C9AF1804C2}"/>
          </ac:spMkLst>
        </pc:spChg>
        <pc:picChg chg="del">
          <ac:chgData name="Gareth Cort" userId="70a7ccca9534fe0d" providerId="LiveId" clId="{105C3060-58A2-40D0-B1B0-AFFC59A6434B}" dt="2020-11-05T15:58:00.486" v="36" actId="478"/>
          <ac:picMkLst>
            <pc:docMk/>
            <pc:sldMk cId="3938924122" sldId="309"/>
            <ac:picMk id="21" creationId="{44C0C396-A9D0-4122-A779-FB93A35EF378}"/>
          </ac:picMkLst>
        </pc:picChg>
        <pc:picChg chg="del">
          <ac:chgData name="Gareth Cort" userId="70a7ccca9534fe0d" providerId="LiveId" clId="{105C3060-58A2-40D0-B1B0-AFFC59A6434B}" dt="2020-11-05T15:58:00.486" v="36" actId="478"/>
          <ac:picMkLst>
            <pc:docMk/>
            <pc:sldMk cId="3938924122" sldId="309"/>
            <ac:picMk id="23" creationId="{E95BF166-A49B-4A42-821E-3274565DEB7A}"/>
          </ac:picMkLst>
        </pc:picChg>
        <pc:picChg chg="add del mod">
          <ac:chgData name="Gareth Cort" userId="70a7ccca9534fe0d" providerId="LiveId" clId="{105C3060-58A2-40D0-B1B0-AFFC59A6434B}" dt="2020-11-05T15:59:55.313" v="62" actId="478"/>
          <ac:picMkLst>
            <pc:docMk/>
            <pc:sldMk cId="3938924122" sldId="309"/>
            <ac:picMk id="24" creationId="{67A0A7B5-8AA4-4CC4-B6CB-A21B7398C80B}"/>
          </ac:picMkLst>
        </pc:picChg>
        <pc:picChg chg="add del mod">
          <ac:chgData name="Gareth Cort" userId="70a7ccca9534fe0d" providerId="LiveId" clId="{105C3060-58A2-40D0-B1B0-AFFC59A6434B}" dt="2020-11-05T15:59:55.313" v="62" actId="478"/>
          <ac:picMkLst>
            <pc:docMk/>
            <pc:sldMk cId="3938924122" sldId="309"/>
            <ac:picMk id="34" creationId="{5C147FEB-8296-4CF8-8919-3455F411C864}"/>
          </ac:picMkLst>
        </pc:picChg>
        <pc:picChg chg="add del mod">
          <ac:chgData name="Gareth Cort" userId="70a7ccca9534fe0d" providerId="LiveId" clId="{105C3060-58A2-40D0-B1B0-AFFC59A6434B}" dt="2020-11-05T16:02:23.067" v="87" actId="478"/>
          <ac:picMkLst>
            <pc:docMk/>
            <pc:sldMk cId="3938924122" sldId="309"/>
            <ac:picMk id="40" creationId="{71088702-D5D8-444F-AF3E-3A6F5C8B0E46}"/>
          </ac:picMkLst>
        </pc:picChg>
        <pc:picChg chg="add del mod">
          <ac:chgData name="Gareth Cort" userId="70a7ccca9534fe0d" providerId="LiveId" clId="{105C3060-58A2-40D0-B1B0-AFFC59A6434B}" dt="2020-11-05T16:02:23.067" v="87" actId="478"/>
          <ac:picMkLst>
            <pc:docMk/>
            <pc:sldMk cId="3938924122" sldId="309"/>
            <ac:picMk id="47" creationId="{A9E47E26-391E-4921-BC13-76B2BC9DA277}"/>
          </ac:picMkLst>
        </pc:picChg>
        <pc:picChg chg="add mod">
          <ac:chgData name="Gareth Cort" userId="70a7ccca9534fe0d" providerId="LiveId" clId="{105C3060-58A2-40D0-B1B0-AFFC59A6434B}" dt="2020-11-05T16:02:23.351" v="88"/>
          <ac:picMkLst>
            <pc:docMk/>
            <pc:sldMk cId="3938924122" sldId="309"/>
            <ac:picMk id="51" creationId="{D0CC13CA-1277-4A28-BF81-E51F0196A963}"/>
          </ac:picMkLst>
        </pc:picChg>
        <pc:picChg chg="add mod">
          <ac:chgData name="Gareth Cort" userId="70a7ccca9534fe0d" providerId="LiveId" clId="{105C3060-58A2-40D0-B1B0-AFFC59A6434B}" dt="2020-11-05T16:02:23.351" v="88"/>
          <ac:picMkLst>
            <pc:docMk/>
            <pc:sldMk cId="3938924122" sldId="309"/>
            <ac:picMk id="58" creationId="{515884BC-A30B-4544-8D45-89EFDCFFC3DA}"/>
          </ac:picMkLst>
        </pc:picChg>
      </pc:sldChg>
      <pc:sldChg chg="addSp delSp modSp mod delAnim modAnim">
        <pc:chgData name="Gareth Cort" userId="70a7ccca9534fe0d" providerId="LiveId" clId="{105C3060-58A2-40D0-B1B0-AFFC59A6434B}" dt="2020-11-05T16:02:27.280" v="90"/>
        <pc:sldMkLst>
          <pc:docMk/>
          <pc:sldMk cId="915826449" sldId="310"/>
        </pc:sldMkLst>
        <pc:spChg chg="mod">
          <ac:chgData name="Gareth Cort" userId="70a7ccca9534fe0d" providerId="LiveId" clId="{105C3060-58A2-40D0-B1B0-AFFC59A6434B}" dt="2020-11-05T15:58:25.186" v="45" actId="113"/>
          <ac:spMkLst>
            <pc:docMk/>
            <pc:sldMk cId="915826449" sldId="310"/>
            <ac:spMk id="5" creationId="{CFA863D6-F915-48B7-A0A5-E6D3B9E328AA}"/>
          </ac:spMkLst>
        </pc:spChg>
        <pc:spChg chg="del">
          <ac:chgData name="Gareth Cort" userId="70a7ccca9534fe0d" providerId="LiveId" clId="{105C3060-58A2-40D0-B1B0-AFFC59A6434B}" dt="2020-11-05T15:58:21.001" v="43" actId="478"/>
          <ac:spMkLst>
            <pc:docMk/>
            <pc:sldMk cId="915826449" sldId="310"/>
            <ac:spMk id="13" creationId="{28A7BA89-ABC6-4FDC-B5CE-78CD32404E9A}"/>
          </ac:spMkLst>
        </pc:spChg>
        <pc:spChg chg="del">
          <ac:chgData name="Gareth Cort" userId="70a7ccca9534fe0d" providerId="LiveId" clId="{105C3060-58A2-40D0-B1B0-AFFC59A6434B}" dt="2020-11-05T15:58:21.001" v="43" actId="478"/>
          <ac:spMkLst>
            <pc:docMk/>
            <pc:sldMk cId="915826449" sldId="310"/>
            <ac:spMk id="14" creationId="{815129C6-76E1-4C1E-A642-BD497A39DC39}"/>
          </ac:spMkLst>
        </pc:spChg>
        <pc:spChg chg="del">
          <ac:chgData name="Gareth Cort" userId="70a7ccca9534fe0d" providerId="LiveId" clId="{105C3060-58A2-40D0-B1B0-AFFC59A6434B}" dt="2020-11-05T15:58:21.001" v="43" actId="478"/>
          <ac:spMkLst>
            <pc:docMk/>
            <pc:sldMk cId="915826449" sldId="310"/>
            <ac:spMk id="16" creationId="{95F176F5-0A16-4535-B62D-7FBC019399A8}"/>
          </ac:spMkLst>
        </pc:spChg>
        <pc:spChg chg="add del mod">
          <ac:chgData name="Gareth Cort" userId="70a7ccca9534fe0d" providerId="LiveId" clId="{105C3060-58A2-40D0-B1B0-AFFC59A6434B}" dt="2020-11-05T16:00:00.040" v="64" actId="478"/>
          <ac:spMkLst>
            <pc:docMk/>
            <pc:sldMk cId="915826449" sldId="310"/>
            <ac:spMk id="22" creationId="{D8E1E8E3-A577-4E86-9228-AC49313763E6}"/>
          </ac:spMkLst>
        </pc:spChg>
        <pc:spChg chg="add del mod">
          <ac:chgData name="Gareth Cort" userId="70a7ccca9534fe0d" providerId="LiveId" clId="{105C3060-58A2-40D0-B1B0-AFFC59A6434B}" dt="2020-11-05T16:00:00.040" v="64" actId="478"/>
          <ac:spMkLst>
            <pc:docMk/>
            <pc:sldMk cId="915826449" sldId="310"/>
            <ac:spMk id="24" creationId="{D6882044-0243-4D9F-BAB8-4470E660F1FF}"/>
          </ac:spMkLst>
        </pc:spChg>
        <pc:spChg chg="del">
          <ac:chgData name="Gareth Cort" userId="70a7ccca9534fe0d" providerId="LiveId" clId="{105C3060-58A2-40D0-B1B0-AFFC59A6434B}" dt="2020-11-05T15:58:21.001" v="43" actId="478"/>
          <ac:spMkLst>
            <pc:docMk/>
            <pc:sldMk cId="915826449" sldId="310"/>
            <ac:spMk id="25" creationId="{CC3F96C7-D0EF-4ECD-A4DC-369CB7E329EF}"/>
          </ac:spMkLst>
        </pc:spChg>
        <pc:spChg chg="add del mod">
          <ac:chgData name="Gareth Cort" userId="70a7ccca9534fe0d" providerId="LiveId" clId="{105C3060-58A2-40D0-B1B0-AFFC59A6434B}" dt="2020-11-05T16:00:00.040" v="64" actId="478"/>
          <ac:spMkLst>
            <pc:docMk/>
            <pc:sldMk cId="915826449" sldId="310"/>
            <ac:spMk id="27" creationId="{77E870A3-2781-4A93-9A59-4AFB50E95678}"/>
          </ac:spMkLst>
        </pc:spChg>
        <pc:spChg chg="del">
          <ac:chgData name="Gareth Cort" userId="70a7ccca9534fe0d" providerId="LiveId" clId="{105C3060-58A2-40D0-B1B0-AFFC59A6434B}" dt="2020-11-05T15:58:21.001" v="43" actId="478"/>
          <ac:spMkLst>
            <pc:docMk/>
            <pc:sldMk cId="915826449" sldId="310"/>
            <ac:spMk id="29" creationId="{9FC7BB1E-F290-4226-B41C-632BF0C32D2D}"/>
          </ac:spMkLst>
        </pc:spChg>
        <pc:spChg chg="add del mod">
          <ac:chgData name="Gareth Cort" userId="70a7ccca9534fe0d" providerId="LiveId" clId="{105C3060-58A2-40D0-B1B0-AFFC59A6434B}" dt="2020-11-05T16:00:00.040" v="64" actId="478"/>
          <ac:spMkLst>
            <pc:docMk/>
            <pc:sldMk cId="915826449" sldId="310"/>
            <ac:spMk id="30" creationId="{C9ED21C4-0CE5-4492-891F-6A2B57958937}"/>
          </ac:spMkLst>
        </pc:spChg>
        <pc:spChg chg="del">
          <ac:chgData name="Gareth Cort" userId="70a7ccca9534fe0d" providerId="LiveId" clId="{105C3060-58A2-40D0-B1B0-AFFC59A6434B}" dt="2020-11-05T15:58:21.001" v="43" actId="478"/>
          <ac:spMkLst>
            <pc:docMk/>
            <pc:sldMk cId="915826449" sldId="310"/>
            <ac:spMk id="31" creationId="{BD24A5B6-9135-4186-9C63-7F5F095338EB}"/>
          </ac:spMkLst>
        </pc:spChg>
        <pc:spChg chg="add del mod">
          <ac:chgData name="Gareth Cort" userId="70a7ccca9534fe0d" providerId="LiveId" clId="{105C3060-58A2-40D0-B1B0-AFFC59A6434B}" dt="2020-11-05T16:00:00.040" v="64" actId="478"/>
          <ac:spMkLst>
            <pc:docMk/>
            <pc:sldMk cId="915826449" sldId="310"/>
            <ac:spMk id="32" creationId="{EB5CD04F-1F26-4454-B005-2BEFFFBD103E}"/>
          </ac:spMkLst>
        </pc:spChg>
        <pc:spChg chg="del">
          <ac:chgData name="Gareth Cort" userId="70a7ccca9534fe0d" providerId="LiveId" clId="{105C3060-58A2-40D0-B1B0-AFFC59A6434B}" dt="2020-11-05T15:58:21.001" v="43" actId="478"/>
          <ac:spMkLst>
            <pc:docMk/>
            <pc:sldMk cId="915826449" sldId="310"/>
            <ac:spMk id="33" creationId="{39197CD5-C223-4D69-8A65-350D92B51833}"/>
          </ac:spMkLst>
        </pc:spChg>
        <pc:spChg chg="add del mod">
          <ac:chgData name="Gareth Cort" userId="70a7ccca9534fe0d" providerId="LiveId" clId="{105C3060-58A2-40D0-B1B0-AFFC59A6434B}" dt="2020-11-05T16:00:00.040" v="64" actId="478"/>
          <ac:spMkLst>
            <pc:docMk/>
            <pc:sldMk cId="915826449" sldId="310"/>
            <ac:spMk id="34" creationId="{F4C653DF-936F-4BF3-83EC-E51A6FD53E44}"/>
          </ac:spMkLst>
        </pc:spChg>
        <pc:spChg chg="add del mod">
          <ac:chgData name="Gareth Cort" userId="70a7ccca9534fe0d" providerId="LiveId" clId="{105C3060-58A2-40D0-B1B0-AFFC59A6434B}" dt="2020-11-05T16:00:00.040" v="64" actId="478"/>
          <ac:spMkLst>
            <pc:docMk/>
            <pc:sldMk cId="915826449" sldId="310"/>
            <ac:spMk id="35" creationId="{45FCBEA1-E3B5-47A8-8BDC-B1D29E612FD9}"/>
          </ac:spMkLst>
        </pc:spChg>
        <pc:spChg chg="add del mod">
          <ac:chgData name="Gareth Cort" userId="70a7ccca9534fe0d" providerId="LiveId" clId="{105C3060-58A2-40D0-B1B0-AFFC59A6434B}" dt="2020-11-05T16:00:00.040" v="64" actId="478"/>
          <ac:spMkLst>
            <pc:docMk/>
            <pc:sldMk cId="915826449" sldId="310"/>
            <ac:spMk id="36" creationId="{5457AFFD-2AFE-436B-9D92-84A5C3699334}"/>
          </ac:spMkLst>
        </pc:spChg>
        <pc:spChg chg="del">
          <ac:chgData name="Gareth Cort" userId="70a7ccca9534fe0d" providerId="LiveId" clId="{105C3060-58A2-40D0-B1B0-AFFC59A6434B}" dt="2020-11-05T15:58:21.001" v="43" actId="478"/>
          <ac:spMkLst>
            <pc:docMk/>
            <pc:sldMk cId="915826449" sldId="310"/>
            <ac:spMk id="37" creationId="{D755215D-D4E4-4D81-BBD6-9ED431C6582F}"/>
          </ac:spMkLst>
        </pc:spChg>
        <pc:spChg chg="del">
          <ac:chgData name="Gareth Cort" userId="70a7ccca9534fe0d" providerId="LiveId" clId="{105C3060-58A2-40D0-B1B0-AFFC59A6434B}" dt="2020-11-05T16:00:00.040" v="64" actId="478"/>
          <ac:spMkLst>
            <pc:docMk/>
            <pc:sldMk cId="915826449" sldId="310"/>
            <ac:spMk id="39" creationId="{813CD532-3662-4193-8C52-3FDBDBFE8E71}"/>
          </ac:spMkLst>
        </pc:spChg>
        <pc:spChg chg="add del mod">
          <ac:chgData name="Gareth Cort" userId="70a7ccca9534fe0d" providerId="LiveId" clId="{105C3060-58A2-40D0-B1B0-AFFC59A6434B}" dt="2020-11-05T16:02:27.041" v="89" actId="478"/>
          <ac:spMkLst>
            <pc:docMk/>
            <pc:sldMk cId="915826449" sldId="310"/>
            <ac:spMk id="40" creationId="{D138A3D9-143A-4A1B-B4C3-53217DEF53AD}"/>
          </ac:spMkLst>
        </pc:spChg>
        <pc:spChg chg="add del mod">
          <ac:chgData name="Gareth Cort" userId="70a7ccca9534fe0d" providerId="LiveId" clId="{105C3060-58A2-40D0-B1B0-AFFC59A6434B}" dt="2020-11-05T16:02:27.041" v="89" actId="478"/>
          <ac:spMkLst>
            <pc:docMk/>
            <pc:sldMk cId="915826449" sldId="310"/>
            <ac:spMk id="41" creationId="{908BD7E2-1036-4DE2-85D3-3B46D9C1037C}"/>
          </ac:spMkLst>
        </pc:spChg>
        <pc:spChg chg="add del mod">
          <ac:chgData name="Gareth Cort" userId="70a7ccca9534fe0d" providerId="LiveId" clId="{105C3060-58A2-40D0-B1B0-AFFC59A6434B}" dt="2020-11-05T16:02:27.041" v="89" actId="478"/>
          <ac:spMkLst>
            <pc:docMk/>
            <pc:sldMk cId="915826449" sldId="310"/>
            <ac:spMk id="42" creationId="{AE647B77-EA56-475D-9C61-176BA5137140}"/>
          </ac:spMkLst>
        </pc:spChg>
        <pc:spChg chg="add del mod">
          <ac:chgData name="Gareth Cort" userId="70a7ccca9534fe0d" providerId="LiveId" clId="{105C3060-58A2-40D0-B1B0-AFFC59A6434B}" dt="2020-11-05T16:02:27.041" v="89" actId="478"/>
          <ac:spMkLst>
            <pc:docMk/>
            <pc:sldMk cId="915826449" sldId="310"/>
            <ac:spMk id="44" creationId="{6444624D-F85E-4ED6-8710-0A59A7758FB8}"/>
          </ac:spMkLst>
        </pc:spChg>
        <pc:spChg chg="add del mod">
          <ac:chgData name="Gareth Cort" userId="70a7ccca9534fe0d" providerId="LiveId" clId="{105C3060-58A2-40D0-B1B0-AFFC59A6434B}" dt="2020-11-05T16:02:27.041" v="89" actId="478"/>
          <ac:spMkLst>
            <pc:docMk/>
            <pc:sldMk cId="915826449" sldId="310"/>
            <ac:spMk id="45" creationId="{CE44E507-A34C-418D-901F-AFC5E77B498D}"/>
          </ac:spMkLst>
        </pc:spChg>
        <pc:spChg chg="add del mod">
          <ac:chgData name="Gareth Cort" userId="70a7ccca9534fe0d" providerId="LiveId" clId="{105C3060-58A2-40D0-B1B0-AFFC59A6434B}" dt="2020-11-05T16:02:27.041" v="89" actId="478"/>
          <ac:spMkLst>
            <pc:docMk/>
            <pc:sldMk cId="915826449" sldId="310"/>
            <ac:spMk id="46" creationId="{0527C972-22A9-4B73-90E1-A3CB8DBF67AD}"/>
          </ac:spMkLst>
        </pc:spChg>
        <pc:spChg chg="add del mod">
          <ac:chgData name="Gareth Cort" userId="70a7ccca9534fe0d" providerId="LiveId" clId="{105C3060-58A2-40D0-B1B0-AFFC59A6434B}" dt="2020-11-05T16:02:27.041" v="89" actId="478"/>
          <ac:spMkLst>
            <pc:docMk/>
            <pc:sldMk cId="915826449" sldId="310"/>
            <ac:spMk id="47" creationId="{75F3D183-742D-49CF-A780-FC9CB1B889CD}"/>
          </ac:spMkLst>
        </pc:spChg>
        <pc:spChg chg="add del mod">
          <ac:chgData name="Gareth Cort" userId="70a7ccca9534fe0d" providerId="LiveId" clId="{105C3060-58A2-40D0-B1B0-AFFC59A6434B}" dt="2020-11-05T16:02:27.041" v="89" actId="478"/>
          <ac:spMkLst>
            <pc:docMk/>
            <pc:sldMk cId="915826449" sldId="310"/>
            <ac:spMk id="48" creationId="{78D1C716-E9A2-41DF-B0A3-3211FAFCC258}"/>
          </ac:spMkLst>
        </pc:spChg>
        <pc:spChg chg="add del mod">
          <ac:chgData name="Gareth Cort" userId="70a7ccca9534fe0d" providerId="LiveId" clId="{105C3060-58A2-40D0-B1B0-AFFC59A6434B}" dt="2020-11-05T16:02:27.041" v="89" actId="478"/>
          <ac:spMkLst>
            <pc:docMk/>
            <pc:sldMk cId="915826449" sldId="310"/>
            <ac:spMk id="49" creationId="{6937BD1A-753B-4439-A3CB-9F81D03A719B}"/>
          </ac:spMkLst>
        </pc:spChg>
        <pc:spChg chg="add mod">
          <ac:chgData name="Gareth Cort" userId="70a7ccca9534fe0d" providerId="LiveId" clId="{105C3060-58A2-40D0-B1B0-AFFC59A6434B}" dt="2020-11-05T16:02:27.280" v="90"/>
          <ac:spMkLst>
            <pc:docMk/>
            <pc:sldMk cId="915826449" sldId="310"/>
            <ac:spMk id="51" creationId="{F48FB7F4-4CBE-4441-8EA1-F741B923BF92}"/>
          </ac:spMkLst>
        </pc:spChg>
        <pc:spChg chg="add mod">
          <ac:chgData name="Gareth Cort" userId="70a7ccca9534fe0d" providerId="LiveId" clId="{105C3060-58A2-40D0-B1B0-AFFC59A6434B}" dt="2020-11-05T16:02:27.280" v="90"/>
          <ac:spMkLst>
            <pc:docMk/>
            <pc:sldMk cId="915826449" sldId="310"/>
            <ac:spMk id="52" creationId="{8C422B37-A1EE-4679-8593-2908C8468F80}"/>
          </ac:spMkLst>
        </pc:spChg>
        <pc:spChg chg="add mod">
          <ac:chgData name="Gareth Cort" userId="70a7ccca9534fe0d" providerId="LiveId" clId="{105C3060-58A2-40D0-B1B0-AFFC59A6434B}" dt="2020-11-05T16:02:27.280" v="90"/>
          <ac:spMkLst>
            <pc:docMk/>
            <pc:sldMk cId="915826449" sldId="310"/>
            <ac:spMk id="53" creationId="{7C50FB58-4E51-4EC9-B05B-7241615718D3}"/>
          </ac:spMkLst>
        </pc:spChg>
        <pc:spChg chg="add mod">
          <ac:chgData name="Gareth Cort" userId="70a7ccca9534fe0d" providerId="LiveId" clId="{105C3060-58A2-40D0-B1B0-AFFC59A6434B}" dt="2020-11-05T16:02:27.280" v="90"/>
          <ac:spMkLst>
            <pc:docMk/>
            <pc:sldMk cId="915826449" sldId="310"/>
            <ac:spMk id="55" creationId="{407939A3-6542-459E-9A8C-CE9B35629ED7}"/>
          </ac:spMkLst>
        </pc:spChg>
        <pc:spChg chg="add mod">
          <ac:chgData name="Gareth Cort" userId="70a7ccca9534fe0d" providerId="LiveId" clId="{105C3060-58A2-40D0-B1B0-AFFC59A6434B}" dt="2020-11-05T16:02:27.280" v="90"/>
          <ac:spMkLst>
            <pc:docMk/>
            <pc:sldMk cId="915826449" sldId="310"/>
            <ac:spMk id="56" creationId="{521C3B4E-C156-4556-9940-FCC676A3F1AB}"/>
          </ac:spMkLst>
        </pc:spChg>
        <pc:spChg chg="add mod">
          <ac:chgData name="Gareth Cort" userId="70a7ccca9534fe0d" providerId="LiveId" clId="{105C3060-58A2-40D0-B1B0-AFFC59A6434B}" dt="2020-11-05T16:02:27.280" v="90"/>
          <ac:spMkLst>
            <pc:docMk/>
            <pc:sldMk cId="915826449" sldId="310"/>
            <ac:spMk id="57" creationId="{1791C3B4-64A7-4A1D-9CD8-63ED5FE39E29}"/>
          </ac:spMkLst>
        </pc:spChg>
        <pc:spChg chg="add mod">
          <ac:chgData name="Gareth Cort" userId="70a7ccca9534fe0d" providerId="LiveId" clId="{105C3060-58A2-40D0-B1B0-AFFC59A6434B}" dt="2020-11-05T16:02:27.280" v="90"/>
          <ac:spMkLst>
            <pc:docMk/>
            <pc:sldMk cId="915826449" sldId="310"/>
            <ac:spMk id="58" creationId="{C17733BF-2429-4319-8667-9FEF324FBD8F}"/>
          </ac:spMkLst>
        </pc:spChg>
        <pc:spChg chg="add mod">
          <ac:chgData name="Gareth Cort" userId="70a7ccca9534fe0d" providerId="LiveId" clId="{105C3060-58A2-40D0-B1B0-AFFC59A6434B}" dt="2020-11-05T16:02:27.280" v="90"/>
          <ac:spMkLst>
            <pc:docMk/>
            <pc:sldMk cId="915826449" sldId="310"/>
            <ac:spMk id="59" creationId="{2778BBA9-0E46-4019-95DC-F487C6DE1DAC}"/>
          </ac:spMkLst>
        </pc:spChg>
        <pc:spChg chg="add mod">
          <ac:chgData name="Gareth Cort" userId="70a7ccca9534fe0d" providerId="LiveId" clId="{105C3060-58A2-40D0-B1B0-AFFC59A6434B}" dt="2020-11-05T16:02:27.280" v="90"/>
          <ac:spMkLst>
            <pc:docMk/>
            <pc:sldMk cId="915826449" sldId="310"/>
            <ac:spMk id="60" creationId="{14A37FCE-C2A5-4816-84BD-7ADA51013999}"/>
          </ac:spMkLst>
        </pc:spChg>
        <pc:picChg chg="del">
          <ac:chgData name="Gareth Cort" userId="70a7ccca9534fe0d" providerId="LiveId" clId="{105C3060-58A2-40D0-B1B0-AFFC59A6434B}" dt="2020-11-05T15:58:21.001" v="43" actId="478"/>
          <ac:picMkLst>
            <pc:docMk/>
            <pc:sldMk cId="915826449" sldId="310"/>
            <ac:picMk id="21" creationId="{44C0C396-A9D0-4122-A779-FB93A35EF378}"/>
          </ac:picMkLst>
        </pc:picChg>
        <pc:picChg chg="del">
          <ac:chgData name="Gareth Cort" userId="70a7ccca9534fe0d" providerId="LiveId" clId="{105C3060-58A2-40D0-B1B0-AFFC59A6434B}" dt="2020-11-05T15:58:21.001" v="43" actId="478"/>
          <ac:picMkLst>
            <pc:docMk/>
            <pc:sldMk cId="915826449" sldId="310"/>
            <ac:picMk id="23" creationId="{E95BF166-A49B-4A42-821E-3274565DEB7A}"/>
          </ac:picMkLst>
        </pc:picChg>
        <pc:picChg chg="add del mod">
          <ac:chgData name="Gareth Cort" userId="70a7ccca9534fe0d" providerId="LiveId" clId="{105C3060-58A2-40D0-B1B0-AFFC59A6434B}" dt="2020-11-05T16:00:00.040" v="64" actId="478"/>
          <ac:picMkLst>
            <pc:docMk/>
            <pc:sldMk cId="915826449" sldId="310"/>
            <ac:picMk id="28" creationId="{7BFA5A12-9027-4F71-B918-10E5AC484CBD}"/>
          </ac:picMkLst>
        </pc:picChg>
        <pc:picChg chg="add del mod">
          <ac:chgData name="Gareth Cort" userId="70a7ccca9534fe0d" providerId="LiveId" clId="{105C3060-58A2-40D0-B1B0-AFFC59A6434B}" dt="2020-11-05T16:00:00.040" v="64" actId="478"/>
          <ac:picMkLst>
            <pc:docMk/>
            <pc:sldMk cId="915826449" sldId="310"/>
            <ac:picMk id="38" creationId="{D1281D7F-0D19-4AEA-B608-B2834675FADE}"/>
          </ac:picMkLst>
        </pc:picChg>
        <pc:picChg chg="add del mod">
          <ac:chgData name="Gareth Cort" userId="70a7ccca9534fe0d" providerId="LiveId" clId="{105C3060-58A2-40D0-B1B0-AFFC59A6434B}" dt="2020-11-05T16:02:27.041" v="89" actId="478"/>
          <ac:picMkLst>
            <pc:docMk/>
            <pc:sldMk cId="915826449" sldId="310"/>
            <ac:picMk id="43" creationId="{E741CCBB-6C40-4E92-8233-7406B618C19F}"/>
          </ac:picMkLst>
        </pc:picChg>
        <pc:picChg chg="add del mod">
          <ac:chgData name="Gareth Cort" userId="70a7ccca9534fe0d" providerId="LiveId" clId="{105C3060-58A2-40D0-B1B0-AFFC59A6434B}" dt="2020-11-05T16:02:27.041" v="89" actId="478"/>
          <ac:picMkLst>
            <pc:docMk/>
            <pc:sldMk cId="915826449" sldId="310"/>
            <ac:picMk id="50" creationId="{77B62243-21BB-4E1A-8D4E-36A540E39FE1}"/>
          </ac:picMkLst>
        </pc:picChg>
        <pc:picChg chg="add mod">
          <ac:chgData name="Gareth Cort" userId="70a7ccca9534fe0d" providerId="LiveId" clId="{105C3060-58A2-40D0-B1B0-AFFC59A6434B}" dt="2020-11-05T16:02:27.280" v="90"/>
          <ac:picMkLst>
            <pc:docMk/>
            <pc:sldMk cId="915826449" sldId="310"/>
            <ac:picMk id="54" creationId="{09FACFBE-D1FC-4446-BC7B-F8ED08CB7AD3}"/>
          </ac:picMkLst>
        </pc:picChg>
        <pc:picChg chg="add mod">
          <ac:chgData name="Gareth Cort" userId="70a7ccca9534fe0d" providerId="LiveId" clId="{105C3060-58A2-40D0-B1B0-AFFC59A6434B}" dt="2020-11-05T16:02:27.280" v="90"/>
          <ac:picMkLst>
            <pc:docMk/>
            <pc:sldMk cId="915826449" sldId="310"/>
            <ac:picMk id="61" creationId="{7B94BD08-E509-4F49-826E-B920EE48AC87}"/>
          </ac:picMkLst>
        </pc:picChg>
      </pc:sldChg>
      <pc:sldChg chg="addSp delSp modSp mod delAnim modAnim">
        <pc:chgData name="Gareth Cort" userId="70a7ccca9534fe0d" providerId="LiveId" clId="{105C3060-58A2-40D0-B1B0-AFFC59A6434B}" dt="2020-11-05T16:03:10.229" v="101"/>
        <pc:sldMkLst>
          <pc:docMk/>
          <pc:sldMk cId="3658778343" sldId="311"/>
        </pc:sldMkLst>
        <pc:spChg chg="mod">
          <ac:chgData name="Gareth Cort" userId="70a7ccca9534fe0d" providerId="LiveId" clId="{105C3060-58A2-40D0-B1B0-AFFC59A6434B}" dt="2020-11-05T15:58:40.235" v="51" actId="113"/>
          <ac:spMkLst>
            <pc:docMk/>
            <pc:sldMk cId="3658778343" sldId="311"/>
            <ac:spMk id="5" creationId="{CFA863D6-F915-48B7-A0A5-E6D3B9E328AA}"/>
          </ac:spMkLst>
        </pc:spChg>
        <pc:spChg chg="del">
          <ac:chgData name="Gareth Cort" userId="70a7ccca9534fe0d" providerId="LiveId" clId="{105C3060-58A2-40D0-B1B0-AFFC59A6434B}" dt="2020-11-05T15:58:30.551" v="46" actId="478"/>
          <ac:spMkLst>
            <pc:docMk/>
            <pc:sldMk cId="3658778343" sldId="311"/>
            <ac:spMk id="13" creationId="{28A7BA89-ABC6-4FDC-B5CE-78CD32404E9A}"/>
          </ac:spMkLst>
        </pc:spChg>
        <pc:spChg chg="del">
          <ac:chgData name="Gareth Cort" userId="70a7ccca9534fe0d" providerId="LiveId" clId="{105C3060-58A2-40D0-B1B0-AFFC59A6434B}" dt="2020-11-05T15:58:30.551" v="46" actId="478"/>
          <ac:spMkLst>
            <pc:docMk/>
            <pc:sldMk cId="3658778343" sldId="311"/>
            <ac:spMk id="14" creationId="{815129C6-76E1-4C1E-A642-BD497A39DC39}"/>
          </ac:spMkLst>
        </pc:spChg>
        <pc:spChg chg="del">
          <ac:chgData name="Gareth Cort" userId="70a7ccca9534fe0d" providerId="LiveId" clId="{105C3060-58A2-40D0-B1B0-AFFC59A6434B}" dt="2020-11-05T15:58:30.551" v="46" actId="478"/>
          <ac:spMkLst>
            <pc:docMk/>
            <pc:sldMk cId="3658778343" sldId="311"/>
            <ac:spMk id="16" creationId="{95F176F5-0A16-4535-B62D-7FBC019399A8}"/>
          </ac:spMkLst>
        </pc:spChg>
        <pc:spChg chg="add del mod">
          <ac:chgData name="Gareth Cort" userId="70a7ccca9534fe0d" providerId="LiveId" clId="{105C3060-58A2-40D0-B1B0-AFFC59A6434B}" dt="2020-11-05T15:58:33.220" v="48"/>
          <ac:spMkLst>
            <pc:docMk/>
            <pc:sldMk cId="3658778343" sldId="311"/>
            <ac:spMk id="19" creationId="{1399869D-EA48-4686-9272-F532DA25F6CF}"/>
          </ac:spMkLst>
        </pc:spChg>
        <pc:spChg chg="add del mod">
          <ac:chgData name="Gareth Cort" userId="70a7ccca9534fe0d" providerId="LiveId" clId="{105C3060-58A2-40D0-B1B0-AFFC59A6434B}" dt="2020-11-05T15:58:33.220" v="48"/>
          <ac:spMkLst>
            <pc:docMk/>
            <pc:sldMk cId="3658778343" sldId="311"/>
            <ac:spMk id="20" creationId="{2BF5B878-3A19-4AF1-883C-88496A1C18C0}"/>
          </ac:spMkLst>
        </pc:spChg>
        <pc:spChg chg="add del mod">
          <ac:chgData name="Gareth Cort" userId="70a7ccca9534fe0d" providerId="LiveId" clId="{105C3060-58A2-40D0-B1B0-AFFC59A6434B}" dt="2020-11-05T15:58:33.220" v="48"/>
          <ac:spMkLst>
            <pc:docMk/>
            <pc:sldMk cId="3658778343" sldId="311"/>
            <ac:spMk id="22" creationId="{99DAAA50-D5B5-4F08-8D0B-3749A625A242}"/>
          </ac:spMkLst>
        </pc:spChg>
        <pc:spChg chg="del">
          <ac:chgData name="Gareth Cort" userId="70a7ccca9534fe0d" providerId="LiveId" clId="{105C3060-58A2-40D0-B1B0-AFFC59A6434B}" dt="2020-11-05T15:58:30.551" v="46" actId="478"/>
          <ac:spMkLst>
            <pc:docMk/>
            <pc:sldMk cId="3658778343" sldId="311"/>
            <ac:spMk id="25" creationId="{CC3F96C7-D0EF-4ECD-A4DC-369CB7E329EF}"/>
          </ac:spMkLst>
        </pc:spChg>
        <pc:spChg chg="add del mod">
          <ac:chgData name="Gareth Cort" userId="70a7ccca9534fe0d" providerId="LiveId" clId="{105C3060-58A2-40D0-B1B0-AFFC59A6434B}" dt="2020-11-05T15:58:33.220" v="48"/>
          <ac:spMkLst>
            <pc:docMk/>
            <pc:sldMk cId="3658778343" sldId="311"/>
            <ac:spMk id="26" creationId="{F0573F79-2C28-42D5-8BCC-A1B8D2B07859}"/>
          </ac:spMkLst>
        </pc:spChg>
        <pc:spChg chg="add del mod">
          <ac:chgData name="Gareth Cort" userId="70a7ccca9534fe0d" providerId="LiveId" clId="{105C3060-58A2-40D0-B1B0-AFFC59A6434B}" dt="2020-11-05T15:58:33.220" v="48"/>
          <ac:spMkLst>
            <pc:docMk/>
            <pc:sldMk cId="3658778343" sldId="311"/>
            <ac:spMk id="27" creationId="{673F6CA8-428C-49A0-9519-04D947DBB69A}"/>
          </ac:spMkLst>
        </pc:spChg>
        <pc:spChg chg="add del mod">
          <ac:chgData name="Gareth Cort" userId="70a7ccca9534fe0d" providerId="LiveId" clId="{105C3060-58A2-40D0-B1B0-AFFC59A6434B}" dt="2020-11-05T15:58:33.220" v="48"/>
          <ac:spMkLst>
            <pc:docMk/>
            <pc:sldMk cId="3658778343" sldId="311"/>
            <ac:spMk id="28" creationId="{5BAE64D4-157F-4330-A026-C1D16DA4F9F4}"/>
          </ac:spMkLst>
        </pc:spChg>
        <pc:spChg chg="del">
          <ac:chgData name="Gareth Cort" userId="70a7ccca9534fe0d" providerId="LiveId" clId="{105C3060-58A2-40D0-B1B0-AFFC59A6434B}" dt="2020-11-05T15:58:30.551" v="46" actId="478"/>
          <ac:spMkLst>
            <pc:docMk/>
            <pc:sldMk cId="3658778343" sldId="311"/>
            <ac:spMk id="29" creationId="{9FC7BB1E-F290-4226-B41C-632BF0C32D2D}"/>
          </ac:spMkLst>
        </pc:spChg>
        <pc:spChg chg="add del mod">
          <ac:chgData name="Gareth Cort" userId="70a7ccca9534fe0d" providerId="LiveId" clId="{105C3060-58A2-40D0-B1B0-AFFC59A6434B}" dt="2020-11-05T15:58:33.220" v="48"/>
          <ac:spMkLst>
            <pc:docMk/>
            <pc:sldMk cId="3658778343" sldId="311"/>
            <ac:spMk id="30" creationId="{53F92EC0-62B4-41D2-9292-D982762D3F28}"/>
          </ac:spMkLst>
        </pc:spChg>
        <pc:spChg chg="del">
          <ac:chgData name="Gareth Cort" userId="70a7ccca9534fe0d" providerId="LiveId" clId="{105C3060-58A2-40D0-B1B0-AFFC59A6434B}" dt="2020-11-05T15:58:30.551" v="46" actId="478"/>
          <ac:spMkLst>
            <pc:docMk/>
            <pc:sldMk cId="3658778343" sldId="311"/>
            <ac:spMk id="31" creationId="{BD24A5B6-9135-4186-9C63-7F5F095338EB}"/>
          </ac:spMkLst>
        </pc:spChg>
        <pc:spChg chg="add del mod">
          <ac:chgData name="Gareth Cort" userId="70a7ccca9534fe0d" providerId="LiveId" clId="{105C3060-58A2-40D0-B1B0-AFFC59A6434B}" dt="2020-11-05T15:58:33.220" v="48"/>
          <ac:spMkLst>
            <pc:docMk/>
            <pc:sldMk cId="3658778343" sldId="311"/>
            <ac:spMk id="32" creationId="{C98BE814-CDD3-4696-8138-8D21009F21CB}"/>
          </ac:spMkLst>
        </pc:spChg>
        <pc:spChg chg="del">
          <ac:chgData name="Gareth Cort" userId="70a7ccca9534fe0d" providerId="LiveId" clId="{105C3060-58A2-40D0-B1B0-AFFC59A6434B}" dt="2020-11-05T15:58:35.700" v="49" actId="478"/>
          <ac:spMkLst>
            <pc:docMk/>
            <pc:sldMk cId="3658778343" sldId="311"/>
            <ac:spMk id="33" creationId="{39197CD5-C223-4D69-8A65-350D92B51833}"/>
          </ac:spMkLst>
        </pc:spChg>
        <pc:spChg chg="add del mod">
          <ac:chgData name="Gareth Cort" userId="70a7ccca9534fe0d" providerId="LiveId" clId="{105C3060-58A2-40D0-B1B0-AFFC59A6434B}" dt="2020-11-05T16:00:04.719" v="66" actId="478"/>
          <ac:spMkLst>
            <pc:docMk/>
            <pc:sldMk cId="3658778343" sldId="311"/>
            <ac:spMk id="35" creationId="{CB5056A7-571B-4282-BE31-D7DC13F7BC52}"/>
          </ac:spMkLst>
        </pc:spChg>
        <pc:spChg chg="add del mod">
          <ac:chgData name="Gareth Cort" userId="70a7ccca9534fe0d" providerId="LiveId" clId="{105C3060-58A2-40D0-B1B0-AFFC59A6434B}" dt="2020-11-05T16:00:04.719" v="66" actId="478"/>
          <ac:spMkLst>
            <pc:docMk/>
            <pc:sldMk cId="3658778343" sldId="311"/>
            <ac:spMk id="36" creationId="{21FA3B86-E0DF-4B49-BE89-12741494F3DA}"/>
          </ac:spMkLst>
        </pc:spChg>
        <pc:spChg chg="del">
          <ac:chgData name="Gareth Cort" userId="70a7ccca9534fe0d" providerId="LiveId" clId="{105C3060-58A2-40D0-B1B0-AFFC59A6434B}" dt="2020-11-05T15:58:30.551" v="46" actId="478"/>
          <ac:spMkLst>
            <pc:docMk/>
            <pc:sldMk cId="3658778343" sldId="311"/>
            <ac:spMk id="37" creationId="{D755215D-D4E4-4D81-BBD6-9ED431C6582F}"/>
          </ac:spMkLst>
        </pc:spChg>
        <pc:spChg chg="add del mod">
          <ac:chgData name="Gareth Cort" userId="70a7ccca9534fe0d" providerId="LiveId" clId="{105C3060-58A2-40D0-B1B0-AFFC59A6434B}" dt="2020-11-05T16:00:04.719" v="66" actId="478"/>
          <ac:spMkLst>
            <pc:docMk/>
            <pc:sldMk cId="3658778343" sldId="311"/>
            <ac:spMk id="38" creationId="{FF1BC8D7-DD67-43B6-A080-D3E3B7448F90}"/>
          </ac:spMkLst>
        </pc:spChg>
        <pc:spChg chg="del">
          <ac:chgData name="Gareth Cort" userId="70a7ccca9534fe0d" providerId="LiveId" clId="{105C3060-58A2-40D0-B1B0-AFFC59A6434B}" dt="2020-11-05T16:00:04.719" v="66" actId="478"/>
          <ac:spMkLst>
            <pc:docMk/>
            <pc:sldMk cId="3658778343" sldId="311"/>
            <ac:spMk id="39" creationId="{813CD532-3662-4193-8C52-3FDBDBFE8E71}"/>
          </ac:spMkLst>
        </pc:spChg>
        <pc:spChg chg="add del mod">
          <ac:chgData name="Gareth Cort" userId="70a7ccca9534fe0d" providerId="LiveId" clId="{105C3060-58A2-40D0-B1B0-AFFC59A6434B}" dt="2020-11-05T16:00:04.719" v="66" actId="478"/>
          <ac:spMkLst>
            <pc:docMk/>
            <pc:sldMk cId="3658778343" sldId="311"/>
            <ac:spMk id="41" creationId="{E404FECD-9268-4EEE-910D-088818B0E620}"/>
          </ac:spMkLst>
        </pc:spChg>
        <pc:spChg chg="add del mod">
          <ac:chgData name="Gareth Cort" userId="70a7ccca9534fe0d" providerId="LiveId" clId="{105C3060-58A2-40D0-B1B0-AFFC59A6434B}" dt="2020-11-05T16:00:04.719" v="66" actId="478"/>
          <ac:spMkLst>
            <pc:docMk/>
            <pc:sldMk cId="3658778343" sldId="311"/>
            <ac:spMk id="42" creationId="{70F62337-6372-4DB8-85D5-3BC58B6CBEB2}"/>
          </ac:spMkLst>
        </pc:spChg>
        <pc:spChg chg="add del mod">
          <ac:chgData name="Gareth Cort" userId="70a7ccca9534fe0d" providerId="LiveId" clId="{105C3060-58A2-40D0-B1B0-AFFC59A6434B}" dt="2020-11-05T16:00:04.719" v="66" actId="478"/>
          <ac:spMkLst>
            <pc:docMk/>
            <pc:sldMk cId="3658778343" sldId="311"/>
            <ac:spMk id="43" creationId="{6D800BCD-4E08-4207-AEE4-376F0F90D5B1}"/>
          </ac:spMkLst>
        </pc:spChg>
        <pc:spChg chg="add del mod">
          <ac:chgData name="Gareth Cort" userId="70a7ccca9534fe0d" providerId="LiveId" clId="{105C3060-58A2-40D0-B1B0-AFFC59A6434B}" dt="2020-11-05T16:00:04.719" v="66" actId="478"/>
          <ac:spMkLst>
            <pc:docMk/>
            <pc:sldMk cId="3658778343" sldId="311"/>
            <ac:spMk id="44" creationId="{F25C4CA5-DFED-4DD3-9B8B-061AA24FE2B8}"/>
          </ac:spMkLst>
        </pc:spChg>
        <pc:spChg chg="add del mod">
          <ac:chgData name="Gareth Cort" userId="70a7ccca9534fe0d" providerId="LiveId" clId="{105C3060-58A2-40D0-B1B0-AFFC59A6434B}" dt="2020-11-05T16:00:04.719" v="66" actId="478"/>
          <ac:spMkLst>
            <pc:docMk/>
            <pc:sldMk cId="3658778343" sldId="311"/>
            <ac:spMk id="45" creationId="{A4C1A24E-345D-4BCC-AE67-32B1B005CEBA}"/>
          </ac:spMkLst>
        </pc:spChg>
        <pc:spChg chg="add del mod">
          <ac:chgData name="Gareth Cort" userId="70a7ccca9534fe0d" providerId="LiveId" clId="{105C3060-58A2-40D0-B1B0-AFFC59A6434B}" dt="2020-11-05T16:02:30.857" v="91" actId="478"/>
          <ac:spMkLst>
            <pc:docMk/>
            <pc:sldMk cId="3658778343" sldId="311"/>
            <ac:spMk id="47" creationId="{4F58292D-DA1D-4EA0-9718-0A5336C9E897}"/>
          </ac:spMkLst>
        </pc:spChg>
        <pc:spChg chg="add del mod">
          <ac:chgData name="Gareth Cort" userId="70a7ccca9534fe0d" providerId="LiveId" clId="{105C3060-58A2-40D0-B1B0-AFFC59A6434B}" dt="2020-11-05T16:02:30.857" v="91" actId="478"/>
          <ac:spMkLst>
            <pc:docMk/>
            <pc:sldMk cId="3658778343" sldId="311"/>
            <ac:spMk id="48" creationId="{F5A03134-D69E-4636-867A-B4350DA20397}"/>
          </ac:spMkLst>
        </pc:spChg>
        <pc:spChg chg="add del mod">
          <ac:chgData name="Gareth Cort" userId="70a7ccca9534fe0d" providerId="LiveId" clId="{105C3060-58A2-40D0-B1B0-AFFC59A6434B}" dt="2020-11-05T16:02:30.857" v="91" actId="478"/>
          <ac:spMkLst>
            <pc:docMk/>
            <pc:sldMk cId="3658778343" sldId="311"/>
            <ac:spMk id="49" creationId="{AB8D83D8-95A5-46CA-B4CC-3110270A3A21}"/>
          </ac:spMkLst>
        </pc:spChg>
        <pc:spChg chg="add del mod">
          <ac:chgData name="Gareth Cort" userId="70a7ccca9534fe0d" providerId="LiveId" clId="{105C3060-58A2-40D0-B1B0-AFFC59A6434B}" dt="2020-11-05T16:02:30.857" v="91" actId="478"/>
          <ac:spMkLst>
            <pc:docMk/>
            <pc:sldMk cId="3658778343" sldId="311"/>
            <ac:spMk id="51" creationId="{43CA43CF-F101-4671-B99A-7815C50838CA}"/>
          </ac:spMkLst>
        </pc:spChg>
        <pc:spChg chg="add del mod">
          <ac:chgData name="Gareth Cort" userId="70a7ccca9534fe0d" providerId="LiveId" clId="{105C3060-58A2-40D0-B1B0-AFFC59A6434B}" dt="2020-11-05T16:02:30.857" v="91" actId="478"/>
          <ac:spMkLst>
            <pc:docMk/>
            <pc:sldMk cId="3658778343" sldId="311"/>
            <ac:spMk id="52" creationId="{63D35735-856F-42B3-9F02-4291DF7EF25D}"/>
          </ac:spMkLst>
        </pc:spChg>
        <pc:spChg chg="add del mod">
          <ac:chgData name="Gareth Cort" userId="70a7ccca9534fe0d" providerId="LiveId" clId="{105C3060-58A2-40D0-B1B0-AFFC59A6434B}" dt="2020-11-05T16:02:30.857" v="91" actId="478"/>
          <ac:spMkLst>
            <pc:docMk/>
            <pc:sldMk cId="3658778343" sldId="311"/>
            <ac:spMk id="53" creationId="{60425F30-3308-4A0E-8BAD-191597790061}"/>
          </ac:spMkLst>
        </pc:spChg>
        <pc:spChg chg="add del mod">
          <ac:chgData name="Gareth Cort" userId="70a7ccca9534fe0d" providerId="LiveId" clId="{105C3060-58A2-40D0-B1B0-AFFC59A6434B}" dt="2020-11-05T16:02:30.857" v="91" actId="478"/>
          <ac:spMkLst>
            <pc:docMk/>
            <pc:sldMk cId="3658778343" sldId="311"/>
            <ac:spMk id="54" creationId="{87A96201-51A2-45C7-A5F2-7025C186E825}"/>
          </ac:spMkLst>
        </pc:spChg>
        <pc:spChg chg="add del mod">
          <ac:chgData name="Gareth Cort" userId="70a7ccca9534fe0d" providerId="LiveId" clId="{105C3060-58A2-40D0-B1B0-AFFC59A6434B}" dt="2020-11-05T16:02:30.857" v="91" actId="478"/>
          <ac:spMkLst>
            <pc:docMk/>
            <pc:sldMk cId="3658778343" sldId="311"/>
            <ac:spMk id="55" creationId="{EB16599C-E640-432E-A748-A7067B32EABC}"/>
          </ac:spMkLst>
        </pc:spChg>
        <pc:spChg chg="add del mod">
          <ac:chgData name="Gareth Cort" userId="70a7ccca9534fe0d" providerId="LiveId" clId="{105C3060-58A2-40D0-B1B0-AFFC59A6434B}" dt="2020-11-05T16:03:02.516" v="99" actId="478"/>
          <ac:spMkLst>
            <pc:docMk/>
            <pc:sldMk cId="3658778343" sldId="311"/>
            <ac:spMk id="56" creationId="{D9D3ECD2-EBB7-407C-B83C-8937CE1B8204}"/>
          </ac:spMkLst>
        </pc:spChg>
        <pc:spChg chg="add del mod">
          <ac:chgData name="Gareth Cort" userId="70a7ccca9534fe0d" providerId="LiveId" clId="{105C3060-58A2-40D0-B1B0-AFFC59A6434B}" dt="2020-11-05T16:03:02.516" v="99" actId="478"/>
          <ac:spMkLst>
            <pc:docMk/>
            <pc:sldMk cId="3658778343" sldId="311"/>
            <ac:spMk id="58" creationId="{BA13C9E2-E262-4334-A2F5-251F0E4C7FDB}"/>
          </ac:spMkLst>
        </pc:spChg>
        <pc:spChg chg="add del mod">
          <ac:chgData name="Gareth Cort" userId="70a7ccca9534fe0d" providerId="LiveId" clId="{105C3060-58A2-40D0-B1B0-AFFC59A6434B}" dt="2020-11-05T16:03:02.516" v="99" actId="478"/>
          <ac:spMkLst>
            <pc:docMk/>
            <pc:sldMk cId="3658778343" sldId="311"/>
            <ac:spMk id="59" creationId="{4493167A-C8E3-4789-B96B-FB19592F334C}"/>
          </ac:spMkLst>
        </pc:spChg>
        <pc:spChg chg="add del mod">
          <ac:chgData name="Gareth Cort" userId="70a7ccca9534fe0d" providerId="LiveId" clId="{105C3060-58A2-40D0-B1B0-AFFC59A6434B}" dt="2020-11-05T16:03:04.244" v="100" actId="478"/>
          <ac:spMkLst>
            <pc:docMk/>
            <pc:sldMk cId="3658778343" sldId="311"/>
            <ac:spMk id="60" creationId="{36403301-0D4E-4E8F-9041-917153223FE6}"/>
          </ac:spMkLst>
        </pc:spChg>
        <pc:spChg chg="add del mod">
          <ac:chgData name="Gareth Cort" userId="70a7ccca9534fe0d" providerId="LiveId" clId="{105C3060-58A2-40D0-B1B0-AFFC59A6434B}" dt="2020-11-05T16:03:02.516" v="99" actId="478"/>
          <ac:spMkLst>
            <pc:docMk/>
            <pc:sldMk cId="3658778343" sldId="311"/>
            <ac:spMk id="62" creationId="{397F3875-B142-4E8C-B2E9-4F0111470C07}"/>
          </ac:spMkLst>
        </pc:spChg>
        <pc:spChg chg="add del mod">
          <ac:chgData name="Gareth Cort" userId="70a7ccca9534fe0d" providerId="LiveId" clId="{105C3060-58A2-40D0-B1B0-AFFC59A6434B}" dt="2020-11-05T16:03:02.516" v="99" actId="478"/>
          <ac:spMkLst>
            <pc:docMk/>
            <pc:sldMk cId="3658778343" sldId="311"/>
            <ac:spMk id="63" creationId="{9035A3A7-01BB-4A14-9FAC-C8881DBDE66F}"/>
          </ac:spMkLst>
        </pc:spChg>
        <pc:spChg chg="add del mod">
          <ac:chgData name="Gareth Cort" userId="70a7ccca9534fe0d" providerId="LiveId" clId="{105C3060-58A2-40D0-B1B0-AFFC59A6434B}" dt="2020-11-05T16:03:02.516" v="99" actId="478"/>
          <ac:spMkLst>
            <pc:docMk/>
            <pc:sldMk cId="3658778343" sldId="311"/>
            <ac:spMk id="64" creationId="{C5F58837-60CA-450D-850D-3F584FDEC034}"/>
          </ac:spMkLst>
        </pc:spChg>
        <pc:spChg chg="add del mod">
          <ac:chgData name="Gareth Cort" userId="70a7ccca9534fe0d" providerId="LiveId" clId="{105C3060-58A2-40D0-B1B0-AFFC59A6434B}" dt="2020-11-05T16:03:02.516" v="99" actId="478"/>
          <ac:spMkLst>
            <pc:docMk/>
            <pc:sldMk cId="3658778343" sldId="311"/>
            <ac:spMk id="65" creationId="{97A955DE-E679-4464-A69A-D38786612D43}"/>
          </ac:spMkLst>
        </pc:spChg>
        <pc:spChg chg="add del mod">
          <ac:chgData name="Gareth Cort" userId="70a7ccca9534fe0d" providerId="LiveId" clId="{105C3060-58A2-40D0-B1B0-AFFC59A6434B}" dt="2020-11-05T16:03:02.516" v="99" actId="478"/>
          <ac:spMkLst>
            <pc:docMk/>
            <pc:sldMk cId="3658778343" sldId="311"/>
            <ac:spMk id="66" creationId="{41CA0148-7C7A-4F78-847F-BDC9B4FBF8C1}"/>
          </ac:spMkLst>
        </pc:spChg>
        <pc:spChg chg="add del mod">
          <ac:chgData name="Gareth Cort" userId="70a7ccca9534fe0d" providerId="LiveId" clId="{105C3060-58A2-40D0-B1B0-AFFC59A6434B}" dt="2020-11-05T16:03:02.516" v="99" actId="478"/>
          <ac:spMkLst>
            <pc:docMk/>
            <pc:sldMk cId="3658778343" sldId="311"/>
            <ac:spMk id="67" creationId="{1A9696E2-CB88-4E43-AFD7-99F5A095C188}"/>
          </ac:spMkLst>
        </pc:spChg>
        <pc:spChg chg="add mod">
          <ac:chgData name="Gareth Cort" userId="70a7ccca9534fe0d" providerId="LiveId" clId="{105C3060-58A2-40D0-B1B0-AFFC59A6434B}" dt="2020-11-05T16:03:10.229" v="101"/>
          <ac:spMkLst>
            <pc:docMk/>
            <pc:sldMk cId="3658778343" sldId="311"/>
            <ac:spMk id="69" creationId="{5B8A445B-B656-4A61-8DC7-58FE5C08832D}"/>
          </ac:spMkLst>
        </pc:spChg>
        <pc:spChg chg="add mod">
          <ac:chgData name="Gareth Cort" userId="70a7ccca9534fe0d" providerId="LiveId" clId="{105C3060-58A2-40D0-B1B0-AFFC59A6434B}" dt="2020-11-05T16:03:10.229" v="101"/>
          <ac:spMkLst>
            <pc:docMk/>
            <pc:sldMk cId="3658778343" sldId="311"/>
            <ac:spMk id="70" creationId="{7173EDC4-4664-4097-9FA4-2C73DC297546}"/>
          </ac:spMkLst>
        </pc:spChg>
        <pc:spChg chg="add mod">
          <ac:chgData name="Gareth Cort" userId="70a7ccca9534fe0d" providerId="LiveId" clId="{105C3060-58A2-40D0-B1B0-AFFC59A6434B}" dt="2020-11-05T16:03:10.229" v="101"/>
          <ac:spMkLst>
            <pc:docMk/>
            <pc:sldMk cId="3658778343" sldId="311"/>
            <ac:spMk id="71" creationId="{7B6515E5-F31C-426C-B985-638FB121E13B}"/>
          </ac:spMkLst>
        </pc:spChg>
        <pc:spChg chg="add mod">
          <ac:chgData name="Gareth Cort" userId="70a7ccca9534fe0d" providerId="LiveId" clId="{105C3060-58A2-40D0-B1B0-AFFC59A6434B}" dt="2020-11-05T16:03:10.229" v="101"/>
          <ac:spMkLst>
            <pc:docMk/>
            <pc:sldMk cId="3658778343" sldId="311"/>
            <ac:spMk id="73" creationId="{CEA0C895-3197-4681-805B-6CE321B48FF3}"/>
          </ac:spMkLst>
        </pc:spChg>
        <pc:spChg chg="add mod">
          <ac:chgData name="Gareth Cort" userId="70a7ccca9534fe0d" providerId="LiveId" clId="{105C3060-58A2-40D0-B1B0-AFFC59A6434B}" dt="2020-11-05T16:03:10.229" v="101"/>
          <ac:spMkLst>
            <pc:docMk/>
            <pc:sldMk cId="3658778343" sldId="311"/>
            <ac:spMk id="74" creationId="{594D90C7-8DCD-4CC1-B4B2-0CF23927C340}"/>
          </ac:spMkLst>
        </pc:spChg>
        <pc:spChg chg="add mod">
          <ac:chgData name="Gareth Cort" userId="70a7ccca9534fe0d" providerId="LiveId" clId="{105C3060-58A2-40D0-B1B0-AFFC59A6434B}" dt="2020-11-05T16:03:10.229" v="101"/>
          <ac:spMkLst>
            <pc:docMk/>
            <pc:sldMk cId="3658778343" sldId="311"/>
            <ac:spMk id="75" creationId="{BC472106-03C5-4492-B3BF-E3E51C134C7B}"/>
          </ac:spMkLst>
        </pc:spChg>
        <pc:spChg chg="add mod">
          <ac:chgData name="Gareth Cort" userId="70a7ccca9534fe0d" providerId="LiveId" clId="{105C3060-58A2-40D0-B1B0-AFFC59A6434B}" dt="2020-11-05T16:03:10.229" v="101"/>
          <ac:spMkLst>
            <pc:docMk/>
            <pc:sldMk cId="3658778343" sldId="311"/>
            <ac:spMk id="76" creationId="{8D221E5F-49D1-4BA5-921A-56AB7A204390}"/>
          </ac:spMkLst>
        </pc:spChg>
        <pc:spChg chg="add mod">
          <ac:chgData name="Gareth Cort" userId="70a7ccca9534fe0d" providerId="LiveId" clId="{105C3060-58A2-40D0-B1B0-AFFC59A6434B}" dt="2020-11-05T16:03:10.229" v="101"/>
          <ac:spMkLst>
            <pc:docMk/>
            <pc:sldMk cId="3658778343" sldId="311"/>
            <ac:spMk id="77" creationId="{9CA97D82-D5EB-4DE8-9577-21F1D1362184}"/>
          </ac:spMkLst>
        </pc:spChg>
        <pc:spChg chg="add mod">
          <ac:chgData name="Gareth Cort" userId="70a7ccca9534fe0d" providerId="LiveId" clId="{105C3060-58A2-40D0-B1B0-AFFC59A6434B}" dt="2020-11-05T16:03:10.229" v="101"/>
          <ac:spMkLst>
            <pc:docMk/>
            <pc:sldMk cId="3658778343" sldId="311"/>
            <ac:spMk id="78" creationId="{A7D6BCCF-2768-4A0D-894D-92076C574531}"/>
          </ac:spMkLst>
        </pc:spChg>
        <pc:picChg chg="del">
          <ac:chgData name="Gareth Cort" userId="70a7ccca9534fe0d" providerId="LiveId" clId="{105C3060-58A2-40D0-B1B0-AFFC59A6434B}" dt="2020-11-05T15:58:30.551" v="46" actId="478"/>
          <ac:picMkLst>
            <pc:docMk/>
            <pc:sldMk cId="3658778343" sldId="311"/>
            <ac:picMk id="21" creationId="{44C0C396-A9D0-4122-A779-FB93A35EF378}"/>
          </ac:picMkLst>
        </pc:picChg>
        <pc:picChg chg="del">
          <ac:chgData name="Gareth Cort" userId="70a7ccca9534fe0d" providerId="LiveId" clId="{105C3060-58A2-40D0-B1B0-AFFC59A6434B}" dt="2020-11-05T15:58:30.551" v="46" actId="478"/>
          <ac:picMkLst>
            <pc:docMk/>
            <pc:sldMk cId="3658778343" sldId="311"/>
            <ac:picMk id="23" creationId="{E95BF166-A49B-4A42-821E-3274565DEB7A}"/>
          </ac:picMkLst>
        </pc:picChg>
        <pc:picChg chg="add del mod">
          <ac:chgData name="Gareth Cort" userId="70a7ccca9534fe0d" providerId="LiveId" clId="{105C3060-58A2-40D0-B1B0-AFFC59A6434B}" dt="2020-11-05T15:58:33.220" v="48"/>
          <ac:picMkLst>
            <pc:docMk/>
            <pc:sldMk cId="3658778343" sldId="311"/>
            <ac:picMk id="24" creationId="{631250FB-B099-424B-8966-2D5ADAB2CE81}"/>
          </ac:picMkLst>
        </pc:picChg>
        <pc:picChg chg="add del mod">
          <ac:chgData name="Gareth Cort" userId="70a7ccca9534fe0d" providerId="LiveId" clId="{105C3060-58A2-40D0-B1B0-AFFC59A6434B}" dt="2020-11-05T15:58:33.220" v="48"/>
          <ac:picMkLst>
            <pc:docMk/>
            <pc:sldMk cId="3658778343" sldId="311"/>
            <ac:picMk id="34" creationId="{E08E6B04-5305-4EB6-AEBE-A1922D856BE1}"/>
          </ac:picMkLst>
        </pc:picChg>
        <pc:picChg chg="add del mod">
          <ac:chgData name="Gareth Cort" userId="70a7ccca9534fe0d" providerId="LiveId" clId="{105C3060-58A2-40D0-B1B0-AFFC59A6434B}" dt="2020-11-05T16:00:04.719" v="66" actId="478"/>
          <ac:picMkLst>
            <pc:docMk/>
            <pc:sldMk cId="3658778343" sldId="311"/>
            <ac:picMk id="40" creationId="{FE09E88A-BBBF-4CF1-A508-4076E14DECEB}"/>
          </ac:picMkLst>
        </pc:picChg>
        <pc:picChg chg="add del mod">
          <ac:chgData name="Gareth Cort" userId="70a7ccca9534fe0d" providerId="LiveId" clId="{105C3060-58A2-40D0-B1B0-AFFC59A6434B}" dt="2020-11-05T16:00:04.719" v="66" actId="478"/>
          <ac:picMkLst>
            <pc:docMk/>
            <pc:sldMk cId="3658778343" sldId="311"/>
            <ac:picMk id="46" creationId="{48307146-102E-4579-AD5C-BB7296ACCD9E}"/>
          </ac:picMkLst>
        </pc:picChg>
        <pc:picChg chg="add del mod">
          <ac:chgData name="Gareth Cort" userId="70a7ccca9534fe0d" providerId="LiveId" clId="{105C3060-58A2-40D0-B1B0-AFFC59A6434B}" dt="2020-11-05T16:02:30.857" v="91" actId="478"/>
          <ac:picMkLst>
            <pc:docMk/>
            <pc:sldMk cId="3658778343" sldId="311"/>
            <ac:picMk id="50" creationId="{8CECAE0A-5D09-4592-892A-F873D1C55436}"/>
          </ac:picMkLst>
        </pc:picChg>
        <pc:picChg chg="add del mod">
          <ac:chgData name="Gareth Cort" userId="70a7ccca9534fe0d" providerId="LiveId" clId="{105C3060-58A2-40D0-B1B0-AFFC59A6434B}" dt="2020-11-05T16:02:30.857" v="91" actId="478"/>
          <ac:picMkLst>
            <pc:docMk/>
            <pc:sldMk cId="3658778343" sldId="311"/>
            <ac:picMk id="57" creationId="{10902DCF-9942-4156-8CB0-A4E93CFD596D}"/>
          </ac:picMkLst>
        </pc:picChg>
        <pc:picChg chg="add del mod">
          <ac:chgData name="Gareth Cort" userId="70a7ccca9534fe0d" providerId="LiveId" clId="{105C3060-58A2-40D0-B1B0-AFFC59A6434B}" dt="2020-11-05T16:03:02.516" v="99" actId="478"/>
          <ac:picMkLst>
            <pc:docMk/>
            <pc:sldMk cId="3658778343" sldId="311"/>
            <ac:picMk id="61" creationId="{ADA3830D-54C5-4C58-AD24-5C54CD27F3CB}"/>
          </ac:picMkLst>
        </pc:picChg>
        <pc:picChg chg="add del mod">
          <ac:chgData name="Gareth Cort" userId="70a7ccca9534fe0d" providerId="LiveId" clId="{105C3060-58A2-40D0-B1B0-AFFC59A6434B}" dt="2020-11-05T16:03:02.516" v="99" actId="478"/>
          <ac:picMkLst>
            <pc:docMk/>
            <pc:sldMk cId="3658778343" sldId="311"/>
            <ac:picMk id="68" creationId="{468A5ED5-0808-4F0D-B99C-1E5F4C80FCD0}"/>
          </ac:picMkLst>
        </pc:picChg>
        <pc:picChg chg="add mod">
          <ac:chgData name="Gareth Cort" userId="70a7ccca9534fe0d" providerId="LiveId" clId="{105C3060-58A2-40D0-B1B0-AFFC59A6434B}" dt="2020-11-05T16:03:10.229" v="101"/>
          <ac:picMkLst>
            <pc:docMk/>
            <pc:sldMk cId="3658778343" sldId="311"/>
            <ac:picMk id="72" creationId="{88EB58BE-1437-46B8-8D36-B2DB88B68CCF}"/>
          </ac:picMkLst>
        </pc:picChg>
        <pc:picChg chg="add mod">
          <ac:chgData name="Gareth Cort" userId="70a7ccca9534fe0d" providerId="LiveId" clId="{105C3060-58A2-40D0-B1B0-AFFC59A6434B}" dt="2020-11-05T16:03:10.229" v="101"/>
          <ac:picMkLst>
            <pc:docMk/>
            <pc:sldMk cId="3658778343" sldId="311"/>
            <ac:picMk id="79" creationId="{4BCB01AA-0331-4D45-AC24-6F55A3A63AF0}"/>
          </ac:picMkLst>
        </pc:picChg>
      </pc:sldChg>
      <pc:sldChg chg="addSp delSp modSp mod delAnim modAnim">
        <pc:chgData name="Gareth Cort" userId="70a7ccca9534fe0d" providerId="LiveId" clId="{105C3060-58A2-40D0-B1B0-AFFC59A6434B}" dt="2020-11-05T16:02:36.541" v="94"/>
        <pc:sldMkLst>
          <pc:docMk/>
          <pc:sldMk cId="3423724720" sldId="312"/>
        </pc:sldMkLst>
        <pc:spChg chg="mod">
          <ac:chgData name="Gareth Cort" userId="70a7ccca9534fe0d" providerId="LiveId" clId="{105C3060-58A2-40D0-B1B0-AFFC59A6434B}" dt="2020-11-05T15:58:44.938" v="52" actId="113"/>
          <ac:spMkLst>
            <pc:docMk/>
            <pc:sldMk cId="3423724720" sldId="312"/>
            <ac:spMk id="5" creationId="{CFA863D6-F915-48B7-A0A5-E6D3B9E328AA}"/>
          </ac:spMkLst>
        </pc:spChg>
        <pc:spChg chg="del">
          <ac:chgData name="Gareth Cort" userId="70a7ccca9534fe0d" providerId="LiveId" clId="{105C3060-58A2-40D0-B1B0-AFFC59A6434B}" dt="2020-11-05T15:58:48.252" v="53" actId="478"/>
          <ac:spMkLst>
            <pc:docMk/>
            <pc:sldMk cId="3423724720" sldId="312"/>
            <ac:spMk id="13" creationId="{28A7BA89-ABC6-4FDC-B5CE-78CD32404E9A}"/>
          </ac:spMkLst>
        </pc:spChg>
        <pc:spChg chg="del">
          <ac:chgData name="Gareth Cort" userId="70a7ccca9534fe0d" providerId="LiveId" clId="{105C3060-58A2-40D0-B1B0-AFFC59A6434B}" dt="2020-11-05T15:58:48.252" v="53" actId="478"/>
          <ac:spMkLst>
            <pc:docMk/>
            <pc:sldMk cId="3423724720" sldId="312"/>
            <ac:spMk id="14" creationId="{815129C6-76E1-4C1E-A642-BD497A39DC39}"/>
          </ac:spMkLst>
        </pc:spChg>
        <pc:spChg chg="del">
          <ac:chgData name="Gareth Cort" userId="70a7ccca9534fe0d" providerId="LiveId" clId="{105C3060-58A2-40D0-B1B0-AFFC59A6434B}" dt="2020-11-05T15:58:48.252" v="53" actId="478"/>
          <ac:spMkLst>
            <pc:docMk/>
            <pc:sldMk cId="3423724720" sldId="312"/>
            <ac:spMk id="16" creationId="{95F176F5-0A16-4535-B62D-7FBC019399A8}"/>
          </ac:spMkLst>
        </pc:spChg>
        <pc:spChg chg="add del mod">
          <ac:chgData name="Gareth Cort" userId="70a7ccca9534fe0d" providerId="LiveId" clId="{105C3060-58A2-40D0-B1B0-AFFC59A6434B}" dt="2020-11-05T16:00:08.971" v="68" actId="478"/>
          <ac:spMkLst>
            <pc:docMk/>
            <pc:sldMk cId="3423724720" sldId="312"/>
            <ac:spMk id="19" creationId="{FEBD7CB5-08A5-402C-8594-B09D9A37452E}"/>
          </ac:spMkLst>
        </pc:spChg>
        <pc:spChg chg="add del mod">
          <ac:chgData name="Gareth Cort" userId="70a7ccca9534fe0d" providerId="LiveId" clId="{105C3060-58A2-40D0-B1B0-AFFC59A6434B}" dt="2020-11-05T16:00:08.971" v="68" actId="478"/>
          <ac:spMkLst>
            <pc:docMk/>
            <pc:sldMk cId="3423724720" sldId="312"/>
            <ac:spMk id="20" creationId="{7109EC46-60A9-4EE7-B950-C74E525EBC68}"/>
          </ac:spMkLst>
        </pc:spChg>
        <pc:spChg chg="add del mod">
          <ac:chgData name="Gareth Cort" userId="70a7ccca9534fe0d" providerId="LiveId" clId="{105C3060-58A2-40D0-B1B0-AFFC59A6434B}" dt="2020-11-05T16:00:08.971" v="68" actId="478"/>
          <ac:spMkLst>
            <pc:docMk/>
            <pc:sldMk cId="3423724720" sldId="312"/>
            <ac:spMk id="22" creationId="{D4052E97-7D85-4A3D-BBE8-50C266766076}"/>
          </ac:spMkLst>
        </pc:spChg>
        <pc:spChg chg="del">
          <ac:chgData name="Gareth Cort" userId="70a7ccca9534fe0d" providerId="LiveId" clId="{105C3060-58A2-40D0-B1B0-AFFC59A6434B}" dt="2020-11-05T15:58:48.252" v="53" actId="478"/>
          <ac:spMkLst>
            <pc:docMk/>
            <pc:sldMk cId="3423724720" sldId="312"/>
            <ac:spMk id="25" creationId="{CC3F96C7-D0EF-4ECD-A4DC-369CB7E329EF}"/>
          </ac:spMkLst>
        </pc:spChg>
        <pc:spChg chg="add del mod">
          <ac:chgData name="Gareth Cort" userId="70a7ccca9534fe0d" providerId="LiveId" clId="{105C3060-58A2-40D0-B1B0-AFFC59A6434B}" dt="2020-11-05T16:00:08.971" v="68" actId="478"/>
          <ac:spMkLst>
            <pc:docMk/>
            <pc:sldMk cId="3423724720" sldId="312"/>
            <ac:spMk id="26" creationId="{DBC8199A-A5A1-47CA-854F-99A68EB9D6AB}"/>
          </ac:spMkLst>
        </pc:spChg>
        <pc:spChg chg="add del mod">
          <ac:chgData name="Gareth Cort" userId="70a7ccca9534fe0d" providerId="LiveId" clId="{105C3060-58A2-40D0-B1B0-AFFC59A6434B}" dt="2020-11-05T16:00:08.971" v="68" actId="478"/>
          <ac:spMkLst>
            <pc:docMk/>
            <pc:sldMk cId="3423724720" sldId="312"/>
            <ac:spMk id="27" creationId="{ACA9E82D-1884-4EA0-BABE-91FC7DF6F4D8}"/>
          </ac:spMkLst>
        </pc:spChg>
        <pc:spChg chg="add del mod">
          <ac:chgData name="Gareth Cort" userId="70a7ccca9534fe0d" providerId="LiveId" clId="{105C3060-58A2-40D0-B1B0-AFFC59A6434B}" dt="2020-11-05T16:00:08.971" v="68" actId="478"/>
          <ac:spMkLst>
            <pc:docMk/>
            <pc:sldMk cId="3423724720" sldId="312"/>
            <ac:spMk id="28" creationId="{CD0B1BE5-3375-4FEF-ADDD-FFDB2AE00634}"/>
          </ac:spMkLst>
        </pc:spChg>
        <pc:spChg chg="del">
          <ac:chgData name="Gareth Cort" userId="70a7ccca9534fe0d" providerId="LiveId" clId="{105C3060-58A2-40D0-B1B0-AFFC59A6434B}" dt="2020-11-05T15:58:48.252" v="53" actId="478"/>
          <ac:spMkLst>
            <pc:docMk/>
            <pc:sldMk cId="3423724720" sldId="312"/>
            <ac:spMk id="29" creationId="{9FC7BB1E-F290-4226-B41C-632BF0C32D2D}"/>
          </ac:spMkLst>
        </pc:spChg>
        <pc:spChg chg="add del mod">
          <ac:chgData name="Gareth Cort" userId="70a7ccca9534fe0d" providerId="LiveId" clId="{105C3060-58A2-40D0-B1B0-AFFC59A6434B}" dt="2020-11-05T16:00:08.971" v="68" actId="478"/>
          <ac:spMkLst>
            <pc:docMk/>
            <pc:sldMk cId="3423724720" sldId="312"/>
            <ac:spMk id="30" creationId="{E91AD32D-9DD5-4052-ABF7-E7DA0B562FAA}"/>
          </ac:spMkLst>
        </pc:spChg>
        <pc:spChg chg="del">
          <ac:chgData name="Gareth Cort" userId="70a7ccca9534fe0d" providerId="LiveId" clId="{105C3060-58A2-40D0-B1B0-AFFC59A6434B}" dt="2020-11-05T15:58:48.252" v="53" actId="478"/>
          <ac:spMkLst>
            <pc:docMk/>
            <pc:sldMk cId="3423724720" sldId="312"/>
            <ac:spMk id="31" creationId="{BD24A5B6-9135-4186-9C63-7F5F095338EB}"/>
          </ac:spMkLst>
        </pc:spChg>
        <pc:spChg chg="add del mod">
          <ac:chgData name="Gareth Cort" userId="70a7ccca9534fe0d" providerId="LiveId" clId="{105C3060-58A2-40D0-B1B0-AFFC59A6434B}" dt="2020-11-05T16:00:08.971" v="68" actId="478"/>
          <ac:spMkLst>
            <pc:docMk/>
            <pc:sldMk cId="3423724720" sldId="312"/>
            <ac:spMk id="32" creationId="{BE44CC01-6396-4AF8-9539-C0942FF1D1F8}"/>
          </ac:spMkLst>
        </pc:spChg>
        <pc:spChg chg="del">
          <ac:chgData name="Gareth Cort" userId="70a7ccca9534fe0d" providerId="LiveId" clId="{105C3060-58A2-40D0-B1B0-AFFC59A6434B}" dt="2020-11-05T15:58:48.252" v="53" actId="478"/>
          <ac:spMkLst>
            <pc:docMk/>
            <pc:sldMk cId="3423724720" sldId="312"/>
            <ac:spMk id="33" creationId="{39197CD5-C223-4D69-8A65-350D92B51833}"/>
          </ac:spMkLst>
        </pc:spChg>
        <pc:spChg chg="add del mod">
          <ac:chgData name="Gareth Cort" userId="70a7ccca9534fe0d" providerId="LiveId" clId="{105C3060-58A2-40D0-B1B0-AFFC59A6434B}" dt="2020-11-05T16:02:36.307" v="93" actId="478"/>
          <ac:spMkLst>
            <pc:docMk/>
            <pc:sldMk cId="3423724720" sldId="312"/>
            <ac:spMk id="35" creationId="{8202D9F0-BBCB-43BB-ADE9-554DB1FE53A8}"/>
          </ac:spMkLst>
        </pc:spChg>
        <pc:spChg chg="add del mod">
          <ac:chgData name="Gareth Cort" userId="70a7ccca9534fe0d" providerId="LiveId" clId="{105C3060-58A2-40D0-B1B0-AFFC59A6434B}" dt="2020-11-05T16:02:36.307" v="93" actId="478"/>
          <ac:spMkLst>
            <pc:docMk/>
            <pc:sldMk cId="3423724720" sldId="312"/>
            <ac:spMk id="36" creationId="{9A3BB585-F124-4ED2-B8EB-7B23A82A06E6}"/>
          </ac:spMkLst>
        </pc:spChg>
        <pc:spChg chg="del">
          <ac:chgData name="Gareth Cort" userId="70a7ccca9534fe0d" providerId="LiveId" clId="{105C3060-58A2-40D0-B1B0-AFFC59A6434B}" dt="2020-11-05T15:58:48.252" v="53" actId="478"/>
          <ac:spMkLst>
            <pc:docMk/>
            <pc:sldMk cId="3423724720" sldId="312"/>
            <ac:spMk id="37" creationId="{D755215D-D4E4-4D81-BBD6-9ED431C6582F}"/>
          </ac:spMkLst>
        </pc:spChg>
        <pc:spChg chg="add del mod">
          <ac:chgData name="Gareth Cort" userId="70a7ccca9534fe0d" providerId="LiveId" clId="{105C3060-58A2-40D0-B1B0-AFFC59A6434B}" dt="2020-11-05T16:02:36.307" v="93" actId="478"/>
          <ac:spMkLst>
            <pc:docMk/>
            <pc:sldMk cId="3423724720" sldId="312"/>
            <ac:spMk id="38" creationId="{D8752195-9101-4462-9F1E-A9F09937D607}"/>
          </ac:spMkLst>
        </pc:spChg>
        <pc:spChg chg="del">
          <ac:chgData name="Gareth Cort" userId="70a7ccca9534fe0d" providerId="LiveId" clId="{105C3060-58A2-40D0-B1B0-AFFC59A6434B}" dt="2020-11-05T16:00:08.971" v="68" actId="478"/>
          <ac:spMkLst>
            <pc:docMk/>
            <pc:sldMk cId="3423724720" sldId="312"/>
            <ac:spMk id="39" creationId="{813CD532-3662-4193-8C52-3FDBDBFE8E71}"/>
          </ac:spMkLst>
        </pc:spChg>
        <pc:spChg chg="add del mod">
          <ac:chgData name="Gareth Cort" userId="70a7ccca9534fe0d" providerId="LiveId" clId="{105C3060-58A2-40D0-B1B0-AFFC59A6434B}" dt="2020-11-05T16:02:36.307" v="93" actId="478"/>
          <ac:spMkLst>
            <pc:docMk/>
            <pc:sldMk cId="3423724720" sldId="312"/>
            <ac:spMk id="41" creationId="{CE256E1D-35FE-48E9-ABEB-632D055C546C}"/>
          </ac:spMkLst>
        </pc:spChg>
        <pc:spChg chg="add del mod">
          <ac:chgData name="Gareth Cort" userId="70a7ccca9534fe0d" providerId="LiveId" clId="{105C3060-58A2-40D0-B1B0-AFFC59A6434B}" dt="2020-11-05T16:02:36.307" v="93" actId="478"/>
          <ac:spMkLst>
            <pc:docMk/>
            <pc:sldMk cId="3423724720" sldId="312"/>
            <ac:spMk id="42" creationId="{8F897E5E-32F9-4653-9B34-3775AEDCCFA0}"/>
          </ac:spMkLst>
        </pc:spChg>
        <pc:spChg chg="add del mod">
          <ac:chgData name="Gareth Cort" userId="70a7ccca9534fe0d" providerId="LiveId" clId="{105C3060-58A2-40D0-B1B0-AFFC59A6434B}" dt="2020-11-05T16:02:36.307" v="93" actId="478"/>
          <ac:spMkLst>
            <pc:docMk/>
            <pc:sldMk cId="3423724720" sldId="312"/>
            <ac:spMk id="43" creationId="{FC3D99FB-D2C4-43A4-964B-CB6662F865F8}"/>
          </ac:spMkLst>
        </pc:spChg>
        <pc:spChg chg="add del mod">
          <ac:chgData name="Gareth Cort" userId="70a7ccca9534fe0d" providerId="LiveId" clId="{105C3060-58A2-40D0-B1B0-AFFC59A6434B}" dt="2020-11-05T16:02:36.307" v="93" actId="478"/>
          <ac:spMkLst>
            <pc:docMk/>
            <pc:sldMk cId="3423724720" sldId="312"/>
            <ac:spMk id="44" creationId="{13803EA7-F7FE-4705-8311-81DCEBC27A81}"/>
          </ac:spMkLst>
        </pc:spChg>
        <pc:spChg chg="add del mod">
          <ac:chgData name="Gareth Cort" userId="70a7ccca9534fe0d" providerId="LiveId" clId="{105C3060-58A2-40D0-B1B0-AFFC59A6434B}" dt="2020-11-05T16:02:36.307" v="93" actId="478"/>
          <ac:spMkLst>
            <pc:docMk/>
            <pc:sldMk cId="3423724720" sldId="312"/>
            <ac:spMk id="45" creationId="{9C8A6203-37EC-4172-A572-11F18CBDB0F3}"/>
          </ac:spMkLst>
        </pc:spChg>
        <pc:spChg chg="add del mod">
          <ac:chgData name="Gareth Cort" userId="70a7ccca9534fe0d" providerId="LiveId" clId="{105C3060-58A2-40D0-B1B0-AFFC59A6434B}" dt="2020-11-05T16:02:36.307" v="93" actId="478"/>
          <ac:spMkLst>
            <pc:docMk/>
            <pc:sldMk cId="3423724720" sldId="312"/>
            <ac:spMk id="46" creationId="{85534A7A-1EA2-44C4-A676-AD7C0FCB40F3}"/>
          </ac:spMkLst>
        </pc:spChg>
        <pc:spChg chg="add mod">
          <ac:chgData name="Gareth Cort" userId="70a7ccca9534fe0d" providerId="LiveId" clId="{105C3060-58A2-40D0-B1B0-AFFC59A6434B}" dt="2020-11-05T16:02:36.541" v="94"/>
          <ac:spMkLst>
            <pc:docMk/>
            <pc:sldMk cId="3423724720" sldId="312"/>
            <ac:spMk id="48" creationId="{BEB45249-6DEE-4112-A1E6-A24FEC65D7BD}"/>
          </ac:spMkLst>
        </pc:spChg>
        <pc:spChg chg="add mod">
          <ac:chgData name="Gareth Cort" userId="70a7ccca9534fe0d" providerId="LiveId" clId="{105C3060-58A2-40D0-B1B0-AFFC59A6434B}" dt="2020-11-05T16:02:36.541" v="94"/>
          <ac:spMkLst>
            <pc:docMk/>
            <pc:sldMk cId="3423724720" sldId="312"/>
            <ac:spMk id="49" creationId="{B5C6D47A-491D-4B24-90B4-74E7C5474FD6}"/>
          </ac:spMkLst>
        </pc:spChg>
        <pc:spChg chg="add mod">
          <ac:chgData name="Gareth Cort" userId="70a7ccca9534fe0d" providerId="LiveId" clId="{105C3060-58A2-40D0-B1B0-AFFC59A6434B}" dt="2020-11-05T16:02:36.541" v="94"/>
          <ac:spMkLst>
            <pc:docMk/>
            <pc:sldMk cId="3423724720" sldId="312"/>
            <ac:spMk id="50" creationId="{9AB94921-D927-4464-BC49-0804E62C341C}"/>
          </ac:spMkLst>
        </pc:spChg>
        <pc:spChg chg="add mod">
          <ac:chgData name="Gareth Cort" userId="70a7ccca9534fe0d" providerId="LiveId" clId="{105C3060-58A2-40D0-B1B0-AFFC59A6434B}" dt="2020-11-05T16:02:36.541" v="94"/>
          <ac:spMkLst>
            <pc:docMk/>
            <pc:sldMk cId="3423724720" sldId="312"/>
            <ac:spMk id="52" creationId="{27249E8B-B709-414C-93C3-4C87E89F86A7}"/>
          </ac:spMkLst>
        </pc:spChg>
        <pc:spChg chg="add mod">
          <ac:chgData name="Gareth Cort" userId="70a7ccca9534fe0d" providerId="LiveId" clId="{105C3060-58A2-40D0-B1B0-AFFC59A6434B}" dt="2020-11-05T16:02:36.541" v="94"/>
          <ac:spMkLst>
            <pc:docMk/>
            <pc:sldMk cId="3423724720" sldId="312"/>
            <ac:spMk id="53" creationId="{2BAE5E1C-90DB-4203-8C20-E4EA4BFB1AA4}"/>
          </ac:spMkLst>
        </pc:spChg>
        <pc:spChg chg="add mod">
          <ac:chgData name="Gareth Cort" userId="70a7ccca9534fe0d" providerId="LiveId" clId="{105C3060-58A2-40D0-B1B0-AFFC59A6434B}" dt="2020-11-05T16:02:36.541" v="94"/>
          <ac:spMkLst>
            <pc:docMk/>
            <pc:sldMk cId="3423724720" sldId="312"/>
            <ac:spMk id="54" creationId="{D11DC283-DC4A-4D9C-9E1C-F509FE670548}"/>
          </ac:spMkLst>
        </pc:spChg>
        <pc:spChg chg="add mod">
          <ac:chgData name="Gareth Cort" userId="70a7ccca9534fe0d" providerId="LiveId" clId="{105C3060-58A2-40D0-B1B0-AFFC59A6434B}" dt="2020-11-05T16:02:36.541" v="94"/>
          <ac:spMkLst>
            <pc:docMk/>
            <pc:sldMk cId="3423724720" sldId="312"/>
            <ac:spMk id="55" creationId="{C19A494B-760B-4DE1-A556-DEA043FF0F92}"/>
          </ac:spMkLst>
        </pc:spChg>
        <pc:spChg chg="add mod">
          <ac:chgData name="Gareth Cort" userId="70a7ccca9534fe0d" providerId="LiveId" clId="{105C3060-58A2-40D0-B1B0-AFFC59A6434B}" dt="2020-11-05T16:02:36.541" v="94"/>
          <ac:spMkLst>
            <pc:docMk/>
            <pc:sldMk cId="3423724720" sldId="312"/>
            <ac:spMk id="56" creationId="{9A208DA5-A13E-4BCF-B5E8-FDBB895BF102}"/>
          </ac:spMkLst>
        </pc:spChg>
        <pc:spChg chg="add mod">
          <ac:chgData name="Gareth Cort" userId="70a7ccca9534fe0d" providerId="LiveId" clId="{105C3060-58A2-40D0-B1B0-AFFC59A6434B}" dt="2020-11-05T16:02:36.541" v="94"/>
          <ac:spMkLst>
            <pc:docMk/>
            <pc:sldMk cId="3423724720" sldId="312"/>
            <ac:spMk id="57" creationId="{41FCF648-A9D5-4B39-A211-8F712FF074B9}"/>
          </ac:spMkLst>
        </pc:spChg>
        <pc:picChg chg="del">
          <ac:chgData name="Gareth Cort" userId="70a7ccca9534fe0d" providerId="LiveId" clId="{105C3060-58A2-40D0-B1B0-AFFC59A6434B}" dt="2020-11-05T15:58:48.252" v="53" actId="478"/>
          <ac:picMkLst>
            <pc:docMk/>
            <pc:sldMk cId="3423724720" sldId="312"/>
            <ac:picMk id="21" creationId="{44C0C396-A9D0-4122-A779-FB93A35EF378}"/>
          </ac:picMkLst>
        </pc:picChg>
        <pc:picChg chg="del">
          <ac:chgData name="Gareth Cort" userId="70a7ccca9534fe0d" providerId="LiveId" clId="{105C3060-58A2-40D0-B1B0-AFFC59A6434B}" dt="2020-11-05T15:58:48.252" v="53" actId="478"/>
          <ac:picMkLst>
            <pc:docMk/>
            <pc:sldMk cId="3423724720" sldId="312"/>
            <ac:picMk id="23" creationId="{E95BF166-A49B-4A42-821E-3274565DEB7A}"/>
          </ac:picMkLst>
        </pc:picChg>
        <pc:picChg chg="add del mod">
          <ac:chgData name="Gareth Cort" userId="70a7ccca9534fe0d" providerId="LiveId" clId="{105C3060-58A2-40D0-B1B0-AFFC59A6434B}" dt="2020-11-05T16:00:08.971" v="68" actId="478"/>
          <ac:picMkLst>
            <pc:docMk/>
            <pc:sldMk cId="3423724720" sldId="312"/>
            <ac:picMk id="24" creationId="{1E1D01AE-0A7C-46AB-8B70-253BE0EC6324}"/>
          </ac:picMkLst>
        </pc:picChg>
        <pc:picChg chg="add del mod">
          <ac:chgData name="Gareth Cort" userId="70a7ccca9534fe0d" providerId="LiveId" clId="{105C3060-58A2-40D0-B1B0-AFFC59A6434B}" dt="2020-11-05T16:00:08.971" v="68" actId="478"/>
          <ac:picMkLst>
            <pc:docMk/>
            <pc:sldMk cId="3423724720" sldId="312"/>
            <ac:picMk id="34" creationId="{8299CBBB-5FF7-461F-9419-A6F0CA2AB790}"/>
          </ac:picMkLst>
        </pc:picChg>
        <pc:picChg chg="add del mod">
          <ac:chgData name="Gareth Cort" userId="70a7ccca9534fe0d" providerId="LiveId" clId="{105C3060-58A2-40D0-B1B0-AFFC59A6434B}" dt="2020-11-05T16:02:36.307" v="93" actId="478"/>
          <ac:picMkLst>
            <pc:docMk/>
            <pc:sldMk cId="3423724720" sldId="312"/>
            <ac:picMk id="40" creationId="{FE3083B1-910D-43A4-83A4-F2A1DABCBE8A}"/>
          </ac:picMkLst>
        </pc:picChg>
        <pc:picChg chg="add del mod">
          <ac:chgData name="Gareth Cort" userId="70a7ccca9534fe0d" providerId="LiveId" clId="{105C3060-58A2-40D0-B1B0-AFFC59A6434B}" dt="2020-11-05T16:02:36.307" v="93" actId="478"/>
          <ac:picMkLst>
            <pc:docMk/>
            <pc:sldMk cId="3423724720" sldId="312"/>
            <ac:picMk id="47" creationId="{8677A32D-9C5E-41E9-AD58-E71A1C7873EF}"/>
          </ac:picMkLst>
        </pc:picChg>
        <pc:picChg chg="add mod">
          <ac:chgData name="Gareth Cort" userId="70a7ccca9534fe0d" providerId="LiveId" clId="{105C3060-58A2-40D0-B1B0-AFFC59A6434B}" dt="2020-11-05T16:02:36.541" v="94"/>
          <ac:picMkLst>
            <pc:docMk/>
            <pc:sldMk cId="3423724720" sldId="312"/>
            <ac:picMk id="51" creationId="{5A877EB5-9CFA-469F-BB0E-0712E08C234A}"/>
          </ac:picMkLst>
        </pc:picChg>
        <pc:picChg chg="add mod">
          <ac:chgData name="Gareth Cort" userId="70a7ccca9534fe0d" providerId="LiveId" clId="{105C3060-58A2-40D0-B1B0-AFFC59A6434B}" dt="2020-11-05T16:02:36.541" v="94"/>
          <ac:picMkLst>
            <pc:docMk/>
            <pc:sldMk cId="3423724720" sldId="312"/>
            <ac:picMk id="58" creationId="{8CBCB688-AE90-48AE-AE9F-AC2EA117FEF8}"/>
          </ac:picMkLst>
        </pc:picChg>
      </pc:sldChg>
      <pc:sldChg chg="addSp delSp modSp mod delAnim modAnim">
        <pc:chgData name="Gareth Cort" userId="70a7ccca9534fe0d" providerId="LiveId" clId="{105C3060-58A2-40D0-B1B0-AFFC59A6434B}" dt="2020-11-05T16:02:40.793" v="96"/>
        <pc:sldMkLst>
          <pc:docMk/>
          <pc:sldMk cId="3267123625" sldId="313"/>
        </pc:sldMkLst>
        <pc:spChg chg="mod">
          <ac:chgData name="Gareth Cort" userId="70a7ccca9534fe0d" providerId="LiveId" clId="{105C3060-58A2-40D0-B1B0-AFFC59A6434B}" dt="2020-11-05T15:58:53.578" v="55" actId="113"/>
          <ac:spMkLst>
            <pc:docMk/>
            <pc:sldMk cId="3267123625" sldId="313"/>
            <ac:spMk id="5" creationId="{CFA863D6-F915-48B7-A0A5-E6D3B9E328AA}"/>
          </ac:spMkLst>
        </pc:spChg>
        <pc:spChg chg="del">
          <ac:chgData name="Gareth Cort" userId="70a7ccca9534fe0d" providerId="LiveId" clId="{105C3060-58A2-40D0-B1B0-AFFC59A6434B}" dt="2020-11-05T15:58:56.478" v="56" actId="478"/>
          <ac:spMkLst>
            <pc:docMk/>
            <pc:sldMk cId="3267123625" sldId="313"/>
            <ac:spMk id="13" creationId="{28A7BA89-ABC6-4FDC-B5CE-78CD32404E9A}"/>
          </ac:spMkLst>
        </pc:spChg>
        <pc:spChg chg="del">
          <ac:chgData name="Gareth Cort" userId="70a7ccca9534fe0d" providerId="LiveId" clId="{105C3060-58A2-40D0-B1B0-AFFC59A6434B}" dt="2020-11-05T15:58:56.478" v="56" actId="478"/>
          <ac:spMkLst>
            <pc:docMk/>
            <pc:sldMk cId="3267123625" sldId="313"/>
            <ac:spMk id="14" creationId="{815129C6-76E1-4C1E-A642-BD497A39DC39}"/>
          </ac:spMkLst>
        </pc:spChg>
        <pc:spChg chg="del">
          <ac:chgData name="Gareth Cort" userId="70a7ccca9534fe0d" providerId="LiveId" clId="{105C3060-58A2-40D0-B1B0-AFFC59A6434B}" dt="2020-11-05T15:58:56.478" v="56" actId="478"/>
          <ac:spMkLst>
            <pc:docMk/>
            <pc:sldMk cId="3267123625" sldId="313"/>
            <ac:spMk id="16" creationId="{95F176F5-0A16-4535-B62D-7FBC019399A8}"/>
          </ac:spMkLst>
        </pc:spChg>
        <pc:spChg chg="add del mod">
          <ac:chgData name="Gareth Cort" userId="70a7ccca9534fe0d" providerId="LiveId" clId="{105C3060-58A2-40D0-B1B0-AFFC59A6434B}" dt="2020-11-05T16:00:13.579" v="70" actId="478"/>
          <ac:spMkLst>
            <pc:docMk/>
            <pc:sldMk cId="3267123625" sldId="313"/>
            <ac:spMk id="19" creationId="{7C240BC4-28B6-490F-A218-9E886474182B}"/>
          </ac:spMkLst>
        </pc:spChg>
        <pc:spChg chg="add del mod">
          <ac:chgData name="Gareth Cort" userId="70a7ccca9534fe0d" providerId="LiveId" clId="{105C3060-58A2-40D0-B1B0-AFFC59A6434B}" dt="2020-11-05T16:00:13.579" v="70" actId="478"/>
          <ac:spMkLst>
            <pc:docMk/>
            <pc:sldMk cId="3267123625" sldId="313"/>
            <ac:spMk id="20" creationId="{DD9D3EB2-7E53-4286-9373-0FCA35E7C64B}"/>
          </ac:spMkLst>
        </pc:spChg>
        <pc:spChg chg="add del mod">
          <ac:chgData name="Gareth Cort" userId="70a7ccca9534fe0d" providerId="LiveId" clId="{105C3060-58A2-40D0-B1B0-AFFC59A6434B}" dt="2020-11-05T16:00:13.579" v="70" actId="478"/>
          <ac:spMkLst>
            <pc:docMk/>
            <pc:sldMk cId="3267123625" sldId="313"/>
            <ac:spMk id="22" creationId="{C865CD9A-8A3D-4E6F-85F6-5B3E8CED8AC3}"/>
          </ac:spMkLst>
        </pc:spChg>
        <pc:spChg chg="del">
          <ac:chgData name="Gareth Cort" userId="70a7ccca9534fe0d" providerId="LiveId" clId="{105C3060-58A2-40D0-B1B0-AFFC59A6434B}" dt="2020-11-05T15:58:56.478" v="56" actId="478"/>
          <ac:spMkLst>
            <pc:docMk/>
            <pc:sldMk cId="3267123625" sldId="313"/>
            <ac:spMk id="25" creationId="{CC3F96C7-D0EF-4ECD-A4DC-369CB7E329EF}"/>
          </ac:spMkLst>
        </pc:spChg>
        <pc:spChg chg="add del mod">
          <ac:chgData name="Gareth Cort" userId="70a7ccca9534fe0d" providerId="LiveId" clId="{105C3060-58A2-40D0-B1B0-AFFC59A6434B}" dt="2020-11-05T16:00:13.579" v="70" actId="478"/>
          <ac:spMkLst>
            <pc:docMk/>
            <pc:sldMk cId="3267123625" sldId="313"/>
            <ac:spMk id="26" creationId="{08FBAF21-4002-4EB5-B6A4-7EED65CAAB69}"/>
          </ac:spMkLst>
        </pc:spChg>
        <pc:spChg chg="add del mod">
          <ac:chgData name="Gareth Cort" userId="70a7ccca9534fe0d" providerId="LiveId" clId="{105C3060-58A2-40D0-B1B0-AFFC59A6434B}" dt="2020-11-05T16:00:13.579" v="70" actId="478"/>
          <ac:spMkLst>
            <pc:docMk/>
            <pc:sldMk cId="3267123625" sldId="313"/>
            <ac:spMk id="27" creationId="{77C3F06E-0FA0-418B-BA71-D1DA64CC27AA}"/>
          </ac:spMkLst>
        </pc:spChg>
        <pc:spChg chg="add del mod">
          <ac:chgData name="Gareth Cort" userId="70a7ccca9534fe0d" providerId="LiveId" clId="{105C3060-58A2-40D0-B1B0-AFFC59A6434B}" dt="2020-11-05T16:00:13.579" v="70" actId="478"/>
          <ac:spMkLst>
            <pc:docMk/>
            <pc:sldMk cId="3267123625" sldId="313"/>
            <ac:spMk id="28" creationId="{3FF94BE4-A9C4-4ADC-B810-C512F1570999}"/>
          </ac:spMkLst>
        </pc:spChg>
        <pc:spChg chg="del">
          <ac:chgData name="Gareth Cort" userId="70a7ccca9534fe0d" providerId="LiveId" clId="{105C3060-58A2-40D0-B1B0-AFFC59A6434B}" dt="2020-11-05T15:58:56.478" v="56" actId="478"/>
          <ac:spMkLst>
            <pc:docMk/>
            <pc:sldMk cId="3267123625" sldId="313"/>
            <ac:spMk id="29" creationId="{9FC7BB1E-F290-4226-B41C-632BF0C32D2D}"/>
          </ac:spMkLst>
        </pc:spChg>
        <pc:spChg chg="add del mod">
          <ac:chgData name="Gareth Cort" userId="70a7ccca9534fe0d" providerId="LiveId" clId="{105C3060-58A2-40D0-B1B0-AFFC59A6434B}" dt="2020-11-05T16:00:13.579" v="70" actId="478"/>
          <ac:spMkLst>
            <pc:docMk/>
            <pc:sldMk cId="3267123625" sldId="313"/>
            <ac:spMk id="30" creationId="{7555AC68-3C7E-4A5E-AD96-E93FDD56F001}"/>
          </ac:spMkLst>
        </pc:spChg>
        <pc:spChg chg="del">
          <ac:chgData name="Gareth Cort" userId="70a7ccca9534fe0d" providerId="LiveId" clId="{105C3060-58A2-40D0-B1B0-AFFC59A6434B}" dt="2020-11-05T15:58:56.478" v="56" actId="478"/>
          <ac:spMkLst>
            <pc:docMk/>
            <pc:sldMk cId="3267123625" sldId="313"/>
            <ac:spMk id="31" creationId="{BD24A5B6-9135-4186-9C63-7F5F095338EB}"/>
          </ac:spMkLst>
        </pc:spChg>
        <pc:spChg chg="add del mod">
          <ac:chgData name="Gareth Cort" userId="70a7ccca9534fe0d" providerId="LiveId" clId="{105C3060-58A2-40D0-B1B0-AFFC59A6434B}" dt="2020-11-05T16:00:13.579" v="70" actId="478"/>
          <ac:spMkLst>
            <pc:docMk/>
            <pc:sldMk cId="3267123625" sldId="313"/>
            <ac:spMk id="32" creationId="{D92FD7C2-D613-4FA0-B477-B2A8A04570B1}"/>
          </ac:spMkLst>
        </pc:spChg>
        <pc:spChg chg="del">
          <ac:chgData name="Gareth Cort" userId="70a7ccca9534fe0d" providerId="LiveId" clId="{105C3060-58A2-40D0-B1B0-AFFC59A6434B}" dt="2020-11-05T15:58:56.478" v="56" actId="478"/>
          <ac:spMkLst>
            <pc:docMk/>
            <pc:sldMk cId="3267123625" sldId="313"/>
            <ac:spMk id="33" creationId="{39197CD5-C223-4D69-8A65-350D92B51833}"/>
          </ac:spMkLst>
        </pc:spChg>
        <pc:spChg chg="add del mod">
          <ac:chgData name="Gareth Cort" userId="70a7ccca9534fe0d" providerId="LiveId" clId="{105C3060-58A2-40D0-B1B0-AFFC59A6434B}" dt="2020-11-05T16:02:40.514" v="95" actId="478"/>
          <ac:spMkLst>
            <pc:docMk/>
            <pc:sldMk cId="3267123625" sldId="313"/>
            <ac:spMk id="35" creationId="{54ECF211-2277-417D-BE9B-F8CE4EC4FD70}"/>
          </ac:spMkLst>
        </pc:spChg>
        <pc:spChg chg="add del mod">
          <ac:chgData name="Gareth Cort" userId="70a7ccca9534fe0d" providerId="LiveId" clId="{105C3060-58A2-40D0-B1B0-AFFC59A6434B}" dt="2020-11-05T16:02:40.514" v="95" actId="478"/>
          <ac:spMkLst>
            <pc:docMk/>
            <pc:sldMk cId="3267123625" sldId="313"/>
            <ac:spMk id="36" creationId="{EB2E3706-683F-42E8-B9F0-1A6D16012B83}"/>
          </ac:spMkLst>
        </pc:spChg>
        <pc:spChg chg="del">
          <ac:chgData name="Gareth Cort" userId="70a7ccca9534fe0d" providerId="LiveId" clId="{105C3060-58A2-40D0-B1B0-AFFC59A6434B}" dt="2020-11-05T15:58:56.478" v="56" actId="478"/>
          <ac:spMkLst>
            <pc:docMk/>
            <pc:sldMk cId="3267123625" sldId="313"/>
            <ac:spMk id="37" creationId="{D755215D-D4E4-4D81-BBD6-9ED431C6582F}"/>
          </ac:spMkLst>
        </pc:spChg>
        <pc:spChg chg="add del mod">
          <ac:chgData name="Gareth Cort" userId="70a7ccca9534fe0d" providerId="LiveId" clId="{105C3060-58A2-40D0-B1B0-AFFC59A6434B}" dt="2020-11-05T16:02:40.514" v="95" actId="478"/>
          <ac:spMkLst>
            <pc:docMk/>
            <pc:sldMk cId="3267123625" sldId="313"/>
            <ac:spMk id="38" creationId="{9B200A71-C9A3-46DD-85B9-65C7F7361F75}"/>
          </ac:spMkLst>
        </pc:spChg>
        <pc:spChg chg="del">
          <ac:chgData name="Gareth Cort" userId="70a7ccca9534fe0d" providerId="LiveId" clId="{105C3060-58A2-40D0-B1B0-AFFC59A6434B}" dt="2020-11-05T16:00:13.579" v="70" actId="478"/>
          <ac:spMkLst>
            <pc:docMk/>
            <pc:sldMk cId="3267123625" sldId="313"/>
            <ac:spMk id="39" creationId="{813CD532-3662-4193-8C52-3FDBDBFE8E71}"/>
          </ac:spMkLst>
        </pc:spChg>
        <pc:spChg chg="add del mod">
          <ac:chgData name="Gareth Cort" userId="70a7ccca9534fe0d" providerId="LiveId" clId="{105C3060-58A2-40D0-B1B0-AFFC59A6434B}" dt="2020-11-05T16:02:40.514" v="95" actId="478"/>
          <ac:spMkLst>
            <pc:docMk/>
            <pc:sldMk cId="3267123625" sldId="313"/>
            <ac:spMk id="41" creationId="{A45C57BA-8F47-449F-B774-DD9915C6BF21}"/>
          </ac:spMkLst>
        </pc:spChg>
        <pc:spChg chg="add del mod">
          <ac:chgData name="Gareth Cort" userId="70a7ccca9534fe0d" providerId="LiveId" clId="{105C3060-58A2-40D0-B1B0-AFFC59A6434B}" dt="2020-11-05T16:02:40.514" v="95" actId="478"/>
          <ac:spMkLst>
            <pc:docMk/>
            <pc:sldMk cId="3267123625" sldId="313"/>
            <ac:spMk id="42" creationId="{F1A9D8B6-A084-4C0F-976D-34F6543D2643}"/>
          </ac:spMkLst>
        </pc:spChg>
        <pc:spChg chg="add del mod">
          <ac:chgData name="Gareth Cort" userId="70a7ccca9534fe0d" providerId="LiveId" clId="{105C3060-58A2-40D0-B1B0-AFFC59A6434B}" dt="2020-11-05T16:02:40.514" v="95" actId="478"/>
          <ac:spMkLst>
            <pc:docMk/>
            <pc:sldMk cId="3267123625" sldId="313"/>
            <ac:spMk id="43" creationId="{C1FE4F07-BAA4-489C-8E4D-E16F1513CC2F}"/>
          </ac:spMkLst>
        </pc:spChg>
        <pc:spChg chg="add del mod">
          <ac:chgData name="Gareth Cort" userId="70a7ccca9534fe0d" providerId="LiveId" clId="{105C3060-58A2-40D0-B1B0-AFFC59A6434B}" dt="2020-11-05T16:02:40.514" v="95" actId="478"/>
          <ac:spMkLst>
            <pc:docMk/>
            <pc:sldMk cId="3267123625" sldId="313"/>
            <ac:spMk id="44" creationId="{D38CABD3-0484-4BE7-A5CB-597D28F95A67}"/>
          </ac:spMkLst>
        </pc:spChg>
        <pc:spChg chg="add del mod">
          <ac:chgData name="Gareth Cort" userId="70a7ccca9534fe0d" providerId="LiveId" clId="{105C3060-58A2-40D0-B1B0-AFFC59A6434B}" dt="2020-11-05T16:02:40.514" v="95" actId="478"/>
          <ac:spMkLst>
            <pc:docMk/>
            <pc:sldMk cId="3267123625" sldId="313"/>
            <ac:spMk id="45" creationId="{00C73A45-FFC8-456D-AD8D-CC40637EAD1F}"/>
          </ac:spMkLst>
        </pc:spChg>
        <pc:spChg chg="add del mod">
          <ac:chgData name="Gareth Cort" userId="70a7ccca9534fe0d" providerId="LiveId" clId="{105C3060-58A2-40D0-B1B0-AFFC59A6434B}" dt="2020-11-05T16:02:40.514" v="95" actId="478"/>
          <ac:spMkLst>
            <pc:docMk/>
            <pc:sldMk cId="3267123625" sldId="313"/>
            <ac:spMk id="46" creationId="{C725C2FC-4109-4327-AF5E-8571CE312413}"/>
          </ac:spMkLst>
        </pc:spChg>
        <pc:spChg chg="add mod">
          <ac:chgData name="Gareth Cort" userId="70a7ccca9534fe0d" providerId="LiveId" clId="{105C3060-58A2-40D0-B1B0-AFFC59A6434B}" dt="2020-11-05T16:02:40.793" v="96"/>
          <ac:spMkLst>
            <pc:docMk/>
            <pc:sldMk cId="3267123625" sldId="313"/>
            <ac:spMk id="48" creationId="{E0FB523D-85B5-4DAB-B3FF-4259718FED46}"/>
          </ac:spMkLst>
        </pc:spChg>
        <pc:spChg chg="add mod">
          <ac:chgData name="Gareth Cort" userId="70a7ccca9534fe0d" providerId="LiveId" clId="{105C3060-58A2-40D0-B1B0-AFFC59A6434B}" dt="2020-11-05T16:02:40.793" v="96"/>
          <ac:spMkLst>
            <pc:docMk/>
            <pc:sldMk cId="3267123625" sldId="313"/>
            <ac:spMk id="49" creationId="{56F42ABE-B36B-4722-AF1A-896667D445CD}"/>
          </ac:spMkLst>
        </pc:spChg>
        <pc:spChg chg="add mod">
          <ac:chgData name="Gareth Cort" userId="70a7ccca9534fe0d" providerId="LiveId" clId="{105C3060-58A2-40D0-B1B0-AFFC59A6434B}" dt="2020-11-05T16:02:40.793" v="96"/>
          <ac:spMkLst>
            <pc:docMk/>
            <pc:sldMk cId="3267123625" sldId="313"/>
            <ac:spMk id="50" creationId="{6ABB6A36-74D6-47B8-BC5E-F5C35061B81F}"/>
          </ac:spMkLst>
        </pc:spChg>
        <pc:spChg chg="add mod">
          <ac:chgData name="Gareth Cort" userId="70a7ccca9534fe0d" providerId="LiveId" clId="{105C3060-58A2-40D0-B1B0-AFFC59A6434B}" dt="2020-11-05T16:02:40.793" v="96"/>
          <ac:spMkLst>
            <pc:docMk/>
            <pc:sldMk cId="3267123625" sldId="313"/>
            <ac:spMk id="52" creationId="{9048263E-491A-4935-A28D-765D98A3E6B6}"/>
          </ac:spMkLst>
        </pc:spChg>
        <pc:spChg chg="add mod">
          <ac:chgData name="Gareth Cort" userId="70a7ccca9534fe0d" providerId="LiveId" clId="{105C3060-58A2-40D0-B1B0-AFFC59A6434B}" dt="2020-11-05T16:02:40.793" v="96"/>
          <ac:spMkLst>
            <pc:docMk/>
            <pc:sldMk cId="3267123625" sldId="313"/>
            <ac:spMk id="53" creationId="{003BD9B8-ECCD-4E07-AC72-476CD09547EF}"/>
          </ac:spMkLst>
        </pc:spChg>
        <pc:spChg chg="add mod">
          <ac:chgData name="Gareth Cort" userId="70a7ccca9534fe0d" providerId="LiveId" clId="{105C3060-58A2-40D0-B1B0-AFFC59A6434B}" dt="2020-11-05T16:02:40.793" v="96"/>
          <ac:spMkLst>
            <pc:docMk/>
            <pc:sldMk cId="3267123625" sldId="313"/>
            <ac:spMk id="54" creationId="{3A660C9B-D2EE-4259-A0D9-1D7F3C574A25}"/>
          </ac:spMkLst>
        </pc:spChg>
        <pc:spChg chg="add mod">
          <ac:chgData name="Gareth Cort" userId="70a7ccca9534fe0d" providerId="LiveId" clId="{105C3060-58A2-40D0-B1B0-AFFC59A6434B}" dt="2020-11-05T16:02:40.793" v="96"/>
          <ac:spMkLst>
            <pc:docMk/>
            <pc:sldMk cId="3267123625" sldId="313"/>
            <ac:spMk id="55" creationId="{8DAC1B1A-8F7E-45E7-B762-9DC75C486355}"/>
          </ac:spMkLst>
        </pc:spChg>
        <pc:spChg chg="add mod">
          <ac:chgData name="Gareth Cort" userId="70a7ccca9534fe0d" providerId="LiveId" clId="{105C3060-58A2-40D0-B1B0-AFFC59A6434B}" dt="2020-11-05T16:02:40.793" v="96"/>
          <ac:spMkLst>
            <pc:docMk/>
            <pc:sldMk cId="3267123625" sldId="313"/>
            <ac:spMk id="56" creationId="{E33FF8F2-BD92-4613-AD65-8688C23D5C8F}"/>
          </ac:spMkLst>
        </pc:spChg>
        <pc:spChg chg="add mod">
          <ac:chgData name="Gareth Cort" userId="70a7ccca9534fe0d" providerId="LiveId" clId="{105C3060-58A2-40D0-B1B0-AFFC59A6434B}" dt="2020-11-05T16:02:40.793" v="96"/>
          <ac:spMkLst>
            <pc:docMk/>
            <pc:sldMk cId="3267123625" sldId="313"/>
            <ac:spMk id="57" creationId="{323386FA-4CB5-4FAF-A851-0BFE8DA1E3FA}"/>
          </ac:spMkLst>
        </pc:spChg>
        <pc:picChg chg="del">
          <ac:chgData name="Gareth Cort" userId="70a7ccca9534fe0d" providerId="LiveId" clId="{105C3060-58A2-40D0-B1B0-AFFC59A6434B}" dt="2020-11-05T15:58:56.478" v="56" actId="478"/>
          <ac:picMkLst>
            <pc:docMk/>
            <pc:sldMk cId="3267123625" sldId="313"/>
            <ac:picMk id="21" creationId="{44C0C396-A9D0-4122-A779-FB93A35EF378}"/>
          </ac:picMkLst>
        </pc:picChg>
        <pc:picChg chg="del">
          <ac:chgData name="Gareth Cort" userId="70a7ccca9534fe0d" providerId="LiveId" clId="{105C3060-58A2-40D0-B1B0-AFFC59A6434B}" dt="2020-11-05T15:58:56.478" v="56" actId="478"/>
          <ac:picMkLst>
            <pc:docMk/>
            <pc:sldMk cId="3267123625" sldId="313"/>
            <ac:picMk id="23" creationId="{E95BF166-A49B-4A42-821E-3274565DEB7A}"/>
          </ac:picMkLst>
        </pc:picChg>
        <pc:picChg chg="add del mod">
          <ac:chgData name="Gareth Cort" userId="70a7ccca9534fe0d" providerId="LiveId" clId="{105C3060-58A2-40D0-B1B0-AFFC59A6434B}" dt="2020-11-05T16:00:13.579" v="70" actId="478"/>
          <ac:picMkLst>
            <pc:docMk/>
            <pc:sldMk cId="3267123625" sldId="313"/>
            <ac:picMk id="24" creationId="{18249B03-DE8F-437A-A516-3D012AEA1F4D}"/>
          </ac:picMkLst>
        </pc:picChg>
        <pc:picChg chg="add del mod">
          <ac:chgData name="Gareth Cort" userId="70a7ccca9534fe0d" providerId="LiveId" clId="{105C3060-58A2-40D0-B1B0-AFFC59A6434B}" dt="2020-11-05T16:00:13.579" v="70" actId="478"/>
          <ac:picMkLst>
            <pc:docMk/>
            <pc:sldMk cId="3267123625" sldId="313"/>
            <ac:picMk id="34" creationId="{5ECA15BE-9904-44ED-B9EF-FB173C0BB897}"/>
          </ac:picMkLst>
        </pc:picChg>
        <pc:picChg chg="add del mod">
          <ac:chgData name="Gareth Cort" userId="70a7ccca9534fe0d" providerId="LiveId" clId="{105C3060-58A2-40D0-B1B0-AFFC59A6434B}" dt="2020-11-05T16:02:40.514" v="95" actId="478"/>
          <ac:picMkLst>
            <pc:docMk/>
            <pc:sldMk cId="3267123625" sldId="313"/>
            <ac:picMk id="40" creationId="{AA7DFF62-22D6-40FC-B93F-428BBBA1394F}"/>
          </ac:picMkLst>
        </pc:picChg>
        <pc:picChg chg="add del mod">
          <ac:chgData name="Gareth Cort" userId="70a7ccca9534fe0d" providerId="LiveId" clId="{105C3060-58A2-40D0-B1B0-AFFC59A6434B}" dt="2020-11-05T16:02:40.514" v="95" actId="478"/>
          <ac:picMkLst>
            <pc:docMk/>
            <pc:sldMk cId="3267123625" sldId="313"/>
            <ac:picMk id="47" creationId="{C92A2D29-D582-4E2B-971D-B44647B1D4DA}"/>
          </ac:picMkLst>
        </pc:picChg>
        <pc:picChg chg="add mod">
          <ac:chgData name="Gareth Cort" userId="70a7ccca9534fe0d" providerId="LiveId" clId="{105C3060-58A2-40D0-B1B0-AFFC59A6434B}" dt="2020-11-05T16:02:40.793" v="96"/>
          <ac:picMkLst>
            <pc:docMk/>
            <pc:sldMk cId="3267123625" sldId="313"/>
            <ac:picMk id="51" creationId="{0BA10D3A-67C1-47C8-A637-279E4D836F26}"/>
          </ac:picMkLst>
        </pc:picChg>
        <pc:picChg chg="add mod">
          <ac:chgData name="Gareth Cort" userId="70a7ccca9534fe0d" providerId="LiveId" clId="{105C3060-58A2-40D0-B1B0-AFFC59A6434B}" dt="2020-11-05T16:02:40.793" v="96"/>
          <ac:picMkLst>
            <pc:docMk/>
            <pc:sldMk cId="3267123625" sldId="313"/>
            <ac:picMk id="58" creationId="{EBC28D25-7A00-4F4A-9A22-5122E97DF1FC}"/>
          </ac:picMkLst>
        </pc:picChg>
      </pc:sldChg>
      <pc:sldChg chg="addSp delSp modSp mod modAnim">
        <pc:chgData name="Gareth Cort" userId="70a7ccca9534fe0d" providerId="LiveId" clId="{105C3060-58A2-40D0-B1B0-AFFC59A6434B}" dt="2020-11-05T16:01:53.072" v="85"/>
        <pc:sldMkLst>
          <pc:docMk/>
          <pc:sldMk cId="189455930" sldId="314"/>
        </pc:sldMkLst>
        <pc:spChg chg="mod">
          <ac:chgData name="Gareth Cort" userId="70a7ccca9534fe0d" providerId="LiveId" clId="{105C3060-58A2-40D0-B1B0-AFFC59A6434B}" dt="2020-11-05T16:00:24.242" v="72" actId="208"/>
          <ac:spMkLst>
            <pc:docMk/>
            <pc:sldMk cId="189455930" sldId="314"/>
            <ac:spMk id="12" creationId="{A6EF557D-A12A-4CEB-B95A-7C6F83A0029C}"/>
          </ac:spMkLst>
        </pc:spChg>
        <pc:spChg chg="add mod ord">
          <ac:chgData name="Gareth Cort" userId="70a7ccca9534fe0d" providerId="LiveId" clId="{105C3060-58A2-40D0-B1B0-AFFC59A6434B}" dt="2020-11-05T16:00:48.790" v="79" actId="167"/>
          <ac:spMkLst>
            <pc:docMk/>
            <pc:sldMk cId="189455930" sldId="314"/>
            <ac:spMk id="14" creationId="{2B877664-4D3B-4450-885D-02E56C17D404}"/>
          </ac:spMkLst>
        </pc:spChg>
        <pc:grpChg chg="del">
          <ac:chgData name="Gareth Cort" userId="70a7ccca9534fe0d" providerId="LiveId" clId="{105C3060-58A2-40D0-B1B0-AFFC59A6434B}" dt="2020-11-05T16:00:51.370" v="80" actId="478"/>
          <ac:grpSpMkLst>
            <pc:docMk/>
            <pc:sldMk cId="189455930" sldId="314"/>
            <ac:grpSpMk id="6" creationId="{0945DE38-8200-45D0-9EF1-04A8900F5903}"/>
          </ac:grpSpMkLst>
        </pc:grpChg>
        <pc:picChg chg="mod">
          <ac:chgData name="Gareth Cort" userId="70a7ccca9534fe0d" providerId="LiveId" clId="{105C3060-58A2-40D0-B1B0-AFFC59A6434B}" dt="2020-11-05T16:01:26.562" v="84" actId="2085"/>
          <ac:picMkLst>
            <pc:docMk/>
            <pc:sldMk cId="189455930" sldId="314"/>
            <ac:picMk id="13" creationId="{A740BC7F-F884-4DB8-9968-D21B2918ACA3}"/>
          </ac:picMkLst>
        </pc:picChg>
        <pc:picChg chg="add mod ord">
          <ac:chgData name="Gareth Cort" userId="70a7ccca9534fe0d" providerId="LiveId" clId="{105C3060-58A2-40D0-B1B0-AFFC59A6434B}" dt="2020-11-05T16:00:59.607" v="81" actId="1076"/>
          <ac:picMkLst>
            <pc:docMk/>
            <pc:sldMk cId="189455930" sldId="314"/>
            <ac:picMk id="15" creationId="{72BD4B99-48F7-419F-9F1A-BB5644B0144B}"/>
          </ac:picMkLst>
        </pc:picChg>
      </pc:sldChg>
    </pc:docChg>
  </pc:docChgLst>
  <pc:docChgLst>
    <pc:chgData name="Gareth Cort" userId="70a7ccca9534fe0d" providerId="LiveId" clId="{A2EF06CD-A50B-43D0-AAAA-C2B3E92EA8D3}"/>
    <pc:docChg chg="undo custSel addSld delSld modSld sldOrd">
      <pc:chgData name="Gareth Cort" userId="70a7ccca9534fe0d" providerId="LiveId" clId="{A2EF06CD-A50B-43D0-AAAA-C2B3E92EA8D3}" dt="2020-10-13T17:19:59.227" v="841" actId="1076"/>
      <pc:docMkLst>
        <pc:docMk/>
      </pc:docMkLst>
      <pc:sldChg chg="addSp delSp modSp mod">
        <pc:chgData name="Gareth Cort" userId="70a7ccca9534fe0d" providerId="LiveId" clId="{A2EF06CD-A50B-43D0-AAAA-C2B3E92EA8D3}" dt="2020-10-13T16:45:10.226" v="236" actId="1367"/>
        <pc:sldMkLst>
          <pc:docMk/>
          <pc:sldMk cId="3556608275" sldId="256"/>
        </pc:sldMkLst>
        <pc:spChg chg="add mod">
          <ac:chgData name="Gareth Cort" userId="70a7ccca9534fe0d" providerId="LiveId" clId="{A2EF06CD-A50B-43D0-AAAA-C2B3E92EA8D3}" dt="2020-10-13T16:43:21.405" v="185" actId="1076"/>
          <ac:spMkLst>
            <pc:docMk/>
            <pc:sldMk cId="3556608275" sldId="256"/>
            <ac:spMk id="8" creationId="{42CE7F41-4A44-4B84-B6F7-5BBA4477C7AE}"/>
          </ac:spMkLst>
        </pc:spChg>
        <pc:spChg chg="mod">
          <ac:chgData name="Gareth Cort" userId="70a7ccca9534fe0d" providerId="LiveId" clId="{A2EF06CD-A50B-43D0-AAAA-C2B3E92EA8D3}" dt="2020-10-13T16:43:04.604" v="146" actId="1035"/>
          <ac:spMkLst>
            <pc:docMk/>
            <pc:sldMk cId="3556608275" sldId="256"/>
            <ac:spMk id="9" creationId="{C52D9217-8B37-414D-B0AB-356E8DCFAAE6}"/>
          </ac:spMkLst>
        </pc:spChg>
        <pc:spChg chg="mod">
          <ac:chgData name="Gareth Cort" userId="70a7ccca9534fe0d" providerId="LiveId" clId="{A2EF06CD-A50B-43D0-AAAA-C2B3E92EA8D3}" dt="2020-10-13T16:43:04.604" v="146" actId="1035"/>
          <ac:spMkLst>
            <pc:docMk/>
            <pc:sldMk cId="3556608275" sldId="256"/>
            <ac:spMk id="10" creationId="{B02F18E3-42D7-4785-8E20-8014FF20DCF1}"/>
          </ac:spMkLst>
        </pc:spChg>
        <pc:spChg chg="mod">
          <ac:chgData name="Gareth Cort" userId="70a7ccca9534fe0d" providerId="LiveId" clId="{A2EF06CD-A50B-43D0-AAAA-C2B3E92EA8D3}" dt="2020-10-13T16:43:04.604" v="146" actId="1035"/>
          <ac:spMkLst>
            <pc:docMk/>
            <pc:sldMk cId="3556608275" sldId="256"/>
            <ac:spMk id="11" creationId="{5DC5DA81-94E9-4BA7-8272-13254199E2BF}"/>
          </ac:spMkLst>
        </pc:spChg>
        <pc:spChg chg="add mod">
          <ac:chgData name="Gareth Cort" userId="70a7ccca9534fe0d" providerId="LiveId" clId="{A2EF06CD-A50B-43D0-AAAA-C2B3E92EA8D3}" dt="2020-10-13T16:43:08.853" v="147" actId="1076"/>
          <ac:spMkLst>
            <pc:docMk/>
            <pc:sldMk cId="3556608275" sldId="256"/>
            <ac:spMk id="12" creationId="{4D0F9383-8571-43F9-ACEA-6949CBC90BD8}"/>
          </ac:spMkLst>
        </pc:spChg>
        <pc:spChg chg="add mod">
          <ac:chgData name="Gareth Cort" userId="70a7ccca9534fe0d" providerId="LiveId" clId="{A2EF06CD-A50B-43D0-AAAA-C2B3E92EA8D3}" dt="2020-10-13T16:43:43.604" v="190" actId="1076"/>
          <ac:spMkLst>
            <pc:docMk/>
            <pc:sldMk cId="3556608275" sldId="256"/>
            <ac:spMk id="14" creationId="{21058DC6-A672-4FA7-848E-6024C586B6D2}"/>
          </ac:spMkLst>
        </pc:spChg>
        <pc:picChg chg="add mod modCrop">
          <ac:chgData name="Gareth Cort" userId="70a7ccca9534fe0d" providerId="LiveId" clId="{A2EF06CD-A50B-43D0-AAAA-C2B3E92EA8D3}" dt="2020-10-13T16:45:10.226" v="236" actId="1367"/>
          <ac:picMkLst>
            <pc:docMk/>
            <pc:sldMk cId="3556608275" sldId="256"/>
            <ac:picMk id="3" creationId="{EACF115E-FBE7-4280-BDE2-A0B99084B45B}"/>
          </ac:picMkLst>
        </pc:picChg>
        <pc:picChg chg="del">
          <ac:chgData name="Gareth Cort" userId="70a7ccca9534fe0d" providerId="LiveId" clId="{A2EF06CD-A50B-43D0-AAAA-C2B3E92EA8D3}" dt="2020-10-13T16:41:03.835" v="83" actId="478"/>
          <ac:picMkLst>
            <pc:docMk/>
            <pc:sldMk cId="3556608275" sldId="256"/>
            <ac:picMk id="4" creationId="{B4FDD65D-1D02-4AAF-BC9A-C8BCA5AB22FD}"/>
          </ac:picMkLst>
        </pc:picChg>
        <pc:picChg chg="add mod">
          <ac:chgData name="Gareth Cort" userId="70a7ccca9534fe0d" providerId="LiveId" clId="{A2EF06CD-A50B-43D0-AAAA-C2B3E92EA8D3}" dt="2020-10-13T16:43:17.666" v="184" actId="1035"/>
          <ac:picMkLst>
            <pc:docMk/>
            <pc:sldMk cId="3556608275" sldId="256"/>
            <ac:picMk id="5" creationId="{10261BC6-D8BB-4E4C-87BE-27D8FACA66E6}"/>
          </ac:picMkLst>
        </pc:picChg>
        <pc:picChg chg="del">
          <ac:chgData name="Gareth Cort" userId="70a7ccca9534fe0d" providerId="LiveId" clId="{A2EF06CD-A50B-43D0-AAAA-C2B3E92EA8D3}" dt="2020-10-13T16:41:03.835" v="83" actId="478"/>
          <ac:picMkLst>
            <pc:docMk/>
            <pc:sldMk cId="3556608275" sldId="256"/>
            <ac:picMk id="6" creationId="{2FB33307-8A96-4E15-8B6E-2342E500B5D7}"/>
          </ac:picMkLst>
        </pc:picChg>
        <pc:picChg chg="add mod">
          <ac:chgData name="Gareth Cort" userId="70a7ccca9534fe0d" providerId="LiveId" clId="{A2EF06CD-A50B-43D0-AAAA-C2B3E92EA8D3}" dt="2020-10-13T16:43:30.453" v="188" actId="1076"/>
          <ac:picMkLst>
            <pc:docMk/>
            <pc:sldMk cId="3556608275" sldId="256"/>
            <ac:picMk id="7" creationId="{F3D18CBE-EDAF-495F-BAE0-4D910557FD1A}"/>
          </ac:picMkLst>
        </pc:picChg>
        <pc:picChg chg="del">
          <ac:chgData name="Gareth Cort" userId="70a7ccca9534fe0d" providerId="LiveId" clId="{A2EF06CD-A50B-43D0-AAAA-C2B3E92EA8D3}" dt="2020-10-13T16:41:03.835" v="83" actId="478"/>
          <ac:picMkLst>
            <pc:docMk/>
            <pc:sldMk cId="3556608275" sldId="256"/>
            <ac:picMk id="15" creationId="{2010BFD9-BA0D-42D6-B834-AE97AE4F808E}"/>
          </ac:picMkLst>
        </pc:picChg>
        <pc:picChg chg="del">
          <ac:chgData name="Gareth Cort" userId="70a7ccca9534fe0d" providerId="LiveId" clId="{A2EF06CD-A50B-43D0-AAAA-C2B3E92EA8D3}" dt="2020-10-13T16:41:03.835" v="83" actId="478"/>
          <ac:picMkLst>
            <pc:docMk/>
            <pc:sldMk cId="3556608275" sldId="256"/>
            <ac:picMk id="17" creationId="{03F36C79-16D6-4C08-AF8C-977BCB4EF14B}"/>
          </ac:picMkLst>
        </pc:picChg>
        <pc:picChg chg="del">
          <ac:chgData name="Gareth Cort" userId="70a7ccca9534fe0d" providerId="LiveId" clId="{A2EF06CD-A50B-43D0-AAAA-C2B3E92EA8D3}" dt="2020-10-13T16:41:03.835" v="83" actId="478"/>
          <ac:picMkLst>
            <pc:docMk/>
            <pc:sldMk cId="3556608275" sldId="256"/>
            <ac:picMk id="19" creationId="{B91477FC-B650-454A-B737-344FC37CE261}"/>
          </ac:picMkLst>
        </pc:picChg>
        <pc:picChg chg="del">
          <ac:chgData name="Gareth Cort" userId="70a7ccca9534fe0d" providerId="LiveId" clId="{A2EF06CD-A50B-43D0-AAAA-C2B3E92EA8D3}" dt="2020-10-13T16:41:03.835" v="83" actId="478"/>
          <ac:picMkLst>
            <pc:docMk/>
            <pc:sldMk cId="3556608275" sldId="256"/>
            <ac:picMk id="21" creationId="{784FD8A5-926A-4D44-9C40-7C0CA748B8BB}"/>
          </ac:picMkLst>
        </pc:picChg>
      </pc:sldChg>
      <pc:sldChg chg="del">
        <pc:chgData name="Gareth Cort" userId="70a7ccca9534fe0d" providerId="LiveId" clId="{A2EF06CD-A50B-43D0-AAAA-C2B3E92EA8D3}" dt="2020-10-13T16:43:51.304" v="191" actId="47"/>
        <pc:sldMkLst>
          <pc:docMk/>
          <pc:sldMk cId="3961482674" sldId="270"/>
        </pc:sldMkLst>
      </pc:sldChg>
      <pc:sldChg chg="del">
        <pc:chgData name="Gareth Cort" userId="70a7ccca9534fe0d" providerId="LiveId" clId="{A2EF06CD-A50B-43D0-AAAA-C2B3E92EA8D3}" dt="2020-10-13T17:17:09.606" v="695" actId="47"/>
        <pc:sldMkLst>
          <pc:docMk/>
          <pc:sldMk cId="1512101075" sldId="281"/>
        </pc:sldMkLst>
      </pc:sldChg>
      <pc:sldChg chg="addSp delSp modSp mod modAnim">
        <pc:chgData name="Gareth Cort" userId="70a7ccca9534fe0d" providerId="LiveId" clId="{A2EF06CD-A50B-43D0-AAAA-C2B3E92EA8D3}" dt="2020-10-13T17:01:44.540" v="524" actId="1076"/>
        <pc:sldMkLst>
          <pc:docMk/>
          <pc:sldMk cId="2502668455" sldId="289"/>
        </pc:sldMkLst>
        <pc:spChg chg="mod">
          <ac:chgData name="Gareth Cort" userId="70a7ccca9534fe0d" providerId="LiveId" clId="{A2EF06CD-A50B-43D0-AAAA-C2B3E92EA8D3}" dt="2020-10-13T17:01:44.540" v="524" actId="1076"/>
          <ac:spMkLst>
            <pc:docMk/>
            <pc:sldMk cId="2502668455" sldId="289"/>
            <ac:spMk id="5" creationId="{CFA863D6-F915-48B7-A0A5-E6D3B9E328AA}"/>
          </ac:spMkLst>
        </pc:spChg>
        <pc:spChg chg="mod ord">
          <ac:chgData name="Gareth Cort" userId="70a7ccca9534fe0d" providerId="LiveId" clId="{A2EF06CD-A50B-43D0-AAAA-C2B3E92EA8D3}" dt="2020-10-13T16:48:10.449" v="354" actId="167"/>
          <ac:spMkLst>
            <pc:docMk/>
            <pc:sldMk cId="2502668455" sldId="289"/>
            <ac:spMk id="8" creationId="{2FE5F7D3-F78F-4F03-9611-926E6DEDF181}"/>
          </ac:spMkLst>
        </pc:spChg>
        <pc:spChg chg="mod ord">
          <ac:chgData name="Gareth Cort" userId="70a7ccca9534fe0d" providerId="LiveId" clId="{A2EF06CD-A50B-43D0-AAAA-C2B3E92EA8D3}" dt="2020-10-13T16:48:06.740" v="353" actId="167"/>
          <ac:spMkLst>
            <pc:docMk/>
            <pc:sldMk cId="2502668455" sldId="289"/>
            <ac:spMk id="9" creationId="{EB61CD75-B4F6-43E5-87BF-A581C9781CEB}"/>
          </ac:spMkLst>
        </pc:spChg>
        <pc:spChg chg="mod ord">
          <ac:chgData name="Gareth Cort" userId="70a7ccca9534fe0d" providerId="LiveId" clId="{A2EF06CD-A50B-43D0-AAAA-C2B3E92EA8D3}" dt="2020-10-13T16:47:57.253" v="288" actId="167"/>
          <ac:spMkLst>
            <pc:docMk/>
            <pc:sldMk cId="2502668455" sldId="289"/>
            <ac:spMk id="10" creationId="{0CC2F492-7993-4E1A-B374-F089BEA7A7B0}"/>
          </ac:spMkLst>
        </pc:spChg>
        <pc:spChg chg="add mod">
          <ac:chgData name="Gareth Cort" userId="70a7ccca9534fe0d" providerId="LiveId" clId="{A2EF06CD-A50B-43D0-AAAA-C2B3E92EA8D3}" dt="2020-10-13T16:55:55.981" v="460" actId="1076"/>
          <ac:spMkLst>
            <pc:docMk/>
            <pc:sldMk cId="2502668455" sldId="289"/>
            <ac:spMk id="13" creationId="{28A7BA89-ABC6-4FDC-B5CE-78CD32404E9A}"/>
          </ac:spMkLst>
        </pc:spChg>
        <pc:spChg chg="add mod">
          <ac:chgData name="Gareth Cort" userId="70a7ccca9534fe0d" providerId="LiveId" clId="{A2EF06CD-A50B-43D0-AAAA-C2B3E92EA8D3}" dt="2020-10-13T16:55:44.077" v="454" actId="1076"/>
          <ac:spMkLst>
            <pc:docMk/>
            <pc:sldMk cId="2502668455" sldId="289"/>
            <ac:spMk id="14" creationId="{815129C6-76E1-4C1E-A642-BD497A39DC39}"/>
          </ac:spMkLst>
        </pc:spChg>
        <pc:spChg chg="add mod">
          <ac:chgData name="Gareth Cort" userId="70a7ccca9534fe0d" providerId="LiveId" clId="{A2EF06CD-A50B-43D0-AAAA-C2B3E92EA8D3}" dt="2020-10-13T16:55:44.077" v="454" actId="1076"/>
          <ac:spMkLst>
            <pc:docMk/>
            <pc:sldMk cId="2502668455" sldId="289"/>
            <ac:spMk id="16" creationId="{95F176F5-0A16-4535-B62D-7FBC019399A8}"/>
          </ac:spMkLst>
        </pc:spChg>
        <pc:spChg chg="add mod">
          <ac:chgData name="Gareth Cort" userId="70a7ccca9534fe0d" providerId="LiveId" clId="{A2EF06CD-A50B-43D0-AAAA-C2B3E92EA8D3}" dt="2020-10-13T16:55:44.077" v="454" actId="1076"/>
          <ac:spMkLst>
            <pc:docMk/>
            <pc:sldMk cId="2502668455" sldId="289"/>
            <ac:spMk id="25" creationId="{CC3F96C7-D0EF-4ECD-A4DC-369CB7E329EF}"/>
          </ac:spMkLst>
        </pc:spChg>
        <pc:spChg chg="del">
          <ac:chgData name="Gareth Cort" userId="70a7ccca9534fe0d" providerId="LiveId" clId="{A2EF06CD-A50B-43D0-AAAA-C2B3E92EA8D3}" dt="2020-10-13T16:48:41.054" v="360" actId="478"/>
          <ac:spMkLst>
            <pc:docMk/>
            <pc:sldMk cId="2502668455" sldId="289"/>
            <ac:spMk id="27" creationId="{7E54209D-7A31-4C70-A940-3DB4FD734F52}"/>
          </ac:spMkLst>
        </pc:spChg>
        <pc:spChg chg="add mod">
          <ac:chgData name="Gareth Cort" userId="70a7ccca9534fe0d" providerId="LiveId" clId="{A2EF06CD-A50B-43D0-AAAA-C2B3E92EA8D3}" dt="2020-10-13T16:56:04.069" v="462" actId="14100"/>
          <ac:spMkLst>
            <pc:docMk/>
            <pc:sldMk cId="2502668455" sldId="289"/>
            <ac:spMk id="29" creationId="{9FC7BB1E-F290-4226-B41C-632BF0C32D2D}"/>
          </ac:spMkLst>
        </pc:spChg>
        <pc:spChg chg="add mod">
          <ac:chgData name="Gareth Cort" userId="70a7ccca9534fe0d" providerId="LiveId" clId="{A2EF06CD-A50B-43D0-AAAA-C2B3E92EA8D3}" dt="2020-10-13T16:55:44.077" v="454" actId="1076"/>
          <ac:spMkLst>
            <pc:docMk/>
            <pc:sldMk cId="2502668455" sldId="289"/>
            <ac:spMk id="31" creationId="{BD24A5B6-9135-4186-9C63-7F5F095338EB}"/>
          </ac:spMkLst>
        </pc:spChg>
        <pc:spChg chg="add mod">
          <ac:chgData name="Gareth Cort" userId="70a7ccca9534fe0d" providerId="LiveId" clId="{A2EF06CD-A50B-43D0-AAAA-C2B3E92EA8D3}" dt="2020-10-13T16:55:44.077" v="454" actId="1076"/>
          <ac:spMkLst>
            <pc:docMk/>
            <pc:sldMk cId="2502668455" sldId="289"/>
            <ac:spMk id="33" creationId="{39197CD5-C223-4D69-8A65-350D92B51833}"/>
          </ac:spMkLst>
        </pc:spChg>
        <pc:spChg chg="add mod">
          <ac:chgData name="Gareth Cort" userId="70a7ccca9534fe0d" providerId="LiveId" clId="{A2EF06CD-A50B-43D0-AAAA-C2B3E92EA8D3}" dt="2020-10-13T16:56:00.292" v="461" actId="1076"/>
          <ac:spMkLst>
            <pc:docMk/>
            <pc:sldMk cId="2502668455" sldId="289"/>
            <ac:spMk id="37" creationId="{D755215D-D4E4-4D81-BBD6-9ED431C6582F}"/>
          </ac:spMkLst>
        </pc:spChg>
        <pc:spChg chg="add mod">
          <ac:chgData name="Gareth Cort" userId="70a7ccca9534fe0d" providerId="LiveId" clId="{A2EF06CD-A50B-43D0-AAAA-C2B3E92EA8D3}" dt="2020-10-13T16:56:39.269" v="475" actId="1076"/>
          <ac:spMkLst>
            <pc:docMk/>
            <pc:sldMk cId="2502668455" sldId="289"/>
            <ac:spMk id="39" creationId="{813CD532-3662-4193-8C52-3FDBDBFE8E71}"/>
          </ac:spMkLst>
        </pc:spChg>
        <pc:picChg chg="del">
          <ac:chgData name="Gareth Cort" userId="70a7ccca9534fe0d" providerId="LiveId" clId="{A2EF06CD-A50B-43D0-AAAA-C2B3E92EA8D3}" dt="2020-10-13T16:47:16.996" v="259" actId="478"/>
          <ac:picMkLst>
            <pc:docMk/>
            <pc:sldMk cId="2502668455" sldId="289"/>
            <ac:picMk id="2" creationId="{C4C8E8C4-CA9F-4B6D-A585-C0F216CE59A3}"/>
          </ac:picMkLst>
        </pc:picChg>
        <pc:picChg chg="add mod">
          <ac:chgData name="Gareth Cort" userId="70a7ccca9534fe0d" providerId="LiveId" clId="{A2EF06CD-A50B-43D0-AAAA-C2B3E92EA8D3}" dt="2020-10-13T16:51:39.436" v="393" actId="1076"/>
          <ac:picMkLst>
            <pc:docMk/>
            <pc:sldMk cId="2502668455" sldId="289"/>
            <ac:picMk id="3" creationId="{DF776872-E820-42DE-90DE-78AD226C899B}"/>
          </ac:picMkLst>
        </pc:picChg>
        <pc:picChg chg="add mod">
          <ac:chgData name="Gareth Cort" userId="70a7ccca9534fe0d" providerId="LiveId" clId="{A2EF06CD-A50B-43D0-AAAA-C2B3E92EA8D3}" dt="2020-10-13T16:51:38.069" v="392" actId="1076"/>
          <ac:picMkLst>
            <pc:docMk/>
            <pc:sldMk cId="2502668455" sldId="289"/>
            <ac:picMk id="6" creationId="{2D0CFFB7-0DC2-4E05-AFDD-203E8AA22E45}"/>
          </ac:picMkLst>
        </pc:picChg>
        <pc:picChg chg="del">
          <ac:chgData name="Gareth Cort" userId="70a7ccca9534fe0d" providerId="LiveId" clId="{A2EF06CD-A50B-43D0-AAAA-C2B3E92EA8D3}" dt="2020-10-13T16:47:19.744" v="260" actId="478"/>
          <ac:picMkLst>
            <pc:docMk/>
            <pc:sldMk cId="2502668455" sldId="289"/>
            <ac:picMk id="7" creationId="{F82F1AE9-7CA5-4A73-918C-9131B01AE136}"/>
          </ac:picMkLst>
        </pc:picChg>
        <pc:picChg chg="del">
          <ac:chgData name="Gareth Cort" userId="70a7ccca9534fe0d" providerId="LiveId" clId="{A2EF06CD-A50B-43D0-AAAA-C2B3E92EA8D3}" dt="2020-10-13T16:47:16.996" v="259" actId="478"/>
          <ac:picMkLst>
            <pc:docMk/>
            <pc:sldMk cId="2502668455" sldId="289"/>
            <ac:picMk id="12" creationId="{87490CB0-F194-4DF0-85AB-F046117C8364}"/>
          </ac:picMkLst>
        </pc:picChg>
        <pc:picChg chg="del">
          <ac:chgData name="Gareth Cort" userId="70a7ccca9534fe0d" providerId="LiveId" clId="{A2EF06CD-A50B-43D0-AAAA-C2B3E92EA8D3}" dt="2020-10-13T16:47:20.747" v="261" actId="478"/>
          <ac:picMkLst>
            <pc:docMk/>
            <pc:sldMk cId="2502668455" sldId="289"/>
            <ac:picMk id="18" creationId="{D4BE62AF-3212-43D3-B2B8-6B08AC9C0215}"/>
          </ac:picMkLst>
        </pc:picChg>
        <pc:picChg chg="add del mod">
          <ac:chgData name="Gareth Cort" userId="70a7ccca9534fe0d" providerId="LiveId" clId="{A2EF06CD-A50B-43D0-AAAA-C2B3E92EA8D3}" dt="2020-10-13T16:53:12.671" v="409" actId="478"/>
          <ac:picMkLst>
            <pc:docMk/>
            <pc:sldMk cId="2502668455" sldId="289"/>
            <ac:picMk id="19" creationId="{4926C1CB-2F67-42A8-9D87-BD689F36DB78}"/>
          </ac:picMkLst>
        </pc:picChg>
        <pc:picChg chg="add mod">
          <ac:chgData name="Gareth Cort" userId="70a7ccca9534fe0d" providerId="LiveId" clId="{A2EF06CD-A50B-43D0-AAAA-C2B3E92EA8D3}" dt="2020-10-13T16:55:44.077" v="454" actId="1076"/>
          <ac:picMkLst>
            <pc:docMk/>
            <pc:sldMk cId="2502668455" sldId="289"/>
            <ac:picMk id="21" creationId="{44C0C396-A9D0-4122-A779-FB93A35EF378}"/>
          </ac:picMkLst>
        </pc:picChg>
        <pc:picChg chg="add mod ord">
          <ac:chgData name="Gareth Cort" userId="70a7ccca9534fe0d" providerId="LiveId" clId="{A2EF06CD-A50B-43D0-AAAA-C2B3E92EA8D3}" dt="2020-10-13T16:55:44.077" v="454" actId="1076"/>
          <ac:picMkLst>
            <pc:docMk/>
            <pc:sldMk cId="2502668455" sldId="289"/>
            <ac:picMk id="23" creationId="{E95BF166-A49B-4A42-821E-3274565DEB7A}"/>
          </ac:picMkLst>
        </pc:picChg>
        <pc:picChg chg="add del mod">
          <ac:chgData name="Gareth Cort" userId="70a7ccca9534fe0d" providerId="LiveId" clId="{A2EF06CD-A50B-43D0-AAAA-C2B3E92EA8D3}" dt="2020-10-13T16:55:01.984" v="440" actId="478"/>
          <ac:picMkLst>
            <pc:docMk/>
            <pc:sldMk cId="2502668455" sldId="289"/>
            <ac:picMk id="35" creationId="{8910E151-86EE-4157-90DA-98EB3CB2CFB1}"/>
          </ac:picMkLst>
        </pc:picChg>
      </pc:sldChg>
      <pc:sldChg chg="modSp mod">
        <pc:chgData name="Gareth Cort" userId="70a7ccca9534fe0d" providerId="LiveId" clId="{A2EF06CD-A50B-43D0-AAAA-C2B3E92EA8D3}" dt="2020-10-13T16:40:09.284" v="1" actId="20577"/>
        <pc:sldMkLst>
          <pc:docMk/>
          <pc:sldMk cId="3694437384" sldId="293"/>
        </pc:sldMkLst>
        <pc:spChg chg="mod">
          <ac:chgData name="Gareth Cort" userId="70a7ccca9534fe0d" providerId="LiveId" clId="{A2EF06CD-A50B-43D0-AAAA-C2B3E92EA8D3}" dt="2020-10-13T16:40:09.284" v="1" actId="20577"/>
          <ac:spMkLst>
            <pc:docMk/>
            <pc:sldMk cId="3694437384" sldId="293"/>
            <ac:spMk id="8" creationId="{D8C251CA-C627-4833-8E6D-618C373E8D46}"/>
          </ac:spMkLst>
        </pc:spChg>
      </pc:sldChg>
      <pc:sldChg chg="addSp delSp modSp mod ord modAnim">
        <pc:chgData name="Gareth Cort" userId="70a7ccca9534fe0d" providerId="LiveId" clId="{A2EF06CD-A50B-43D0-AAAA-C2B3E92EA8D3}" dt="2020-10-13T16:48:20.838" v="357" actId="20577"/>
        <pc:sldMkLst>
          <pc:docMk/>
          <pc:sldMk cId="4105884798" sldId="306"/>
        </pc:sldMkLst>
        <pc:spChg chg="del">
          <ac:chgData name="Gareth Cort" userId="70a7ccca9534fe0d" providerId="LiveId" clId="{A2EF06CD-A50B-43D0-AAAA-C2B3E92EA8D3}" dt="2020-10-13T16:44:44.453" v="232" actId="478"/>
          <ac:spMkLst>
            <pc:docMk/>
            <pc:sldMk cId="4105884798" sldId="306"/>
            <ac:spMk id="2" creationId="{6ACA200A-A7C3-4DE9-ADE3-CFAD07A00976}"/>
          </ac:spMkLst>
        </pc:spChg>
        <pc:spChg chg="add mod">
          <ac:chgData name="Gareth Cort" userId="70a7ccca9534fe0d" providerId="LiveId" clId="{A2EF06CD-A50B-43D0-AAAA-C2B3E92EA8D3}" dt="2020-10-13T16:44:44.856" v="233"/>
          <ac:spMkLst>
            <pc:docMk/>
            <pc:sldMk cId="4105884798" sldId="306"/>
            <ac:spMk id="10" creationId="{D48F6927-A208-4B49-95E3-E52E32F5B61F}"/>
          </ac:spMkLst>
        </pc:spChg>
        <pc:spChg chg="add mod">
          <ac:chgData name="Gareth Cort" userId="70a7ccca9534fe0d" providerId="LiveId" clId="{A2EF06CD-A50B-43D0-AAAA-C2B3E92EA8D3}" dt="2020-10-13T16:46:37.063" v="254" actId="14100"/>
          <ac:spMkLst>
            <pc:docMk/>
            <pc:sldMk cId="4105884798" sldId="306"/>
            <ac:spMk id="20" creationId="{C137E15B-9614-4008-AE12-39CEFDF60017}"/>
          </ac:spMkLst>
        </pc:spChg>
        <pc:spChg chg="mod">
          <ac:chgData name="Gareth Cort" userId="70a7ccca9534fe0d" providerId="LiveId" clId="{A2EF06CD-A50B-43D0-AAAA-C2B3E92EA8D3}" dt="2020-10-13T16:48:20.838" v="357" actId="20577"/>
          <ac:spMkLst>
            <pc:docMk/>
            <pc:sldMk cId="4105884798" sldId="306"/>
            <ac:spMk id="21" creationId="{90485E77-2740-4EB9-8DF3-2AEC49BA8D6B}"/>
          </ac:spMkLst>
        </pc:spChg>
        <pc:picChg chg="add mod">
          <ac:chgData name="Gareth Cort" userId="70a7ccca9534fe0d" providerId="LiveId" clId="{A2EF06CD-A50B-43D0-AAAA-C2B3E92EA8D3}" dt="2020-10-13T16:45:18.828" v="237" actId="1367"/>
          <ac:picMkLst>
            <pc:docMk/>
            <pc:sldMk cId="4105884798" sldId="306"/>
            <ac:picMk id="3" creationId="{76B27C4A-966B-45B2-986E-A08BA3F4004B}"/>
          </ac:picMkLst>
        </pc:picChg>
        <pc:picChg chg="add mod">
          <ac:chgData name="Gareth Cort" userId="70a7ccca9534fe0d" providerId="LiveId" clId="{A2EF06CD-A50B-43D0-AAAA-C2B3E92EA8D3}" dt="2020-10-13T16:46:27.901" v="252" actId="1076"/>
          <ac:picMkLst>
            <pc:docMk/>
            <pc:sldMk cId="4105884798" sldId="306"/>
            <ac:picMk id="4" creationId="{C3386A9F-149A-4EA8-8361-AA499CA2B3A7}"/>
          </ac:picMkLst>
        </pc:picChg>
        <pc:picChg chg="add mod">
          <ac:chgData name="Gareth Cort" userId="70a7ccca9534fe0d" providerId="LiveId" clId="{A2EF06CD-A50B-43D0-AAAA-C2B3E92EA8D3}" dt="2020-10-13T16:45:40.790" v="246" actId="1076"/>
          <ac:picMkLst>
            <pc:docMk/>
            <pc:sldMk cId="4105884798" sldId="306"/>
            <ac:picMk id="5" creationId="{A6E495F4-6425-40C1-B792-F570AD83F5A1}"/>
          </ac:picMkLst>
        </pc:picChg>
        <pc:picChg chg="del">
          <ac:chgData name="Gareth Cort" userId="70a7ccca9534fe0d" providerId="LiveId" clId="{A2EF06CD-A50B-43D0-AAAA-C2B3E92EA8D3}" dt="2020-10-13T16:44:21.614" v="208" actId="478"/>
          <ac:picMkLst>
            <pc:docMk/>
            <pc:sldMk cId="4105884798" sldId="306"/>
            <ac:picMk id="7" creationId="{42B01EAC-69E9-437A-A57E-01E6363FD246}"/>
          </ac:picMkLst>
        </pc:picChg>
        <pc:picChg chg="add mod">
          <ac:chgData name="Gareth Cort" userId="70a7ccca9534fe0d" providerId="LiveId" clId="{A2EF06CD-A50B-43D0-AAAA-C2B3E92EA8D3}" dt="2020-10-13T16:45:55.662" v="251" actId="1076"/>
          <ac:picMkLst>
            <pc:docMk/>
            <pc:sldMk cId="4105884798" sldId="306"/>
            <ac:picMk id="8" creationId="{3566111B-5D37-4D48-A1F1-06F01FF5F431}"/>
          </ac:picMkLst>
        </pc:picChg>
        <pc:picChg chg="del">
          <ac:chgData name="Gareth Cort" userId="70a7ccca9534fe0d" providerId="LiveId" clId="{A2EF06CD-A50B-43D0-AAAA-C2B3E92EA8D3}" dt="2020-10-13T16:44:22.384" v="210" actId="478"/>
          <ac:picMkLst>
            <pc:docMk/>
            <pc:sldMk cId="4105884798" sldId="306"/>
            <ac:picMk id="9" creationId="{3B6160D7-4A88-4775-A094-9A746A656D2D}"/>
          </ac:picMkLst>
        </pc:picChg>
        <pc:picChg chg="del">
          <ac:chgData name="Gareth Cort" userId="70a7ccca9534fe0d" providerId="LiveId" clId="{A2EF06CD-A50B-43D0-AAAA-C2B3E92EA8D3}" dt="2020-10-13T16:44:22.005" v="209" actId="478"/>
          <ac:picMkLst>
            <pc:docMk/>
            <pc:sldMk cId="4105884798" sldId="306"/>
            <ac:picMk id="11" creationId="{89A4FD03-02DE-41F3-AFC9-F5F66CE3A03E}"/>
          </ac:picMkLst>
        </pc:picChg>
        <pc:picChg chg="del">
          <ac:chgData name="Gareth Cort" userId="70a7ccca9534fe0d" providerId="LiveId" clId="{A2EF06CD-A50B-43D0-AAAA-C2B3E92EA8D3}" dt="2020-10-13T16:44:21.186" v="207" actId="478"/>
          <ac:picMkLst>
            <pc:docMk/>
            <pc:sldMk cId="4105884798" sldId="306"/>
            <ac:picMk id="13" creationId="{AD944CD6-E33D-4CD5-983C-8F215AF1B3D7}"/>
          </ac:picMkLst>
        </pc:picChg>
        <pc:picChg chg="add mod">
          <ac:chgData name="Gareth Cort" userId="70a7ccca9534fe0d" providerId="LiveId" clId="{A2EF06CD-A50B-43D0-AAAA-C2B3E92EA8D3}" dt="2020-10-13T16:47:08.133" v="258" actId="1076"/>
          <ac:picMkLst>
            <pc:docMk/>
            <pc:sldMk cId="4105884798" sldId="306"/>
            <ac:picMk id="16" creationId="{DC7EC841-5FF1-494B-8EEE-0D2BC3F35B79}"/>
          </ac:picMkLst>
        </pc:picChg>
      </pc:sldChg>
      <pc:sldChg chg="del">
        <pc:chgData name="Gareth Cort" userId="70a7ccca9534fe0d" providerId="LiveId" clId="{A2EF06CD-A50B-43D0-AAAA-C2B3E92EA8D3}" dt="2020-10-13T16:43:52.322" v="192" actId="47"/>
        <pc:sldMkLst>
          <pc:docMk/>
          <pc:sldMk cId="1562159922" sldId="307"/>
        </pc:sldMkLst>
      </pc:sldChg>
      <pc:sldChg chg="del">
        <pc:chgData name="Gareth Cort" userId="70a7ccca9534fe0d" providerId="LiveId" clId="{A2EF06CD-A50B-43D0-AAAA-C2B3E92EA8D3}" dt="2020-10-13T17:14:51.379" v="659" actId="2696"/>
        <pc:sldMkLst>
          <pc:docMk/>
          <pc:sldMk cId="1355942544" sldId="308"/>
        </pc:sldMkLst>
      </pc:sldChg>
      <pc:sldChg chg="del">
        <pc:chgData name="Gareth Cort" userId="70a7ccca9534fe0d" providerId="LiveId" clId="{A2EF06CD-A50B-43D0-AAAA-C2B3E92EA8D3}" dt="2020-10-13T16:43:58.228" v="193" actId="47"/>
        <pc:sldMkLst>
          <pc:docMk/>
          <pc:sldMk cId="965427821" sldId="309"/>
        </pc:sldMkLst>
      </pc:sldChg>
      <pc:sldChg chg="addSp delSp modSp add mod modAnim">
        <pc:chgData name="Gareth Cort" userId="70a7ccca9534fe0d" providerId="LiveId" clId="{A2EF06CD-A50B-43D0-AAAA-C2B3E92EA8D3}" dt="2020-10-13T17:00:41.469" v="511" actId="1076"/>
        <pc:sldMkLst>
          <pc:docMk/>
          <pc:sldMk cId="3938924122" sldId="309"/>
        </pc:sldMkLst>
        <pc:spChg chg="mod">
          <ac:chgData name="Gareth Cort" userId="70a7ccca9534fe0d" providerId="LiveId" clId="{A2EF06CD-A50B-43D0-AAAA-C2B3E92EA8D3}" dt="2020-10-13T16:58:24.405" v="492" actId="113"/>
          <ac:spMkLst>
            <pc:docMk/>
            <pc:sldMk cId="3938924122" sldId="309"/>
            <ac:spMk id="5" creationId="{CFA863D6-F915-48B7-A0A5-E6D3B9E328AA}"/>
          </ac:spMkLst>
        </pc:spChg>
        <pc:picChg chg="del">
          <ac:chgData name="Gareth Cort" userId="70a7ccca9534fe0d" providerId="LiveId" clId="{A2EF06CD-A50B-43D0-AAAA-C2B3E92EA8D3}" dt="2020-10-13T16:58:27.982" v="494" actId="478"/>
          <ac:picMkLst>
            <pc:docMk/>
            <pc:sldMk cId="3938924122" sldId="309"/>
            <ac:picMk id="3" creationId="{DF776872-E820-42DE-90DE-78AD226C899B}"/>
          </ac:picMkLst>
        </pc:picChg>
        <pc:picChg chg="add mod modCrop">
          <ac:chgData name="Gareth Cort" userId="70a7ccca9534fe0d" providerId="LiveId" clId="{A2EF06CD-A50B-43D0-AAAA-C2B3E92EA8D3}" dt="2020-10-13T16:59:27.996" v="503" actId="1076"/>
          <ac:picMkLst>
            <pc:docMk/>
            <pc:sldMk cId="3938924122" sldId="309"/>
            <ac:picMk id="4" creationId="{BE06389E-8CC9-46D7-880D-3D4844E00C3F}"/>
          </ac:picMkLst>
        </pc:picChg>
        <pc:picChg chg="del">
          <ac:chgData name="Gareth Cort" userId="70a7ccca9534fe0d" providerId="LiveId" clId="{A2EF06CD-A50B-43D0-AAAA-C2B3E92EA8D3}" dt="2020-10-13T16:58:27.056" v="493" actId="478"/>
          <ac:picMkLst>
            <pc:docMk/>
            <pc:sldMk cId="3938924122" sldId="309"/>
            <ac:picMk id="6" creationId="{2D0CFFB7-0DC2-4E05-AFDD-203E8AA22E45}"/>
          </ac:picMkLst>
        </pc:picChg>
        <pc:picChg chg="add mod">
          <ac:chgData name="Gareth Cort" userId="70a7ccca9534fe0d" providerId="LiveId" clId="{A2EF06CD-A50B-43D0-AAAA-C2B3E92EA8D3}" dt="2020-10-13T17:00:41.469" v="511" actId="1076"/>
          <ac:picMkLst>
            <pc:docMk/>
            <pc:sldMk cId="3938924122" sldId="309"/>
            <ac:picMk id="11" creationId="{C8484AE3-5970-4267-B95B-54A7DF5AF024}"/>
          </ac:picMkLst>
        </pc:picChg>
      </pc:sldChg>
      <pc:sldChg chg="addSp delSp modSp add mod delAnim modAnim">
        <pc:chgData name="Gareth Cort" userId="70a7ccca9534fe0d" providerId="LiveId" clId="{A2EF06CD-A50B-43D0-AAAA-C2B3E92EA8D3}" dt="2020-10-13T17:05:12.324" v="570" actId="688"/>
        <pc:sldMkLst>
          <pc:docMk/>
          <pc:sldMk cId="915826449" sldId="310"/>
        </pc:sldMkLst>
        <pc:spChg chg="mod">
          <ac:chgData name="Gareth Cort" userId="70a7ccca9534fe0d" providerId="LiveId" clId="{A2EF06CD-A50B-43D0-AAAA-C2B3E92EA8D3}" dt="2020-10-13T17:02:09.600" v="529" actId="113"/>
          <ac:spMkLst>
            <pc:docMk/>
            <pc:sldMk cId="915826449" sldId="310"/>
            <ac:spMk id="5" creationId="{CFA863D6-F915-48B7-A0A5-E6D3B9E328AA}"/>
          </ac:spMkLst>
        </pc:spChg>
        <pc:spChg chg="add del mod">
          <ac:chgData name="Gareth Cort" userId="70a7ccca9534fe0d" providerId="LiveId" clId="{A2EF06CD-A50B-43D0-AAAA-C2B3E92EA8D3}" dt="2020-10-13T17:03:39.061" v="544" actId="478"/>
          <ac:spMkLst>
            <pc:docMk/>
            <pc:sldMk cId="915826449" sldId="310"/>
            <ac:spMk id="24" creationId="{3E5E9DAB-253E-4373-A4A4-91AEC0107710}"/>
          </ac:spMkLst>
        </pc:spChg>
        <pc:spChg chg="add mod">
          <ac:chgData name="Gareth Cort" userId="70a7ccca9534fe0d" providerId="LiveId" clId="{A2EF06CD-A50B-43D0-AAAA-C2B3E92EA8D3}" dt="2020-10-13T17:04:16.634" v="559" actId="164"/>
          <ac:spMkLst>
            <pc:docMk/>
            <pc:sldMk cId="915826449" sldId="310"/>
            <ac:spMk id="26" creationId="{A6E0BC26-E7F6-41A1-AB27-520D30BA1D5E}"/>
          </ac:spMkLst>
        </pc:spChg>
        <pc:grpChg chg="add mod">
          <ac:chgData name="Gareth Cort" userId="70a7ccca9534fe0d" providerId="LiveId" clId="{A2EF06CD-A50B-43D0-AAAA-C2B3E92EA8D3}" dt="2020-10-13T17:04:18.103" v="560" actId="688"/>
          <ac:grpSpMkLst>
            <pc:docMk/>
            <pc:sldMk cId="915826449" sldId="310"/>
            <ac:grpSpMk id="7" creationId="{BC04EFE6-E215-4903-A43A-671266B12C9E}"/>
          </ac:grpSpMkLst>
        </pc:grpChg>
        <pc:picChg chg="add del mod">
          <ac:chgData name="Gareth Cort" userId="70a7ccca9534fe0d" providerId="LiveId" clId="{A2EF06CD-A50B-43D0-AAAA-C2B3E92EA8D3}" dt="2020-10-13T17:03:21.258" v="537" actId="478"/>
          <ac:picMkLst>
            <pc:docMk/>
            <pc:sldMk cId="915826449" sldId="310"/>
            <ac:picMk id="2" creationId="{2963BB8A-31D4-42C5-A82C-1CACC299F4D4}"/>
          </ac:picMkLst>
        </pc:picChg>
        <pc:picChg chg="del">
          <ac:chgData name="Gareth Cort" userId="70a7ccca9534fe0d" providerId="LiveId" clId="{A2EF06CD-A50B-43D0-AAAA-C2B3E92EA8D3}" dt="2020-10-13T17:00:59.612" v="513" actId="478"/>
          <ac:picMkLst>
            <pc:docMk/>
            <pc:sldMk cId="915826449" sldId="310"/>
            <ac:picMk id="4" creationId="{BE06389E-8CC9-46D7-880D-3D4844E00C3F}"/>
          </ac:picMkLst>
        </pc:picChg>
        <pc:picChg chg="add mod modCrop">
          <ac:chgData name="Gareth Cort" userId="70a7ccca9534fe0d" providerId="LiveId" clId="{A2EF06CD-A50B-43D0-AAAA-C2B3E92EA8D3}" dt="2020-10-13T17:04:16.634" v="559" actId="164"/>
          <ac:picMkLst>
            <pc:docMk/>
            <pc:sldMk cId="915826449" sldId="310"/>
            <ac:picMk id="6" creationId="{4E0574AD-888B-4EED-A29C-730988188BCF}"/>
          </ac:picMkLst>
        </pc:picChg>
        <pc:picChg chg="del">
          <ac:chgData name="Gareth Cort" userId="70a7ccca9534fe0d" providerId="LiveId" clId="{A2EF06CD-A50B-43D0-AAAA-C2B3E92EA8D3}" dt="2020-10-13T17:01:00.439" v="514" actId="478"/>
          <ac:picMkLst>
            <pc:docMk/>
            <pc:sldMk cId="915826449" sldId="310"/>
            <ac:picMk id="11" creationId="{C8484AE3-5970-4267-B95B-54A7DF5AF024}"/>
          </ac:picMkLst>
        </pc:picChg>
        <pc:picChg chg="add mod modCrop">
          <ac:chgData name="Gareth Cort" userId="70a7ccca9534fe0d" providerId="LiveId" clId="{A2EF06CD-A50B-43D0-AAAA-C2B3E92EA8D3}" dt="2020-10-13T17:05:12.324" v="570" actId="688"/>
          <ac:picMkLst>
            <pc:docMk/>
            <pc:sldMk cId="915826449" sldId="310"/>
            <ac:picMk id="15" creationId="{E599F778-B244-4ADD-B07C-8667AF77907C}"/>
          </ac:picMkLst>
        </pc:picChg>
      </pc:sldChg>
      <pc:sldChg chg="del">
        <pc:chgData name="Gareth Cort" userId="70a7ccca9534fe0d" providerId="LiveId" clId="{A2EF06CD-A50B-43D0-AAAA-C2B3E92EA8D3}" dt="2020-10-13T16:43:59.253" v="194" actId="47"/>
        <pc:sldMkLst>
          <pc:docMk/>
          <pc:sldMk cId="2960378239" sldId="310"/>
        </pc:sldMkLst>
      </pc:sldChg>
      <pc:sldChg chg="addSp delSp modSp add mod">
        <pc:chgData name="Gareth Cort" userId="70a7ccca9534fe0d" providerId="LiveId" clId="{A2EF06CD-A50B-43D0-AAAA-C2B3E92EA8D3}" dt="2020-10-13T17:08:10.868" v="602" actId="1076"/>
        <pc:sldMkLst>
          <pc:docMk/>
          <pc:sldMk cId="3658778343" sldId="311"/>
        </pc:sldMkLst>
        <pc:spChg chg="mod">
          <ac:chgData name="Gareth Cort" userId="70a7ccca9534fe0d" providerId="LiveId" clId="{A2EF06CD-A50B-43D0-AAAA-C2B3E92EA8D3}" dt="2020-10-13T17:06:20.124" v="583" actId="1076"/>
          <ac:spMkLst>
            <pc:docMk/>
            <pc:sldMk cId="3658778343" sldId="311"/>
            <ac:spMk id="5" creationId="{CFA863D6-F915-48B7-A0A5-E6D3B9E328AA}"/>
          </ac:spMkLst>
        </pc:spChg>
        <pc:grpChg chg="del">
          <ac:chgData name="Gareth Cort" userId="70a7ccca9534fe0d" providerId="LiveId" clId="{A2EF06CD-A50B-43D0-AAAA-C2B3E92EA8D3}" dt="2020-10-13T17:06:22.825" v="584" actId="478"/>
          <ac:grpSpMkLst>
            <pc:docMk/>
            <pc:sldMk cId="3658778343" sldId="311"/>
            <ac:grpSpMk id="7" creationId="{BC04EFE6-E215-4903-A43A-671266B12C9E}"/>
          </ac:grpSpMkLst>
        </pc:grpChg>
        <pc:picChg chg="add mod modCrop">
          <ac:chgData name="Gareth Cort" userId="70a7ccca9534fe0d" providerId="LiveId" clId="{A2EF06CD-A50B-43D0-AAAA-C2B3E92EA8D3}" dt="2020-10-13T17:07:12.911" v="594" actId="1076"/>
          <ac:picMkLst>
            <pc:docMk/>
            <pc:sldMk cId="3658778343" sldId="311"/>
            <ac:picMk id="3" creationId="{089A91B7-F1BB-4A7E-A86F-A56C422838CF}"/>
          </ac:picMkLst>
        </pc:picChg>
        <pc:picChg chg="add mod modCrop">
          <ac:chgData name="Gareth Cort" userId="70a7ccca9534fe0d" providerId="LiveId" clId="{A2EF06CD-A50B-43D0-AAAA-C2B3E92EA8D3}" dt="2020-10-13T17:08:10.868" v="602" actId="1076"/>
          <ac:picMkLst>
            <pc:docMk/>
            <pc:sldMk cId="3658778343" sldId="311"/>
            <ac:picMk id="11" creationId="{1FB730B8-93F9-43C3-974C-E90366F355E0}"/>
          </ac:picMkLst>
        </pc:picChg>
        <pc:picChg chg="del">
          <ac:chgData name="Gareth Cort" userId="70a7ccca9534fe0d" providerId="LiveId" clId="{A2EF06CD-A50B-43D0-AAAA-C2B3E92EA8D3}" dt="2020-10-13T17:06:22.825" v="584" actId="478"/>
          <ac:picMkLst>
            <pc:docMk/>
            <pc:sldMk cId="3658778343" sldId="311"/>
            <ac:picMk id="15" creationId="{E599F778-B244-4ADD-B07C-8667AF77907C}"/>
          </ac:picMkLst>
        </pc:picChg>
      </pc:sldChg>
      <pc:sldChg chg="del">
        <pc:chgData name="Gareth Cort" userId="70a7ccca9534fe0d" providerId="LiveId" clId="{A2EF06CD-A50B-43D0-AAAA-C2B3E92EA8D3}" dt="2020-10-13T16:44:00.980" v="196" actId="47"/>
        <pc:sldMkLst>
          <pc:docMk/>
          <pc:sldMk cId="2394237438" sldId="312"/>
        </pc:sldMkLst>
      </pc:sldChg>
      <pc:sldChg chg="addSp delSp modSp add mod">
        <pc:chgData name="Gareth Cort" userId="70a7ccca9534fe0d" providerId="LiveId" clId="{A2EF06CD-A50B-43D0-AAAA-C2B3E92EA8D3}" dt="2020-10-13T17:10:07.963" v="628" actId="1076"/>
        <pc:sldMkLst>
          <pc:docMk/>
          <pc:sldMk cId="3423724720" sldId="312"/>
        </pc:sldMkLst>
        <pc:spChg chg="mod">
          <ac:chgData name="Gareth Cort" userId="70a7ccca9534fe0d" providerId="LiveId" clId="{A2EF06CD-A50B-43D0-AAAA-C2B3E92EA8D3}" dt="2020-10-13T17:09:19.843" v="611" actId="1076"/>
          <ac:spMkLst>
            <pc:docMk/>
            <pc:sldMk cId="3423724720" sldId="312"/>
            <ac:spMk id="5" creationId="{CFA863D6-F915-48B7-A0A5-E6D3B9E328AA}"/>
          </ac:spMkLst>
        </pc:spChg>
        <pc:picChg chg="add mod">
          <ac:chgData name="Gareth Cort" userId="70a7ccca9534fe0d" providerId="LiveId" clId="{A2EF06CD-A50B-43D0-AAAA-C2B3E92EA8D3}" dt="2020-10-13T17:09:39.328" v="620" actId="14100"/>
          <ac:picMkLst>
            <pc:docMk/>
            <pc:sldMk cId="3423724720" sldId="312"/>
            <ac:picMk id="2" creationId="{64E5DF81-175E-440C-8FB7-813D40467BE5}"/>
          </ac:picMkLst>
        </pc:picChg>
        <pc:picChg chg="del">
          <ac:chgData name="Gareth Cort" userId="70a7ccca9534fe0d" providerId="LiveId" clId="{A2EF06CD-A50B-43D0-AAAA-C2B3E92EA8D3}" dt="2020-10-13T17:09:21.339" v="612" actId="478"/>
          <ac:picMkLst>
            <pc:docMk/>
            <pc:sldMk cId="3423724720" sldId="312"/>
            <ac:picMk id="3" creationId="{089A91B7-F1BB-4A7E-A86F-A56C422838CF}"/>
          </ac:picMkLst>
        </pc:picChg>
        <pc:picChg chg="add mod modCrop">
          <ac:chgData name="Gareth Cort" userId="70a7ccca9534fe0d" providerId="LiveId" clId="{A2EF06CD-A50B-43D0-AAAA-C2B3E92EA8D3}" dt="2020-10-13T17:10:07.963" v="628" actId="1076"/>
          <ac:picMkLst>
            <pc:docMk/>
            <pc:sldMk cId="3423724720" sldId="312"/>
            <ac:picMk id="4" creationId="{6803180D-7C52-4C1C-8E2E-3ECDB2BC7ABA}"/>
          </ac:picMkLst>
        </pc:picChg>
        <pc:picChg chg="del">
          <ac:chgData name="Gareth Cort" userId="70a7ccca9534fe0d" providerId="LiveId" clId="{A2EF06CD-A50B-43D0-AAAA-C2B3E92EA8D3}" dt="2020-10-13T17:09:22.047" v="613" actId="478"/>
          <ac:picMkLst>
            <pc:docMk/>
            <pc:sldMk cId="3423724720" sldId="312"/>
            <ac:picMk id="11" creationId="{1FB730B8-93F9-43C3-974C-E90366F355E0}"/>
          </ac:picMkLst>
        </pc:picChg>
      </pc:sldChg>
      <pc:sldChg chg="addSp delSp modSp add mod">
        <pc:chgData name="Gareth Cort" userId="70a7ccca9534fe0d" providerId="LiveId" clId="{A2EF06CD-A50B-43D0-AAAA-C2B3E92EA8D3}" dt="2020-10-13T17:14:31.762" v="657" actId="688"/>
        <pc:sldMkLst>
          <pc:docMk/>
          <pc:sldMk cId="3267123625" sldId="313"/>
        </pc:sldMkLst>
        <pc:spChg chg="mod">
          <ac:chgData name="Gareth Cort" userId="70a7ccca9534fe0d" providerId="LiveId" clId="{A2EF06CD-A50B-43D0-AAAA-C2B3E92EA8D3}" dt="2020-10-13T17:11:06.603" v="638" actId="14100"/>
          <ac:spMkLst>
            <pc:docMk/>
            <pc:sldMk cId="3267123625" sldId="313"/>
            <ac:spMk id="5" creationId="{CFA863D6-F915-48B7-A0A5-E6D3B9E328AA}"/>
          </ac:spMkLst>
        </pc:spChg>
        <pc:picChg chg="del">
          <ac:chgData name="Gareth Cort" userId="70a7ccca9534fe0d" providerId="LiveId" clId="{A2EF06CD-A50B-43D0-AAAA-C2B3E92EA8D3}" dt="2020-10-13T17:11:10.298" v="639" actId="478"/>
          <ac:picMkLst>
            <pc:docMk/>
            <pc:sldMk cId="3267123625" sldId="313"/>
            <ac:picMk id="2" creationId="{64E5DF81-175E-440C-8FB7-813D40467BE5}"/>
          </ac:picMkLst>
        </pc:picChg>
        <pc:picChg chg="del">
          <ac:chgData name="Gareth Cort" userId="70a7ccca9534fe0d" providerId="LiveId" clId="{A2EF06CD-A50B-43D0-AAAA-C2B3E92EA8D3}" dt="2020-10-13T17:11:10.298" v="639" actId="478"/>
          <ac:picMkLst>
            <pc:docMk/>
            <pc:sldMk cId="3267123625" sldId="313"/>
            <ac:picMk id="4" creationId="{6803180D-7C52-4C1C-8E2E-3ECDB2BC7ABA}"/>
          </ac:picMkLst>
        </pc:picChg>
        <pc:picChg chg="add mod modCrop">
          <ac:chgData name="Gareth Cort" userId="70a7ccca9534fe0d" providerId="LiveId" clId="{A2EF06CD-A50B-43D0-AAAA-C2B3E92EA8D3}" dt="2020-10-13T17:13:31.905" v="649" actId="1076"/>
          <ac:picMkLst>
            <pc:docMk/>
            <pc:sldMk cId="3267123625" sldId="313"/>
            <ac:picMk id="6" creationId="{AFCB82F1-2EDB-42EE-8080-B7684B97402F}"/>
          </ac:picMkLst>
        </pc:picChg>
        <pc:picChg chg="add mod modCrop">
          <ac:chgData name="Gareth Cort" userId="70a7ccca9534fe0d" providerId="LiveId" clId="{A2EF06CD-A50B-43D0-AAAA-C2B3E92EA8D3}" dt="2020-10-13T17:14:31.762" v="657" actId="688"/>
          <ac:picMkLst>
            <pc:docMk/>
            <pc:sldMk cId="3267123625" sldId="313"/>
            <ac:picMk id="11" creationId="{71F22CB3-88A8-4447-B1D6-5A78206732B3}"/>
          </ac:picMkLst>
        </pc:picChg>
      </pc:sldChg>
      <pc:sldChg chg="del">
        <pc:chgData name="Gareth Cort" userId="70a7ccca9534fe0d" providerId="LiveId" clId="{A2EF06CD-A50B-43D0-AAAA-C2B3E92EA8D3}" dt="2020-10-13T16:44:01.811" v="197" actId="47"/>
        <pc:sldMkLst>
          <pc:docMk/>
          <pc:sldMk cId="4065800653" sldId="313"/>
        </pc:sldMkLst>
      </pc:sldChg>
      <pc:sldChg chg="addSp delSp modSp add mod delAnim modAnim">
        <pc:chgData name="Gareth Cort" userId="70a7ccca9534fe0d" providerId="LiveId" clId="{A2EF06CD-A50B-43D0-AAAA-C2B3E92EA8D3}" dt="2020-10-13T17:16:56.792" v="694" actId="1076"/>
        <pc:sldMkLst>
          <pc:docMk/>
          <pc:sldMk cId="189455930" sldId="314"/>
        </pc:sldMkLst>
        <pc:spChg chg="add mod">
          <ac:chgData name="Gareth Cort" userId="70a7ccca9534fe0d" providerId="LiveId" clId="{A2EF06CD-A50B-43D0-AAAA-C2B3E92EA8D3}" dt="2020-10-13T17:16:12.510" v="685" actId="20577"/>
          <ac:spMkLst>
            <pc:docMk/>
            <pc:sldMk cId="189455930" sldId="314"/>
            <ac:spMk id="2" creationId="{1374FE68-8CFD-41FD-9D72-09BF890AA309}"/>
          </ac:spMkLst>
        </pc:spChg>
        <pc:spChg chg="mod">
          <ac:chgData name="Gareth Cort" userId="70a7ccca9534fe0d" providerId="LiveId" clId="{A2EF06CD-A50B-43D0-AAAA-C2B3E92EA8D3}" dt="2020-10-13T17:15:30.812" v="666" actId="1076"/>
          <ac:spMkLst>
            <pc:docMk/>
            <pc:sldMk cId="189455930" sldId="314"/>
            <ac:spMk id="10" creationId="{D48F6927-A208-4B49-95E3-E52E32F5B61F}"/>
          </ac:spMkLst>
        </pc:spChg>
        <pc:spChg chg="add mod">
          <ac:chgData name="Gareth Cort" userId="70a7ccca9534fe0d" providerId="LiveId" clId="{A2EF06CD-A50B-43D0-AAAA-C2B3E92EA8D3}" dt="2020-10-13T17:16:39.401" v="689" actId="164"/>
          <ac:spMkLst>
            <pc:docMk/>
            <pc:sldMk cId="189455930" sldId="314"/>
            <ac:spMk id="12" creationId="{A6EF557D-A12A-4CEB-B95A-7C6F83A0029C}"/>
          </ac:spMkLst>
        </pc:spChg>
        <pc:spChg chg="add mod">
          <ac:chgData name="Gareth Cort" userId="70a7ccca9534fe0d" providerId="LiveId" clId="{A2EF06CD-A50B-43D0-AAAA-C2B3E92EA8D3}" dt="2020-10-13T17:16:25.364" v="687" actId="164"/>
          <ac:spMkLst>
            <pc:docMk/>
            <pc:sldMk cId="189455930" sldId="314"/>
            <ac:spMk id="18" creationId="{05E0475D-AE51-487F-8433-BC3004FE5D40}"/>
          </ac:spMkLst>
        </pc:spChg>
        <pc:spChg chg="del">
          <ac:chgData name="Gareth Cort" userId="70a7ccca9534fe0d" providerId="LiveId" clId="{A2EF06CD-A50B-43D0-AAAA-C2B3E92EA8D3}" dt="2020-10-13T17:15:54.567" v="675" actId="478"/>
          <ac:spMkLst>
            <pc:docMk/>
            <pc:sldMk cId="189455930" sldId="314"/>
            <ac:spMk id="20" creationId="{C137E15B-9614-4008-AE12-39CEFDF60017}"/>
          </ac:spMkLst>
        </pc:spChg>
        <pc:grpChg chg="add mod">
          <ac:chgData name="Gareth Cort" userId="70a7ccca9534fe0d" providerId="LiveId" clId="{A2EF06CD-A50B-43D0-AAAA-C2B3E92EA8D3}" dt="2020-10-13T17:16:56.792" v="694" actId="1076"/>
          <ac:grpSpMkLst>
            <pc:docMk/>
            <pc:sldMk cId="189455930" sldId="314"/>
            <ac:grpSpMk id="6" creationId="{0945DE38-8200-45D0-9EF1-04A8900F5903}"/>
          </ac:grpSpMkLst>
        </pc:grpChg>
        <pc:grpChg chg="add mod">
          <ac:chgData name="Gareth Cort" userId="70a7ccca9534fe0d" providerId="LiveId" clId="{A2EF06CD-A50B-43D0-AAAA-C2B3E92EA8D3}" dt="2020-10-13T17:16:39.401" v="689" actId="164"/>
          <ac:grpSpMkLst>
            <pc:docMk/>
            <pc:sldMk cId="189455930" sldId="314"/>
            <ac:grpSpMk id="7" creationId="{3F6943B2-3793-4B6C-BD1A-C1269BAF9F03}"/>
          </ac:grpSpMkLst>
        </pc:grpChg>
        <pc:picChg chg="del mod">
          <ac:chgData name="Gareth Cort" userId="70a7ccca9534fe0d" providerId="LiveId" clId="{A2EF06CD-A50B-43D0-AAAA-C2B3E92EA8D3}" dt="2020-10-13T17:15:52.087" v="673" actId="478"/>
          <ac:picMkLst>
            <pc:docMk/>
            <pc:sldMk cId="189455930" sldId="314"/>
            <ac:picMk id="3" creationId="{76B27C4A-966B-45B2-986E-A08BA3F4004B}"/>
          </ac:picMkLst>
        </pc:picChg>
        <pc:picChg chg="del">
          <ac:chgData name="Gareth Cort" userId="70a7ccca9534fe0d" providerId="LiveId" clId="{A2EF06CD-A50B-43D0-AAAA-C2B3E92EA8D3}" dt="2020-10-13T17:15:53.576" v="674" actId="478"/>
          <ac:picMkLst>
            <pc:docMk/>
            <pc:sldMk cId="189455930" sldId="314"/>
            <ac:picMk id="4" creationId="{C3386A9F-149A-4EA8-8361-AA499CA2B3A7}"/>
          </ac:picMkLst>
        </pc:picChg>
        <pc:picChg chg="del">
          <ac:chgData name="Gareth Cort" userId="70a7ccca9534fe0d" providerId="LiveId" clId="{A2EF06CD-A50B-43D0-AAAA-C2B3E92EA8D3}" dt="2020-10-13T17:15:28.532" v="665" actId="478"/>
          <ac:picMkLst>
            <pc:docMk/>
            <pc:sldMk cId="189455930" sldId="314"/>
            <ac:picMk id="5" creationId="{A6E495F4-6425-40C1-B792-F570AD83F5A1}"/>
          </ac:picMkLst>
        </pc:picChg>
        <pc:picChg chg="del">
          <ac:chgData name="Gareth Cort" userId="70a7ccca9534fe0d" providerId="LiveId" clId="{A2EF06CD-A50B-43D0-AAAA-C2B3E92EA8D3}" dt="2020-10-13T17:15:28.532" v="665" actId="478"/>
          <ac:picMkLst>
            <pc:docMk/>
            <pc:sldMk cId="189455930" sldId="314"/>
            <ac:picMk id="8" creationId="{3566111B-5D37-4D48-A1F1-06F01FF5F431}"/>
          </ac:picMkLst>
        </pc:picChg>
        <pc:picChg chg="add mod">
          <ac:chgData name="Gareth Cort" userId="70a7ccca9534fe0d" providerId="LiveId" clId="{A2EF06CD-A50B-43D0-AAAA-C2B3E92EA8D3}" dt="2020-10-13T17:16:39.401" v="689" actId="164"/>
          <ac:picMkLst>
            <pc:docMk/>
            <pc:sldMk cId="189455930" sldId="314"/>
            <ac:picMk id="13" creationId="{A740BC7F-F884-4DB8-9968-D21B2918ACA3}"/>
          </ac:picMkLst>
        </pc:picChg>
        <pc:picChg chg="del">
          <ac:chgData name="Gareth Cort" userId="70a7ccca9534fe0d" providerId="LiveId" clId="{A2EF06CD-A50B-43D0-AAAA-C2B3E92EA8D3}" dt="2020-10-13T17:15:28.532" v="665" actId="478"/>
          <ac:picMkLst>
            <pc:docMk/>
            <pc:sldMk cId="189455930" sldId="314"/>
            <ac:picMk id="16" creationId="{DC7EC841-5FF1-494B-8EEE-0D2BC3F35B79}"/>
          </ac:picMkLst>
        </pc:picChg>
        <pc:picChg chg="add mod">
          <ac:chgData name="Gareth Cort" userId="70a7ccca9534fe0d" providerId="LiveId" clId="{A2EF06CD-A50B-43D0-AAAA-C2B3E92EA8D3}" dt="2020-10-13T17:16:25.364" v="687" actId="164"/>
          <ac:picMkLst>
            <pc:docMk/>
            <pc:sldMk cId="189455930" sldId="314"/>
            <ac:picMk id="22" creationId="{F2A81CF0-4992-4A07-A29A-74B3AD37C70F}"/>
          </ac:picMkLst>
        </pc:picChg>
      </pc:sldChg>
      <pc:sldChg chg="add del">
        <pc:chgData name="Gareth Cort" userId="70a7ccca9534fe0d" providerId="LiveId" clId="{A2EF06CD-A50B-43D0-AAAA-C2B3E92EA8D3}" dt="2020-10-13T17:14:56.690" v="660" actId="47"/>
        <pc:sldMkLst>
          <pc:docMk/>
          <pc:sldMk cId="2244651687" sldId="314"/>
        </pc:sldMkLst>
      </pc:sldChg>
      <pc:sldChg chg="del">
        <pc:chgData name="Gareth Cort" userId="70a7ccca9534fe0d" providerId="LiveId" clId="{A2EF06CD-A50B-43D0-AAAA-C2B3E92EA8D3}" dt="2020-10-13T16:44:02.583" v="198" actId="47"/>
        <pc:sldMkLst>
          <pc:docMk/>
          <pc:sldMk cId="4119755007" sldId="314"/>
        </pc:sldMkLst>
      </pc:sldChg>
      <pc:sldChg chg="addSp delSp modSp add mod">
        <pc:chgData name="Gareth Cort" userId="70a7ccca9534fe0d" providerId="LiveId" clId="{A2EF06CD-A50B-43D0-AAAA-C2B3E92EA8D3}" dt="2020-10-13T17:19:59.227" v="841" actId="1076"/>
        <pc:sldMkLst>
          <pc:docMk/>
          <pc:sldMk cId="304631356" sldId="315"/>
        </pc:sldMkLst>
        <pc:spChg chg="del">
          <ac:chgData name="Gareth Cort" userId="70a7ccca9534fe0d" providerId="LiveId" clId="{A2EF06CD-A50B-43D0-AAAA-C2B3E92EA8D3}" dt="2020-10-13T17:17:53.378" v="798" actId="478"/>
          <ac:spMkLst>
            <pc:docMk/>
            <pc:sldMk cId="304631356" sldId="315"/>
            <ac:spMk id="2" creationId="{1374FE68-8CFD-41FD-9D72-09BF890AA309}"/>
          </ac:spMkLst>
        </pc:spChg>
        <pc:spChg chg="del mod">
          <ac:chgData name="Gareth Cort" userId="70a7ccca9534fe0d" providerId="LiveId" clId="{A2EF06CD-A50B-43D0-AAAA-C2B3E92EA8D3}" dt="2020-10-13T17:18:26.020" v="809" actId="478"/>
          <ac:spMkLst>
            <pc:docMk/>
            <pc:sldMk cId="304631356" sldId="315"/>
            <ac:spMk id="10" creationId="{D48F6927-A208-4B49-95E3-E52E32F5B61F}"/>
          </ac:spMkLst>
        </pc:spChg>
        <pc:spChg chg="add mod">
          <ac:chgData name="Gareth Cort" userId="70a7ccca9534fe0d" providerId="LiveId" clId="{A2EF06CD-A50B-43D0-AAAA-C2B3E92EA8D3}" dt="2020-10-13T17:18:43.143" v="821" actId="113"/>
          <ac:spMkLst>
            <pc:docMk/>
            <pc:sldMk cId="304631356" sldId="315"/>
            <ac:spMk id="14" creationId="{B14192C3-66DF-4EFA-84B7-77E691D3D3D6}"/>
          </ac:spMkLst>
        </pc:spChg>
        <pc:spChg chg="mod">
          <ac:chgData name="Gareth Cort" userId="70a7ccca9534fe0d" providerId="LiveId" clId="{A2EF06CD-A50B-43D0-AAAA-C2B3E92EA8D3}" dt="2020-10-13T17:17:42.927" v="795" actId="1038"/>
          <ac:spMkLst>
            <pc:docMk/>
            <pc:sldMk cId="304631356" sldId="315"/>
            <ac:spMk id="17" creationId="{0A13FC85-11AF-48C2-838E-EF1AB8461D3D}"/>
          </ac:spMkLst>
        </pc:spChg>
        <pc:spChg chg="mod">
          <ac:chgData name="Gareth Cort" userId="70a7ccca9534fe0d" providerId="LiveId" clId="{A2EF06CD-A50B-43D0-AAAA-C2B3E92EA8D3}" dt="2020-10-13T17:17:36.182" v="710" actId="14100"/>
          <ac:spMkLst>
            <pc:docMk/>
            <pc:sldMk cId="304631356" sldId="315"/>
            <ac:spMk id="19" creationId="{F06FADF6-0FE3-4C20-93D4-B57111AC6512}"/>
          </ac:spMkLst>
        </pc:spChg>
        <pc:spChg chg="mod">
          <ac:chgData name="Gareth Cort" userId="70a7ccca9534fe0d" providerId="LiveId" clId="{A2EF06CD-A50B-43D0-AAAA-C2B3E92EA8D3}" dt="2020-10-13T17:17:29.377" v="709" actId="5793"/>
          <ac:spMkLst>
            <pc:docMk/>
            <pc:sldMk cId="304631356" sldId="315"/>
            <ac:spMk id="21" creationId="{90485E77-2740-4EB9-8DF3-2AEC49BA8D6B}"/>
          </ac:spMkLst>
        </pc:spChg>
        <pc:grpChg chg="del">
          <ac:chgData name="Gareth Cort" userId="70a7ccca9534fe0d" providerId="LiveId" clId="{A2EF06CD-A50B-43D0-AAAA-C2B3E92EA8D3}" dt="2020-10-13T17:17:52.256" v="797" actId="478"/>
          <ac:grpSpMkLst>
            <pc:docMk/>
            <pc:sldMk cId="304631356" sldId="315"/>
            <ac:grpSpMk id="6" creationId="{0945DE38-8200-45D0-9EF1-04A8900F5903}"/>
          </ac:grpSpMkLst>
        </pc:grpChg>
        <pc:grpChg chg="del">
          <ac:chgData name="Gareth Cort" userId="70a7ccca9534fe0d" providerId="LiveId" clId="{A2EF06CD-A50B-43D0-AAAA-C2B3E92EA8D3}" dt="2020-10-13T17:17:51.249" v="796" actId="478"/>
          <ac:grpSpMkLst>
            <pc:docMk/>
            <pc:sldMk cId="304631356" sldId="315"/>
            <ac:grpSpMk id="7" creationId="{3F6943B2-3793-4B6C-BD1A-C1269BAF9F03}"/>
          </ac:grpSpMkLst>
        </pc:grpChg>
        <pc:picChg chg="add mod modCrop">
          <ac:chgData name="Gareth Cort" userId="70a7ccca9534fe0d" providerId="LiveId" clId="{A2EF06CD-A50B-43D0-AAAA-C2B3E92EA8D3}" dt="2020-10-13T17:19:10.123" v="829" actId="1076"/>
          <ac:picMkLst>
            <pc:docMk/>
            <pc:sldMk cId="304631356" sldId="315"/>
            <ac:picMk id="4" creationId="{DBD289FB-357A-4637-8518-C2E1D72BC2E5}"/>
          </ac:picMkLst>
        </pc:picChg>
        <pc:picChg chg="add mod">
          <ac:chgData name="Gareth Cort" userId="70a7ccca9534fe0d" providerId="LiveId" clId="{A2EF06CD-A50B-43D0-AAAA-C2B3E92EA8D3}" dt="2020-10-13T17:19:57.811" v="840" actId="1076"/>
          <ac:picMkLst>
            <pc:docMk/>
            <pc:sldMk cId="304631356" sldId="315"/>
            <ac:picMk id="5" creationId="{FA7D458E-B3D8-41FF-A0B6-BD60410A241D}"/>
          </ac:picMkLst>
        </pc:picChg>
        <pc:picChg chg="add mod">
          <ac:chgData name="Gareth Cort" userId="70a7ccca9534fe0d" providerId="LiveId" clId="{A2EF06CD-A50B-43D0-AAAA-C2B3E92EA8D3}" dt="2020-10-13T17:19:56.723" v="839" actId="1076"/>
          <ac:picMkLst>
            <pc:docMk/>
            <pc:sldMk cId="304631356" sldId="315"/>
            <ac:picMk id="8" creationId="{27D4BBCE-693D-4279-ADB2-834FF9AFC6EB}"/>
          </ac:picMkLst>
        </pc:picChg>
        <pc:picChg chg="add mod">
          <ac:chgData name="Gareth Cort" userId="70a7ccca9534fe0d" providerId="LiveId" clId="{A2EF06CD-A50B-43D0-AAAA-C2B3E92EA8D3}" dt="2020-10-13T17:19:32.212" v="831" actId="1367"/>
          <ac:picMkLst>
            <pc:docMk/>
            <pc:sldMk cId="304631356" sldId="315"/>
            <ac:picMk id="9" creationId="{00FD2BF7-1EDD-408D-9CC4-5CD134026209}"/>
          </ac:picMkLst>
        </pc:picChg>
        <pc:picChg chg="add mod">
          <ac:chgData name="Gareth Cort" userId="70a7ccca9534fe0d" providerId="LiveId" clId="{A2EF06CD-A50B-43D0-AAAA-C2B3E92EA8D3}" dt="2020-10-13T17:19:59.227" v="841" actId="1076"/>
          <ac:picMkLst>
            <pc:docMk/>
            <pc:sldMk cId="304631356" sldId="315"/>
            <ac:picMk id="11" creationId="{03820B29-AC65-40ED-BF20-64ADA14A4DC7}"/>
          </ac:picMkLst>
        </pc:picChg>
        <pc:picChg chg="add mod modCrop">
          <ac:chgData name="Gareth Cort" userId="70a7ccca9534fe0d" providerId="LiveId" clId="{A2EF06CD-A50B-43D0-AAAA-C2B3E92EA8D3}" dt="2020-10-13T17:19:55.539" v="838" actId="1076"/>
          <ac:picMkLst>
            <pc:docMk/>
            <pc:sldMk cId="304631356" sldId="315"/>
            <ac:picMk id="16" creationId="{5EA182C3-4AD1-4EE3-BECC-C1F35D661CCA}"/>
          </ac:picMkLst>
        </pc:picChg>
      </pc:sldChg>
      <pc:sldChg chg="del">
        <pc:chgData name="Gareth Cort" userId="70a7ccca9534fe0d" providerId="LiveId" clId="{A2EF06CD-A50B-43D0-AAAA-C2B3E92EA8D3}" dt="2020-10-13T16:44:05.310" v="200" actId="47"/>
        <pc:sldMkLst>
          <pc:docMk/>
          <pc:sldMk cId="1921146472" sldId="316"/>
        </pc:sldMkLst>
      </pc:sldChg>
      <pc:sldChg chg="del">
        <pc:chgData name="Gareth Cort" userId="70a7ccca9534fe0d" providerId="LiveId" clId="{A2EF06CD-A50B-43D0-AAAA-C2B3E92EA8D3}" dt="2020-10-13T16:44:06.025" v="201" actId="47"/>
        <pc:sldMkLst>
          <pc:docMk/>
          <pc:sldMk cId="619748440" sldId="317"/>
        </pc:sldMkLst>
      </pc:sldChg>
      <pc:sldChg chg="del">
        <pc:chgData name="Gareth Cort" userId="70a7ccca9534fe0d" providerId="LiveId" clId="{A2EF06CD-A50B-43D0-AAAA-C2B3E92EA8D3}" dt="2020-10-13T16:44:00.195" v="195" actId="47"/>
        <pc:sldMkLst>
          <pc:docMk/>
          <pc:sldMk cId="2920823267" sldId="318"/>
        </pc:sldMkLst>
      </pc:sldChg>
      <pc:sldChg chg="del">
        <pc:chgData name="Gareth Cort" userId="70a7ccca9534fe0d" providerId="LiveId" clId="{A2EF06CD-A50B-43D0-AAAA-C2B3E92EA8D3}" dt="2020-10-13T16:44:03.344" v="199" actId="47"/>
        <pc:sldMkLst>
          <pc:docMk/>
          <pc:sldMk cId="1666674519" sldId="319"/>
        </pc:sldMkLst>
      </pc:sldChg>
      <pc:sldChg chg="del">
        <pc:chgData name="Gareth Cort" userId="70a7ccca9534fe0d" providerId="LiveId" clId="{A2EF06CD-A50B-43D0-AAAA-C2B3E92EA8D3}" dt="2020-10-13T16:44:06.899" v="202" actId="47"/>
        <pc:sldMkLst>
          <pc:docMk/>
          <pc:sldMk cId="3355101491" sldId="320"/>
        </pc:sldMkLst>
      </pc:sldChg>
      <pc:sldChg chg="del">
        <pc:chgData name="Gareth Cort" userId="70a7ccca9534fe0d" providerId="LiveId" clId="{A2EF06CD-A50B-43D0-AAAA-C2B3E92EA8D3}" dt="2020-10-13T16:44:07.733" v="203" actId="47"/>
        <pc:sldMkLst>
          <pc:docMk/>
          <pc:sldMk cId="2461809067" sldId="321"/>
        </pc:sldMkLst>
      </pc:sldChg>
      <pc:sldChg chg="del">
        <pc:chgData name="Gareth Cort" userId="70a7ccca9534fe0d" providerId="LiveId" clId="{A2EF06CD-A50B-43D0-AAAA-C2B3E92EA8D3}" dt="2020-10-13T16:44:08.825" v="204" actId="47"/>
        <pc:sldMkLst>
          <pc:docMk/>
          <pc:sldMk cId="3136243860" sldId="32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64554D-C029-4766-8000-4E61E126B142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4A9F6D-45C4-4A8A-9ABB-DA167D5CB4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565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3DBE7D-B4A7-4EC0-92A0-28A79AA1C05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3125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A9F6D-45C4-4A8A-9ABB-DA167D5CB49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088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874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5056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6140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2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385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8286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6419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2942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1970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97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9FDAFE0-D4CA-48DD-B18B-6224A22C9FB7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ABC486">
              <a:alpha val="3333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A9EEBBC-E131-4FF7-B74E-0F9C1782439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40218">
            <a:off x="7507979" y="-2185810"/>
            <a:ext cx="3813080" cy="379843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8D88671-F5CA-4168-9411-2103FD9D596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46106" y="5025414"/>
            <a:ext cx="3813080" cy="3798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389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hyperlink" Target="http://www.childnet.com/star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8C251CA-C627-4833-8E6D-618C373E8D46}"/>
              </a:ext>
            </a:extLst>
          </p:cNvPr>
          <p:cNvSpPr/>
          <p:nvPr/>
        </p:nvSpPr>
        <p:spPr>
          <a:xfrm>
            <a:off x="830678" y="2742369"/>
            <a:ext cx="7482642" cy="13964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450"/>
              </a:spcAft>
            </a:pPr>
            <a:r>
              <a:rPr lang="en-GB" sz="4050" dirty="0">
                <a:ea typeface="Calibri" panose="020F0502020204030204" pitchFamily="34" charset="0"/>
                <a:cs typeface="Times New Roman" panose="02020603050405020304" pitchFamily="18" charset="0"/>
              </a:rPr>
              <a:t>Using technology and the internet for good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9D773C5-C769-49DC-BB9F-326ADC83D39F}"/>
              </a:ext>
            </a:extLst>
          </p:cNvPr>
          <p:cNvSpPr/>
          <p:nvPr/>
        </p:nvSpPr>
        <p:spPr>
          <a:xfrm>
            <a:off x="3180479" y="1577994"/>
            <a:ext cx="2593980" cy="5643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450"/>
              </a:spcAft>
            </a:pPr>
            <a:r>
              <a:rPr lang="en-GB" sz="3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Teaching point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2B87B1-3502-4B21-B12E-A33FC22515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15911" y="409146"/>
            <a:ext cx="4512176" cy="102724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74AFECB-1D89-49EE-911B-D294929AD2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2717" y="6137691"/>
            <a:ext cx="1765309" cy="483436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79F560C0-9CC0-4741-A359-9C931E0D6127}"/>
              </a:ext>
            </a:extLst>
          </p:cNvPr>
          <p:cNvSpPr/>
          <p:nvPr/>
        </p:nvSpPr>
        <p:spPr>
          <a:xfrm>
            <a:off x="2098176" y="4881625"/>
            <a:ext cx="4788619" cy="8476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4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childnet.com/star</a:t>
            </a:r>
            <a:endParaRPr lang="en-GB" sz="4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D15A4A8-74C2-45DD-90B6-BDCEDEE2F45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919" y="6110562"/>
            <a:ext cx="1528402" cy="53769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28AEF48-F438-45C1-8043-ADD4F17AA3D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6083434"/>
            <a:ext cx="1215388" cy="537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4373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>
            <a:extLst>
              <a:ext uri="{FF2B5EF4-FFF2-40B4-BE49-F238E27FC236}">
                <a16:creationId xmlns:a16="http://schemas.microsoft.com/office/drawing/2014/main" id="{2B877664-4D3B-4450-885D-02E56C17D404}"/>
              </a:ext>
            </a:extLst>
          </p:cNvPr>
          <p:cNvSpPr/>
          <p:nvPr/>
        </p:nvSpPr>
        <p:spPr>
          <a:xfrm>
            <a:off x="7463551" y="3969488"/>
            <a:ext cx="1410613" cy="1410613"/>
          </a:xfrm>
          <a:prstGeom prst="ellipse">
            <a:avLst/>
          </a:prstGeom>
          <a:solidFill>
            <a:schemeClr val="bg1"/>
          </a:solidFill>
          <a:ln w="76200">
            <a:solidFill>
              <a:srgbClr val="CF1E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2BD4B99-48F7-419F-9F1A-BB5644B014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9976" y="4114209"/>
            <a:ext cx="1167674" cy="1167674"/>
          </a:xfrm>
          <a:prstGeom prst="rect">
            <a:avLst/>
          </a:prstGeom>
        </p:spPr>
      </p:pic>
      <p:sp>
        <p:nvSpPr>
          <p:cNvPr id="17" name="Flowchart: Data 16">
            <a:extLst>
              <a:ext uri="{FF2B5EF4-FFF2-40B4-BE49-F238E27FC236}">
                <a16:creationId xmlns:a16="http://schemas.microsoft.com/office/drawing/2014/main" id="{0A13FC85-11AF-48C2-838E-EF1AB8461D3D}"/>
              </a:ext>
            </a:extLst>
          </p:cNvPr>
          <p:cNvSpPr/>
          <p:nvPr/>
        </p:nvSpPr>
        <p:spPr>
          <a:xfrm>
            <a:off x="4157272" y="138264"/>
            <a:ext cx="3102251" cy="1132612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06FADF6-0FE3-4C20-93D4-B57111AC6512}"/>
              </a:ext>
            </a:extLst>
          </p:cNvPr>
          <p:cNvSpPr/>
          <p:nvPr/>
        </p:nvSpPr>
        <p:spPr>
          <a:xfrm>
            <a:off x="0" y="138262"/>
            <a:ext cx="5416446" cy="1132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0485E77-2740-4EB9-8DF3-2AEC49BA8D6B}"/>
              </a:ext>
            </a:extLst>
          </p:cNvPr>
          <p:cNvSpPr/>
          <p:nvPr/>
        </p:nvSpPr>
        <p:spPr>
          <a:xfrm>
            <a:off x="278225" y="236415"/>
            <a:ext cx="6502325" cy="942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5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Positive or Negative?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48F6927-A208-4B49-95E3-E52E32F5B61F}"/>
              </a:ext>
            </a:extLst>
          </p:cNvPr>
          <p:cNvSpPr txBox="1">
            <a:spLocks/>
          </p:cNvSpPr>
          <p:nvPr/>
        </p:nvSpPr>
        <p:spPr>
          <a:xfrm>
            <a:off x="1642882" y="1790704"/>
            <a:ext cx="6922151" cy="146233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4400" dirty="0"/>
              <a:t>How did the </a:t>
            </a:r>
            <a:r>
              <a:rPr lang="en-GB" sz="4400" b="1" dirty="0"/>
              <a:t>positive</a:t>
            </a:r>
            <a:r>
              <a:rPr lang="en-GB" sz="4400" dirty="0"/>
              <a:t> examples make people feel?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F6943B2-3793-4B6C-BD1A-C1269BAF9F03}"/>
              </a:ext>
            </a:extLst>
          </p:cNvPr>
          <p:cNvGrpSpPr/>
          <p:nvPr/>
        </p:nvGrpSpPr>
        <p:grpSpPr>
          <a:xfrm>
            <a:off x="349262" y="1651698"/>
            <a:ext cx="1410613" cy="1410613"/>
            <a:chOff x="349262" y="1651698"/>
            <a:chExt cx="1410613" cy="1410613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6EF557D-A12A-4CEB-B95A-7C6F83A0029C}"/>
                </a:ext>
              </a:extLst>
            </p:cNvPr>
            <p:cNvSpPr/>
            <p:nvPr/>
          </p:nvSpPr>
          <p:spPr>
            <a:xfrm>
              <a:off x="349262" y="1651698"/>
              <a:ext cx="1410613" cy="1410613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rgbClr val="5C91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3" name="Content Placeholder 10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A740BC7F-F884-4DB8-9968-D21B2918ACA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181" y="1785617"/>
              <a:ext cx="1142773" cy="1142773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374FE68-8CFD-41FD-9D72-09BF890AA309}"/>
              </a:ext>
            </a:extLst>
          </p:cNvPr>
          <p:cNvSpPr txBox="1">
            <a:spLocks/>
          </p:cNvSpPr>
          <p:nvPr/>
        </p:nvSpPr>
        <p:spPr>
          <a:xfrm>
            <a:off x="481018" y="3969488"/>
            <a:ext cx="6922151" cy="146233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4400" dirty="0"/>
              <a:t>How did the </a:t>
            </a:r>
            <a:r>
              <a:rPr lang="en-GB" sz="4400" b="1" dirty="0"/>
              <a:t>negative</a:t>
            </a:r>
            <a:r>
              <a:rPr lang="en-GB" sz="4400" dirty="0"/>
              <a:t> examples make people feel?</a:t>
            </a:r>
          </a:p>
        </p:txBody>
      </p:sp>
    </p:spTree>
    <p:extLst>
      <p:ext uri="{BB962C8B-B14F-4D97-AF65-F5344CB8AC3E}">
        <p14:creationId xmlns:p14="http://schemas.microsoft.com/office/powerpoint/2010/main" val="1894559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lowchart: Data 16">
            <a:extLst>
              <a:ext uri="{FF2B5EF4-FFF2-40B4-BE49-F238E27FC236}">
                <a16:creationId xmlns:a16="http://schemas.microsoft.com/office/drawing/2014/main" id="{0A13FC85-11AF-48C2-838E-EF1AB8461D3D}"/>
              </a:ext>
            </a:extLst>
          </p:cNvPr>
          <p:cNvSpPr/>
          <p:nvPr/>
        </p:nvSpPr>
        <p:spPr>
          <a:xfrm>
            <a:off x="1524337" y="138264"/>
            <a:ext cx="3102251" cy="1132612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06FADF6-0FE3-4C20-93D4-B57111AC6512}"/>
              </a:ext>
            </a:extLst>
          </p:cNvPr>
          <p:cNvSpPr/>
          <p:nvPr/>
        </p:nvSpPr>
        <p:spPr>
          <a:xfrm>
            <a:off x="0" y="138262"/>
            <a:ext cx="4002223" cy="1132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0485E77-2740-4EB9-8DF3-2AEC49BA8D6B}"/>
              </a:ext>
            </a:extLst>
          </p:cNvPr>
          <p:cNvSpPr/>
          <p:nvPr/>
        </p:nvSpPr>
        <p:spPr>
          <a:xfrm>
            <a:off x="278225" y="236415"/>
            <a:ext cx="6502325" cy="942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5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Challenge…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4192C3-66DF-4EFA-84B7-77E691D3D3D6}"/>
              </a:ext>
            </a:extLst>
          </p:cNvPr>
          <p:cNvSpPr txBox="1"/>
          <p:nvPr/>
        </p:nvSpPr>
        <p:spPr>
          <a:xfrm>
            <a:off x="1524337" y="1683191"/>
            <a:ext cx="510846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GB" sz="4800" dirty="0"/>
              <a:t>How can you use technology and the internet for </a:t>
            </a:r>
            <a:r>
              <a:rPr lang="en-GB" sz="4800" b="1" dirty="0"/>
              <a:t>good</a:t>
            </a:r>
            <a:r>
              <a:rPr lang="en-GB" sz="4800" dirty="0"/>
              <a:t>?</a:t>
            </a:r>
          </a:p>
        </p:txBody>
      </p:sp>
      <p:pic>
        <p:nvPicPr>
          <p:cNvPr id="4" name="Picture 3" descr="A picture containing light&#10;&#10;Description automatically generated">
            <a:extLst>
              <a:ext uri="{FF2B5EF4-FFF2-40B4-BE49-F238E27FC236}">
                <a16:creationId xmlns:a16="http://schemas.microsoft.com/office/drawing/2014/main" id="{DBD289FB-357A-4637-8518-C2E1D72BC2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69" t="17094" r="27861" b="16284"/>
          <a:stretch/>
        </p:blipFill>
        <p:spPr>
          <a:xfrm rot="714706">
            <a:off x="7150850" y="2099121"/>
            <a:ext cx="1151204" cy="1701709"/>
          </a:xfrm>
          <a:prstGeom prst="rect">
            <a:avLst/>
          </a:prstGeom>
        </p:spPr>
      </p:pic>
      <p:pic>
        <p:nvPicPr>
          <p:cNvPr id="5" name="Picture 4" descr="A sign in the dark&#10;&#10;Description automatically generated">
            <a:extLst>
              <a:ext uri="{FF2B5EF4-FFF2-40B4-BE49-F238E27FC236}">
                <a16:creationId xmlns:a16="http://schemas.microsoft.com/office/drawing/2014/main" id="{FA7D458E-B3D8-41FF-A0B6-BD60410A241D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966" y="4254869"/>
            <a:ext cx="2536841" cy="2536841"/>
          </a:xfrm>
          <a:prstGeom prst="rect">
            <a:avLst/>
          </a:prstGeom>
        </p:spPr>
      </p:pic>
      <p:pic>
        <p:nvPicPr>
          <p:cNvPr id="8" name="Picture 7" descr="A sign in the dark&#10;&#10;Description automatically generated">
            <a:extLst>
              <a:ext uri="{FF2B5EF4-FFF2-40B4-BE49-F238E27FC236}">
                <a16:creationId xmlns:a16="http://schemas.microsoft.com/office/drawing/2014/main" id="{27D4BBCE-693D-4279-ADB2-834FF9AFC6EB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8569" y="4599912"/>
            <a:ext cx="1846757" cy="1846757"/>
          </a:xfrm>
          <a:prstGeom prst="rect">
            <a:avLst/>
          </a:prstGeom>
        </p:spPr>
      </p:pic>
      <p:pic>
        <p:nvPicPr>
          <p:cNvPr id="9" name="Picture 8" descr="A picture containing dark&#10;&#10;Description automatically generated">
            <a:extLst>
              <a:ext uri="{FF2B5EF4-FFF2-40B4-BE49-F238E27FC236}">
                <a16:creationId xmlns:a16="http://schemas.microsoft.com/office/drawing/2014/main" id="{00FD2BF7-1EDD-408D-9CC4-5CD134026209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96764">
            <a:off x="7322301" y="4646346"/>
            <a:ext cx="1683540" cy="1683540"/>
          </a:xfrm>
          <a:prstGeom prst="rect">
            <a:avLst/>
          </a:prstGeom>
        </p:spPr>
      </p:pic>
      <p:pic>
        <p:nvPicPr>
          <p:cNvPr id="11" name="Content Placeholder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03820B29-AC65-40ED-BF20-64ADA14A4DC7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86662">
            <a:off x="756316" y="4883657"/>
            <a:ext cx="1369627" cy="1369627"/>
          </a:xfrm>
          <a:prstGeom prst="rect">
            <a:avLst/>
          </a:prstGeom>
        </p:spPr>
      </p:pic>
      <p:pic>
        <p:nvPicPr>
          <p:cNvPr id="16" name="Picture 15" descr="A picture containing shape&#10;&#10;Description automatically generated">
            <a:extLst>
              <a:ext uri="{FF2B5EF4-FFF2-40B4-BE49-F238E27FC236}">
                <a16:creationId xmlns:a16="http://schemas.microsoft.com/office/drawing/2014/main" id="{5EA182C3-4AD1-4EE3-BECC-C1F35D661CC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14" t="15786" r="27532" b="15785"/>
          <a:stretch/>
        </p:blipFill>
        <p:spPr>
          <a:xfrm rot="422031">
            <a:off x="5925790" y="4801340"/>
            <a:ext cx="1012427" cy="1534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31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lowchart: Data 8">
            <a:extLst>
              <a:ext uri="{FF2B5EF4-FFF2-40B4-BE49-F238E27FC236}">
                <a16:creationId xmlns:a16="http://schemas.microsoft.com/office/drawing/2014/main" id="{C52D9217-8B37-414D-B0AB-356E8DCFAAE6}"/>
              </a:ext>
            </a:extLst>
          </p:cNvPr>
          <p:cNvSpPr/>
          <p:nvPr/>
        </p:nvSpPr>
        <p:spPr>
          <a:xfrm>
            <a:off x="3193505" y="215774"/>
            <a:ext cx="3444875" cy="1713326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02F18E3-42D7-4785-8E20-8014FF20DCF1}"/>
              </a:ext>
            </a:extLst>
          </p:cNvPr>
          <p:cNvSpPr/>
          <p:nvPr/>
        </p:nvSpPr>
        <p:spPr>
          <a:xfrm>
            <a:off x="0" y="215771"/>
            <a:ext cx="5085108" cy="17141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C5DA81-94E9-4BA7-8272-13254199E2BF}"/>
              </a:ext>
            </a:extLst>
          </p:cNvPr>
          <p:cNvSpPr/>
          <p:nvPr/>
        </p:nvSpPr>
        <p:spPr>
          <a:xfrm>
            <a:off x="238252" y="233634"/>
            <a:ext cx="6167543" cy="1637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48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Positive and Negative Internet Use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0F9383-8571-43F9-ACEA-6949CBC90BD8}"/>
              </a:ext>
            </a:extLst>
          </p:cNvPr>
          <p:cNvSpPr txBox="1"/>
          <p:nvPr/>
        </p:nvSpPr>
        <p:spPr>
          <a:xfrm>
            <a:off x="336006" y="2169257"/>
            <a:ext cx="847198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GB" sz="3200" dirty="0"/>
              <a:t>The internet can be used in many different ways.</a:t>
            </a:r>
          </a:p>
        </p:txBody>
      </p:sp>
      <p:pic>
        <p:nvPicPr>
          <p:cNvPr id="3" name="Picture 2" descr="A sign in the dark&#10;&#10;Description automatically generated">
            <a:extLst>
              <a:ext uri="{FF2B5EF4-FFF2-40B4-BE49-F238E27FC236}">
                <a16:creationId xmlns:a16="http://schemas.microsoft.com/office/drawing/2014/main" id="{EACF115E-FBE7-4280-BDE2-A0B99084B45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01" t="23181" r="14641" b="25300"/>
          <a:stretch/>
        </p:blipFill>
        <p:spPr>
          <a:xfrm>
            <a:off x="3441212" y="3045945"/>
            <a:ext cx="2261575" cy="1651308"/>
          </a:xfrm>
          <a:prstGeom prst="rect">
            <a:avLst/>
          </a:prstGeom>
        </p:spPr>
      </p:pic>
      <p:pic>
        <p:nvPicPr>
          <p:cNvPr id="5" name="Content Placeholder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10261BC6-D8BB-4E4C-87BE-27D8FACA66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0" y="2895980"/>
            <a:ext cx="1485868" cy="1485868"/>
          </a:xfrm>
          <a:prstGeom prst="rect">
            <a:avLst/>
          </a:prstGeom>
        </p:spPr>
      </p:pic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F3D18CBE-EDAF-495F-BAE0-4D910557FD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521" y="2853151"/>
            <a:ext cx="1571526" cy="1571526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2CE7F41-4A44-4B84-B6F7-5BBA4477C7AE}"/>
              </a:ext>
            </a:extLst>
          </p:cNvPr>
          <p:cNvSpPr txBox="1">
            <a:spLocks/>
          </p:cNvSpPr>
          <p:nvPr/>
        </p:nvSpPr>
        <p:spPr>
          <a:xfrm>
            <a:off x="455803" y="4381848"/>
            <a:ext cx="2985409" cy="18885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dirty="0"/>
              <a:t>Some uses are ‘</a:t>
            </a:r>
            <a:r>
              <a:rPr lang="en-GB" b="1" dirty="0"/>
              <a:t>positive</a:t>
            </a:r>
            <a:r>
              <a:rPr lang="en-GB" dirty="0"/>
              <a:t>’.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GB" dirty="0"/>
              <a:t>This means they are good.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21058DC6-A672-4FA7-848E-6024C586B6D2}"/>
              </a:ext>
            </a:extLst>
          </p:cNvPr>
          <p:cNvSpPr txBox="1">
            <a:spLocks/>
          </p:cNvSpPr>
          <p:nvPr/>
        </p:nvSpPr>
        <p:spPr>
          <a:xfrm>
            <a:off x="5870665" y="4424677"/>
            <a:ext cx="2985409" cy="18885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dirty="0"/>
              <a:t>Some uses are ‘</a:t>
            </a:r>
            <a:r>
              <a:rPr lang="en-GB" b="1" dirty="0"/>
              <a:t>negative</a:t>
            </a:r>
            <a:r>
              <a:rPr lang="en-GB" dirty="0"/>
              <a:t>’.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GB" dirty="0"/>
              <a:t>This means they are bad.</a:t>
            </a:r>
          </a:p>
        </p:txBody>
      </p:sp>
    </p:spTree>
    <p:extLst>
      <p:ext uri="{BB962C8B-B14F-4D97-AF65-F5344CB8AC3E}">
        <p14:creationId xmlns:p14="http://schemas.microsoft.com/office/powerpoint/2010/main" val="3556608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lowchart: Data 16">
            <a:extLst>
              <a:ext uri="{FF2B5EF4-FFF2-40B4-BE49-F238E27FC236}">
                <a16:creationId xmlns:a16="http://schemas.microsoft.com/office/drawing/2014/main" id="{0A13FC85-11AF-48C2-838E-EF1AB8461D3D}"/>
              </a:ext>
            </a:extLst>
          </p:cNvPr>
          <p:cNvSpPr/>
          <p:nvPr/>
        </p:nvSpPr>
        <p:spPr>
          <a:xfrm>
            <a:off x="4157272" y="138264"/>
            <a:ext cx="3102251" cy="1132612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06FADF6-0FE3-4C20-93D4-B57111AC6512}"/>
              </a:ext>
            </a:extLst>
          </p:cNvPr>
          <p:cNvSpPr/>
          <p:nvPr/>
        </p:nvSpPr>
        <p:spPr>
          <a:xfrm>
            <a:off x="0" y="138262"/>
            <a:ext cx="5416446" cy="1132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0485E77-2740-4EB9-8DF3-2AEC49BA8D6B}"/>
              </a:ext>
            </a:extLst>
          </p:cNvPr>
          <p:cNvSpPr/>
          <p:nvPr/>
        </p:nvSpPr>
        <p:spPr>
          <a:xfrm>
            <a:off x="278225" y="236415"/>
            <a:ext cx="6502325" cy="942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5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Positive or Negative?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48F6927-A208-4B49-95E3-E52E32F5B61F}"/>
              </a:ext>
            </a:extLst>
          </p:cNvPr>
          <p:cNvSpPr txBox="1">
            <a:spLocks/>
          </p:cNvSpPr>
          <p:nvPr/>
        </p:nvSpPr>
        <p:spPr>
          <a:xfrm>
            <a:off x="190870" y="2509329"/>
            <a:ext cx="8762260" cy="146233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4400"/>
              <a:t>What do you think makes something online </a:t>
            </a:r>
            <a:r>
              <a:rPr lang="en-GB" sz="4400" b="1"/>
              <a:t>positive</a:t>
            </a:r>
            <a:r>
              <a:rPr lang="en-GB" sz="4400"/>
              <a:t> or </a:t>
            </a:r>
            <a:r>
              <a:rPr lang="en-GB" sz="4400" b="1"/>
              <a:t>negative</a:t>
            </a:r>
            <a:r>
              <a:rPr lang="en-GB" sz="4400"/>
              <a:t>?</a:t>
            </a:r>
            <a:endParaRPr lang="en-GB" sz="4400" dirty="0"/>
          </a:p>
        </p:txBody>
      </p:sp>
      <p:pic>
        <p:nvPicPr>
          <p:cNvPr id="3" name="Picture 2" descr="A picture containing light&#10;&#10;Description automatically generated">
            <a:extLst>
              <a:ext uri="{FF2B5EF4-FFF2-40B4-BE49-F238E27FC236}">
                <a16:creationId xmlns:a16="http://schemas.microsoft.com/office/drawing/2014/main" id="{76B27C4A-966B-45B2-986E-A08BA3F4004B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67759">
            <a:off x="1671020" y="1431955"/>
            <a:ext cx="1071045" cy="1071045"/>
          </a:xfrm>
          <a:prstGeom prst="rect">
            <a:avLst/>
          </a:prstGeom>
        </p:spPr>
      </p:pic>
      <p:pic>
        <p:nvPicPr>
          <p:cNvPr id="4" name="Picture 3" descr="A picture containing light&#10;&#10;Description automatically generated">
            <a:extLst>
              <a:ext uri="{FF2B5EF4-FFF2-40B4-BE49-F238E27FC236}">
                <a16:creationId xmlns:a16="http://schemas.microsoft.com/office/drawing/2014/main" id="{C3386A9F-149A-4EA8-8361-AA499CA2B3A7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6294">
            <a:off x="7757767" y="4529735"/>
            <a:ext cx="1071045" cy="1071045"/>
          </a:xfrm>
          <a:prstGeom prst="rect">
            <a:avLst/>
          </a:prstGeom>
        </p:spPr>
      </p:pic>
      <p:pic>
        <p:nvPicPr>
          <p:cNvPr id="5" name="Picture 4" descr="A sign in the dark&#10;&#10;Description automatically generated">
            <a:extLst>
              <a:ext uri="{FF2B5EF4-FFF2-40B4-BE49-F238E27FC236}">
                <a16:creationId xmlns:a16="http://schemas.microsoft.com/office/drawing/2014/main" id="{A6E495F4-6425-40C1-B792-F570AD83F5A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01" t="23181" r="14641" b="25300"/>
          <a:stretch/>
        </p:blipFill>
        <p:spPr>
          <a:xfrm rot="20697695">
            <a:off x="1254278" y="4479577"/>
            <a:ext cx="1294029" cy="944846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3566111B-5D37-4D48-A1F1-06F01FF5F4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845884">
            <a:off x="6852186" y="1088428"/>
            <a:ext cx="1218026" cy="1218026"/>
          </a:xfrm>
          <a:prstGeom prst="rect">
            <a:avLst/>
          </a:prstGeom>
        </p:spPr>
      </p:pic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C137E15B-9614-4008-AE12-39CEFDF60017}"/>
              </a:ext>
            </a:extLst>
          </p:cNvPr>
          <p:cNvSpPr txBox="1">
            <a:spLocks/>
          </p:cNvSpPr>
          <p:nvPr/>
        </p:nvSpPr>
        <p:spPr>
          <a:xfrm>
            <a:off x="1961029" y="5656414"/>
            <a:ext cx="7110400" cy="7175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4000" dirty="0"/>
              <a:t>Let’s look at some examples…</a:t>
            </a:r>
          </a:p>
        </p:txBody>
      </p:sp>
      <p:pic>
        <p:nvPicPr>
          <p:cNvPr id="16" name="Picture 15" descr="A picture containing shape&#10;&#10;Description automatically generated">
            <a:extLst>
              <a:ext uri="{FF2B5EF4-FFF2-40B4-BE49-F238E27FC236}">
                <a16:creationId xmlns:a16="http://schemas.microsoft.com/office/drawing/2014/main" id="{DC7EC841-5FF1-494B-8EEE-0D2BC3F35B7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81630">
            <a:off x="4336905" y="3747010"/>
            <a:ext cx="1608365" cy="1608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884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Data 7">
            <a:extLst>
              <a:ext uri="{FF2B5EF4-FFF2-40B4-BE49-F238E27FC236}">
                <a16:creationId xmlns:a16="http://schemas.microsoft.com/office/drawing/2014/main" id="{2FE5F7D3-F78F-4F03-9611-926E6DEDF181}"/>
              </a:ext>
            </a:extLst>
          </p:cNvPr>
          <p:cNvSpPr/>
          <p:nvPr/>
        </p:nvSpPr>
        <p:spPr>
          <a:xfrm>
            <a:off x="2869583" y="245702"/>
            <a:ext cx="1923870" cy="554448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61CD75-B4F6-43E5-87BF-A581C9781CEB}"/>
              </a:ext>
            </a:extLst>
          </p:cNvPr>
          <p:cNvSpPr/>
          <p:nvPr/>
        </p:nvSpPr>
        <p:spPr>
          <a:xfrm>
            <a:off x="-2" y="245701"/>
            <a:ext cx="4268734" cy="5544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CC2F492-7993-4E1A-B374-F089BEA7A7B0}"/>
              </a:ext>
            </a:extLst>
          </p:cNvPr>
          <p:cNvSpPr/>
          <p:nvPr/>
        </p:nvSpPr>
        <p:spPr>
          <a:xfrm>
            <a:off x="199009" y="182659"/>
            <a:ext cx="4134051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Positive or negative?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FA863D6-F915-48B7-A0A5-E6D3B9E328AA}"/>
              </a:ext>
            </a:extLst>
          </p:cNvPr>
          <p:cNvSpPr txBox="1">
            <a:spLocks/>
          </p:cNvSpPr>
          <p:nvPr/>
        </p:nvSpPr>
        <p:spPr>
          <a:xfrm>
            <a:off x="82475" y="1160365"/>
            <a:ext cx="4391370" cy="364127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latin typeface="+mn-lt"/>
              </a:rPr>
              <a:t>Isaiah wants to do something nice for Mother’s Day.</a:t>
            </a:r>
            <a:br>
              <a:rPr lang="en-GB" sz="3200" dirty="0">
                <a:latin typeface="+mn-lt"/>
              </a:rPr>
            </a:br>
            <a:r>
              <a:rPr lang="en-GB" sz="2400" dirty="0">
                <a:latin typeface="+mn-lt"/>
              </a:rPr>
              <a:t> </a:t>
            </a:r>
            <a:br>
              <a:rPr lang="en-GB" sz="3200" dirty="0">
                <a:latin typeface="+mn-lt"/>
              </a:rPr>
            </a:br>
            <a:r>
              <a:rPr lang="en-GB" sz="3200" dirty="0">
                <a:latin typeface="+mn-lt"/>
              </a:rPr>
              <a:t>With his Dad’s help, Isaiah uses a website to make a card for his Mum.</a:t>
            </a:r>
            <a:br>
              <a:rPr lang="en-GB" sz="3200" dirty="0">
                <a:latin typeface="+mn-lt"/>
              </a:rPr>
            </a:br>
            <a:r>
              <a:rPr lang="en-GB" sz="2400" dirty="0">
                <a:latin typeface="+mn-lt"/>
              </a:rPr>
              <a:t> </a:t>
            </a:r>
            <a:br>
              <a:rPr lang="en-GB" sz="3200" dirty="0">
                <a:latin typeface="+mn-lt"/>
              </a:rPr>
            </a:br>
            <a:r>
              <a:rPr lang="en-GB" sz="3200" dirty="0">
                <a:latin typeface="+mn-lt"/>
              </a:rPr>
              <a:t>He also orders her some flowers.</a:t>
            </a:r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DF776872-E820-42DE-90DE-78AD226C89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32421">
            <a:off x="6584575" y="1350486"/>
            <a:ext cx="1901573" cy="1901573"/>
          </a:xfrm>
          <a:prstGeom prst="rect">
            <a:avLst/>
          </a:prstGeom>
        </p:spPr>
      </p:pic>
      <p:pic>
        <p:nvPicPr>
          <p:cNvPr id="6" name="Picture 5" descr="A picture containing shape&#10;&#10;Description automatically generated">
            <a:extLst>
              <a:ext uri="{FF2B5EF4-FFF2-40B4-BE49-F238E27FC236}">
                <a16:creationId xmlns:a16="http://schemas.microsoft.com/office/drawing/2014/main" id="{2D0CFFB7-0DC2-4E05-AFDD-203E8AA22E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76297">
            <a:off x="4484741" y="757598"/>
            <a:ext cx="2164233" cy="216423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8A7BA89-ABC6-4FDC-B5CE-78CD32404E9A}"/>
              </a:ext>
            </a:extLst>
          </p:cNvPr>
          <p:cNvSpPr/>
          <p:nvPr/>
        </p:nvSpPr>
        <p:spPr>
          <a:xfrm>
            <a:off x="5399093" y="3751209"/>
            <a:ext cx="2274513" cy="658835"/>
          </a:xfrm>
          <a:prstGeom prst="rect">
            <a:avLst/>
          </a:prstGeom>
          <a:solidFill>
            <a:srgbClr val="5C91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5129C6-76E1-4C1E-A642-BD497A39DC39}"/>
              </a:ext>
            </a:extLst>
          </p:cNvPr>
          <p:cNvSpPr/>
          <p:nvPr/>
        </p:nvSpPr>
        <p:spPr>
          <a:xfrm>
            <a:off x="5821831" y="3716528"/>
            <a:ext cx="1732307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Positive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5F176F5-0A16-4535-B62D-7FBC019399A8}"/>
              </a:ext>
            </a:extLst>
          </p:cNvPr>
          <p:cNvSpPr/>
          <p:nvPr/>
        </p:nvSpPr>
        <p:spPr>
          <a:xfrm>
            <a:off x="4746653" y="3569180"/>
            <a:ext cx="1033869" cy="1033869"/>
          </a:xfrm>
          <a:prstGeom prst="ellipse">
            <a:avLst/>
          </a:prstGeom>
          <a:solidFill>
            <a:schemeClr val="bg1"/>
          </a:solidFill>
          <a:ln w="76200">
            <a:solidFill>
              <a:srgbClr val="5C91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Content Placeholder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44C0C396-A9D0-4122-A779-FB93A35EF378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805" y="3661844"/>
            <a:ext cx="837563" cy="837563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CC3F96C7-D0EF-4ECD-A4DC-369CB7E329EF}"/>
              </a:ext>
            </a:extLst>
          </p:cNvPr>
          <p:cNvSpPr/>
          <p:nvPr/>
        </p:nvSpPr>
        <p:spPr>
          <a:xfrm>
            <a:off x="5780520" y="4380251"/>
            <a:ext cx="1732307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FC7BB1E-F290-4226-B41C-632BF0C32D2D}"/>
              </a:ext>
            </a:extLst>
          </p:cNvPr>
          <p:cNvSpPr/>
          <p:nvPr/>
        </p:nvSpPr>
        <p:spPr>
          <a:xfrm>
            <a:off x="5628843" y="5014864"/>
            <a:ext cx="2132069" cy="658835"/>
          </a:xfrm>
          <a:prstGeom prst="rect">
            <a:avLst/>
          </a:prstGeom>
          <a:solidFill>
            <a:srgbClr val="CF1E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D24A5B6-9135-4186-9C63-7F5F095338EB}"/>
              </a:ext>
            </a:extLst>
          </p:cNvPr>
          <p:cNvSpPr/>
          <p:nvPr/>
        </p:nvSpPr>
        <p:spPr>
          <a:xfrm>
            <a:off x="5725337" y="4980183"/>
            <a:ext cx="1925294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Negative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9197CD5-C223-4D69-8A65-350D92B51833}"/>
              </a:ext>
            </a:extLst>
          </p:cNvPr>
          <p:cNvSpPr/>
          <p:nvPr/>
        </p:nvSpPr>
        <p:spPr>
          <a:xfrm>
            <a:off x="7606979" y="4842025"/>
            <a:ext cx="1033869" cy="1033869"/>
          </a:xfrm>
          <a:prstGeom prst="ellipse">
            <a:avLst/>
          </a:prstGeom>
          <a:solidFill>
            <a:schemeClr val="bg1"/>
          </a:solidFill>
          <a:ln w="76200">
            <a:solidFill>
              <a:srgbClr val="CF1E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755215D-D4E4-4D81-BBD6-9ED431C6582F}"/>
              </a:ext>
            </a:extLst>
          </p:cNvPr>
          <p:cNvSpPr/>
          <p:nvPr/>
        </p:nvSpPr>
        <p:spPr>
          <a:xfrm>
            <a:off x="8619402" y="5039086"/>
            <a:ext cx="493150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13CD532-3662-4193-8C52-3FDBDBFE8E71}"/>
              </a:ext>
            </a:extLst>
          </p:cNvPr>
          <p:cNvSpPr/>
          <p:nvPr/>
        </p:nvSpPr>
        <p:spPr>
          <a:xfrm>
            <a:off x="5504871" y="5811857"/>
            <a:ext cx="2591566" cy="942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5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Why?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BDFB230-08C5-47A0-952F-C5CB1A7C7A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090" y="4931052"/>
            <a:ext cx="855814" cy="855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668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6" grpId="0" animBg="1"/>
      <p:bldP spid="25" grpId="0"/>
      <p:bldP spid="29" grpId="0" animBg="1"/>
      <p:bldP spid="31" grpId="0"/>
      <p:bldP spid="33" grpId="0" animBg="1"/>
      <p:bldP spid="37" grpId="0"/>
      <p:bldP spid="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Data 7">
            <a:extLst>
              <a:ext uri="{FF2B5EF4-FFF2-40B4-BE49-F238E27FC236}">
                <a16:creationId xmlns:a16="http://schemas.microsoft.com/office/drawing/2014/main" id="{2FE5F7D3-F78F-4F03-9611-926E6DEDF181}"/>
              </a:ext>
            </a:extLst>
          </p:cNvPr>
          <p:cNvSpPr/>
          <p:nvPr/>
        </p:nvSpPr>
        <p:spPr>
          <a:xfrm>
            <a:off x="2869583" y="245702"/>
            <a:ext cx="1923870" cy="554448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61CD75-B4F6-43E5-87BF-A581C9781CEB}"/>
              </a:ext>
            </a:extLst>
          </p:cNvPr>
          <p:cNvSpPr/>
          <p:nvPr/>
        </p:nvSpPr>
        <p:spPr>
          <a:xfrm>
            <a:off x="-2" y="245701"/>
            <a:ext cx="4268734" cy="5544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CC2F492-7993-4E1A-B374-F089BEA7A7B0}"/>
              </a:ext>
            </a:extLst>
          </p:cNvPr>
          <p:cNvSpPr/>
          <p:nvPr/>
        </p:nvSpPr>
        <p:spPr>
          <a:xfrm>
            <a:off x="199009" y="182659"/>
            <a:ext cx="4134051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Positive or negative?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FA863D6-F915-48B7-A0A5-E6D3B9E328AA}"/>
              </a:ext>
            </a:extLst>
          </p:cNvPr>
          <p:cNvSpPr txBox="1">
            <a:spLocks/>
          </p:cNvSpPr>
          <p:nvPr/>
        </p:nvSpPr>
        <p:spPr>
          <a:xfrm>
            <a:off x="341453" y="1160365"/>
            <a:ext cx="3991607" cy="364127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latin typeface="+mn-lt"/>
              </a:rPr>
              <a:t>Mia has heard that her friend Tami has been talking about Mia behind her back.</a:t>
            </a:r>
            <a:br>
              <a:rPr lang="en-GB" sz="3200" dirty="0">
                <a:latin typeface="+mn-lt"/>
              </a:rPr>
            </a:br>
            <a:r>
              <a:rPr lang="en-GB" sz="2400" dirty="0">
                <a:latin typeface="+mn-lt"/>
              </a:rPr>
              <a:t> </a:t>
            </a:r>
            <a:br>
              <a:rPr lang="en-GB" sz="3200" dirty="0">
                <a:latin typeface="+mn-lt"/>
              </a:rPr>
            </a:br>
            <a:r>
              <a:rPr lang="en-GB" sz="3200" dirty="0">
                <a:latin typeface="+mn-lt"/>
              </a:rPr>
              <a:t>Mia is really angry about this.</a:t>
            </a:r>
            <a:br>
              <a:rPr lang="en-GB" sz="3200" dirty="0">
                <a:latin typeface="+mn-lt"/>
              </a:rPr>
            </a:br>
            <a:r>
              <a:rPr lang="en-GB" sz="2400" dirty="0">
                <a:latin typeface="+mn-lt"/>
              </a:rPr>
              <a:t> </a:t>
            </a:r>
            <a:br>
              <a:rPr lang="en-GB" sz="3200" dirty="0">
                <a:latin typeface="+mn-lt"/>
              </a:rPr>
            </a:br>
            <a:r>
              <a:rPr lang="en-GB" sz="3200" dirty="0">
                <a:latin typeface="+mn-lt"/>
              </a:rPr>
              <a:t>She decides to send mean messages to Tami on WhatsApp.</a:t>
            </a:r>
          </a:p>
        </p:txBody>
      </p:sp>
      <p:pic>
        <p:nvPicPr>
          <p:cNvPr id="4" name="Picture 3" descr="A picture containing shape&#10;&#10;Description automatically generated">
            <a:extLst>
              <a:ext uri="{FF2B5EF4-FFF2-40B4-BE49-F238E27FC236}">
                <a16:creationId xmlns:a16="http://schemas.microsoft.com/office/drawing/2014/main" id="{BE06389E-8CC9-46D7-880D-3D4844E00C3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39" t="18343" r="18350" b="16443"/>
          <a:stretch/>
        </p:blipFill>
        <p:spPr>
          <a:xfrm rot="21167368">
            <a:off x="5261098" y="698175"/>
            <a:ext cx="1250128" cy="1314688"/>
          </a:xfrm>
          <a:prstGeom prst="rect">
            <a:avLst/>
          </a:prstGeom>
        </p:spPr>
      </p:pic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C8484AE3-5970-4267-B95B-54A7DF5AF024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64866">
            <a:off x="6767163" y="1820488"/>
            <a:ext cx="1182183" cy="1354895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ECC03D66-5200-4561-B7FD-8956653FB22B}"/>
              </a:ext>
            </a:extLst>
          </p:cNvPr>
          <p:cNvSpPr/>
          <p:nvPr/>
        </p:nvSpPr>
        <p:spPr>
          <a:xfrm>
            <a:off x="5399093" y="3751209"/>
            <a:ext cx="2274513" cy="658835"/>
          </a:xfrm>
          <a:prstGeom prst="rect">
            <a:avLst/>
          </a:prstGeom>
          <a:solidFill>
            <a:srgbClr val="5C91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4C80B33-36EA-4B98-96D4-760731EDBD4F}"/>
              </a:ext>
            </a:extLst>
          </p:cNvPr>
          <p:cNvSpPr/>
          <p:nvPr/>
        </p:nvSpPr>
        <p:spPr>
          <a:xfrm>
            <a:off x="5821831" y="3716528"/>
            <a:ext cx="1732307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Positive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9487FAA4-8EF5-4F0D-AAA2-C9D3C755C0CD}"/>
              </a:ext>
            </a:extLst>
          </p:cNvPr>
          <p:cNvSpPr/>
          <p:nvPr/>
        </p:nvSpPr>
        <p:spPr>
          <a:xfrm>
            <a:off x="4746653" y="3569180"/>
            <a:ext cx="1033869" cy="1033869"/>
          </a:xfrm>
          <a:prstGeom prst="ellipse">
            <a:avLst/>
          </a:prstGeom>
          <a:solidFill>
            <a:schemeClr val="bg1"/>
          </a:solidFill>
          <a:ln w="76200">
            <a:solidFill>
              <a:srgbClr val="5C91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1" name="Content Placeholder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D0CC13CA-1277-4A28-BF81-E51F0196A96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805" y="3661844"/>
            <a:ext cx="837563" cy="837563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A1164B57-8B9F-4694-801C-8A51E91FE5FF}"/>
              </a:ext>
            </a:extLst>
          </p:cNvPr>
          <p:cNvSpPr/>
          <p:nvPr/>
        </p:nvSpPr>
        <p:spPr>
          <a:xfrm>
            <a:off x="5780520" y="4380251"/>
            <a:ext cx="1732307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C9294258-E615-4460-ABD3-6508B57013C4}"/>
              </a:ext>
            </a:extLst>
          </p:cNvPr>
          <p:cNvSpPr/>
          <p:nvPr/>
        </p:nvSpPr>
        <p:spPr>
          <a:xfrm>
            <a:off x="5628843" y="5014864"/>
            <a:ext cx="2132069" cy="658835"/>
          </a:xfrm>
          <a:prstGeom prst="rect">
            <a:avLst/>
          </a:prstGeom>
          <a:solidFill>
            <a:srgbClr val="CF1E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D200C836-2BAC-4BD5-AF9F-98B8F99AE48A}"/>
              </a:ext>
            </a:extLst>
          </p:cNvPr>
          <p:cNvSpPr/>
          <p:nvPr/>
        </p:nvSpPr>
        <p:spPr>
          <a:xfrm>
            <a:off x="5725337" y="4980183"/>
            <a:ext cx="1925294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Negative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B755CBB5-50F4-4B04-876A-CEE067A1D168}"/>
              </a:ext>
            </a:extLst>
          </p:cNvPr>
          <p:cNvSpPr/>
          <p:nvPr/>
        </p:nvSpPr>
        <p:spPr>
          <a:xfrm>
            <a:off x="7606979" y="4842025"/>
            <a:ext cx="1033869" cy="1033869"/>
          </a:xfrm>
          <a:prstGeom prst="ellipse">
            <a:avLst/>
          </a:prstGeom>
          <a:solidFill>
            <a:schemeClr val="bg1"/>
          </a:solidFill>
          <a:ln w="76200">
            <a:solidFill>
              <a:srgbClr val="CF1E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2A72CF64-EC8D-4A5F-82F0-5D8922C85AD7}"/>
              </a:ext>
            </a:extLst>
          </p:cNvPr>
          <p:cNvSpPr/>
          <p:nvPr/>
        </p:nvSpPr>
        <p:spPr>
          <a:xfrm>
            <a:off x="8619402" y="5039086"/>
            <a:ext cx="493150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9F91AB3-23A7-4A3B-BE18-C1C9AF1804C2}"/>
              </a:ext>
            </a:extLst>
          </p:cNvPr>
          <p:cNvSpPr/>
          <p:nvPr/>
        </p:nvSpPr>
        <p:spPr>
          <a:xfrm>
            <a:off x="5504871" y="5811857"/>
            <a:ext cx="2591566" cy="942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5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Why?</a:t>
            </a:r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515884BC-A30B-4544-8D45-89EFDCFFC3D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090" y="4931052"/>
            <a:ext cx="855814" cy="855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924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/>
      <p:bldP spid="50" grpId="0" animBg="1"/>
      <p:bldP spid="52" grpId="0"/>
      <p:bldP spid="53" grpId="0" animBg="1"/>
      <p:bldP spid="54" grpId="0"/>
      <p:bldP spid="55" grpId="0" animBg="1"/>
      <p:bldP spid="56" grpId="0"/>
      <p:bldP spid="5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Data 7">
            <a:extLst>
              <a:ext uri="{FF2B5EF4-FFF2-40B4-BE49-F238E27FC236}">
                <a16:creationId xmlns:a16="http://schemas.microsoft.com/office/drawing/2014/main" id="{2FE5F7D3-F78F-4F03-9611-926E6DEDF181}"/>
              </a:ext>
            </a:extLst>
          </p:cNvPr>
          <p:cNvSpPr/>
          <p:nvPr/>
        </p:nvSpPr>
        <p:spPr>
          <a:xfrm>
            <a:off x="2869583" y="245702"/>
            <a:ext cx="1923870" cy="554448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61CD75-B4F6-43E5-87BF-A581C9781CEB}"/>
              </a:ext>
            </a:extLst>
          </p:cNvPr>
          <p:cNvSpPr/>
          <p:nvPr/>
        </p:nvSpPr>
        <p:spPr>
          <a:xfrm>
            <a:off x="-2" y="245701"/>
            <a:ext cx="4268734" cy="5544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CC2F492-7993-4E1A-B374-F089BEA7A7B0}"/>
              </a:ext>
            </a:extLst>
          </p:cNvPr>
          <p:cNvSpPr/>
          <p:nvPr/>
        </p:nvSpPr>
        <p:spPr>
          <a:xfrm>
            <a:off x="199009" y="182659"/>
            <a:ext cx="4134051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Positive or negative?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FA863D6-F915-48B7-A0A5-E6D3B9E328AA}"/>
              </a:ext>
            </a:extLst>
          </p:cNvPr>
          <p:cNvSpPr txBox="1">
            <a:spLocks/>
          </p:cNvSpPr>
          <p:nvPr/>
        </p:nvSpPr>
        <p:spPr>
          <a:xfrm>
            <a:off x="378172" y="961778"/>
            <a:ext cx="4134051" cy="364127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latin typeface="+mn-lt"/>
              </a:rPr>
              <a:t>Amrit learns about a charity at school.</a:t>
            </a:r>
            <a:br>
              <a:rPr lang="en-GB" sz="3200" dirty="0">
                <a:latin typeface="+mn-lt"/>
              </a:rPr>
            </a:br>
            <a:r>
              <a:rPr lang="en-GB" sz="2400" dirty="0">
                <a:latin typeface="+mn-lt"/>
              </a:rPr>
              <a:t> </a:t>
            </a:r>
            <a:br>
              <a:rPr lang="en-GB" sz="3200" dirty="0">
                <a:latin typeface="+mn-lt"/>
              </a:rPr>
            </a:br>
            <a:r>
              <a:rPr lang="en-GB" sz="3200" dirty="0">
                <a:latin typeface="+mn-lt"/>
              </a:rPr>
              <a:t>She feels really strongly about what they are trying to do.</a:t>
            </a:r>
            <a:br>
              <a:rPr lang="en-GB" sz="3200" dirty="0">
                <a:latin typeface="+mn-lt"/>
              </a:rPr>
            </a:br>
            <a:r>
              <a:rPr lang="en-GB" sz="2400" dirty="0">
                <a:latin typeface="+mn-lt"/>
              </a:rPr>
              <a:t> </a:t>
            </a:r>
            <a:br>
              <a:rPr lang="en-GB" sz="3200" dirty="0">
                <a:latin typeface="+mn-lt"/>
              </a:rPr>
            </a:br>
            <a:r>
              <a:rPr lang="en-GB" sz="3200" dirty="0">
                <a:latin typeface="+mn-lt"/>
              </a:rPr>
              <a:t>She decides to donate money to them on their website and share their website on her Facebook page.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C04EFE6-E215-4903-A43A-671266B12C9E}"/>
              </a:ext>
            </a:extLst>
          </p:cNvPr>
          <p:cNvGrpSpPr/>
          <p:nvPr/>
        </p:nvGrpSpPr>
        <p:grpSpPr>
          <a:xfrm rot="21125858">
            <a:off x="5049700" y="877484"/>
            <a:ext cx="1461639" cy="1355518"/>
            <a:chOff x="5049700" y="877484"/>
            <a:chExt cx="1461639" cy="1355518"/>
          </a:xfrm>
        </p:grpSpPr>
        <p:pic>
          <p:nvPicPr>
            <p:cNvPr id="6" name="Picture 5" descr="A picture containing shape&#10;&#10;Description automatically generated">
              <a:extLst>
                <a:ext uri="{FF2B5EF4-FFF2-40B4-BE49-F238E27FC236}">
                  <a16:creationId xmlns:a16="http://schemas.microsoft.com/office/drawing/2014/main" id="{4E0574AD-888B-4EED-A29C-730988188B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634" t="15586" r="13494" b="16832"/>
            <a:stretch/>
          </p:blipFill>
          <p:spPr>
            <a:xfrm>
              <a:off x="5049700" y="877484"/>
              <a:ext cx="1461639" cy="1355518"/>
            </a:xfrm>
            <a:prstGeom prst="rect">
              <a:avLst/>
            </a:prstGeom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6E0BC26-E7F6-41A1-AB27-520D30BA1D5E}"/>
                </a:ext>
              </a:extLst>
            </p:cNvPr>
            <p:cNvSpPr/>
            <p:nvPr/>
          </p:nvSpPr>
          <p:spPr>
            <a:xfrm>
              <a:off x="6060092" y="1776865"/>
              <a:ext cx="354493" cy="4070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en-GB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£</a:t>
              </a:r>
            </a:p>
          </p:txBody>
        </p:sp>
      </p:grpSp>
      <p:pic>
        <p:nvPicPr>
          <p:cNvPr id="15" name="Picture 14" descr="A picture containing shape&#10;&#10;Description automatically generated">
            <a:extLst>
              <a:ext uri="{FF2B5EF4-FFF2-40B4-BE49-F238E27FC236}">
                <a16:creationId xmlns:a16="http://schemas.microsoft.com/office/drawing/2014/main" id="{E599F778-B244-4ADD-B07C-8667AF77907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1" t="13765" r="13995" b="14861"/>
          <a:stretch/>
        </p:blipFill>
        <p:spPr>
          <a:xfrm rot="283720">
            <a:off x="7009673" y="1828131"/>
            <a:ext cx="1194611" cy="1176314"/>
          </a:xfrm>
          <a:prstGeom prst="rect">
            <a:avLst/>
          </a:prstGeom>
        </p:spPr>
      </p:pic>
      <p:sp>
        <p:nvSpPr>
          <p:cNvPr id="51" name="Rectangle 50">
            <a:extLst>
              <a:ext uri="{FF2B5EF4-FFF2-40B4-BE49-F238E27FC236}">
                <a16:creationId xmlns:a16="http://schemas.microsoft.com/office/drawing/2014/main" id="{F48FB7F4-4CBE-4441-8EA1-F741B923BF92}"/>
              </a:ext>
            </a:extLst>
          </p:cNvPr>
          <p:cNvSpPr/>
          <p:nvPr/>
        </p:nvSpPr>
        <p:spPr>
          <a:xfrm>
            <a:off x="5399093" y="3751209"/>
            <a:ext cx="2274513" cy="658835"/>
          </a:xfrm>
          <a:prstGeom prst="rect">
            <a:avLst/>
          </a:prstGeom>
          <a:solidFill>
            <a:srgbClr val="5C91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C422B37-A1EE-4679-8593-2908C8468F80}"/>
              </a:ext>
            </a:extLst>
          </p:cNvPr>
          <p:cNvSpPr/>
          <p:nvPr/>
        </p:nvSpPr>
        <p:spPr>
          <a:xfrm>
            <a:off x="5821831" y="3716528"/>
            <a:ext cx="1732307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Positive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7C50FB58-4E51-4EC9-B05B-7241615718D3}"/>
              </a:ext>
            </a:extLst>
          </p:cNvPr>
          <p:cNvSpPr/>
          <p:nvPr/>
        </p:nvSpPr>
        <p:spPr>
          <a:xfrm>
            <a:off x="4746653" y="3569180"/>
            <a:ext cx="1033869" cy="1033869"/>
          </a:xfrm>
          <a:prstGeom prst="ellipse">
            <a:avLst/>
          </a:prstGeom>
          <a:solidFill>
            <a:schemeClr val="bg1"/>
          </a:solidFill>
          <a:ln w="76200">
            <a:solidFill>
              <a:srgbClr val="5C91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4" name="Content Placeholder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09FACFBE-D1FC-4446-BC7B-F8ED08CB7AD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805" y="3661844"/>
            <a:ext cx="837563" cy="837563"/>
          </a:xfrm>
          <a:prstGeom prst="rect">
            <a:avLst/>
          </a:prstGeom>
        </p:spPr>
      </p:pic>
      <p:sp>
        <p:nvSpPr>
          <p:cNvPr id="55" name="Rectangle 54">
            <a:extLst>
              <a:ext uri="{FF2B5EF4-FFF2-40B4-BE49-F238E27FC236}">
                <a16:creationId xmlns:a16="http://schemas.microsoft.com/office/drawing/2014/main" id="{407939A3-6542-459E-9A8C-CE9B35629ED7}"/>
              </a:ext>
            </a:extLst>
          </p:cNvPr>
          <p:cNvSpPr/>
          <p:nvPr/>
        </p:nvSpPr>
        <p:spPr>
          <a:xfrm>
            <a:off x="5780520" y="4380251"/>
            <a:ext cx="1732307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521C3B4E-C156-4556-9940-FCC676A3F1AB}"/>
              </a:ext>
            </a:extLst>
          </p:cNvPr>
          <p:cNvSpPr/>
          <p:nvPr/>
        </p:nvSpPr>
        <p:spPr>
          <a:xfrm>
            <a:off x="5628843" y="5014864"/>
            <a:ext cx="2132069" cy="658835"/>
          </a:xfrm>
          <a:prstGeom prst="rect">
            <a:avLst/>
          </a:prstGeom>
          <a:solidFill>
            <a:srgbClr val="CF1E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1791C3B4-64A7-4A1D-9CD8-63ED5FE39E29}"/>
              </a:ext>
            </a:extLst>
          </p:cNvPr>
          <p:cNvSpPr/>
          <p:nvPr/>
        </p:nvSpPr>
        <p:spPr>
          <a:xfrm>
            <a:off x="5725337" y="4980183"/>
            <a:ext cx="1925294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Negative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C17733BF-2429-4319-8667-9FEF324FBD8F}"/>
              </a:ext>
            </a:extLst>
          </p:cNvPr>
          <p:cNvSpPr/>
          <p:nvPr/>
        </p:nvSpPr>
        <p:spPr>
          <a:xfrm>
            <a:off x="7606979" y="4842025"/>
            <a:ext cx="1033869" cy="1033869"/>
          </a:xfrm>
          <a:prstGeom prst="ellipse">
            <a:avLst/>
          </a:prstGeom>
          <a:solidFill>
            <a:schemeClr val="bg1"/>
          </a:solidFill>
          <a:ln w="76200">
            <a:solidFill>
              <a:srgbClr val="CF1E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2778BBA9-0E46-4019-95DC-F487C6DE1DAC}"/>
              </a:ext>
            </a:extLst>
          </p:cNvPr>
          <p:cNvSpPr/>
          <p:nvPr/>
        </p:nvSpPr>
        <p:spPr>
          <a:xfrm>
            <a:off x="8619402" y="5039086"/>
            <a:ext cx="493150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14A37FCE-C2A5-4816-84BD-7ADA51013999}"/>
              </a:ext>
            </a:extLst>
          </p:cNvPr>
          <p:cNvSpPr/>
          <p:nvPr/>
        </p:nvSpPr>
        <p:spPr>
          <a:xfrm>
            <a:off x="5504871" y="5811857"/>
            <a:ext cx="2591566" cy="942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5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Why?</a:t>
            </a:r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7B94BD08-E509-4F49-826E-B920EE48AC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090" y="4931052"/>
            <a:ext cx="855814" cy="855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826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/>
      <p:bldP spid="53" grpId="0" animBg="1"/>
      <p:bldP spid="55" grpId="0"/>
      <p:bldP spid="56" grpId="0" animBg="1"/>
      <p:bldP spid="57" grpId="0"/>
      <p:bldP spid="58" grpId="0" animBg="1"/>
      <p:bldP spid="59" grpId="0"/>
      <p:bldP spid="6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Data 7">
            <a:extLst>
              <a:ext uri="{FF2B5EF4-FFF2-40B4-BE49-F238E27FC236}">
                <a16:creationId xmlns:a16="http://schemas.microsoft.com/office/drawing/2014/main" id="{2FE5F7D3-F78F-4F03-9611-926E6DEDF181}"/>
              </a:ext>
            </a:extLst>
          </p:cNvPr>
          <p:cNvSpPr/>
          <p:nvPr/>
        </p:nvSpPr>
        <p:spPr>
          <a:xfrm>
            <a:off x="2869583" y="245702"/>
            <a:ext cx="1923870" cy="554448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61CD75-B4F6-43E5-87BF-A581C9781CEB}"/>
              </a:ext>
            </a:extLst>
          </p:cNvPr>
          <p:cNvSpPr/>
          <p:nvPr/>
        </p:nvSpPr>
        <p:spPr>
          <a:xfrm>
            <a:off x="-2" y="245701"/>
            <a:ext cx="4268734" cy="5544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CC2F492-7993-4E1A-B374-F089BEA7A7B0}"/>
              </a:ext>
            </a:extLst>
          </p:cNvPr>
          <p:cNvSpPr/>
          <p:nvPr/>
        </p:nvSpPr>
        <p:spPr>
          <a:xfrm>
            <a:off x="199009" y="182659"/>
            <a:ext cx="4134051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Positive or negative?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FA863D6-F915-48B7-A0A5-E6D3B9E328AA}"/>
              </a:ext>
            </a:extLst>
          </p:cNvPr>
          <p:cNvSpPr txBox="1">
            <a:spLocks/>
          </p:cNvSpPr>
          <p:nvPr/>
        </p:nvSpPr>
        <p:spPr>
          <a:xfrm>
            <a:off x="361222" y="994410"/>
            <a:ext cx="4134051" cy="514953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latin typeface="+mn-lt"/>
              </a:rPr>
              <a:t>Riku and his friend, Tommy, are on a train after a long day.</a:t>
            </a:r>
            <a:br>
              <a:rPr lang="en-GB" sz="3200" dirty="0">
                <a:latin typeface="+mn-lt"/>
              </a:rPr>
            </a:br>
            <a:endParaRPr lang="en-GB" sz="3200" dirty="0">
              <a:latin typeface="+mn-lt"/>
            </a:endParaRPr>
          </a:p>
          <a:p>
            <a:pPr algn="ctr"/>
            <a:r>
              <a:rPr lang="en-GB" sz="3200" dirty="0">
                <a:latin typeface="+mn-lt"/>
              </a:rPr>
              <a:t>Tommy is so tired that he has fallen asleep.</a:t>
            </a:r>
          </a:p>
          <a:p>
            <a:pPr algn="ctr"/>
            <a:endParaRPr lang="en-GB" sz="3200" dirty="0">
              <a:latin typeface="+mn-lt"/>
            </a:endParaRPr>
          </a:p>
          <a:p>
            <a:pPr algn="ctr"/>
            <a:r>
              <a:rPr lang="en-GB" sz="3200" dirty="0">
                <a:latin typeface="+mn-lt"/>
              </a:rPr>
              <a:t>Riku thinks Tommy looks really funny, so he films a video of him and posts it online.</a:t>
            </a:r>
          </a:p>
        </p:txBody>
      </p:sp>
      <p:pic>
        <p:nvPicPr>
          <p:cNvPr id="3" name="Picture 2" descr="A picture containing shape&#10;&#10;Description automatically generated">
            <a:extLst>
              <a:ext uri="{FF2B5EF4-FFF2-40B4-BE49-F238E27FC236}">
                <a16:creationId xmlns:a16="http://schemas.microsoft.com/office/drawing/2014/main" id="{089A91B7-F1BB-4A7E-A86F-A56C422838C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34" t="15522" r="19494" b="15426"/>
          <a:stretch/>
        </p:blipFill>
        <p:spPr>
          <a:xfrm rot="21259262">
            <a:off x="5259200" y="744417"/>
            <a:ext cx="1355286" cy="1552709"/>
          </a:xfrm>
          <a:prstGeom prst="rect">
            <a:avLst/>
          </a:prstGeom>
        </p:spPr>
      </p:pic>
      <p:pic>
        <p:nvPicPr>
          <p:cNvPr id="11" name="Picture 10" descr="A picture containing shape&#10;&#10;Description automatically generated">
            <a:extLst>
              <a:ext uri="{FF2B5EF4-FFF2-40B4-BE49-F238E27FC236}">
                <a16:creationId xmlns:a16="http://schemas.microsoft.com/office/drawing/2014/main" id="{1FB730B8-93F9-43C3-974C-E90366F355E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70" t="20248" r="14042" b="22162"/>
          <a:stretch/>
        </p:blipFill>
        <p:spPr>
          <a:xfrm>
            <a:off x="6940709" y="2015975"/>
            <a:ext cx="1640406" cy="1338357"/>
          </a:xfrm>
          <a:prstGeom prst="rect">
            <a:avLst/>
          </a:prstGeo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id="{5B8A445B-B656-4A61-8DC7-58FE5C08832D}"/>
              </a:ext>
            </a:extLst>
          </p:cNvPr>
          <p:cNvSpPr/>
          <p:nvPr/>
        </p:nvSpPr>
        <p:spPr>
          <a:xfrm>
            <a:off x="5399093" y="3751209"/>
            <a:ext cx="2274513" cy="658835"/>
          </a:xfrm>
          <a:prstGeom prst="rect">
            <a:avLst/>
          </a:prstGeom>
          <a:solidFill>
            <a:srgbClr val="5C91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7173EDC4-4664-4097-9FA4-2C73DC297546}"/>
              </a:ext>
            </a:extLst>
          </p:cNvPr>
          <p:cNvSpPr/>
          <p:nvPr/>
        </p:nvSpPr>
        <p:spPr>
          <a:xfrm>
            <a:off x="5821831" y="3716528"/>
            <a:ext cx="1732307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Positive</a:t>
            </a: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7B6515E5-F31C-426C-B985-638FB121E13B}"/>
              </a:ext>
            </a:extLst>
          </p:cNvPr>
          <p:cNvSpPr/>
          <p:nvPr/>
        </p:nvSpPr>
        <p:spPr>
          <a:xfrm>
            <a:off x="4746653" y="3569180"/>
            <a:ext cx="1033869" cy="1033869"/>
          </a:xfrm>
          <a:prstGeom prst="ellipse">
            <a:avLst/>
          </a:prstGeom>
          <a:solidFill>
            <a:schemeClr val="bg1"/>
          </a:solidFill>
          <a:ln w="76200">
            <a:solidFill>
              <a:srgbClr val="5C91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2" name="Content Placeholder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88EB58BE-1437-46B8-8D36-B2DB88B68CCF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805" y="3661844"/>
            <a:ext cx="837563" cy="837563"/>
          </a:xfrm>
          <a:prstGeom prst="rect">
            <a:avLst/>
          </a:prstGeom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CEA0C895-3197-4681-805B-6CE321B48FF3}"/>
              </a:ext>
            </a:extLst>
          </p:cNvPr>
          <p:cNvSpPr/>
          <p:nvPr/>
        </p:nvSpPr>
        <p:spPr>
          <a:xfrm>
            <a:off x="5780520" y="4380251"/>
            <a:ext cx="1732307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594D90C7-8DCD-4CC1-B4B2-0CF23927C340}"/>
              </a:ext>
            </a:extLst>
          </p:cNvPr>
          <p:cNvSpPr/>
          <p:nvPr/>
        </p:nvSpPr>
        <p:spPr>
          <a:xfrm>
            <a:off x="5628843" y="5014864"/>
            <a:ext cx="2132069" cy="658835"/>
          </a:xfrm>
          <a:prstGeom prst="rect">
            <a:avLst/>
          </a:prstGeom>
          <a:solidFill>
            <a:srgbClr val="CF1E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BC472106-03C5-4492-B3BF-E3E51C134C7B}"/>
              </a:ext>
            </a:extLst>
          </p:cNvPr>
          <p:cNvSpPr/>
          <p:nvPr/>
        </p:nvSpPr>
        <p:spPr>
          <a:xfrm>
            <a:off x="5725337" y="4980183"/>
            <a:ext cx="1925294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Negative</a:t>
            </a: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8D221E5F-49D1-4BA5-921A-56AB7A204390}"/>
              </a:ext>
            </a:extLst>
          </p:cNvPr>
          <p:cNvSpPr/>
          <p:nvPr/>
        </p:nvSpPr>
        <p:spPr>
          <a:xfrm>
            <a:off x="7606979" y="4842025"/>
            <a:ext cx="1033869" cy="1033869"/>
          </a:xfrm>
          <a:prstGeom prst="ellipse">
            <a:avLst/>
          </a:prstGeom>
          <a:solidFill>
            <a:schemeClr val="bg1"/>
          </a:solidFill>
          <a:ln w="76200">
            <a:solidFill>
              <a:srgbClr val="CF1E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9CA97D82-D5EB-4DE8-9577-21F1D1362184}"/>
              </a:ext>
            </a:extLst>
          </p:cNvPr>
          <p:cNvSpPr/>
          <p:nvPr/>
        </p:nvSpPr>
        <p:spPr>
          <a:xfrm>
            <a:off x="8619402" y="5039086"/>
            <a:ext cx="493150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A7D6BCCF-2768-4A0D-894D-92076C574531}"/>
              </a:ext>
            </a:extLst>
          </p:cNvPr>
          <p:cNvSpPr/>
          <p:nvPr/>
        </p:nvSpPr>
        <p:spPr>
          <a:xfrm>
            <a:off x="5504871" y="5811857"/>
            <a:ext cx="2591566" cy="942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5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Why?</a:t>
            </a:r>
          </a:p>
        </p:txBody>
      </p:sp>
      <p:pic>
        <p:nvPicPr>
          <p:cNvPr id="79" name="Picture 78">
            <a:extLst>
              <a:ext uri="{FF2B5EF4-FFF2-40B4-BE49-F238E27FC236}">
                <a16:creationId xmlns:a16="http://schemas.microsoft.com/office/drawing/2014/main" id="{4BCB01AA-0331-4D45-AC24-6F55A3A63AF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090" y="4931052"/>
            <a:ext cx="855814" cy="855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778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0" grpId="0"/>
      <p:bldP spid="71" grpId="0" animBg="1"/>
      <p:bldP spid="73" grpId="0"/>
      <p:bldP spid="74" grpId="0" animBg="1"/>
      <p:bldP spid="75" grpId="0"/>
      <p:bldP spid="76" grpId="0" animBg="1"/>
      <p:bldP spid="77" grpId="0"/>
      <p:bldP spid="7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Data 7">
            <a:extLst>
              <a:ext uri="{FF2B5EF4-FFF2-40B4-BE49-F238E27FC236}">
                <a16:creationId xmlns:a16="http://schemas.microsoft.com/office/drawing/2014/main" id="{2FE5F7D3-F78F-4F03-9611-926E6DEDF181}"/>
              </a:ext>
            </a:extLst>
          </p:cNvPr>
          <p:cNvSpPr/>
          <p:nvPr/>
        </p:nvSpPr>
        <p:spPr>
          <a:xfrm>
            <a:off x="2869583" y="245702"/>
            <a:ext cx="1923870" cy="554448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61CD75-B4F6-43E5-87BF-A581C9781CEB}"/>
              </a:ext>
            </a:extLst>
          </p:cNvPr>
          <p:cNvSpPr/>
          <p:nvPr/>
        </p:nvSpPr>
        <p:spPr>
          <a:xfrm>
            <a:off x="-2" y="245701"/>
            <a:ext cx="4268734" cy="5544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CC2F492-7993-4E1A-B374-F089BEA7A7B0}"/>
              </a:ext>
            </a:extLst>
          </p:cNvPr>
          <p:cNvSpPr/>
          <p:nvPr/>
        </p:nvSpPr>
        <p:spPr>
          <a:xfrm>
            <a:off x="199009" y="182659"/>
            <a:ext cx="4134051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Positive or negative?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FA863D6-F915-48B7-A0A5-E6D3B9E328AA}"/>
              </a:ext>
            </a:extLst>
          </p:cNvPr>
          <p:cNvSpPr txBox="1">
            <a:spLocks/>
          </p:cNvSpPr>
          <p:nvPr/>
        </p:nvSpPr>
        <p:spPr>
          <a:xfrm>
            <a:off x="319766" y="1141758"/>
            <a:ext cx="4134051" cy="514953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latin typeface="+mn-lt"/>
              </a:rPr>
              <a:t>Megan thinks it would be funny to make a fake Instagram account of her friend, Hana.</a:t>
            </a:r>
            <a:br>
              <a:rPr lang="en-GB" sz="3200" dirty="0">
                <a:latin typeface="+mn-lt"/>
              </a:rPr>
            </a:br>
            <a:br>
              <a:rPr lang="en-GB" sz="3200" dirty="0">
                <a:latin typeface="+mn-lt"/>
              </a:rPr>
            </a:br>
            <a:r>
              <a:rPr lang="en-GB" sz="3200" dirty="0">
                <a:latin typeface="+mn-lt"/>
              </a:rPr>
              <a:t>She posts loads of silly photos that she has of Hana and sends silly messages to other students from their school.</a:t>
            </a:r>
          </a:p>
        </p:txBody>
      </p:sp>
      <p:pic>
        <p:nvPicPr>
          <p:cNvPr id="2" name="Picture 1" descr="A sign in front of a stereo&#10;&#10;Description automatically generated">
            <a:extLst>
              <a:ext uri="{FF2B5EF4-FFF2-40B4-BE49-F238E27FC236}">
                <a16:creationId xmlns:a16="http://schemas.microsoft.com/office/drawing/2014/main" id="{64E5DF81-175E-440C-8FB7-813D40467BE5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95847">
            <a:off x="4832372" y="523622"/>
            <a:ext cx="1918021" cy="1918021"/>
          </a:xfrm>
          <a:prstGeom prst="rect">
            <a:avLst/>
          </a:prstGeom>
        </p:spPr>
      </p:pic>
      <p:pic>
        <p:nvPicPr>
          <p:cNvPr id="4" name="Picture 3" descr="A picture containing computer&#10;&#10;Description automatically generated">
            <a:extLst>
              <a:ext uri="{FF2B5EF4-FFF2-40B4-BE49-F238E27FC236}">
                <a16:creationId xmlns:a16="http://schemas.microsoft.com/office/drawing/2014/main" id="{6803180D-7C52-4C1C-8E2E-3ECDB2BC7AB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73" t="19810" r="22316" b="22778"/>
          <a:stretch/>
        </p:blipFill>
        <p:spPr>
          <a:xfrm rot="532559">
            <a:off x="6690284" y="1762352"/>
            <a:ext cx="1442822" cy="1418127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BEB45249-6DEE-4112-A1E6-A24FEC65D7BD}"/>
              </a:ext>
            </a:extLst>
          </p:cNvPr>
          <p:cNvSpPr/>
          <p:nvPr/>
        </p:nvSpPr>
        <p:spPr>
          <a:xfrm>
            <a:off x="5399093" y="3751209"/>
            <a:ext cx="2274513" cy="658835"/>
          </a:xfrm>
          <a:prstGeom prst="rect">
            <a:avLst/>
          </a:prstGeom>
          <a:solidFill>
            <a:srgbClr val="5C91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B5C6D47A-491D-4B24-90B4-74E7C5474FD6}"/>
              </a:ext>
            </a:extLst>
          </p:cNvPr>
          <p:cNvSpPr/>
          <p:nvPr/>
        </p:nvSpPr>
        <p:spPr>
          <a:xfrm>
            <a:off x="5821831" y="3716528"/>
            <a:ext cx="1732307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Positive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9AB94921-D927-4464-BC49-0804E62C341C}"/>
              </a:ext>
            </a:extLst>
          </p:cNvPr>
          <p:cNvSpPr/>
          <p:nvPr/>
        </p:nvSpPr>
        <p:spPr>
          <a:xfrm>
            <a:off x="4746653" y="3569180"/>
            <a:ext cx="1033869" cy="1033869"/>
          </a:xfrm>
          <a:prstGeom prst="ellipse">
            <a:avLst/>
          </a:prstGeom>
          <a:solidFill>
            <a:schemeClr val="bg1"/>
          </a:solidFill>
          <a:ln w="76200">
            <a:solidFill>
              <a:srgbClr val="5C91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1" name="Content Placeholder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5A877EB5-9CFA-469F-BB0E-0712E08C234A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805" y="3661844"/>
            <a:ext cx="837563" cy="837563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27249E8B-B709-414C-93C3-4C87E89F86A7}"/>
              </a:ext>
            </a:extLst>
          </p:cNvPr>
          <p:cNvSpPr/>
          <p:nvPr/>
        </p:nvSpPr>
        <p:spPr>
          <a:xfrm>
            <a:off x="5780520" y="4380251"/>
            <a:ext cx="1732307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BAE5E1C-90DB-4203-8C20-E4EA4BFB1AA4}"/>
              </a:ext>
            </a:extLst>
          </p:cNvPr>
          <p:cNvSpPr/>
          <p:nvPr/>
        </p:nvSpPr>
        <p:spPr>
          <a:xfrm>
            <a:off x="5628843" y="5014864"/>
            <a:ext cx="2132069" cy="658835"/>
          </a:xfrm>
          <a:prstGeom prst="rect">
            <a:avLst/>
          </a:prstGeom>
          <a:solidFill>
            <a:srgbClr val="CF1E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D11DC283-DC4A-4D9C-9E1C-F509FE670548}"/>
              </a:ext>
            </a:extLst>
          </p:cNvPr>
          <p:cNvSpPr/>
          <p:nvPr/>
        </p:nvSpPr>
        <p:spPr>
          <a:xfrm>
            <a:off x="5725337" y="4980183"/>
            <a:ext cx="1925294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Negative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C19A494B-760B-4DE1-A556-DEA043FF0F92}"/>
              </a:ext>
            </a:extLst>
          </p:cNvPr>
          <p:cNvSpPr/>
          <p:nvPr/>
        </p:nvSpPr>
        <p:spPr>
          <a:xfrm>
            <a:off x="7606979" y="4842025"/>
            <a:ext cx="1033869" cy="1033869"/>
          </a:xfrm>
          <a:prstGeom prst="ellipse">
            <a:avLst/>
          </a:prstGeom>
          <a:solidFill>
            <a:schemeClr val="bg1"/>
          </a:solidFill>
          <a:ln w="76200">
            <a:solidFill>
              <a:srgbClr val="CF1E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A208DA5-A13E-4BCF-B5E8-FDBB895BF102}"/>
              </a:ext>
            </a:extLst>
          </p:cNvPr>
          <p:cNvSpPr/>
          <p:nvPr/>
        </p:nvSpPr>
        <p:spPr>
          <a:xfrm>
            <a:off x="8619402" y="5039086"/>
            <a:ext cx="493150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1FCF648-A9D5-4B39-A211-8F712FF074B9}"/>
              </a:ext>
            </a:extLst>
          </p:cNvPr>
          <p:cNvSpPr/>
          <p:nvPr/>
        </p:nvSpPr>
        <p:spPr>
          <a:xfrm>
            <a:off x="5504871" y="5811857"/>
            <a:ext cx="2591566" cy="942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5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Why?</a:t>
            </a:r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8CBCB688-AE90-48AE-AE9F-AC2EA117FE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090" y="4931052"/>
            <a:ext cx="855814" cy="855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724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/>
      <p:bldP spid="50" grpId="0" animBg="1"/>
      <p:bldP spid="52" grpId="0"/>
      <p:bldP spid="53" grpId="0" animBg="1"/>
      <p:bldP spid="54" grpId="0"/>
      <p:bldP spid="55" grpId="0" animBg="1"/>
      <p:bldP spid="56" grpId="0"/>
      <p:bldP spid="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Data 7">
            <a:extLst>
              <a:ext uri="{FF2B5EF4-FFF2-40B4-BE49-F238E27FC236}">
                <a16:creationId xmlns:a16="http://schemas.microsoft.com/office/drawing/2014/main" id="{2FE5F7D3-F78F-4F03-9611-926E6DEDF181}"/>
              </a:ext>
            </a:extLst>
          </p:cNvPr>
          <p:cNvSpPr/>
          <p:nvPr/>
        </p:nvSpPr>
        <p:spPr>
          <a:xfrm>
            <a:off x="2869583" y="245702"/>
            <a:ext cx="1923870" cy="554448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61CD75-B4F6-43E5-87BF-A581C9781CEB}"/>
              </a:ext>
            </a:extLst>
          </p:cNvPr>
          <p:cNvSpPr/>
          <p:nvPr/>
        </p:nvSpPr>
        <p:spPr>
          <a:xfrm>
            <a:off x="-2" y="245701"/>
            <a:ext cx="4268734" cy="5544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CC2F492-7993-4E1A-B374-F089BEA7A7B0}"/>
              </a:ext>
            </a:extLst>
          </p:cNvPr>
          <p:cNvSpPr/>
          <p:nvPr/>
        </p:nvSpPr>
        <p:spPr>
          <a:xfrm>
            <a:off x="199009" y="182659"/>
            <a:ext cx="4134051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Positive or negative?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FA863D6-F915-48B7-A0A5-E6D3B9E328AA}"/>
              </a:ext>
            </a:extLst>
          </p:cNvPr>
          <p:cNvSpPr txBox="1">
            <a:spLocks/>
          </p:cNvSpPr>
          <p:nvPr/>
        </p:nvSpPr>
        <p:spPr>
          <a:xfrm>
            <a:off x="319766" y="1141758"/>
            <a:ext cx="4134051" cy="465458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latin typeface="+mn-lt"/>
              </a:rPr>
              <a:t>Calvin recently bought some stickers for his bike from a small shop near where he lives.</a:t>
            </a:r>
          </a:p>
          <a:p>
            <a:pPr algn="ctr"/>
            <a:endParaRPr lang="en-GB" sz="3200" dirty="0">
              <a:latin typeface="+mn-lt"/>
            </a:endParaRPr>
          </a:p>
          <a:p>
            <a:pPr algn="ctr"/>
            <a:r>
              <a:rPr lang="en-GB" sz="3200" dirty="0">
                <a:latin typeface="+mn-lt"/>
              </a:rPr>
              <a:t>He is really happy with them, and decides to leave a review on their website to show how much he likes them.</a:t>
            </a:r>
          </a:p>
        </p:txBody>
      </p:sp>
      <p:pic>
        <p:nvPicPr>
          <p:cNvPr id="6" name="Picture 5" descr="A picture containing shape&#10;&#10;Description automatically generated">
            <a:extLst>
              <a:ext uri="{FF2B5EF4-FFF2-40B4-BE49-F238E27FC236}">
                <a16:creationId xmlns:a16="http://schemas.microsoft.com/office/drawing/2014/main" id="{AFCB82F1-2EDB-42EE-8080-B7684B97402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03" t="26174" r="14820" b="26854"/>
          <a:stretch/>
        </p:blipFill>
        <p:spPr>
          <a:xfrm rot="20932772">
            <a:off x="5043488" y="862419"/>
            <a:ext cx="1732307" cy="1166137"/>
          </a:xfrm>
          <a:prstGeom prst="rect">
            <a:avLst/>
          </a:prstGeom>
        </p:spPr>
      </p:pic>
      <p:pic>
        <p:nvPicPr>
          <p:cNvPr id="11" name="Picture 10" descr="A picture containing shape&#10;&#10;Description automatically generated">
            <a:extLst>
              <a:ext uri="{FF2B5EF4-FFF2-40B4-BE49-F238E27FC236}">
                <a16:creationId xmlns:a16="http://schemas.microsoft.com/office/drawing/2014/main" id="{71F22CB3-88A8-4447-B1D6-5A78206732B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46" t="20340" r="12507" b="21198"/>
          <a:stretch/>
        </p:blipFill>
        <p:spPr>
          <a:xfrm rot="436239">
            <a:off x="6972582" y="1916105"/>
            <a:ext cx="1477577" cy="1190686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E0FB523D-85B5-4DAB-B3FF-4259718FED46}"/>
              </a:ext>
            </a:extLst>
          </p:cNvPr>
          <p:cNvSpPr/>
          <p:nvPr/>
        </p:nvSpPr>
        <p:spPr>
          <a:xfrm>
            <a:off x="5399093" y="3751209"/>
            <a:ext cx="2274513" cy="658835"/>
          </a:xfrm>
          <a:prstGeom prst="rect">
            <a:avLst/>
          </a:prstGeom>
          <a:solidFill>
            <a:srgbClr val="5C91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6F42ABE-B36B-4722-AF1A-896667D445CD}"/>
              </a:ext>
            </a:extLst>
          </p:cNvPr>
          <p:cNvSpPr/>
          <p:nvPr/>
        </p:nvSpPr>
        <p:spPr>
          <a:xfrm>
            <a:off x="5821831" y="3716528"/>
            <a:ext cx="1732307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Positive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6ABB6A36-74D6-47B8-BC5E-F5C35061B81F}"/>
              </a:ext>
            </a:extLst>
          </p:cNvPr>
          <p:cNvSpPr/>
          <p:nvPr/>
        </p:nvSpPr>
        <p:spPr>
          <a:xfrm>
            <a:off x="4746653" y="3569180"/>
            <a:ext cx="1033869" cy="1033869"/>
          </a:xfrm>
          <a:prstGeom prst="ellipse">
            <a:avLst/>
          </a:prstGeom>
          <a:solidFill>
            <a:schemeClr val="bg1"/>
          </a:solidFill>
          <a:ln w="76200">
            <a:solidFill>
              <a:srgbClr val="5C91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1" name="Content Placeholder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0BA10D3A-67C1-47C8-A637-279E4D836F26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805" y="3661844"/>
            <a:ext cx="837563" cy="837563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9048263E-491A-4935-A28D-765D98A3E6B6}"/>
              </a:ext>
            </a:extLst>
          </p:cNvPr>
          <p:cNvSpPr/>
          <p:nvPr/>
        </p:nvSpPr>
        <p:spPr>
          <a:xfrm>
            <a:off x="5780520" y="4380251"/>
            <a:ext cx="1732307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003BD9B8-ECCD-4E07-AC72-476CD09547EF}"/>
              </a:ext>
            </a:extLst>
          </p:cNvPr>
          <p:cNvSpPr/>
          <p:nvPr/>
        </p:nvSpPr>
        <p:spPr>
          <a:xfrm>
            <a:off x="5628843" y="5014864"/>
            <a:ext cx="2132069" cy="658835"/>
          </a:xfrm>
          <a:prstGeom prst="rect">
            <a:avLst/>
          </a:prstGeom>
          <a:solidFill>
            <a:srgbClr val="CF1E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3A660C9B-D2EE-4259-A0D9-1D7F3C574A25}"/>
              </a:ext>
            </a:extLst>
          </p:cNvPr>
          <p:cNvSpPr/>
          <p:nvPr/>
        </p:nvSpPr>
        <p:spPr>
          <a:xfrm>
            <a:off x="5725337" y="4980183"/>
            <a:ext cx="1925294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Negative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8DAC1B1A-8F7E-45E7-B762-9DC75C486355}"/>
              </a:ext>
            </a:extLst>
          </p:cNvPr>
          <p:cNvSpPr/>
          <p:nvPr/>
        </p:nvSpPr>
        <p:spPr>
          <a:xfrm>
            <a:off x="7606979" y="4842025"/>
            <a:ext cx="1033869" cy="1033869"/>
          </a:xfrm>
          <a:prstGeom prst="ellipse">
            <a:avLst/>
          </a:prstGeom>
          <a:solidFill>
            <a:schemeClr val="bg1"/>
          </a:solidFill>
          <a:ln w="76200">
            <a:solidFill>
              <a:srgbClr val="CF1E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E33FF8F2-BD92-4613-AD65-8688C23D5C8F}"/>
              </a:ext>
            </a:extLst>
          </p:cNvPr>
          <p:cNvSpPr/>
          <p:nvPr/>
        </p:nvSpPr>
        <p:spPr>
          <a:xfrm>
            <a:off x="8619402" y="5039086"/>
            <a:ext cx="493150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323386FA-4CB5-4FAF-A851-0BFE8DA1E3FA}"/>
              </a:ext>
            </a:extLst>
          </p:cNvPr>
          <p:cNvSpPr/>
          <p:nvPr/>
        </p:nvSpPr>
        <p:spPr>
          <a:xfrm>
            <a:off x="5504871" y="5811857"/>
            <a:ext cx="2591566" cy="942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5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Why?</a:t>
            </a:r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EBC28D25-7A00-4F4A-9A22-5122E97DF1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090" y="4931052"/>
            <a:ext cx="855814" cy="855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123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/>
      <p:bldP spid="50" grpId="0" animBg="1"/>
      <p:bldP spid="52" grpId="0"/>
      <p:bldP spid="53" grpId="0" animBg="1"/>
      <p:bldP spid="54" grpId="0"/>
      <p:bldP spid="55" grpId="0" animBg="1"/>
      <p:bldP spid="56" grpId="0"/>
      <p:bldP spid="57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2947</TotalTime>
  <Words>426</Words>
  <Application>Microsoft Office PowerPoint</Application>
  <PresentationFormat>On-screen Show (4:3)</PresentationFormat>
  <Paragraphs>67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Would you share it online?</dc:title>
  <dc:creator>Kate Edwards</dc:creator>
  <cp:lastModifiedBy>Gareth Cort</cp:lastModifiedBy>
  <cp:revision>93</cp:revision>
  <dcterms:created xsi:type="dcterms:W3CDTF">2019-10-29T11:27:17Z</dcterms:created>
  <dcterms:modified xsi:type="dcterms:W3CDTF">2020-11-05T16:03:19Z</dcterms:modified>
</cp:coreProperties>
</file>