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72" r:id="rId2"/>
    <p:sldId id="275" r:id="rId3"/>
    <p:sldId id="276" r:id="rId4"/>
    <p:sldId id="281" r:id="rId5"/>
    <p:sldId id="282" r:id="rId6"/>
    <p:sldId id="283" r:id="rId7"/>
    <p:sldId id="28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EE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51" autoAdjust="0"/>
    <p:restoredTop sz="84606" autoAdjust="0"/>
  </p:normalViewPr>
  <p:slideViewPr>
    <p:cSldViewPr snapToGrid="0">
      <p:cViewPr varScale="1">
        <p:scale>
          <a:sx n="115" d="100"/>
          <a:sy n="115" d="100"/>
        </p:scale>
        <p:origin x="231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eth Cort" userId="70a7ccca9534fe0d" providerId="LiveId" clId="{A6B96A5F-4E9B-4860-8207-E89746C0C646}"/>
    <pc:docChg chg="custSel modSld">
      <pc:chgData name="Gareth Cort" userId="70a7ccca9534fe0d" providerId="LiveId" clId="{A6B96A5F-4E9B-4860-8207-E89746C0C646}" dt="2018-12-17T09:26:42.056" v="17" actId="478"/>
      <pc:docMkLst>
        <pc:docMk/>
      </pc:docMkLst>
      <pc:sldChg chg="delSp">
        <pc:chgData name="Gareth Cort" userId="70a7ccca9534fe0d" providerId="LiveId" clId="{A6B96A5F-4E9B-4860-8207-E89746C0C646}" dt="2018-12-17T09:26:42.056" v="17" actId="478"/>
        <pc:sldMkLst>
          <pc:docMk/>
          <pc:sldMk cId="3391794129" sldId="257"/>
        </pc:sldMkLst>
        <pc:spChg chg="del">
          <ac:chgData name="Gareth Cort" userId="70a7ccca9534fe0d" providerId="LiveId" clId="{A6B96A5F-4E9B-4860-8207-E89746C0C646}" dt="2018-12-17T09:26:42.056" v="17" actId="478"/>
          <ac:spMkLst>
            <pc:docMk/>
            <pc:sldMk cId="3391794129" sldId="257"/>
            <ac:spMk id="5" creationId="{42C19CA4-DAC7-4A7B-973D-6D13A56F2DE4}"/>
          </ac:spMkLst>
        </pc:spChg>
      </pc:sldChg>
      <pc:sldChg chg="modSp">
        <pc:chgData name="Gareth Cort" userId="70a7ccca9534fe0d" providerId="LiveId" clId="{A6B96A5F-4E9B-4860-8207-E89746C0C646}" dt="2018-12-14T08:25:41.677" v="16" actId="20577"/>
        <pc:sldMkLst>
          <pc:docMk/>
          <pc:sldMk cId="248292659" sldId="270"/>
        </pc:sldMkLst>
        <pc:spChg chg="mod">
          <ac:chgData name="Gareth Cort" userId="70a7ccca9534fe0d" providerId="LiveId" clId="{A6B96A5F-4E9B-4860-8207-E89746C0C646}" dt="2018-12-14T08:25:41.677" v="16" actId="20577"/>
          <ac:spMkLst>
            <pc:docMk/>
            <pc:sldMk cId="248292659" sldId="270"/>
            <ac:spMk id="3" creationId="{F228F98C-C5D7-41C7-9ADA-D658D259F5A1}"/>
          </ac:spMkLst>
        </pc:spChg>
      </pc:sldChg>
    </pc:docChg>
  </pc:docChgLst>
  <pc:docChgLst>
    <pc:chgData name="Gareth Cort" userId="70a7ccca9534fe0d" providerId="LiveId" clId="{B3CCE914-4532-4448-A2B9-0B974D69D76B}"/>
    <pc:docChg chg="modSld modMainMaster">
      <pc:chgData name="Gareth Cort" userId="70a7ccca9534fe0d" providerId="LiveId" clId="{B3CCE914-4532-4448-A2B9-0B974D69D76B}" dt="2019-12-12T11:55:15.896" v="5" actId="1076"/>
      <pc:docMkLst>
        <pc:docMk/>
      </pc:docMkLst>
      <pc:sldChg chg="addSp modSp">
        <pc:chgData name="Gareth Cort" userId="70a7ccca9534fe0d" providerId="LiveId" clId="{B3CCE914-4532-4448-A2B9-0B974D69D76B}" dt="2019-12-12T11:55:15.896" v="5" actId="1076"/>
        <pc:sldMkLst>
          <pc:docMk/>
          <pc:sldMk cId="3694437384" sldId="272"/>
        </pc:sldMkLst>
        <pc:spChg chg="mod">
          <ac:chgData name="Gareth Cort" userId="70a7ccca9534fe0d" providerId="LiveId" clId="{B3CCE914-4532-4448-A2B9-0B974D69D76B}" dt="2019-12-12T11:55:07.444" v="2" actId="1076"/>
          <ac:spMkLst>
            <pc:docMk/>
            <pc:sldMk cId="3694437384" sldId="272"/>
            <ac:spMk id="2" creationId="{5A8CCA35-8B9B-4144-B11A-5B6F94E9E112}"/>
          </ac:spMkLst>
        </pc:spChg>
        <pc:spChg chg="mod">
          <ac:chgData name="Gareth Cort" userId="70a7ccca9534fe0d" providerId="LiveId" clId="{B3CCE914-4532-4448-A2B9-0B974D69D76B}" dt="2019-12-12T11:55:15.896" v="5" actId="1076"/>
          <ac:spMkLst>
            <pc:docMk/>
            <pc:sldMk cId="3694437384" sldId="272"/>
            <ac:spMk id="7" creationId="{D8C251CA-C627-4833-8E6D-618C373E8D46}"/>
          </ac:spMkLst>
        </pc:spChg>
        <pc:spChg chg="add">
          <ac:chgData name="Gareth Cort" userId="70a7ccca9534fe0d" providerId="LiveId" clId="{B3CCE914-4532-4448-A2B9-0B974D69D76B}" dt="2019-12-12T11:55:11.384" v="4"/>
          <ac:spMkLst>
            <pc:docMk/>
            <pc:sldMk cId="3694437384" sldId="272"/>
            <ac:spMk id="8" creationId="{9B99EC65-6D64-46EC-BA9D-9AE8EE4B5DF9}"/>
          </ac:spMkLst>
        </pc:spChg>
        <pc:picChg chg="add">
          <ac:chgData name="Gareth Cort" userId="70a7ccca9534fe0d" providerId="LiveId" clId="{B3CCE914-4532-4448-A2B9-0B974D69D76B}" dt="2019-12-12T11:55:11.384" v="4"/>
          <ac:picMkLst>
            <pc:docMk/>
            <pc:sldMk cId="3694437384" sldId="272"/>
            <ac:picMk id="9" creationId="{C2384BEF-1092-489C-B98C-BD91F329F4D6}"/>
          </ac:picMkLst>
        </pc:picChg>
      </pc:sldChg>
      <pc:sldMasterChg chg="modSp">
        <pc:chgData name="Gareth Cort" userId="70a7ccca9534fe0d" providerId="LiveId" clId="{B3CCE914-4532-4448-A2B9-0B974D69D76B}" dt="2019-12-12T11:21:03.921" v="0" actId="14100"/>
        <pc:sldMasterMkLst>
          <pc:docMk/>
          <pc:sldMasterMk cId="3715247611" sldId="2147483660"/>
        </pc:sldMasterMkLst>
        <pc:spChg chg="mod">
          <ac:chgData name="Gareth Cort" userId="70a7ccca9534fe0d" providerId="LiveId" clId="{B3CCE914-4532-4448-A2B9-0B974D69D76B}" dt="2019-12-12T11:21:03.921" v="0" actId="14100"/>
          <ac:spMkLst>
            <pc:docMk/>
            <pc:sldMasterMk cId="3715247611" sldId="2147483660"/>
            <ac:spMk id="7" creationId="{770207CE-7796-49A9-9773-125FF4A62B2A}"/>
          </ac:spMkLst>
        </pc:spChg>
      </pc:sldMasterChg>
      <pc:sldMasterChg chg="addSp modSp">
        <pc:chgData name="Gareth Cort" userId="70a7ccca9534fe0d" providerId="LiveId" clId="{B3CCE914-4532-4448-A2B9-0B974D69D76B}" dt="2019-12-12T11:23:18.896" v="1"/>
        <pc:sldMasterMkLst>
          <pc:docMk/>
          <pc:sldMasterMk cId="1820208408" sldId="2147483672"/>
        </pc:sldMasterMkLst>
        <pc:spChg chg="add mod">
          <ac:chgData name="Gareth Cort" userId="70a7ccca9534fe0d" providerId="LiveId" clId="{B3CCE914-4532-4448-A2B9-0B974D69D76B}" dt="2019-12-12T11:23:18.896" v="1"/>
          <ac:spMkLst>
            <pc:docMk/>
            <pc:sldMasterMk cId="1820208408" sldId="2147483672"/>
            <ac:spMk id="2" creationId="{F53A67B0-B417-45B9-9451-0EB83DB9EEB6}"/>
          </ac:spMkLst>
        </pc:spChg>
        <pc:spChg chg="add mod">
          <ac:chgData name="Gareth Cort" userId="70a7ccca9534fe0d" providerId="LiveId" clId="{B3CCE914-4532-4448-A2B9-0B974D69D76B}" dt="2019-12-12T11:23:18.896" v="1"/>
          <ac:spMkLst>
            <pc:docMk/>
            <pc:sldMasterMk cId="1820208408" sldId="2147483672"/>
            <ac:spMk id="3" creationId="{49C6F0AC-6ECB-4FD1-BAEB-050650070CEC}"/>
          </ac:spMkLst>
        </pc:spChg>
        <pc:spChg chg="add mod">
          <ac:chgData name="Gareth Cort" userId="70a7ccca9534fe0d" providerId="LiveId" clId="{B3CCE914-4532-4448-A2B9-0B974D69D76B}" dt="2019-12-12T11:23:18.896" v="1"/>
          <ac:spMkLst>
            <pc:docMk/>
            <pc:sldMasterMk cId="1820208408" sldId="2147483672"/>
            <ac:spMk id="4" creationId="{DF267866-2246-46DB-981C-422FF84CBCBA}"/>
          </ac:spMkLst>
        </pc:spChg>
        <pc:spChg chg="add mod">
          <ac:chgData name="Gareth Cort" userId="70a7ccca9534fe0d" providerId="LiveId" clId="{B3CCE914-4532-4448-A2B9-0B974D69D76B}" dt="2019-12-12T11:23:18.896" v="1"/>
          <ac:spMkLst>
            <pc:docMk/>
            <pc:sldMasterMk cId="1820208408" sldId="2147483672"/>
            <ac:spMk id="5" creationId="{29AB5056-9D63-48BE-9498-2F7EADB53703}"/>
          </ac:spMkLst>
        </pc:spChg>
        <pc:spChg chg="add mod">
          <ac:chgData name="Gareth Cort" userId="70a7ccca9534fe0d" providerId="LiveId" clId="{B3CCE914-4532-4448-A2B9-0B974D69D76B}" dt="2019-12-12T11:23:18.896" v="1"/>
          <ac:spMkLst>
            <pc:docMk/>
            <pc:sldMasterMk cId="1820208408" sldId="2147483672"/>
            <ac:spMk id="6" creationId="{4374725B-9ABF-4D56-9F9B-5A3B63A2A262}"/>
          </ac:spMkLst>
        </pc:spChg>
      </pc:sldMasterChg>
    </pc:docChg>
  </pc:docChgLst>
  <pc:docChgLst>
    <pc:chgData name="Gareth Cort" userId="70a7ccca9534fe0d" providerId="LiveId" clId="{3137DFC9-C400-43C5-BA27-B61257F6D502}"/>
    <pc:docChg chg="undo redo custSel modSld modMainMaster">
      <pc:chgData name="Gareth Cort" userId="70a7ccca9534fe0d" providerId="LiveId" clId="{3137DFC9-C400-43C5-BA27-B61257F6D502}" dt="2018-12-13T16:19:57.871" v="2631" actId="20577"/>
      <pc:docMkLst>
        <pc:docMk/>
      </pc:docMkLst>
      <pc:sldChg chg="addSp delSp modSp setBg">
        <pc:chgData name="Gareth Cort" userId="70a7ccca9534fe0d" providerId="LiveId" clId="{3137DFC9-C400-43C5-BA27-B61257F6D502}" dt="2018-12-13T15:58:39.258" v="1800" actId="20577"/>
        <pc:sldMkLst>
          <pc:docMk/>
          <pc:sldMk cId="1109560651" sldId="256"/>
        </pc:sldMkLst>
        <pc:spChg chg="add mod topLvl">
          <ac:chgData name="Gareth Cort" userId="70a7ccca9534fe0d" providerId="LiveId" clId="{3137DFC9-C400-43C5-BA27-B61257F6D502}" dt="2018-12-13T14:49:36.559" v="827" actId="1038"/>
          <ac:spMkLst>
            <pc:docMk/>
            <pc:sldMk cId="1109560651" sldId="256"/>
            <ac:spMk id="2" creationId="{66A61C41-415E-44ED-8508-9F1269E569A1}"/>
          </ac:spMkLst>
        </pc:spChg>
        <pc:spChg chg="add del mod">
          <ac:chgData name="Gareth Cort" userId="70a7ccca9534fe0d" providerId="LiveId" clId="{3137DFC9-C400-43C5-BA27-B61257F6D502}" dt="2018-12-13T14:01:48.919" v="485" actId="478"/>
          <ac:spMkLst>
            <pc:docMk/>
            <pc:sldMk cId="1109560651" sldId="256"/>
            <ac:spMk id="3" creationId="{D8F2D814-48D1-4EAD-A21A-17440F5067DE}"/>
          </ac:spMkLst>
        </pc:spChg>
        <pc:spChg chg="mod">
          <ac:chgData name="Gareth Cort" userId="70a7ccca9534fe0d" providerId="LiveId" clId="{3137DFC9-C400-43C5-BA27-B61257F6D502}" dt="2018-12-13T14:49:47.660" v="838" actId="20577"/>
          <ac:spMkLst>
            <pc:docMk/>
            <pc:sldMk cId="1109560651" sldId="256"/>
            <ac:spMk id="4" creationId="{671B682A-0030-42F9-910C-D73CF125C923}"/>
          </ac:spMkLst>
        </pc:spChg>
        <pc:spChg chg="add mod topLvl">
          <ac:chgData name="Gareth Cort" userId="70a7ccca9534fe0d" providerId="LiveId" clId="{3137DFC9-C400-43C5-BA27-B61257F6D502}" dt="2018-12-13T14:09:30.675" v="623" actId="164"/>
          <ac:spMkLst>
            <pc:docMk/>
            <pc:sldMk cId="1109560651" sldId="256"/>
            <ac:spMk id="5" creationId="{40620DB7-BC6C-46C1-B10D-E4D54FFDA55F}"/>
          </ac:spMkLst>
        </pc:spChg>
        <pc:spChg chg="add mod">
          <ac:chgData name="Gareth Cort" userId="70a7ccca9534fe0d" providerId="LiveId" clId="{3137DFC9-C400-43C5-BA27-B61257F6D502}" dt="2018-12-13T15:58:39.258" v="1800" actId="20577"/>
          <ac:spMkLst>
            <pc:docMk/>
            <pc:sldMk cId="1109560651" sldId="256"/>
            <ac:spMk id="7" creationId="{B3E4A3DC-8FCA-44B2-A189-692FE509845F}"/>
          </ac:spMkLst>
        </pc:spChg>
        <pc:spChg chg="add mod">
          <ac:chgData name="Gareth Cort" userId="70a7ccca9534fe0d" providerId="LiveId" clId="{3137DFC9-C400-43C5-BA27-B61257F6D502}" dt="2018-12-13T15:02:08.136" v="928" actId="403"/>
          <ac:spMkLst>
            <pc:docMk/>
            <pc:sldMk cId="1109560651" sldId="256"/>
            <ac:spMk id="8" creationId="{C6B0D2A2-4080-422A-BABF-7B2C5D178D71}"/>
          </ac:spMkLst>
        </pc:spChg>
        <pc:spChg chg="add mod ord">
          <ac:chgData name="Gareth Cort" userId="70a7ccca9534fe0d" providerId="LiveId" clId="{3137DFC9-C400-43C5-BA27-B61257F6D502}" dt="2018-12-13T14:38:29.177" v="652" actId="1076"/>
          <ac:spMkLst>
            <pc:docMk/>
            <pc:sldMk cId="1109560651" sldId="256"/>
            <ac:spMk id="10" creationId="{A8DA2321-1534-4CF7-BA46-BB9A187DA6E6}"/>
          </ac:spMkLst>
        </pc:spChg>
        <pc:grpChg chg="add del mod">
          <ac:chgData name="Gareth Cort" userId="70a7ccca9534fe0d" providerId="LiveId" clId="{3137DFC9-C400-43C5-BA27-B61257F6D502}" dt="2018-12-13T14:09:15.130" v="589" actId="165"/>
          <ac:grpSpMkLst>
            <pc:docMk/>
            <pc:sldMk cId="1109560651" sldId="256"/>
            <ac:grpSpMk id="6" creationId="{1AF76868-26F5-427C-9EDA-DE3130238DE4}"/>
          </ac:grpSpMkLst>
        </pc:grpChg>
        <pc:grpChg chg="add mod">
          <ac:chgData name="Gareth Cort" userId="70a7ccca9534fe0d" providerId="LiveId" clId="{3137DFC9-C400-43C5-BA27-B61257F6D502}" dt="2018-12-13T15:01:54.010" v="923" actId="14100"/>
          <ac:grpSpMkLst>
            <pc:docMk/>
            <pc:sldMk cId="1109560651" sldId="256"/>
            <ac:grpSpMk id="9" creationId="{7D5AE2D5-37B5-4309-8F0B-CF877CA19F2F}"/>
          </ac:grpSpMkLst>
        </pc:grpChg>
      </pc:sldChg>
      <pc:sldChg chg="addSp delSp modSp">
        <pc:chgData name="Gareth Cort" userId="70a7ccca9534fe0d" providerId="LiveId" clId="{3137DFC9-C400-43C5-BA27-B61257F6D502}" dt="2018-12-13T15:02:19.860" v="932"/>
        <pc:sldMkLst>
          <pc:docMk/>
          <pc:sldMk cId="3391794129" sldId="257"/>
        </pc:sldMkLst>
        <pc:spChg chg="del">
          <ac:chgData name="Gareth Cort" userId="70a7ccca9534fe0d" providerId="LiveId" clId="{3137DFC9-C400-43C5-BA27-B61257F6D502}" dt="2018-12-13T14:48:05.674" v="680" actId="478"/>
          <ac:spMkLst>
            <pc:docMk/>
            <pc:sldMk cId="3391794129" sldId="257"/>
            <ac:spMk id="2" creationId="{A1E39FAC-7A6C-4965-8774-4CECF2F9CD19}"/>
          </ac:spMkLst>
        </pc:spChg>
        <pc:spChg chg="del">
          <ac:chgData name="Gareth Cort" userId="70a7ccca9534fe0d" providerId="LiveId" clId="{3137DFC9-C400-43C5-BA27-B61257F6D502}" dt="2018-12-13T14:51:21.247" v="875" actId="478"/>
          <ac:spMkLst>
            <pc:docMk/>
            <pc:sldMk cId="3391794129" sldId="257"/>
            <ac:spMk id="3" creationId="{2A0EA4EC-19A5-46BD-BC8C-CCC90FB1A9A6}"/>
          </ac:spMkLst>
        </pc:spChg>
        <pc:spChg chg="del">
          <ac:chgData name="Gareth Cort" userId="70a7ccca9534fe0d" providerId="LiveId" clId="{3137DFC9-C400-43C5-BA27-B61257F6D502}" dt="2018-12-13T14:51:23.296" v="876" actId="478"/>
          <ac:spMkLst>
            <pc:docMk/>
            <pc:sldMk cId="3391794129" sldId="257"/>
            <ac:spMk id="4" creationId="{55AC6E1E-3749-491C-9F84-2075779699DC}"/>
          </ac:spMkLst>
        </pc:spChg>
        <pc:spChg chg="mod">
          <ac:chgData name="Gareth Cort" userId="70a7ccca9534fe0d" providerId="LiveId" clId="{3137DFC9-C400-43C5-BA27-B61257F6D502}" dt="2018-12-13T14:52:17.450" v="886" actId="1076"/>
          <ac:spMkLst>
            <pc:docMk/>
            <pc:sldMk cId="3391794129" sldId="257"/>
            <ac:spMk id="5" creationId="{42C19CA4-DAC7-4A7B-973D-6D13A56F2DE4}"/>
          </ac:spMkLst>
        </pc:spChg>
        <pc:spChg chg="add del">
          <ac:chgData name="Gareth Cort" userId="70a7ccca9534fe0d" providerId="LiveId" clId="{3137DFC9-C400-43C5-BA27-B61257F6D502}" dt="2018-12-13T14:47:55.184" v="674" actId="478"/>
          <ac:spMkLst>
            <pc:docMk/>
            <pc:sldMk cId="3391794129" sldId="257"/>
            <ac:spMk id="6" creationId="{1B2F48D4-451B-429A-93B0-B7E66A6DD601}"/>
          </ac:spMkLst>
        </pc:spChg>
        <pc:spChg chg="add del mod">
          <ac:chgData name="Gareth Cort" userId="70a7ccca9534fe0d" providerId="LiveId" clId="{3137DFC9-C400-43C5-BA27-B61257F6D502}" dt="2018-12-13T14:48:30.290" v="685" actId="478"/>
          <ac:spMkLst>
            <pc:docMk/>
            <pc:sldMk cId="3391794129" sldId="257"/>
            <ac:spMk id="7" creationId="{F19B7B62-3A1B-401E-9C2F-D54246FE41D7}"/>
          </ac:spMkLst>
        </pc:spChg>
        <pc:spChg chg="del">
          <ac:chgData name="Gareth Cort" userId="70a7ccca9534fe0d" providerId="LiveId" clId="{3137DFC9-C400-43C5-BA27-B61257F6D502}" dt="2018-12-13T14:48:34.621" v="687" actId="478"/>
          <ac:spMkLst>
            <pc:docMk/>
            <pc:sldMk cId="3391794129" sldId="257"/>
            <ac:spMk id="11" creationId="{562E4AEF-7912-4B3B-9B18-912EE43B7BD7}"/>
          </ac:spMkLst>
        </pc:spChg>
        <pc:spChg chg="mod">
          <ac:chgData name="Gareth Cort" userId="70a7ccca9534fe0d" providerId="LiveId" clId="{3137DFC9-C400-43C5-BA27-B61257F6D502}" dt="2018-12-13T14:48:55.966" v="760" actId="1037"/>
          <ac:spMkLst>
            <pc:docMk/>
            <pc:sldMk cId="3391794129" sldId="257"/>
            <ac:spMk id="13" creationId="{29207389-5724-4A0A-ABCB-82A2E9A0C3AF}"/>
          </ac:spMkLst>
        </pc:spChg>
        <pc:spChg chg="mod">
          <ac:chgData name="Gareth Cort" userId="70a7ccca9534fe0d" providerId="LiveId" clId="{3137DFC9-C400-43C5-BA27-B61257F6D502}" dt="2018-12-13T14:48:52.761" v="736" actId="14100"/>
          <ac:spMkLst>
            <pc:docMk/>
            <pc:sldMk cId="3391794129" sldId="257"/>
            <ac:spMk id="14" creationId="{940C92C4-FDA1-4537-A70D-21C0A9648B7D}"/>
          </ac:spMkLst>
        </pc:spChg>
        <pc:spChg chg="mod">
          <ac:chgData name="Gareth Cort" userId="70a7ccca9534fe0d" providerId="LiveId" clId="{3137DFC9-C400-43C5-BA27-B61257F6D502}" dt="2018-12-13T14:48:43.576" v="694" actId="14100"/>
          <ac:spMkLst>
            <pc:docMk/>
            <pc:sldMk cId="3391794129" sldId="257"/>
            <ac:spMk id="15" creationId="{17AE13F9-3E4C-4A2B-9239-1C31E65CBDEC}"/>
          </ac:spMkLst>
        </pc:spChg>
        <pc:spChg chg="add mod">
          <ac:chgData name="Gareth Cort" userId="70a7ccca9534fe0d" providerId="LiveId" clId="{3137DFC9-C400-43C5-BA27-B61257F6D502}" dt="2018-12-13T14:50:59.039" v="870" actId="1076"/>
          <ac:spMkLst>
            <pc:docMk/>
            <pc:sldMk cId="3391794129" sldId="257"/>
            <ac:spMk id="20" creationId="{695CE840-1157-46CF-A1E3-6FF0428E5B21}"/>
          </ac:spMkLst>
        </pc:spChg>
        <pc:grpChg chg="add del mod">
          <ac:chgData name="Gareth Cort" userId="70a7ccca9534fe0d" providerId="LiveId" clId="{3137DFC9-C400-43C5-BA27-B61257F6D502}" dt="2018-12-13T14:48:35.855" v="688" actId="478"/>
          <ac:grpSpMkLst>
            <pc:docMk/>
            <pc:sldMk cId="3391794129" sldId="257"/>
            <ac:grpSpMk id="8" creationId="{1D6EDF74-DE59-4B07-A036-BBC2D60FFA6B}"/>
          </ac:grpSpMkLst>
        </pc:grpChg>
        <pc:grpChg chg="add del">
          <ac:chgData name="Gareth Cort" userId="70a7ccca9534fe0d" providerId="LiveId" clId="{3137DFC9-C400-43C5-BA27-B61257F6D502}" dt="2018-12-13T14:49:14.135" v="761" actId="478"/>
          <ac:grpSpMkLst>
            <pc:docMk/>
            <pc:sldMk cId="3391794129" sldId="257"/>
            <ac:grpSpMk id="12" creationId="{D3D0B8B6-0D1C-4B79-9945-1707DC7C3612}"/>
          </ac:grpSpMkLst>
        </pc:grpChg>
        <pc:grpChg chg="add del">
          <ac:chgData name="Gareth Cort" userId="70a7ccca9534fe0d" providerId="LiveId" clId="{3137DFC9-C400-43C5-BA27-B61257F6D502}" dt="2018-12-13T15:02:19.582" v="931" actId="478"/>
          <ac:grpSpMkLst>
            <pc:docMk/>
            <pc:sldMk cId="3391794129" sldId="257"/>
            <ac:grpSpMk id="16" creationId="{6643AA2D-34E6-4912-927B-B0ADB8C577CC}"/>
          </ac:grpSpMkLst>
        </pc:grpChg>
        <pc:grpChg chg="add">
          <ac:chgData name="Gareth Cort" userId="70a7ccca9534fe0d" providerId="LiveId" clId="{3137DFC9-C400-43C5-BA27-B61257F6D502}" dt="2018-12-13T15:02:19.860" v="932"/>
          <ac:grpSpMkLst>
            <pc:docMk/>
            <pc:sldMk cId="3391794129" sldId="257"/>
            <ac:grpSpMk id="23" creationId="{F102F553-CD6C-41FF-8105-539E52D08950}"/>
          </ac:grpSpMkLst>
        </pc:grpChg>
        <pc:picChg chg="add mod modCrop">
          <ac:chgData name="Gareth Cort" userId="70a7ccca9534fe0d" providerId="LiveId" clId="{3137DFC9-C400-43C5-BA27-B61257F6D502}" dt="2018-12-13T14:52:13.662" v="885" actId="1076"/>
          <ac:picMkLst>
            <pc:docMk/>
            <pc:sldMk cId="3391794129" sldId="257"/>
            <ac:picMk id="22" creationId="{7DAEE6CD-EE71-4FEA-8EEB-53755361DD88}"/>
          </ac:picMkLst>
        </pc:picChg>
      </pc:sldChg>
      <pc:sldChg chg="addSp delSp modSp">
        <pc:chgData name="Gareth Cort" userId="70a7ccca9534fe0d" providerId="LiveId" clId="{3137DFC9-C400-43C5-BA27-B61257F6D502}" dt="2018-12-13T15:30:00.064" v="1335" actId="404"/>
        <pc:sldMkLst>
          <pc:docMk/>
          <pc:sldMk cId="39693515" sldId="258"/>
        </pc:sldMkLst>
        <pc:spChg chg="del mod">
          <ac:chgData name="Gareth Cort" userId="70a7ccca9534fe0d" providerId="LiveId" clId="{3137DFC9-C400-43C5-BA27-B61257F6D502}" dt="2018-12-13T15:29:41.444" v="1320" actId="478"/>
          <ac:spMkLst>
            <pc:docMk/>
            <pc:sldMk cId="39693515" sldId="258"/>
            <ac:spMk id="2" creationId="{89FC9E74-490C-481A-9732-D06F8B6AE7D6}"/>
          </ac:spMkLst>
        </pc:spChg>
        <pc:spChg chg="add del">
          <ac:chgData name="Gareth Cort" userId="70a7ccca9534fe0d" providerId="LiveId" clId="{3137DFC9-C400-43C5-BA27-B61257F6D502}" dt="2018-12-13T14:49:56.448" v="839" actId="478"/>
          <ac:spMkLst>
            <pc:docMk/>
            <pc:sldMk cId="39693515" sldId="258"/>
            <ac:spMk id="3" creationId="{D90EB8C1-FE11-47D5-9E18-EE0D89681B34}"/>
          </ac:spMkLst>
        </pc:spChg>
        <pc:spChg chg="add del">
          <ac:chgData name="Gareth Cort" userId="70a7ccca9534fe0d" providerId="LiveId" clId="{3137DFC9-C400-43C5-BA27-B61257F6D502}" dt="2018-12-13T14:49:58.254" v="841"/>
          <ac:spMkLst>
            <pc:docMk/>
            <pc:sldMk cId="39693515" sldId="258"/>
            <ac:spMk id="8" creationId="{32A8E548-730A-4340-B0F0-7086DB333A4E}"/>
          </ac:spMkLst>
        </pc:spChg>
        <pc:spChg chg="mod">
          <ac:chgData name="Gareth Cort" userId="70a7ccca9534fe0d" providerId="LiveId" clId="{3137DFC9-C400-43C5-BA27-B61257F6D502}" dt="2018-12-13T15:29:53.703" v="1324" actId="1076"/>
          <ac:spMkLst>
            <pc:docMk/>
            <pc:sldMk cId="39693515" sldId="258"/>
            <ac:spMk id="15" creationId="{C7EF641D-C1C2-45AE-992E-EF7C620E9948}"/>
          </ac:spMkLst>
        </pc:spChg>
        <pc:spChg chg="mod">
          <ac:chgData name="Gareth Cort" userId="70a7ccca9534fe0d" providerId="LiveId" clId="{3137DFC9-C400-43C5-BA27-B61257F6D502}" dt="2018-12-13T15:30:00.064" v="1335" actId="404"/>
          <ac:spMkLst>
            <pc:docMk/>
            <pc:sldMk cId="39693515" sldId="258"/>
            <ac:spMk id="16" creationId="{294D8B7B-8A0D-4467-AB25-011C7BF5DA21}"/>
          </ac:spMkLst>
        </pc:spChg>
        <pc:grpChg chg="add del">
          <ac:chgData name="Gareth Cort" userId="70a7ccca9534fe0d" providerId="LiveId" clId="{3137DFC9-C400-43C5-BA27-B61257F6D502}" dt="2018-12-13T14:49:56.448" v="839" actId="478"/>
          <ac:grpSpMkLst>
            <pc:docMk/>
            <pc:sldMk cId="39693515" sldId="258"/>
            <ac:grpSpMk id="4" creationId="{787EC462-57A6-4B1F-9E11-F7E9BD5B12E3}"/>
          </ac:grpSpMkLst>
        </pc:grpChg>
        <pc:grpChg chg="add del">
          <ac:chgData name="Gareth Cort" userId="70a7ccca9534fe0d" providerId="LiveId" clId="{3137DFC9-C400-43C5-BA27-B61257F6D502}" dt="2018-12-13T15:02:14.309" v="929" actId="478"/>
          <ac:grpSpMkLst>
            <pc:docMk/>
            <pc:sldMk cId="39693515" sldId="258"/>
            <ac:grpSpMk id="9" creationId="{9AB4A9D4-0C2B-4321-996B-301DE5F36CE5}"/>
          </ac:grpSpMkLst>
        </pc:grpChg>
        <pc:grpChg chg="add mod">
          <ac:chgData name="Gareth Cort" userId="70a7ccca9534fe0d" providerId="LiveId" clId="{3137DFC9-C400-43C5-BA27-B61257F6D502}" dt="2018-12-13T15:29:51.569" v="1322" actId="1076"/>
          <ac:grpSpMkLst>
            <pc:docMk/>
            <pc:sldMk cId="39693515" sldId="258"/>
            <ac:grpSpMk id="13" creationId="{97CA38BB-F413-46F9-9C6B-9E060A91C68F}"/>
          </ac:grpSpMkLst>
        </pc:grpChg>
      </pc:sldChg>
      <pc:sldChg chg="addSp delSp modSp delAnim modAnim">
        <pc:chgData name="Gareth Cort" userId="70a7ccca9534fe0d" providerId="LiveId" clId="{3137DFC9-C400-43C5-BA27-B61257F6D502}" dt="2018-12-13T15:09:50.187" v="993" actId="1440"/>
        <pc:sldMkLst>
          <pc:docMk/>
          <pc:sldMk cId="3875964882" sldId="259"/>
        </pc:sldMkLst>
        <pc:spChg chg="mod">
          <ac:chgData name="Gareth Cort" userId="70a7ccca9534fe0d" providerId="LiveId" clId="{3137DFC9-C400-43C5-BA27-B61257F6D502}" dt="2018-12-13T15:02:55.409" v="948" actId="1076"/>
          <ac:spMkLst>
            <pc:docMk/>
            <pc:sldMk cId="3875964882" sldId="259"/>
            <ac:spMk id="3" creationId="{D70B55EF-D459-456F-BD07-F306BDC29F60}"/>
          </ac:spMkLst>
        </pc:spChg>
        <pc:spChg chg="del">
          <ac:chgData name="Gareth Cort" userId="70a7ccca9534fe0d" providerId="LiveId" clId="{3137DFC9-C400-43C5-BA27-B61257F6D502}" dt="2018-12-13T14:53:05.403" v="891" actId="478"/>
          <ac:spMkLst>
            <pc:docMk/>
            <pc:sldMk cId="3875964882" sldId="259"/>
            <ac:spMk id="4" creationId="{8918AEF1-4620-4861-B52C-3E9D853B675F}"/>
          </ac:spMkLst>
        </pc:spChg>
        <pc:spChg chg="mod">
          <ac:chgData name="Gareth Cort" userId="70a7ccca9534fe0d" providerId="LiveId" clId="{3137DFC9-C400-43C5-BA27-B61257F6D502}" dt="2018-12-13T15:00:02.506" v="907" actId="14861"/>
          <ac:spMkLst>
            <pc:docMk/>
            <pc:sldMk cId="3875964882" sldId="259"/>
            <ac:spMk id="5" creationId="{C93B412B-BEEE-45CC-A37E-542ABA4C5D21}"/>
          </ac:spMkLst>
        </pc:spChg>
        <pc:spChg chg="mod">
          <ac:chgData name="Gareth Cort" userId="70a7ccca9534fe0d" providerId="LiveId" clId="{3137DFC9-C400-43C5-BA27-B61257F6D502}" dt="2018-12-13T15:00:06.400" v="908" actId="14861"/>
          <ac:spMkLst>
            <pc:docMk/>
            <pc:sldMk cId="3875964882" sldId="259"/>
            <ac:spMk id="6" creationId="{0B97612F-723B-4C49-8965-D6094A34D0D6}"/>
          </ac:spMkLst>
        </pc:spChg>
        <pc:grpChg chg="add del">
          <ac:chgData name="Gareth Cort" userId="70a7ccca9534fe0d" providerId="LiveId" clId="{3137DFC9-C400-43C5-BA27-B61257F6D502}" dt="2018-12-13T15:02:23.570" v="933" actId="478"/>
          <ac:grpSpMkLst>
            <pc:docMk/>
            <pc:sldMk cId="3875964882" sldId="259"/>
            <ac:grpSpMk id="7" creationId="{0A32D559-A039-43EF-A434-E143DD342E83}"/>
          </ac:grpSpMkLst>
        </pc:grpChg>
        <pc:grpChg chg="add">
          <ac:chgData name="Gareth Cort" userId="70a7ccca9534fe0d" providerId="LiveId" clId="{3137DFC9-C400-43C5-BA27-B61257F6D502}" dt="2018-12-13T15:02:24.046" v="934"/>
          <ac:grpSpMkLst>
            <pc:docMk/>
            <pc:sldMk cId="3875964882" sldId="259"/>
            <ac:grpSpMk id="12" creationId="{81956287-F98F-4FFE-8A23-892406B12B0D}"/>
          </ac:grpSpMkLst>
        </pc:grpChg>
        <pc:picChg chg="mod">
          <ac:chgData name="Gareth Cort" userId="70a7ccca9534fe0d" providerId="LiveId" clId="{3137DFC9-C400-43C5-BA27-B61257F6D502}" dt="2018-12-13T15:09:50.187" v="993" actId="1440"/>
          <ac:picMkLst>
            <pc:docMk/>
            <pc:sldMk cId="3875964882" sldId="259"/>
            <ac:picMk id="8" creationId="{DDA7539A-846C-4B91-9245-2B9E5519D528}"/>
          </ac:picMkLst>
        </pc:picChg>
      </pc:sldChg>
      <pc:sldChg chg="addSp delSp modSp modAnim">
        <pc:chgData name="Gareth Cort" userId="70a7ccca9534fe0d" providerId="LiveId" clId="{3137DFC9-C400-43C5-BA27-B61257F6D502}" dt="2018-12-13T16:00:09.208" v="1805" actId="20577"/>
        <pc:sldMkLst>
          <pc:docMk/>
          <pc:sldMk cId="4275382328" sldId="260"/>
        </pc:sldMkLst>
        <pc:spChg chg="mod">
          <ac:chgData name="Gareth Cort" userId="70a7ccca9534fe0d" providerId="LiveId" clId="{3137DFC9-C400-43C5-BA27-B61257F6D502}" dt="2018-12-13T15:03:04.664" v="949" actId="1076"/>
          <ac:spMkLst>
            <pc:docMk/>
            <pc:sldMk cId="4275382328" sldId="260"/>
            <ac:spMk id="2" creationId="{803051C3-1EA5-4A53-A513-AF3120F4EE03}"/>
          </ac:spMkLst>
        </pc:spChg>
        <pc:spChg chg="mod">
          <ac:chgData name="Gareth Cort" userId="70a7ccca9534fe0d" providerId="LiveId" clId="{3137DFC9-C400-43C5-BA27-B61257F6D502}" dt="2018-12-13T16:00:09.208" v="1805" actId="20577"/>
          <ac:spMkLst>
            <pc:docMk/>
            <pc:sldMk cId="4275382328" sldId="260"/>
            <ac:spMk id="3" creationId="{F228F98C-C5D7-41C7-9ADA-D658D259F5A1}"/>
          </ac:spMkLst>
        </pc:spChg>
        <pc:spChg chg="mod">
          <ac:chgData name="Gareth Cort" userId="70a7ccca9534fe0d" providerId="LiveId" clId="{3137DFC9-C400-43C5-BA27-B61257F6D502}" dt="2018-12-13T15:03:50.584" v="961" actId="14861"/>
          <ac:spMkLst>
            <pc:docMk/>
            <pc:sldMk cId="4275382328" sldId="260"/>
            <ac:spMk id="4" creationId="{5DB9752E-327E-4986-89A9-07FBA0C21480}"/>
          </ac:spMkLst>
        </pc:spChg>
        <pc:spChg chg="add del">
          <ac:chgData name="Gareth Cort" userId="70a7ccca9534fe0d" providerId="LiveId" clId="{3137DFC9-C400-43C5-BA27-B61257F6D502}" dt="2018-12-13T15:01:42.813" v="922" actId="478"/>
          <ac:spMkLst>
            <pc:docMk/>
            <pc:sldMk cId="4275382328" sldId="260"/>
            <ac:spMk id="5" creationId="{0759DDD9-3E8A-4608-BE7E-B39488A683E0}"/>
          </ac:spMkLst>
        </pc:spChg>
        <pc:grpChg chg="add">
          <ac:chgData name="Gareth Cort" userId="70a7ccca9534fe0d" providerId="LiveId" clId="{3137DFC9-C400-43C5-BA27-B61257F6D502}" dt="2018-12-13T15:02:30.978" v="937"/>
          <ac:grpSpMkLst>
            <pc:docMk/>
            <pc:sldMk cId="4275382328" sldId="260"/>
            <ac:grpSpMk id="6" creationId="{40FD6DFC-3ECD-4B68-9C55-0D13BFA4DB79}"/>
          </ac:grpSpMkLst>
        </pc:grpChg>
      </pc:sldChg>
      <pc:sldChg chg="addSp delSp modSp delAnim modAnim">
        <pc:chgData name="Gareth Cort" userId="70a7ccca9534fe0d" providerId="LiveId" clId="{3137DFC9-C400-43C5-BA27-B61257F6D502}" dt="2018-12-13T15:11:23.460" v="1004"/>
        <pc:sldMkLst>
          <pc:docMk/>
          <pc:sldMk cId="1707844296" sldId="261"/>
        </pc:sldMkLst>
        <pc:spChg chg="mod">
          <ac:chgData name="Gareth Cort" userId="70a7ccca9534fe0d" providerId="LiveId" clId="{3137DFC9-C400-43C5-BA27-B61257F6D502}" dt="2018-12-13T15:00:26.163" v="911" actId="14100"/>
          <ac:spMkLst>
            <pc:docMk/>
            <pc:sldMk cId="1707844296" sldId="261"/>
            <ac:spMk id="3" creationId="{D70B55EF-D459-456F-BD07-F306BDC29F60}"/>
          </ac:spMkLst>
        </pc:spChg>
        <pc:spChg chg="del">
          <ac:chgData name="Gareth Cort" userId="70a7ccca9534fe0d" providerId="LiveId" clId="{3137DFC9-C400-43C5-BA27-B61257F6D502}" dt="2018-12-13T15:00:32.794" v="912" actId="478"/>
          <ac:spMkLst>
            <pc:docMk/>
            <pc:sldMk cId="1707844296" sldId="261"/>
            <ac:spMk id="7" creationId="{B6E93B4B-25D1-4A6B-A7A2-8CDDEA663A45}"/>
          </ac:spMkLst>
        </pc:spChg>
        <pc:spChg chg="add mod">
          <ac:chgData name="Gareth Cort" userId="70a7ccca9534fe0d" providerId="LiveId" clId="{3137DFC9-C400-43C5-BA27-B61257F6D502}" dt="2018-12-13T15:00:46.472" v="919" actId="403"/>
          <ac:spMkLst>
            <pc:docMk/>
            <pc:sldMk cId="1707844296" sldId="261"/>
            <ac:spMk id="9" creationId="{655ADEA2-2376-4E11-B05C-2B1D16B86ED5}"/>
          </ac:spMkLst>
        </pc:spChg>
        <pc:grpChg chg="add del">
          <ac:chgData name="Gareth Cort" userId="70a7ccca9534fe0d" providerId="LiveId" clId="{3137DFC9-C400-43C5-BA27-B61257F6D502}" dt="2018-12-13T15:02:28.162" v="935" actId="478"/>
          <ac:grpSpMkLst>
            <pc:docMk/>
            <pc:sldMk cId="1707844296" sldId="261"/>
            <ac:grpSpMk id="4" creationId="{5B11977D-04C8-4E93-9CE5-40B000A94DEB}"/>
          </ac:grpSpMkLst>
        </pc:grpChg>
        <pc:grpChg chg="add">
          <ac:chgData name="Gareth Cort" userId="70a7ccca9534fe0d" providerId="LiveId" clId="{3137DFC9-C400-43C5-BA27-B61257F6D502}" dt="2018-12-13T15:02:28.447" v="936"/>
          <ac:grpSpMkLst>
            <pc:docMk/>
            <pc:sldMk cId="1707844296" sldId="261"/>
            <ac:grpSpMk id="10" creationId="{90848573-269D-4118-AFDF-2143ADAEFC89}"/>
          </ac:grpSpMkLst>
        </pc:grpChg>
      </pc:sldChg>
      <pc:sldChg chg="addSp delSp modSp delAnim modAnim">
        <pc:chgData name="Gareth Cort" userId="70a7ccca9534fe0d" providerId="LiveId" clId="{3137DFC9-C400-43C5-BA27-B61257F6D502}" dt="2018-12-13T15:21:53.755" v="1154" actId="403"/>
        <pc:sldMkLst>
          <pc:docMk/>
          <pc:sldMk cId="2813007505" sldId="262"/>
        </pc:sldMkLst>
        <pc:spChg chg="del">
          <ac:chgData name="Gareth Cort" userId="70a7ccca9534fe0d" providerId="LiveId" clId="{3137DFC9-C400-43C5-BA27-B61257F6D502}" dt="2018-12-13T15:04:09.804" v="965" actId="478"/>
          <ac:spMkLst>
            <pc:docMk/>
            <pc:sldMk cId="2813007505" sldId="262"/>
            <ac:spMk id="3" creationId="{D70B55EF-D459-456F-BD07-F306BDC29F60}"/>
          </ac:spMkLst>
        </pc:spChg>
        <pc:spChg chg="del">
          <ac:chgData name="Gareth Cort" userId="70a7ccca9534fe0d" providerId="LiveId" clId="{3137DFC9-C400-43C5-BA27-B61257F6D502}" dt="2018-12-13T15:04:14.255" v="967" actId="478"/>
          <ac:spMkLst>
            <pc:docMk/>
            <pc:sldMk cId="2813007505" sldId="262"/>
            <ac:spMk id="4" creationId="{8918AEF1-4620-4861-B52C-3E9D853B675F}"/>
          </ac:spMkLst>
        </pc:spChg>
        <pc:spChg chg="mod">
          <ac:chgData name="Gareth Cort" userId="70a7ccca9534fe0d" providerId="LiveId" clId="{3137DFC9-C400-43C5-BA27-B61257F6D502}" dt="2018-12-13T15:21:48.859" v="1153" actId="403"/>
          <ac:spMkLst>
            <pc:docMk/>
            <pc:sldMk cId="2813007505" sldId="262"/>
            <ac:spMk id="5" creationId="{C93B412B-BEEE-45CC-A37E-542ABA4C5D21}"/>
          </ac:spMkLst>
        </pc:spChg>
        <pc:spChg chg="mod">
          <ac:chgData name="Gareth Cort" userId="70a7ccca9534fe0d" providerId="LiveId" clId="{3137DFC9-C400-43C5-BA27-B61257F6D502}" dt="2018-12-13T15:21:53.755" v="1154" actId="403"/>
          <ac:spMkLst>
            <pc:docMk/>
            <pc:sldMk cId="2813007505" sldId="262"/>
            <ac:spMk id="6" creationId="{0B97612F-723B-4C49-8965-D6094A34D0D6}"/>
          </ac:spMkLst>
        </pc:spChg>
        <pc:spChg chg="add del">
          <ac:chgData name="Gareth Cort" userId="70a7ccca9534fe0d" providerId="LiveId" clId="{3137DFC9-C400-43C5-BA27-B61257F6D502}" dt="2018-12-13T15:04:07.831" v="964"/>
          <ac:spMkLst>
            <pc:docMk/>
            <pc:sldMk cId="2813007505" sldId="262"/>
            <ac:spMk id="12" creationId="{D9F98046-DC6E-4C37-9CC8-B97B2D44DB59}"/>
          </ac:spMkLst>
        </pc:spChg>
        <pc:spChg chg="add">
          <ac:chgData name="Gareth Cort" userId="70a7ccca9534fe0d" providerId="LiveId" clId="{3137DFC9-C400-43C5-BA27-B61257F6D502}" dt="2018-12-13T15:04:10.224" v="966"/>
          <ac:spMkLst>
            <pc:docMk/>
            <pc:sldMk cId="2813007505" sldId="262"/>
            <ac:spMk id="13" creationId="{2592A2AB-A9B0-4EA5-B944-75F658004A31}"/>
          </ac:spMkLst>
        </pc:spChg>
        <pc:grpChg chg="add">
          <ac:chgData name="Gareth Cort" userId="70a7ccca9534fe0d" providerId="LiveId" clId="{3137DFC9-C400-43C5-BA27-B61257F6D502}" dt="2018-12-13T15:02:33.071" v="938"/>
          <ac:grpSpMkLst>
            <pc:docMk/>
            <pc:sldMk cId="2813007505" sldId="262"/>
            <ac:grpSpMk id="7" creationId="{EBBB9BA3-FB71-4D35-AF43-804A8EE91D8B}"/>
          </ac:grpSpMkLst>
        </pc:grpChg>
        <pc:picChg chg="mod">
          <ac:chgData name="Gareth Cort" userId="70a7ccca9534fe0d" providerId="LiveId" clId="{3137DFC9-C400-43C5-BA27-B61257F6D502}" dt="2018-12-13T15:09:41.097" v="992" actId="1440"/>
          <ac:picMkLst>
            <pc:docMk/>
            <pc:sldMk cId="2813007505" sldId="262"/>
            <ac:picMk id="8" creationId="{951AB4B6-7274-4327-A5EC-3219D78378E2}"/>
          </ac:picMkLst>
        </pc:picChg>
      </pc:sldChg>
      <pc:sldChg chg="addSp delSp modSp delAnim modAnim">
        <pc:chgData name="Gareth Cort" userId="70a7ccca9534fe0d" providerId="LiveId" clId="{3137DFC9-C400-43C5-BA27-B61257F6D502}" dt="2018-12-13T15:11:19.381" v="1003"/>
        <pc:sldMkLst>
          <pc:docMk/>
          <pc:sldMk cId="2046722601" sldId="263"/>
        </pc:sldMkLst>
        <pc:spChg chg="del">
          <ac:chgData name="Gareth Cort" userId="70a7ccca9534fe0d" providerId="LiveId" clId="{3137DFC9-C400-43C5-BA27-B61257F6D502}" dt="2018-12-13T15:10:23.460" v="994" actId="478"/>
          <ac:spMkLst>
            <pc:docMk/>
            <pc:sldMk cId="2046722601" sldId="263"/>
            <ac:spMk id="4" creationId="{921EBEFF-9528-46E0-A5BC-12B7CE7240E0}"/>
          </ac:spMkLst>
        </pc:spChg>
        <pc:spChg chg="add mod">
          <ac:chgData name="Gareth Cort" userId="70a7ccca9534fe0d" providerId="LiveId" clId="{3137DFC9-C400-43C5-BA27-B61257F6D502}" dt="2018-12-13T15:10:38.087" v="1001" actId="1076"/>
          <ac:spMkLst>
            <pc:docMk/>
            <pc:sldMk cId="2046722601" sldId="263"/>
            <ac:spMk id="9" creationId="{F722686F-5074-46CD-9EF7-E9A2D6906431}"/>
          </ac:spMkLst>
        </pc:spChg>
        <pc:grpChg chg="add">
          <ac:chgData name="Gareth Cort" userId="70a7ccca9534fe0d" providerId="LiveId" clId="{3137DFC9-C400-43C5-BA27-B61257F6D502}" dt="2018-12-13T15:02:34.449" v="939"/>
          <ac:grpSpMkLst>
            <pc:docMk/>
            <pc:sldMk cId="2046722601" sldId="263"/>
            <ac:grpSpMk id="5" creationId="{60899AEA-215F-48D0-99A4-4FE2B8F4BD8C}"/>
          </ac:grpSpMkLst>
        </pc:grpChg>
      </pc:sldChg>
      <pc:sldChg chg="addSp delSp modSp modAnim">
        <pc:chgData name="Gareth Cort" userId="70a7ccca9534fe0d" providerId="LiveId" clId="{3137DFC9-C400-43C5-BA27-B61257F6D502}" dt="2018-12-13T16:00:48.999" v="1808" actId="20577"/>
        <pc:sldMkLst>
          <pc:docMk/>
          <pc:sldMk cId="158858304" sldId="264"/>
        </pc:sldMkLst>
        <pc:spChg chg="del">
          <ac:chgData name="Gareth Cort" userId="70a7ccca9534fe0d" providerId="LiveId" clId="{3137DFC9-C400-43C5-BA27-B61257F6D502}" dt="2018-12-13T15:11:41.405" v="1006" actId="478"/>
          <ac:spMkLst>
            <pc:docMk/>
            <pc:sldMk cId="158858304" sldId="264"/>
            <ac:spMk id="2" creationId="{803051C3-1EA5-4A53-A513-AF3120F4EE03}"/>
          </ac:spMkLst>
        </pc:spChg>
        <pc:spChg chg="del mod">
          <ac:chgData name="Gareth Cort" userId="70a7ccca9534fe0d" providerId="LiveId" clId="{3137DFC9-C400-43C5-BA27-B61257F6D502}" dt="2018-12-13T15:12:26.862" v="1020"/>
          <ac:spMkLst>
            <pc:docMk/>
            <pc:sldMk cId="158858304" sldId="264"/>
            <ac:spMk id="3" creationId="{F228F98C-C5D7-41C7-9ADA-D658D259F5A1}"/>
          </ac:spMkLst>
        </pc:spChg>
        <pc:spChg chg="mod">
          <ac:chgData name="Gareth Cort" userId="70a7ccca9534fe0d" providerId="LiveId" clId="{3137DFC9-C400-43C5-BA27-B61257F6D502}" dt="2018-12-13T15:13:05.239" v="1027" actId="1076"/>
          <ac:spMkLst>
            <pc:docMk/>
            <pc:sldMk cId="158858304" sldId="264"/>
            <ac:spMk id="4" creationId="{5DB9752E-327E-4986-89A9-07FBA0C21480}"/>
          </ac:spMkLst>
        </pc:spChg>
        <pc:spChg chg="add">
          <ac:chgData name="Gareth Cort" userId="70a7ccca9534fe0d" providerId="LiveId" clId="{3137DFC9-C400-43C5-BA27-B61257F6D502}" dt="2018-12-13T15:11:39.086" v="1005"/>
          <ac:spMkLst>
            <pc:docMk/>
            <pc:sldMk cId="158858304" sldId="264"/>
            <ac:spMk id="9" creationId="{989E4C1D-FB81-4236-8621-F736925B8A74}"/>
          </ac:spMkLst>
        </pc:spChg>
        <pc:spChg chg="add mod">
          <ac:chgData name="Gareth Cort" userId="70a7ccca9534fe0d" providerId="LiveId" clId="{3137DFC9-C400-43C5-BA27-B61257F6D502}" dt="2018-12-13T16:00:48.999" v="1808" actId="20577"/>
          <ac:spMkLst>
            <pc:docMk/>
            <pc:sldMk cId="158858304" sldId="264"/>
            <ac:spMk id="10" creationId="{4DF03654-CF5E-4636-B023-EDD737F60CA5}"/>
          </ac:spMkLst>
        </pc:spChg>
        <pc:grpChg chg="add">
          <ac:chgData name="Gareth Cort" userId="70a7ccca9534fe0d" providerId="LiveId" clId="{3137DFC9-C400-43C5-BA27-B61257F6D502}" dt="2018-12-13T15:02:35.731" v="940"/>
          <ac:grpSpMkLst>
            <pc:docMk/>
            <pc:sldMk cId="158858304" sldId="264"/>
            <ac:grpSpMk id="5" creationId="{8BEC2AD1-A89A-4269-B685-4FE2B87AAEEB}"/>
          </ac:grpSpMkLst>
        </pc:grpChg>
      </pc:sldChg>
      <pc:sldChg chg="addSp delSp modSp delAnim modAnim">
        <pc:chgData name="Gareth Cort" userId="70a7ccca9534fe0d" providerId="LiveId" clId="{3137DFC9-C400-43C5-BA27-B61257F6D502}" dt="2018-12-13T15:22:46.059" v="1162" actId="14100"/>
        <pc:sldMkLst>
          <pc:docMk/>
          <pc:sldMk cId="3017253100" sldId="265"/>
        </pc:sldMkLst>
        <pc:spChg chg="add del mod ord topLvl">
          <ac:chgData name="Gareth Cort" userId="70a7ccca9534fe0d" providerId="LiveId" clId="{3137DFC9-C400-43C5-BA27-B61257F6D502}" dt="2018-12-13T15:18:29.742" v="1098" actId="1035"/>
          <ac:spMkLst>
            <pc:docMk/>
            <pc:sldMk cId="3017253100" sldId="265"/>
            <ac:spMk id="2" creationId="{4E8779E7-FDFF-4A8C-9BD7-E1FC47F21787}"/>
          </ac:spMkLst>
        </pc:spChg>
        <pc:spChg chg="del">
          <ac:chgData name="Gareth Cort" userId="70a7ccca9534fe0d" providerId="LiveId" clId="{3137DFC9-C400-43C5-BA27-B61257F6D502}" dt="2018-12-13T15:13:32.285" v="1031" actId="478"/>
          <ac:spMkLst>
            <pc:docMk/>
            <pc:sldMk cId="3017253100" sldId="265"/>
            <ac:spMk id="3" creationId="{D70B55EF-D459-456F-BD07-F306BDC29F60}"/>
          </ac:spMkLst>
        </pc:spChg>
        <pc:spChg chg="del">
          <ac:chgData name="Gareth Cort" userId="70a7ccca9534fe0d" providerId="LiveId" clId="{3137DFC9-C400-43C5-BA27-B61257F6D502}" dt="2018-12-13T15:13:45.832" v="1034" actId="478"/>
          <ac:spMkLst>
            <pc:docMk/>
            <pc:sldMk cId="3017253100" sldId="265"/>
            <ac:spMk id="4" creationId="{8918AEF1-4620-4861-B52C-3E9D853B675F}"/>
          </ac:spMkLst>
        </pc:spChg>
        <pc:spChg chg="mod">
          <ac:chgData name="Gareth Cort" userId="70a7ccca9534fe0d" providerId="LiveId" clId="{3137DFC9-C400-43C5-BA27-B61257F6D502}" dt="2018-12-13T15:22:07.487" v="1155" actId="403"/>
          <ac:spMkLst>
            <pc:docMk/>
            <pc:sldMk cId="3017253100" sldId="265"/>
            <ac:spMk id="5" creationId="{C93B412B-BEEE-45CC-A37E-542ABA4C5D21}"/>
          </ac:spMkLst>
        </pc:spChg>
        <pc:spChg chg="mod">
          <ac:chgData name="Gareth Cort" userId="70a7ccca9534fe0d" providerId="LiveId" clId="{3137DFC9-C400-43C5-BA27-B61257F6D502}" dt="2018-12-13T15:22:46.059" v="1162" actId="14100"/>
          <ac:spMkLst>
            <pc:docMk/>
            <pc:sldMk cId="3017253100" sldId="265"/>
            <ac:spMk id="6" creationId="{0B97612F-723B-4C49-8965-D6094A34D0D6}"/>
          </ac:spMkLst>
        </pc:spChg>
        <pc:spChg chg="add">
          <ac:chgData name="Gareth Cort" userId="70a7ccca9534fe0d" providerId="LiveId" clId="{3137DFC9-C400-43C5-BA27-B61257F6D502}" dt="2018-12-13T15:13:32.573" v="1032"/>
          <ac:spMkLst>
            <pc:docMk/>
            <pc:sldMk cId="3017253100" sldId="265"/>
            <ac:spMk id="16" creationId="{1BD6D49C-FDB2-4DE1-BB0A-BC406D8A87FA}"/>
          </ac:spMkLst>
        </pc:spChg>
        <pc:grpChg chg="add del mod">
          <ac:chgData name="Gareth Cort" userId="70a7ccca9534fe0d" providerId="LiveId" clId="{3137DFC9-C400-43C5-BA27-B61257F6D502}" dt="2018-12-13T15:17:10.140" v="1079" actId="165"/>
          <ac:grpSpMkLst>
            <pc:docMk/>
            <pc:sldMk cId="3017253100" sldId="265"/>
            <ac:grpSpMk id="7" creationId="{90D3BB35-A561-4B8E-82F8-AF2AB905667F}"/>
          </ac:grpSpMkLst>
        </pc:grpChg>
        <pc:grpChg chg="add">
          <ac:chgData name="Gareth Cort" userId="70a7ccca9534fe0d" providerId="LiveId" clId="{3137DFC9-C400-43C5-BA27-B61257F6D502}" dt="2018-12-13T15:02:36.784" v="941"/>
          <ac:grpSpMkLst>
            <pc:docMk/>
            <pc:sldMk cId="3017253100" sldId="265"/>
            <ac:grpSpMk id="9" creationId="{E23F3098-2D57-4BDE-9476-355A97427CA7}"/>
          </ac:grpSpMkLst>
        </pc:grpChg>
        <pc:grpChg chg="mod topLvl">
          <ac:chgData name="Gareth Cort" userId="70a7ccca9534fe0d" providerId="LiveId" clId="{3137DFC9-C400-43C5-BA27-B61257F6D502}" dt="2018-12-13T15:17:38.974" v="1082" actId="1076"/>
          <ac:grpSpMkLst>
            <pc:docMk/>
            <pc:sldMk cId="3017253100" sldId="265"/>
            <ac:grpSpMk id="13" creationId="{37CE64CC-92FD-441B-BC72-AEB6AC72F7BB}"/>
          </ac:grpSpMkLst>
        </pc:grpChg>
        <pc:picChg chg="mod">
          <ac:chgData name="Gareth Cort" userId="70a7ccca9534fe0d" providerId="LiveId" clId="{3137DFC9-C400-43C5-BA27-B61257F6D502}" dt="2018-12-13T15:17:06.474" v="1078" actId="1036"/>
          <ac:picMkLst>
            <pc:docMk/>
            <pc:sldMk cId="3017253100" sldId="265"/>
            <ac:picMk id="10" creationId="{47931DCE-81E1-4F4A-8F26-18BD40E27876}"/>
          </ac:picMkLst>
        </pc:picChg>
      </pc:sldChg>
      <pc:sldChg chg="addSp delSp modSp addAnim delAnim modAnim">
        <pc:chgData name="Gareth Cort" userId="70a7ccca9534fe0d" providerId="LiveId" clId="{3137DFC9-C400-43C5-BA27-B61257F6D502}" dt="2018-12-13T15:22:57.487" v="1166" actId="1076"/>
        <pc:sldMkLst>
          <pc:docMk/>
          <pc:sldMk cId="747859331" sldId="266"/>
        </pc:sldMkLst>
        <pc:spChg chg="add del">
          <ac:chgData name="Gareth Cort" userId="70a7ccca9534fe0d" providerId="LiveId" clId="{3137DFC9-C400-43C5-BA27-B61257F6D502}" dt="2018-12-13T15:19:04.227" v="1109" actId="478"/>
          <ac:spMkLst>
            <pc:docMk/>
            <pc:sldMk cId="747859331" sldId="266"/>
            <ac:spMk id="4" creationId="{869BD01D-1CC2-4A0F-8353-93FB0F83FF41}"/>
          </ac:spMkLst>
        </pc:spChg>
        <pc:spChg chg="add del mod">
          <ac:chgData name="Gareth Cort" userId="70a7ccca9534fe0d" providerId="LiveId" clId="{3137DFC9-C400-43C5-BA27-B61257F6D502}" dt="2018-12-13T15:22:57.487" v="1166" actId="1076"/>
          <ac:spMkLst>
            <pc:docMk/>
            <pc:sldMk cId="747859331" sldId="266"/>
            <ac:spMk id="9" creationId="{14A89B3F-C076-476E-A055-E2443877BF2D}"/>
          </ac:spMkLst>
        </pc:spChg>
        <pc:grpChg chg="add">
          <ac:chgData name="Gareth Cort" userId="70a7ccca9534fe0d" providerId="LiveId" clId="{3137DFC9-C400-43C5-BA27-B61257F6D502}" dt="2018-12-13T15:02:37.558" v="942"/>
          <ac:grpSpMkLst>
            <pc:docMk/>
            <pc:sldMk cId="747859331" sldId="266"/>
            <ac:grpSpMk id="5" creationId="{F75A1FAF-ED5E-46D6-A628-728385507EB6}"/>
          </ac:grpSpMkLst>
        </pc:grpChg>
      </pc:sldChg>
      <pc:sldChg chg="addSp delSp modSp modAnim">
        <pc:chgData name="Gareth Cort" userId="70a7ccca9534fe0d" providerId="LiveId" clId="{3137DFC9-C400-43C5-BA27-B61257F6D502}" dt="2018-12-13T16:01:32.406" v="1811" actId="14100"/>
        <pc:sldMkLst>
          <pc:docMk/>
          <pc:sldMk cId="4287117767" sldId="267"/>
        </pc:sldMkLst>
        <pc:spChg chg="del">
          <ac:chgData name="Gareth Cort" userId="70a7ccca9534fe0d" providerId="LiveId" clId="{3137DFC9-C400-43C5-BA27-B61257F6D502}" dt="2018-12-13T15:19:32.568" v="1120" actId="478"/>
          <ac:spMkLst>
            <pc:docMk/>
            <pc:sldMk cId="4287117767" sldId="267"/>
            <ac:spMk id="2" creationId="{803051C3-1EA5-4A53-A513-AF3120F4EE03}"/>
          </ac:spMkLst>
        </pc:spChg>
        <pc:spChg chg="mod">
          <ac:chgData name="Gareth Cort" userId="70a7ccca9534fe0d" providerId="LiveId" clId="{3137DFC9-C400-43C5-BA27-B61257F6D502}" dt="2018-12-13T16:01:32.406" v="1811" actId="14100"/>
          <ac:spMkLst>
            <pc:docMk/>
            <pc:sldMk cId="4287117767" sldId="267"/>
            <ac:spMk id="3" creationId="{F228F98C-C5D7-41C7-9ADA-D658D259F5A1}"/>
          </ac:spMkLst>
        </pc:spChg>
        <pc:spChg chg="mod">
          <ac:chgData name="Gareth Cort" userId="70a7ccca9534fe0d" providerId="LiveId" clId="{3137DFC9-C400-43C5-BA27-B61257F6D502}" dt="2018-12-13T15:20:03.467" v="1129" actId="14861"/>
          <ac:spMkLst>
            <pc:docMk/>
            <pc:sldMk cId="4287117767" sldId="267"/>
            <ac:spMk id="4" creationId="{5DB9752E-327E-4986-89A9-07FBA0C21480}"/>
          </ac:spMkLst>
        </pc:spChg>
        <pc:spChg chg="add">
          <ac:chgData name="Gareth Cort" userId="70a7ccca9534fe0d" providerId="LiveId" clId="{3137DFC9-C400-43C5-BA27-B61257F6D502}" dt="2018-12-13T15:19:32.959" v="1121"/>
          <ac:spMkLst>
            <pc:docMk/>
            <pc:sldMk cId="4287117767" sldId="267"/>
            <ac:spMk id="9" creationId="{ACABDBD6-C16A-4FFB-9D59-7BB219FE091F}"/>
          </ac:spMkLst>
        </pc:spChg>
        <pc:grpChg chg="add">
          <ac:chgData name="Gareth Cort" userId="70a7ccca9534fe0d" providerId="LiveId" clId="{3137DFC9-C400-43C5-BA27-B61257F6D502}" dt="2018-12-13T15:02:38.617" v="943"/>
          <ac:grpSpMkLst>
            <pc:docMk/>
            <pc:sldMk cId="4287117767" sldId="267"/>
            <ac:grpSpMk id="5" creationId="{41EA4752-69AF-4F41-8502-E952574B3804}"/>
          </ac:grpSpMkLst>
        </pc:grpChg>
      </pc:sldChg>
      <pc:sldChg chg="addSp delSp modSp delAnim modAnim">
        <pc:chgData name="Gareth Cort" userId="70a7ccca9534fe0d" providerId="LiveId" clId="{3137DFC9-C400-43C5-BA27-B61257F6D502}" dt="2018-12-13T15:22:31.129" v="1159" actId="14100"/>
        <pc:sldMkLst>
          <pc:docMk/>
          <pc:sldMk cId="2268841776" sldId="268"/>
        </pc:sldMkLst>
        <pc:spChg chg="del">
          <ac:chgData name="Gareth Cort" userId="70a7ccca9534fe0d" providerId="LiveId" clId="{3137DFC9-C400-43C5-BA27-B61257F6D502}" dt="2018-12-13T15:20:37.083" v="1133" actId="478"/>
          <ac:spMkLst>
            <pc:docMk/>
            <pc:sldMk cId="2268841776" sldId="268"/>
            <ac:spMk id="3" creationId="{D70B55EF-D459-456F-BD07-F306BDC29F60}"/>
          </ac:spMkLst>
        </pc:spChg>
        <pc:spChg chg="del">
          <ac:chgData name="Gareth Cort" userId="70a7ccca9534fe0d" providerId="LiveId" clId="{3137DFC9-C400-43C5-BA27-B61257F6D502}" dt="2018-12-13T15:20:40.343" v="1135" actId="478"/>
          <ac:spMkLst>
            <pc:docMk/>
            <pc:sldMk cId="2268841776" sldId="268"/>
            <ac:spMk id="4" creationId="{8918AEF1-4620-4861-B52C-3E9D853B675F}"/>
          </ac:spMkLst>
        </pc:spChg>
        <pc:spChg chg="mod">
          <ac:chgData name="Gareth Cort" userId="70a7ccca9534fe0d" providerId="LiveId" clId="{3137DFC9-C400-43C5-BA27-B61257F6D502}" dt="2018-12-13T15:22:24.852" v="1157" actId="403"/>
          <ac:spMkLst>
            <pc:docMk/>
            <pc:sldMk cId="2268841776" sldId="268"/>
            <ac:spMk id="5" creationId="{C93B412B-BEEE-45CC-A37E-542ABA4C5D21}"/>
          </ac:spMkLst>
        </pc:spChg>
        <pc:spChg chg="mod">
          <ac:chgData name="Gareth Cort" userId="70a7ccca9534fe0d" providerId="LiveId" clId="{3137DFC9-C400-43C5-BA27-B61257F6D502}" dt="2018-12-13T15:22:31.129" v="1159" actId="14100"/>
          <ac:spMkLst>
            <pc:docMk/>
            <pc:sldMk cId="2268841776" sldId="268"/>
            <ac:spMk id="6" creationId="{0B97612F-723B-4C49-8965-D6094A34D0D6}"/>
          </ac:spMkLst>
        </pc:spChg>
        <pc:spChg chg="add">
          <ac:chgData name="Gareth Cort" userId="70a7ccca9534fe0d" providerId="LiveId" clId="{3137DFC9-C400-43C5-BA27-B61257F6D502}" dt="2018-12-13T15:20:37.746" v="1134"/>
          <ac:spMkLst>
            <pc:docMk/>
            <pc:sldMk cId="2268841776" sldId="268"/>
            <ac:spMk id="11" creationId="{D9F373ED-F63D-4362-B620-D691D51F30D2}"/>
          </ac:spMkLst>
        </pc:spChg>
        <pc:grpChg chg="add">
          <ac:chgData name="Gareth Cort" userId="70a7ccca9534fe0d" providerId="LiveId" clId="{3137DFC9-C400-43C5-BA27-B61257F6D502}" dt="2018-12-13T15:02:39.862" v="944"/>
          <ac:grpSpMkLst>
            <pc:docMk/>
            <pc:sldMk cId="2268841776" sldId="268"/>
            <ac:grpSpMk id="7" creationId="{78012EC3-941E-4E95-852F-9F19BAD52C69}"/>
          </ac:grpSpMkLst>
        </pc:grpChg>
        <pc:picChg chg="mod">
          <ac:chgData name="Gareth Cort" userId="70a7ccca9534fe0d" providerId="LiveId" clId="{3137DFC9-C400-43C5-BA27-B61257F6D502}" dt="2018-12-13T15:20:59.681" v="1142" actId="1076"/>
          <ac:picMkLst>
            <pc:docMk/>
            <pc:sldMk cId="2268841776" sldId="268"/>
            <ac:picMk id="12" creationId="{43D0A9B0-ED3C-4F71-BCD9-01C335E38C61}"/>
          </ac:picMkLst>
        </pc:picChg>
      </pc:sldChg>
      <pc:sldChg chg="addSp delSp modSp delAnim modAnim">
        <pc:chgData name="Gareth Cort" userId="70a7ccca9534fe0d" providerId="LiveId" clId="{3137DFC9-C400-43C5-BA27-B61257F6D502}" dt="2018-12-13T16:02:07.252" v="1814" actId="1076"/>
        <pc:sldMkLst>
          <pc:docMk/>
          <pc:sldMk cId="1809693480" sldId="269"/>
        </pc:sldMkLst>
        <pc:spChg chg="mod">
          <ac:chgData name="Gareth Cort" userId="70a7ccca9534fe0d" providerId="LiveId" clId="{3137DFC9-C400-43C5-BA27-B61257F6D502}" dt="2018-12-13T16:02:07.252" v="1814" actId="1076"/>
          <ac:spMkLst>
            <pc:docMk/>
            <pc:sldMk cId="1809693480" sldId="269"/>
            <ac:spMk id="3" creationId="{D70B55EF-D459-456F-BD07-F306BDC29F60}"/>
          </ac:spMkLst>
        </pc:spChg>
        <pc:spChg chg="del">
          <ac:chgData name="Gareth Cort" userId="70a7ccca9534fe0d" providerId="LiveId" clId="{3137DFC9-C400-43C5-BA27-B61257F6D502}" dt="2018-12-13T15:23:07.876" v="1167" actId="478"/>
          <ac:spMkLst>
            <pc:docMk/>
            <pc:sldMk cId="1809693480" sldId="269"/>
            <ac:spMk id="5" creationId="{B05928F3-2942-4B4B-97D4-E66A328A6BFD}"/>
          </ac:spMkLst>
        </pc:spChg>
        <pc:spChg chg="add mod">
          <ac:chgData name="Gareth Cort" userId="70a7ccca9534fe0d" providerId="LiveId" clId="{3137DFC9-C400-43C5-BA27-B61257F6D502}" dt="2018-12-13T15:23:16.572" v="1174" actId="403"/>
          <ac:spMkLst>
            <pc:docMk/>
            <pc:sldMk cId="1809693480" sldId="269"/>
            <ac:spMk id="9" creationId="{5670CE95-374C-40AC-9869-44431B1CEF8E}"/>
          </ac:spMkLst>
        </pc:spChg>
        <pc:grpChg chg="add">
          <ac:chgData name="Gareth Cort" userId="70a7ccca9534fe0d" providerId="LiveId" clId="{3137DFC9-C400-43C5-BA27-B61257F6D502}" dt="2018-12-13T15:02:40.998" v="945"/>
          <ac:grpSpMkLst>
            <pc:docMk/>
            <pc:sldMk cId="1809693480" sldId="269"/>
            <ac:grpSpMk id="4" creationId="{9D7288C9-9213-4466-976E-24B0C424D186}"/>
          </ac:grpSpMkLst>
        </pc:grpChg>
      </pc:sldChg>
      <pc:sldChg chg="addSp delSp modSp modAnim">
        <pc:chgData name="Gareth Cort" userId="70a7ccca9534fe0d" providerId="LiveId" clId="{3137DFC9-C400-43C5-BA27-B61257F6D502}" dt="2018-12-13T16:19:00.092" v="2614" actId="20577"/>
        <pc:sldMkLst>
          <pc:docMk/>
          <pc:sldMk cId="248292659" sldId="270"/>
        </pc:sldMkLst>
        <pc:spChg chg="del">
          <ac:chgData name="Gareth Cort" userId="70a7ccca9534fe0d" providerId="LiveId" clId="{3137DFC9-C400-43C5-BA27-B61257F6D502}" dt="2018-12-13T15:23:28.746" v="1175" actId="478"/>
          <ac:spMkLst>
            <pc:docMk/>
            <pc:sldMk cId="248292659" sldId="270"/>
            <ac:spMk id="2" creationId="{803051C3-1EA5-4A53-A513-AF3120F4EE03}"/>
          </ac:spMkLst>
        </pc:spChg>
        <pc:spChg chg="mod">
          <ac:chgData name="Gareth Cort" userId="70a7ccca9534fe0d" providerId="LiveId" clId="{3137DFC9-C400-43C5-BA27-B61257F6D502}" dt="2018-12-13T16:19:00.092" v="2614" actId="20577"/>
          <ac:spMkLst>
            <pc:docMk/>
            <pc:sldMk cId="248292659" sldId="270"/>
            <ac:spMk id="3" creationId="{F228F98C-C5D7-41C7-9ADA-D658D259F5A1}"/>
          </ac:spMkLst>
        </pc:spChg>
        <pc:spChg chg="mod">
          <ac:chgData name="Gareth Cort" userId="70a7ccca9534fe0d" providerId="LiveId" clId="{3137DFC9-C400-43C5-BA27-B61257F6D502}" dt="2018-12-13T16:11:03.857" v="2512" actId="1076"/>
          <ac:spMkLst>
            <pc:docMk/>
            <pc:sldMk cId="248292659" sldId="270"/>
            <ac:spMk id="4" creationId="{5DB9752E-327E-4986-89A9-07FBA0C21480}"/>
          </ac:spMkLst>
        </pc:spChg>
        <pc:spChg chg="add">
          <ac:chgData name="Gareth Cort" userId="70a7ccca9534fe0d" providerId="LiveId" clId="{3137DFC9-C400-43C5-BA27-B61257F6D502}" dt="2018-12-13T15:23:29.118" v="1176"/>
          <ac:spMkLst>
            <pc:docMk/>
            <pc:sldMk cId="248292659" sldId="270"/>
            <ac:spMk id="9" creationId="{B686BDA7-0167-48A1-8514-6BA486AF7B45}"/>
          </ac:spMkLst>
        </pc:spChg>
        <pc:grpChg chg="add">
          <ac:chgData name="Gareth Cort" userId="70a7ccca9534fe0d" providerId="LiveId" clId="{3137DFC9-C400-43C5-BA27-B61257F6D502}" dt="2018-12-13T15:02:42.346" v="946"/>
          <ac:grpSpMkLst>
            <pc:docMk/>
            <pc:sldMk cId="248292659" sldId="270"/>
            <ac:grpSpMk id="5" creationId="{69817F82-AA43-4D7F-93F1-500C9327B609}"/>
          </ac:grpSpMkLst>
        </pc:grpChg>
      </pc:sldChg>
      <pc:sldChg chg="addSp delSp modSp">
        <pc:chgData name="Gareth Cort" userId="70a7ccca9534fe0d" providerId="LiveId" clId="{3137DFC9-C400-43C5-BA27-B61257F6D502}" dt="2018-12-13T15:27:15.638" v="1209" actId="1076"/>
        <pc:sldMkLst>
          <pc:docMk/>
          <pc:sldMk cId="814309208" sldId="271"/>
        </pc:sldMkLst>
        <pc:spChg chg="mod">
          <ac:chgData name="Gareth Cort" userId="70a7ccca9534fe0d" providerId="LiveId" clId="{3137DFC9-C400-43C5-BA27-B61257F6D502}" dt="2018-12-13T15:26:15.570" v="1196" actId="1076"/>
          <ac:spMkLst>
            <pc:docMk/>
            <pc:sldMk cId="814309208" sldId="271"/>
            <ac:spMk id="2" creationId="{A1D7946D-28BC-426A-A11E-FE6F33D6F1DB}"/>
          </ac:spMkLst>
        </pc:spChg>
        <pc:spChg chg="mod">
          <ac:chgData name="Gareth Cort" userId="70a7ccca9534fe0d" providerId="LiveId" clId="{3137DFC9-C400-43C5-BA27-B61257F6D502}" dt="2018-12-13T15:26:07.077" v="1194" actId="1076"/>
          <ac:spMkLst>
            <pc:docMk/>
            <pc:sldMk cId="814309208" sldId="271"/>
            <ac:spMk id="3" creationId="{FC39733F-A764-4350-BC7D-F8E8ACAEA4C5}"/>
          </ac:spMkLst>
        </pc:spChg>
        <pc:grpChg chg="add mod">
          <ac:chgData name="Gareth Cort" userId="70a7ccca9534fe0d" providerId="LiveId" clId="{3137DFC9-C400-43C5-BA27-B61257F6D502}" dt="2018-12-13T15:26:47.522" v="1208" actId="1076"/>
          <ac:grpSpMkLst>
            <pc:docMk/>
            <pc:sldMk cId="814309208" sldId="271"/>
            <ac:grpSpMk id="4" creationId="{8ACDE343-E06F-4F65-93CE-59370EB91F25}"/>
          </ac:grpSpMkLst>
        </pc:grpChg>
        <pc:grpChg chg="del">
          <ac:chgData name="Gareth Cort" userId="70a7ccca9534fe0d" providerId="LiveId" clId="{3137DFC9-C400-43C5-BA27-B61257F6D502}" dt="2018-12-13T15:26:25.204" v="1198" actId="165"/>
          <ac:grpSpMkLst>
            <pc:docMk/>
            <pc:sldMk cId="814309208" sldId="271"/>
            <ac:grpSpMk id="10" creationId="{81C8ACD7-7866-41C6-88EF-ABE7DF0F578A}"/>
          </ac:grpSpMkLst>
        </pc:grpChg>
        <pc:grpChg chg="add">
          <ac:chgData name="Gareth Cort" userId="70a7ccca9534fe0d" providerId="LiveId" clId="{3137DFC9-C400-43C5-BA27-B61257F6D502}" dt="2018-12-13T15:02:43.416" v="947"/>
          <ac:grpSpMkLst>
            <pc:docMk/>
            <pc:sldMk cId="814309208" sldId="271"/>
            <ac:grpSpMk id="13" creationId="{98AE4FEC-D017-44C1-830A-1538DA647E05}"/>
          </ac:grpSpMkLst>
        </pc:grpChg>
        <pc:picChg chg="mod">
          <ac:chgData name="Gareth Cort" userId="70a7ccca9534fe0d" providerId="LiveId" clId="{3137DFC9-C400-43C5-BA27-B61257F6D502}" dt="2018-12-13T15:27:15.638" v="1209" actId="1076"/>
          <ac:picMkLst>
            <pc:docMk/>
            <pc:sldMk cId="814309208" sldId="271"/>
            <ac:picMk id="5" creationId="{366AD826-779F-43BD-A8CE-75CD0F4720A1}"/>
          </ac:picMkLst>
        </pc:picChg>
        <pc:picChg chg="mod">
          <ac:chgData name="Gareth Cort" userId="70a7ccca9534fe0d" providerId="LiveId" clId="{3137DFC9-C400-43C5-BA27-B61257F6D502}" dt="2018-12-13T15:26:44.475" v="1207" actId="1076"/>
          <ac:picMkLst>
            <pc:docMk/>
            <pc:sldMk cId="814309208" sldId="271"/>
            <ac:picMk id="9" creationId="{AD4CC215-9945-4347-80B4-94DD72B0A4D8}"/>
          </ac:picMkLst>
        </pc:picChg>
        <pc:picChg chg="mod topLvl">
          <ac:chgData name="Gareth Cort" userId="70a7ccca9534fe0d" providerId="LiveId" clId="{3137DFC9-C400-43C5-BA27-B61257F6D502}" dt="2018-12-13T15:26:37.349" v="1205" actId="164"/>
          <ac:picMkLst>
            <pc:docMk/>
            <pc:sldMk cId="814309208" sldId="271"/>
            <ac:picMk id="11" creationId="{F7573191-2B50-4B74-8874-D705847220A4}"/>
          </ac:picMkLst>
        </pc:picChg>
        <pc:picChg chg="mod topLvl">
          <ac:chgData name="Gareth Cort" userId="70a7ccca9534fe0d" providerId="LiveId" clId="{3137DFC9-C400-43C5-BA27-B61257F6D502}" dt="2018-12-13T15:26:37.349" v="1205" actId="164"/>
          <ac:picMkLst>
            <pc:docMk/>
            <pc:sldMk cId="814309208" sldId="271"/>
            <ac:picMk id="12" creationId="{2D9EE4AE-319A-4582-98BD-30C1665AD875}"/>
          </ac:picMkLst>
        </pc:picChg>
      </pc:sldChg>
      <pc:sldChg chg="addSp delSp modSp setBg">
        <pc:chgData name="Gareth Cort" userId="70a7ccca9534fe0d" providerId="LiveId" clId="{3137DFC9-C400-43C5-BA27-B61257F6D502}" dt="2018-12-13T15:50:11.109" v="1738" actId="207"/>
        <pc:sldMkLst>
          <pc:docMk/>
          <pc:sldMk cId="3694437384" sldId="272"/>
        </pc:sldMkLst>
        <pc:spChg chg="mod">
          <ac:chgData name="Gareth Cort" userId="70a7ccca9534fe0d" providerId="LiveId" clId="{3137DFC9-C400-43C5-BA27-B61257F6D502}" dt="2018-12-13T15:50:11.109" v="1738" actId="207"/>
          <ac:spMkLst>
            <pc:docMk/>
            <pc:sldMk cId="3694437384" sldId="272"/>
            <ac:spMk id="2" creationId="{5A8CCA35-8B9B-4144-B11A-5B6F94E9E112}"/>
          </ac:spMkLst>
        </pc:spChg>
        <pc:spChg chg="add mod">
          <ac:chgData name="Gareth Cort" userId="70a7ccca9534fe0d" providerId="LiveId" clId="{3137DFC9-C400-43C5-BA27-B61257F6D502}" dt="2018-12-13T13:50:27.416" v="27" actId="1076"/>
          <ac:spMkLst>
            <pc:docMk/>
            <pc:sldMk cId="3694437384" sldId="272"/>
            <ac:spMk id="7" creationId="{D8C251CA-C627-4833-8E6D-618C373E8D46}"/>
          </ac:spMkLst>
        </pc:spChg>
        <pc:spChg chg="add del mod">
          <ac:chgData name="Gareth Cort" userId="70a7ccca9534fe0d" providerId="LiveId" clId="{3137DFC9-C400-43C5-BA27-B61257F6D502}" dt="2018-12-13T13:50:24.583" v="26" actId="478"/>
          <ac:spMkLst>
            <pc:docMk/>
            <pc:sldMk cId="3694437384" sldId="272"/>
            <ac:spMk id="8" creationId="{A0036740-20DE-47CD-A320-91EE4787C486}"/>
          </ac:spMkLst>
        </pc:spChg>
        <pc:spChg chg="add mod">
          <ac:chgData name="Gareth Cort" userId="70a7ccca9534fe0d" providerId="LiveId" clId="{3137DFC9-C400-43C5-BA27-B61257F6D502}" dt="2018-12-13T14:08:04.539" v="557" actId="1076"/>
          <ac:spMkLst>
            <pc:docMk/>
            <pc:sldMk cId="3694437384" sldId="272"/>
            <ac:spMk id="11" creationId="{685248EF-345B-44A2-9729-19F1636AFED3}"/>
          </ac:spMkLst>
        </pc:spChg>
        <pc:graphicFrameChg chg="add del mod">
          <ac:chgData name="Gareth Cort" userId="70a7ccca9534fe0d" providerId="LiveId" clId="{3137DFC9-C400-43C5-BA27-B61257F6D502}" dt="2018-12-13T13:46:57.695" v="9" actId="478"/>
          <ac:graphicFrameMkLst>
            <pc:docMk/>
            <pc:sldMk cId="3694437384" sldId="272"/>
            <ac:graphicFrameMk id="5" creationId="{60C0635A-4A67-4DA0-837B-7CFBD42D9483}"/>
          </ac:graphicFrameMkLst>
        </pc:graphicFrameChg>
        <pc:graphicFrameChg chg="add del mod">
          <ac:chgData name="Gareth Cort" userId="70a7ccca9534fe0d" providerId="LiveId" clId="{3137DFC9-C400-43C5-BA27-B61257F6D502}" dt="2018-12-13T13:48:01.034" v="11" actId="478"/>
          <ac:graphicFrameMkLst>
            <pc:docMk/>
            <pc:sldMk cId="3694437384" sldId="272"/>
            <ac:graphicFrameMk id="6" creationId="{8C68218B-C614-4F01-A45B-4E4A99AD5E9B}"/>
          </ac:graphicFrameMkLst>
        </pc:graphicFrameChg>
        <pc:picChg chg="add del mod">
          <ac:chgData name="Gareth Cort" userId="70a7ccca9534fe0d" providerId="LiveId" clId="{3137DFC9-C400-43C5-BA27-B61257F6D502}" dt="2018-12-13T13:45:57.080" v="4" actId="478"/>
          <ac:picMkLst>
            <pc:docMk/>
            <pc:sldMk cId="3694437384" sldId="272"/>
            <ac:picMk id="4" creationId="{29CE6EDC-5E9A-4CE6-96F7-AFC00F8169DE}"/>
          </ac:picMkLst>
        </pc:picChg>
        <pc:picChg chg="add mod">
          <ac:chgData name="Gareth Cort" userId="70a7ccca9534fe0d" providerId="LiveId" clId="{3137DFC9-C400-43C5-BA27-B61257F6D502}" dt="2018-12-13T14:07:40.634" v="553" actId="1076"/>
          <ac:picMkLst>
            <pc:docMk/>
            <pc:sldMk cId="3694437384" sldId="272"/>
            <ac:picMk id="10" creationId="{8D9D45C5-1086-49EA-8FAA-948175137CA4}"/>
          </ac:picMkLst>
        </pc:picChg>
        <pc:picChg chg="add mod">
          <ac:chgData name="Gareth Cort" userId="70a7ccca9534fe0d" providerId="LiveId" clId="{3137DFC9-C400-43C5-BA27-B61257F6D502}" dt="2018-12-13T14:07:52.006" v="555" actId="1076"/>
          <ac:picMkLst>
            <pc:docMk/>
            <pc:sldMk cId="3694437384" sldId="272"/>
            <ac:picMk id="13" creationId="{4694F0B1-BF06-4D2A-9E72-6B336A15782D}"/>
          </ac:picMkLst>
        </pc:picChg>
        <pc:picChg chg="add del mod">
          <ac:chgData name="Gareth Cort" userId="70a7ccca9534fe0d" providerId="LiveId" clId="{3137DFC9-C400-43C5-BA27-B61257F6D502}" dt="2018-12-13T14:07:03.444" v="544" actId="478"/>
          <ac:picMkLst>
            <pc:docMk/>
            <pc:sldMk cId="3694437384" sldId="272"/>
            <ac:picMk id="15" creationId="{27410EEB-497E-4746-B1DD-5FF30B96DAD4}"/>
          </ac:picMkLst>
        </pc:picChg>
        <pc:picChg chg="add mod">
          <ac:chgData name="Gareth Cort" userId="70a7ccca9534fe0d" providerId="LiveId" clId="{3137DFC9-C400-43C5-BA27-B61257F6D502}" dt="2018-12-13T14:07:43.992" v="554" actId="1076"/>
          <ac:picMkLst>
            <pc:docMk/>
            <pc:sldMk cId="3694437384" sldId="272"/>
            <ac:picMk id="17" creationId="{64752E98-B7AB-45C0-9312-EA59905B47A4}"/>
          </ac:picMkLst>
        </pc:picChg>
      </pc:sldChg>
      <pc:sldChg chg="addSp delSp modSp">
        <pc:chgData name="Gareth Cort" userId="70a7ccca9534fe0d" providerId="LiveId" clId="{3137DFC9-C400-43C5-BA27-B61257F6D502}" dt="2018-12-13T16:14:41.285" v="2567" actId="20577"/>
        <pc:sldMkLst>
          <pc:docMk/>
          <pc:sldMk cId="1383969269" sldId="273"/>
        </pc:sldMkLst>
        <pc:spChg chg="mod">
          <ac:chgData name="Gareth Cort" userId="70a7ccca9534fe0d" providerId="LiveId" clId="{3137DFC9-C400-43C5-BA27-B61257F6D502}" dt="2018-12-13T15:32:32.988" v="1423"/>
          <ac:spMkLst>
            <pc:docMk/>
            <pc:sldMk cId="1383969269" sldId="273"/>
            <ac:spMk id="4" creationId="{671B682A-0030-42F9-910C-D73CF125C923}"/>
          </ac:spMkLst>
        </pc:spChg>
        <pc:spChg chg="mod topLvl">
          <ac:chgData name="Gareth Cort" userId="70a7ccca9534fe0d" providerId="LiveId" clId="{3137DFC9-C400-43C5-BA27-B61257F6D502}" dt="2018-12-13T15:29:15.441" v="1300" actId="164"/>
          <ac:spMkLst>
            <pc:docMk/>
            <pc:sldMk cId="1383969269" sldId="273"/>
            <ac:spMk id="5" creationId="{CC2093C0-397F-4E93-A3E8-CC110A1064DB}"/>
          </ac:spMkLst>
        </pc:spChg>
        <pc:spChg chg="mod ord topLvl">
          <ac:chgData name="Gareth Cort" userId="70a7ccca9534fe0d" providerId="LiveId" clId="{3137DFC9-C400-43C5-BA27-B61257F6D502}" dt="2018-12-13T15:29:15.441" v="1300" actId="164"/>
          <ac:spMkLst>
            <pc:docMk/>
            <pc:sldMk cId="1383969269" sldId="273"/>
            <ac:spMk id="6" creationId="{7057182A-BA16-49A2-861F-641D66FA3103}"/>
          </ac:spMkLst>
        </pc:spChg>
        <pc:spChg chg="mod topLvl">
          <ac:chgData name="Gareth Cort" userId="70a7ccca9534fe0d" providerId="LiveId" clId="{3137DFC9-C400-43C5-BA27-B61257F6D502}" dt="2018-12-13T15:29:15.441" v="1300" actId="164"/>
          <ac:spMkLst>
            <pc:docMk/>
            <pc:sldMk cId="1383969269" sldId="273"/>
            <ac:spMk id="7" creationId="{DA0416AA-5DEE-459E-90D0-C2BB07CB92CC}"/>
          </ac:spMkLst>
        </pc:spChg>
        <pc:spChg chg="add mod ord">
          <ac:chgData name="Gareth Cort" userId="70a7ccca9534fe0d" providerId="LiveId" clId="{3137DFC9-C400-43C5-BA27-B61257F6D502}" dt="2018-12-13T16:14:41.285" v="2567" actId="20577"/>
          <ac:spMkLst>
            <pc:docMk/>
            <pc:sldMk cId="1383969269" sldId="273"/>
            <ac:spMk id="12" creationId="{DA6AC441-31C8-4678-8CBE-652F50BD5161}"/>
          </ac:spMkLst>
        </pc:spChg>
        <pc:spChg chg="add mod">
          <ac:chgData name="Gareth Cort" userId="70a7ccca9534fe0d" providerId="LiveId" clId="{3137DFC9-C400-43C5-BA27-B61257F6D502}" dt="2018-12-13T15:50:22.632" v="1750" actId="1035"/>
          <ac:spMkLst>
            <pc:docMk/>
            <pc:sldMk cId="1383969269" sldId="273"/>
            <ac:spMk id="13" creationId="{3A9E4769-84E3-459C-8EF2-D7C83F62AE53}"/>
          </ac:spMkLst>
        </pc:spChg>
        <pc:grpChg chg="add mod">
          <ac:chgData name="Gareth Cort" userId="70a7ccca9534fe0d" providerId="LiveId" clId="{3137DFC9-C400-43C5-BA27-B61257F6D502}" dt="2018-12-13T15:29:15.441" v="1300" actId="164"/>
          <ac:grpSpMkLst>
            <pc:docMk/>
            <pc:sldMk cId="1383969269" sldId="273"/>
            <ac:grpSpMk id="2" creationId="{52CD49F4-90A7-46BE-ACB7-FD53DA414081}"/>
          </ac:grpSpMkLst>
        </pc:grpChg>
        <pc:grpChg chg="add del">
          <ac:chgData name="Gareth Cort" userId="70a7ccca9534fe0d" providerId="LiveId" clId="{3137DFC9-C400-43C5-BA27-B61257F6D502}" dt="2018-12-13T15:27:55.585" v="1242" actId="165"/>
          <ac:grpSpMkLst>
            <pc:docMk/>
            <pc:sldMk cId="1383969269" sldId="273"/>
            <ac:grpSpMk id="3" creationId="{53B6FF0D-F412-49B6-A083-BAF189ED91DE}"/>
          </ac:grpSpMkLst>
        </pc:grpChg>
        <pc:grpChg chg="add del mod">
          <ac:chgData name="Gareth Cort" userId="70a7ccca9534fe0d" providerId="LiveId" clId="{3137DFC9-C400-43C5-BA27-B61257F6D502}" dt="2018-12-13T15:28:36.273" v="1289" actId="478"/>
          <ac:grpSpMkLst>
            <pc:docMk/>
            <pc:sldMk cId="1383969269" sldId="273"/>
            <ac:grpSpMk id="8" creationId="{838444D8-EE41-49EC-AF1D-26CDC8DE5F87}"/>
          </ac:grpSpMkLst>
        </pc:grpChg>
      </pc:sldChg>
      <pc:sldChg chg="addSp delSp modSp">
        <pc:chgData name="Gareth Cort" userId="70a7ccca9534fe0d" providerId="LiveId" clId="{3137DFC9-C400-43C5-BA27-B61257F6D502}" dt="2018-12-13T15:31:49.965" v="1418" actId="1076"/>
        <pc:sldMkLst>
          <pc:docMk/>
          <pc:sldMk cId="4201734931" sldId="274"/>
        </pc:sldMkLst>
        <pc:spChg chg="del">
          <ac:chgData name="Gareth Cort" userId="70a7ccca9534fe0d" providerId="LiveId" clId="{3137DFC9-C400-43C5-BA27-B61257F6D502}" dt="2018-12-13T15:30:16.130" v="1336" actId="478"/>
          <ac:spMkLst>
            <pc:docMk/>
            <pc:sldMk cId="4201734931" sldId="274"/>
            <ac:spMk id="2" creationId="{89FC9E74-490C-481A-9732-D06F8B6AE7D6}"/>
          </ac:spMkLst>
        </pc:spChg>
        <pc:spChg chg="mod topLvl">
          <ac:chgData name="Gareth Cort" userId="70a7ccca9534fe0d" providerId="LiveId" clId="{3137DFC9-C400-43C5-BA27-B61257F6D502}" dt="2018-12-13T15:31:46.898" v="1417" actId="164"/>
          <ac:spMkLst>
            <pc:docMk/>
            <pc:sldMk cId="4201734931" sldId="274"/>
            <ac:spMk id="4" creationId="{924010AE-0400-49E6-AAD8-C2B712F5A07D}"/>
          </ac:spMkLst>
        </pc:spChg>
        <pc:spChg chg="mod topLvl">
          <ac:chgData name="Gareth Cort" userId="70a7ccca9534fe0d" providerId="LiveId" clId="{3137DFC9-C400-43C5-BA27-B61257F6D502}" dt="2018-12-13T15:31:46.898" v="1417" actId="164"/>
          <ac:spMkLst>
            <pc:docMk/>
            <pc:sldMk cId="4201734931" sldId="274"/>
            <ac:spMk id="5" creationId="{AA1105CC-91AC-4681-871B-CF0897C82716}"/>
          </ac:spMkLst>
        </pc:spChg>
        <pc:spChg chg="mod topLvl">
          <ac:chgData name="Gareth Cort" userId="70a7ccca9534fe0d" providerId="LiveId" clId="{3137DFC9-C400-43C5-BA27-B61257F6D502}" dt="2018-12-13T15:31:17.688" v="1352" actId="1076"/>
          <ac:spMkLst>
            <pc:docMk/>
            <pc:sldMk cId="4201734931" sldId="274"/>
            <ac:spMk id="6" creationId="{59AD379B-5D3D-4970-AB67-3B6AECF84EC6}"/>
          </ac:spMkLst>
        </pc:spChg>
        <pc:grpChg chg="add del mod">
          <ac:chgData name="Gareth Cort" userId="70a7ccca9534fe0d" providerId="LiveId" clId="{3137DFC9-C400-43C5-BA27-B61257F6D502}" dt="2018-12-13T15:30:47.348" v="1340" actId="165"/>
          <ac:grpSpMkLst>
            <pc:docMk/>
            <pc:sldMk cId="4201734931" sldId="274"/>
            <ac:grpSpMk id="3" creationId="{85860D75-41BD-4521-B384-4FBC65E1F91F}"/>
          </ac:grpSpMkLst>
        </pc:grpChg>
        <pc:grpChg chg="add mod">
          <ac:chgData name="Gareth Cort" userId="70a7ccca9534fe0d" providerId="LiveId" clId="{3137DFC9-C400-43C5-BA27-B61257F6D502}" dt="2018-12-13T15:31:49.965" v="1418" actId="1076"/>
          <ac:grpSpMkLst>
            <pc:docMk/>
            <pc:sldMk cId="4201734931" sldId="274"/>
            <ac:grpSpMk id="7" creationId="{86DE7DF8-1354-4C32-BA3A-640904615424}"/>
          </ac:grpSpMkLst>
        </pc:grpChg>
      </pc:sldChg>
      <pc:sldChg chg="addSp delSp modSp">
        <pc:chgData name="Gareth Cort" userId="70a7ccca9534fe0d" providerId="LiveId" clId="{3137DFC9-C400-43C5-BA27-B61257F6D502}" dt="2018-12-13T16:19:57.871" v="2631" actId="20577"/>
        <pc:sldMkLst>
          <pc:docMk/>
          <pc:sldMk cId="2603664449" sldId="275"/>
        </pc:sldMkLst>
        <pc:spChg chg="mod">
          <ac:chgData name="Gareth Cort" userId="70a7ccca9534fe0d" providerId="LiveId" clId="{3137DFC9-C400-43C5-BA27-B61257F6D502}" dt="2018-12-13T15:42:56.683" v="1610"/>
          <ac:spMkLst>
            <pc:docMk/>
            <pc:sldMk cId="2603664449" sldId="275"/>
            <ac:spMk id="4" creationId="{671B682A-0030-42F9-910C-D73CF125C923}"/>
          </ac:spMkLst>
        </pc:spChg>
        <pc:spChg chg="mod topLvl">
          <ac:chgData name="Gareth Cort" userId="70a7ccca9534fe0d" providerId="LiveId" clId="{3137DFC9-C400-43C5-BA27-B61257F6D502}" dt="2018-12-13T15:42:24.411" v="1605" actId="164"/>
          <ac:spMkLst>
            <pc:docMk/>
            <pc:sldMk cId="2603664449" sldId="275"/>
            <ac:spMk id="5" creationId="{98F57BDF-C4C1-4F6F-B8A9-03D8E108F7FF}"/>
          </ac:spMkLst>
        </pc:spChg>
        <pc:spChg chg="mod topLvl">
          <ac:chgData name="Gareth Cort" userId="70a7ccca9534fe0d" providerId="LiveId" clId="{3137DFC9-C400-43C5-BA27-B61257F6D502}" dt="2018-12-13T15:42:24.411" v="1605" actId="164"/>
          <ac:spMkLst>
            <pc:docMk/>
            <pc:sldMk cId="2603664449" sldId="275"/>
            <ac:spMk id="6" creationId="{45779978-8793-4D89-816F-C3F1C94F2BE3}"/>
          </ac:spMkLst>
        </pc:spChg>
        <pc:spChg chg="mod ord topLvl">
          <ac:chgData name="Gareth Cort" userId="70a7ccca9534fe0d" providerId="LiveId" clId="{3137DFC9-C400-43C5-BA27-B61257F6D502}" dt="2018-12-13T15:42:31.912" v="1607" actId="164"/>
          <ac:spMkLst>
            <pc:docMk/>
            <pc:sldMk cId="2603664449" sldId="275"/>
            <ac:spMk id="7" creationId="{0BD87D29-4A41-449B-B987-0EE4E79ABC67}"/>
          </ac:spMkLst>
        </pc:spChg>
        <pc:spChg chg="add mod ord">
          <ac:chgData name="Gareth Cort" userId="70a7ccca9534fe0d" providerId="LiveId" clId="{3137DFC9-C400-43C5-BA27-B61257F6D502}" dt="2018-12-13T16:19:57.871" v="2631" actId="20577"/>
          <ac:spMkLst>
            <pc:docMk/>
            <pc:sldMk cId="2603664449" sldId="275"/>
            <ac:spMk id="9" creationId="{5ADD0B07-C59D-4B6E-B588-FF01E52FD82D}"/>
          </ac:spMkLst>
        </pc:spChg>
        <pc:spChg chg="add mod">
          <ac:chgData name="Gareth Cort" userId="70a7ccca9534fe0d" providerId="LiveId" clId="{3137DFC9-C400-43C5-BA27-B61257F6D502}" dt="2018-12-13T15:50:30.759" v="1766" actId="1035"/>
          <ac:spMkLst>
            <pc:docMk/>
            <pc:sldMk cId="2603664449" sldId="275"/>
            <ac:spMk id="10" creationId="{EB17860A-4B0F-4AFB-98A6-7BF09B4F67FC}"/>
          </ac:spMkLst>
        </pc:spChg>
        <pc:grpChg chg="add mod ord">
          <ac:chgData name="Gareth Cort" userId="70a7ccca9534fe0d" providerId="LiveId" clId="{3137DFC9-C400-43C5-BA27-B61257F6D502}" dt="2018-12-13T15:42:31.912" v="1607" actId="164"/>
          <ac:grpSpMkLst>
            <pc:docMk/>
            <pc:sldMk cId="2603664449" sldId="275"/>
            <ac:grpSpMk id="2" creationId="{5274BCBF-6C81-4275-8E21-54899A9417C0}"/>
          </ac:grpSpMkLst>
        </pc:grpChg>
        <pc:grpChg chg="add del">
          <ac:chgData name="Gareth Cort" userId="70a7ccca9534fe0d" providerId="LiveId" clId="{3137DFC9-C400-43C5-BA27-B61257F6D502}" dt="2018-12-13T15:42:04.728" v="1560" actId="165"/>
          <ac:grpSpMkLst>
            <pc:docMk/>
            <pc:sldMk cId="2603664449" sldId="275"/>
            <ac:grpSpMk id="3" creationId="{D00B990E-1049-460A-BC86-A6B224A34B60}"/>
          </ac:grpSpMkLst>
        </pc:grpChg>
        <pc:grpChg chg="add mod">
          <ac:chgData name="Gareth Cort" userId="70a7ccca9534fe0d" providerId="LiveId" clId="{3137DFC9-C400-43C5-BA27-B61257F6D502}" dt="2018-12-13T15:42:31.912" v="1607" actId="164"/>
          <ac:grpSpMkLst>
            <pc:docMk/>
            <pc:sldMk cId="2603664449" sldId="275"/>
            <ac:grpSpMk id="8" creationId="{EDEA0301-BBE1-46EF-BB7E-6E6442F3CC21}"/>
          </ac:grpSpMkLst>
        </pc:grpChg>
      </pc:sldChg>
      <pc:sldChg chg="addSp delSp modSp">
        <pc:chgData name="Gareth Cort" userId="70a7ccca9534fe0d" providerId="LiveId" clId="{3137DFC9-C400-43C5-BA27-B61257F6D502}" dt="2018-12-13T15:46:51.867" v="1703" actId="1038"/>
        <pc:sldMkLst>
          <pc:docMk/>
          <pc:sldMk cId="686851168" sldId="276"/>
        </pc:sldMkLst>
        <pc:spChg chg="del">
          <ac:chgData name="Gareth Cort" userId="70a7ccca9534fe0d" providerId="LiveId" clId="{3137DFC9-C400-43C5-BA27-B61257F6D502}" dt="2018-12-13T15:46:04.486" v="1642" actId="478"/>
          <ac:spMkLst>
            <pc:docMk/>
            <pc:sldMk cId="686851168" sldId="276"/>
            <ac:spMk id="2" creationId="{89FC9E74-490C-481A-9732-D06F8B6AE7D6}"/>
          </ac:spMkLst>
        </pc:spChg>
        <pc:spChg chg="mod topLvl">
          <ac:chgData name="Gareth Cort" userId="70a7ccca9534fe0d" providerId="LiveId" clId="{3137DFC9-C400-43C5-BA27-B61257F6D502}" dt="2018-12-13T15:46:45.523" v="1671" actId="14100"/>
          <ac:spMkLst>
            <pc:docMk/>
            <pc:sldMk cId="686851168" sldId="276"/>
            <ac:spMk id="4" creationId="{474F60AC-4996-44EF-A593-4F6EA16A7374}"/>
          </ac:spMkLst>
        </pc:spChg>
        <pc:spChg chg="mod topLvl">
          <ac:chgData name="Gareth Cort" userId="70a7ccca9534fe0d" providerId="LiveId" clId="{3137DFC9-C400-43C5-BA27-B61257F6D502}" dt="2018-12-13T15:46:51.867" v="1703" actId="1038"/>
          <ac:spMkLst>
            <pc:docMk/>
            <pc:sldMk cId="686851168" sldId="276"/>
            <ac:spMk id="5" creationId="{EFA3C51F-4A87-4F48-A311-8ABB418F0CE8}"/>
          </ac:spMkLst>
        </pc:spChg>
        <pc:spChg chg="add mod">
          <ac:chgData name="Gareth Cort" userId="70a7ccca9534fe0d" providerId="LiveId" clId="{3137DFC9-C400-43C5-BA27-B61257F6D502}" dt="2018-12-13T15:46:18.194" v="1666" actId="20577"/>
          <ac:spMkLst>
            <pc:docMk/>
            <pc:sldMk cId="686851168" sldId="276"/>
            <ac:spMk id="6" creationId="{8AC65881-0994-4499-9CCB-C04BCEE5641D}"/>
          </ac:spMkLst>
        </pc:spChg>
        <pc:grpChg chg="add del">
          <ac:chgData name="Gareth Cort" userId="70a7ccca9534fe0d" providerId="LiveId" clId="{3137DFC9-C400-43C5-BA27-B61257F6D502}" dt="2018-12-13T15:46:31.602" v="1667" actId="165"/>
          <ac:grpSpMkLst>
            <pc:docMk/>
            <pc:sldMk cId="686851168" sldId="276"/>
            <ac:grpSpMk id="3" creationId="{10E618E2-A77F-4BD7-BBAD-2D7A495524E9}"/>
          </ac:grpSpMkLst>
        </pc:grpChg>
      </pc:sldChg>
      <pc:sldChg chg="addSp delSp modSp delAnim modAnim">
        <pc:chgData name="Gareth Cort" userId="70a7ccca9534fe0d" providerId="LiveId" clId="{3137DFC9-C400-43C5-BA27-B61257F6D502}" dt="2018-12-13T16:15:21.802" v="2581" actId="313"/>
        <pc:sldMkLst>
          <pc:docMk/>
          <pc:sldMk cId="1442825765" sldId="277"/>
        </pc:sldMkLst>
        <pc:spChg chg="mod">
          <ac:chgData name="Gareth Cort" userId="70a7ccca9534fe0d" providerId="LiveId" clId="{3137DFC9-C400-43C5-BA27-B61257F6D502}" dt="2018-12-13T16:15:21.802" v="2581" actId="313"/>
          <ac:spMkLst>
            <pc:docMk/>
            <pc:sldMk cId="1442825765" sldId="277"/>
            <ac:spMk id="2" creationId="{358B1A82-D2DF-4469-B28F-0FE7D0274DDA}"/>
          </ac:spMkLst>
        </pc:spChg>
        <pc:spChg chg="add mod">
          <ac:chgData name="Gareth Cort" userId="70a7ccca9534fe0d" providerId="LiveId" clId="{3137DFC9-C400-43C5-BA27-B61257F6D502}" dt="2018-12-13T15:35:12.406" v="1453" actId="164"/>
          <ac:spMkLst>
            <pc:docMk/>
            <pc:sldMk cId="1442825765" sldId="277"/>
            <ac:spMk id="4" creationId="{B4D61F86-090B-4C16-8768-FDA3BACE09AD}"/>
          </ac:spMkLst>
        </pc:spChg>
        <pc:spChg chg="del">
          <ac:chgData name="Gareth Cort" userId="70a7ccca9534fe0d" providerId="LiveId" clId="{3137DFC9-C400-43C5-BA27-B61257F6D502}" dt="2018-12-13T15:35:37.467" v="1463" actId="478"/>
          <ac:spMkLst>
            <pc:docMk/>
            <pc:sldMk cId="1442825765" sldId="277"/>
            <ac:spMk id="7" creationId="{ADFB9372-E952-4F14-85B0-9414769A5213}"/>
          </ac:spMkLst>
        </pc:spChg>
        <pc:spChg chg="del">
          <ac:chgData name="Gareth Cort" userId="70a7ccca9534fe0d" providerId="LiveId" clId="{3137DFC9-C400-43C5-BA27-B61257F6D502}" dt="2018-12-13T15:35:08.880" v="1452" actId="478"/>
          <ac:spMkLst>
            <pc:docMk/>
            <pc:sldMk cId="1442825765" sldId="277"/>
            <ac:spMk id="8" creationId="{25F37EE9-C47B-4D02-9863-9FE33E085238}"/>
          </ac:spMkLst>
        </pc:spChg>
        <pc:spChg chg="mod">
          <ac:chgData name="Gareth Cort" userId="70a7ccca9534fe0d" providerId="LiveId" clId="{3137DFC9-C400-43C5-BA27-B61257F6D502}" dt="2018-12-13T16:15:08.882" v="2569" actId="1076"/>
          <ac:spMkLst>
            <pc:docMk/>
            <pc:sldMk cId="1442825765" sldId="277"/>
            <ac:spMk id="10" creationId="{B0BA4221-1725-4D33-8025-93BD46D2C053}"/>
          </ac:spMkLst>
        </pc:spChg>
        <pc:spChg chg="mod topLvl">
          <ac:chgData name="Gareth Cort" userId="70a7ccca9534fe0d" providerId="LiveId" clId="{3137DFC9-C400-43C5-BA27-B61257F6D502}" dt="2018-12-13T15:37:36.758" v="1471" actId="164"/>
          <ac:spMkLst>
            <pc:docMk/>
            <pc:sldMk cId="1442825765" sldId="277"/>
            <ac:spMk id="11" creationId="{4B51A113-ECC9-4EA4-87C5-18D7A2103040}"/>
          </ac:spMkLst>
        </pc:spChg>
        <pc:spChg chg="mod topLvl">
          <ac:chgData name="Gareth Cort" userId="70a7ccca9534fe0d" providerId="LiveId" clId="{3137DFC9-C400-43C5-BA27-B61257F6D502}" dt="2018-12-13T15:37:36.758" v="1471" actId="164"/>
          <ac:spMkLst>
            <pc:docMk/>
            <pc:sldMk cId="1442825765" sldId="277"/>
            <ac:spMk id="12" creationId="{295351AF-3240-49AB-B9D6-75FB0BD7BB35}"/>
          </ac:spMkLst>
        </pc:spChg>
        <pc:spChg chg="mod topLvl">
          <ac:chgData name="Gareth Cort" userId="70a7ccca9534fe0d" providerId="LiveId" clId="{3137DFC9-C400-43C5-BA27-B61257F6D502}" dt="2018-12-13T15:37:48.832" v="1476" actId="164"/>
          <ac:spMkLst>
            <pc:docMk/>
            <pc:sldMk cId="1442825765" sldId="277"/>
            <ac:spMk id="13" creationId="{D23848B9-5FA5-42C6-B949-0209B687046B}"/>
          </ac:spMkLst>
        </pc:spChg>
        <pc:spChg chg="add mod topLvl">
          <ac:chgData name="Gareth Cort" userId="70a7ccca9534fe0d" providerId="LiveId" clId="{3137DFC9-C400-43C5-BA27-B61257F6D502}" dt="2018-12-13T15:35:12.406" v="1453" actId="164"/>
          <ac:spMkLst>
            <pc:docMk/>
            <pc:sldMk cId="1442825765" sldId="277"/>
            <ac:spMk id="14" creationId="{9F325F8F-0DAE-479A-8368-53D108169421}"/>
          </ac:spMkLst>
        </pc:spChg>
        <pc:spChg chg="add mod topLvl">
          <ac:chgData name="Gareth Cort" userId="70a7ccca9534fe0d" providerId="LiveId" clId="{3137DFC9-C400-43C5-BA27-B61257F6D502}" dt="2018-12-13T15:35:12.406" v="1453" actId="164"/>
          <ac:spMkLst>
            <pc:docMk/>
            <pc:sldMk cId="1442825765" sldId="277"/>
            <ac:spMk id="15" creationId="{144A1C49-474A-4078-AF58-51306AE49C60}"/>
          </ac:spMkLst>
        </pc:spChg>
        <pc:grpChg chg="add del mod">
          <ac:chgData name="Gareth Cort" userId="70a7ccca9534fe0d" providerId="LiveId" clId="{3137DFC9-C400-43C5-BA27-B61257F6D502}" dt="2018-12-13T15:34:53.351" v="1447" actId="165"/>
          <ac:grpSpMkLst>
            <pc:docMk/>
            <pc:sldMk cId="1442825765" sldId="277"/>
            <ac:grpSpMk id="3" creationId="{188CFA48-F277-44B8-A96A-67931E7366E8}"/>
          </ac:grpSpMkLst>
        </pc:grpChg>
        <pc:grpChg chg="add mod">
          <ac:chgData name="Gareth Cort" userId="70a7ccca9534fe0d" providerId="LiveId" clId="{3137DFC9-C400-43C5-BA27-B61257F6D502}" dt="2018-12-13T15:35:14.695" v="1454" actId="1076"/>
          <ac:grpSpMkLst>
            <pc:docMk/>
            <pc:sldMk cId="1442825765" sldId="277"/>
            <ac:grpSpMk id="5" creationId="{2D9EB121-9468-4A82-9DED-556D17D40F6E}"/>
          </ac:grpSpMkLst>
        </pc:grpChg>
        <pc:grpChg chg="add del">
          <ac:chgData name="Gareth Cort" userId="70a7ccca9534fe0d" providerId="LiveId" clId="{3137DFC9-C400-43C5-BA27-B61257F6D502}" dt="2018-12-13T15:33:59.126" v="1436" actId="165"/>
          <ac:grpSpMkLst>
            <pc:docMk/>
            <pc:sldMk cId="1442825765" sldId="277"/>
            <ac:grpSpMk id="9" creationId="{007771CD-D39D-4BD9-808B-7F463DB14DBB}"/>
          </ac:grpSpMkLst>
        </pc:grpChg>
        <pc:grpChg chg="add mod">
          <ac:chgData name="Gareth Cort" userId="70a7ccca9534fe0d" providerId="LiveId" clId="{3137DFC9-C400-43C5-BA27-B61257F6D502}" dt="2018-12-13T15:37:48.832" v="1476" actId="164"/>
          <ac:grpSpMkLst>
            <pc:docMk/>
            <pc:sldMk cId="1442825765" sldId="277"/>
            <ac:grpSpMk id="16" creationId="{A5832EE1-C2F2-4345-B66B-0A6364F73ABD}"/>
          </ac:grpSpMkLst>
        </pc:grpChg>
        <pc:grpChg chg="add mod">
          <ac:chgData name="Gareth Cort" userId="70a7ccca9534fe0d" providerId="LiveId" clId="{3137DFC9-C400-43C5-BA27-B61257F6D502}" dt="2018-12-13T15:37:48.832" v="1476" actId="164"/>
          <ac:grpSpMkLst>
            <pc:docMk/>
            <pc:sldMk cId="1442825765" sldId="277"/>
            <ac:grpSpMk id="17" creationId="{F642588E-35CC-445A-990C-827ABEA8A85D}"/>
          </ac:grpSpMkLst>
        </pc:grpChg>
      </pc:sldChg>
      <pc:sldChg chg="addSp delSp modSp delAnim modAnim">
        <pc:chgData name="Gareth Cort" userId="70a7ccca9534fe0d" providerId="LiveId" clId="{3137DFC9-C400-43C5-BA27-B61257F6D502}" dt="2018-12-13T15:39:05.762" v="1494" actId="313"/>
        <pc:sldMkLst>
          <pc:docMk/>
          <pc:sldMk cId="1165516794" sldId="278"/>
        </pc:sldMkLst>
        <pc:spChg chg="mod">
          <ac:chgData name="Gareth Cort" userId="70a7ccca9534fe0d" providerId="LiveId" clId="{3137DFC9-C400-43C5-BA27-B61257F6D502}" dt="2018-12-13T15:39:05.762" v="1494" actId="313"/>
          <ac:spMkLst>
            <pc:docMk/>
            <pc:sldMk cId="1165516794" sldId="278"/>
            <ac:spMk id="2" creationId="{358B1A82-D2DF-4469-B28F-0FE7D0274DDA}"/>
          </ac:spMkLst>
        </pc:spChg>
        <pc:spChg chg="del">
          <ac:chgData name="Gareth Cort" userId="70a7ccca9534fe0d" providerId="LiveId" clId="{3137DFC9-C400-43C5-BA27-B61257F6D502}" dt="2018-12-13T15:37:53.501" v="1478" actId="478"/>
          <ac:spMkLst>
            <pc:docMk/>
            <pc:sldMk cId="1165516794" sldId="278"/>
            <ac:spMk id="7" creationId="{ADFB9372-E952-4F14-85B0-9414769A5213}"/>
          </ac:spMkLst>
        </pc:spChg>
        <pc:spChg chg="del">
          <ac:chgData name="Gareth Cort" userId="70a7ccca9534fe0d" providerId="LiveId" clId="{3137DFC9-C400-43C5-BA27-B61257F6D502}" dt="2018-12-13T15:38:01.075" v="1479" actId="478"/>
          <ac:spMkLst>
            <pc:docMk/>
            <pc:sldMk cId="1165516794" sldId="278"/>
            <ac:spMk id="8" creationId="{25F37EE9-C47B-4D02-9863-9FE33E085238}"/>
          </ac:spMkLst>
        </pc:spChg>
        <pc:spChg chg="add del">
          <ac:chgData name="Gareth Cort" userId="70a7ccca9534fe0d" providerId="LiveId" clId="{3137DFC9-C400-43C5-BA27-B61257F6D502}" dt="2018-12-13T15:37:34.173" v="1470"/>
          <ac:spMkLst>
            <pc:docMk/>
            <pc:sldMk cId="1165516794" sldId="278"/>
            <ac:spMk id="9" creationId="{105B74B5-2EB8-4EB4-B427-7A2045B5E7DE}"/>
          </ac:spMkLst>
        </pc:spChg>
        <pc:spChg chg="mod">
          <ac:chgData name="Gareth Cort" userId="70a7ccca9534fe0d" providerId="LiveId" clId="{3137DFC9-C400-43C5-BA27-B61257F6D502}" dt="2018-12-13T15:38:41.220" v="1490" actId="14861"/>
          <ac:spMkLst>
            <pc:docMk/>
            <pc:sldMk cId="1165516794" sldId="278"/>
            <ac:spMk id="10" creationId="{B0BA4221-1725-4D33-8025-93BD46D2C053}"/>
          </ac:spMkLst>
        </pc:spChg>
        <pc:spChg chg="add del">
          <ac:chgData name="Gareth Cort" userId="70a7ccca9534fe0d" providerId="LiveId" clId="{3137DFC9-C400-43C5-BA27-B61257F6D502}" dt="2018-12-13T15:37:34.173" v="1470"/>
          <ac:spMkLst>
            <pc:docMk/>
            <pc:sldMk cId="1165516794" sldId="278"/>
            <ac:spMk id="11" creationId="{4337A290-9C82-4B24-BDB3-B4968906A547}"/>
          </ac:spMkLst>
        </pc:spChg>
        <pc:grpChg chg="mod">
          <ac:chgData name="Gareth Cort" userId="70a7ccca9534fe0d" providerId="LiveId" clId="{3137DFC9-C400-43C5-BA27-B61257F6D502}" dt="2018-12-13T15:38:21.049" v="1483" actId="1076"/>
          <ac:grpSpMkLst>
            <pc:docMk/>
            <pc:sldMk cId="1165516794" sldId="278"/>
            <ac:grpSpMk id="5" creationId="{8A7C2B62-B93C-4FB1-ABB7-3E886AFCAE8A}"/>
          </ac:grpSpMkLst>
        </pc:grpChg>
        <pc:grpChg chg="add del">
          <ac:chgData name="Gareth Cort" userId="70a7ccca9534fe0d" providerId="LiveId" clId="{3137DFC9-C400-43C5-BA27-B61257F6D502}" dt="2018-12-13T15:37:40.226" v="1473"/>
          <ac:grpSpMkLst>
            <pc:docMk/>
            <pc:sldMk cId="1165516794" sldId="278"/>
            <ac:grpSpMk id="12" creationId="{8E294114-3142-4DF6-AD2A-6CB2AD31A575}"/>
          </ac:grpSpMkLst>
        </pc:grpChg>
        <pc:grpChg chg="add del">
          <ac:chgData name="Gareth Cort" userId="70a7ccca9534fe0d" providerId="LiveId" clId="{3137DFC9-C400-43C5-BA27-B61257F6D502}" dt="2018-12-13T15:37:45.473" v="1475"/>
          <ac:grpSpMkLst>
            <pc:docMk/>
            <pc:sldMk cId="1165516794" sldId="278"/>
            <ac:grpSpMk id="15" creationId="{CD76D23D-0E06-4171-9B6A-C4DC562E52B0}"/>
          </ac:grpSpMkLst>
        </pc:grpChg>
        <pc:grpChg chg="add">
          <ac:chgData name="Gareth Cort" userId="70a7ccca9534fe0d" providerId="LiveId" clId="{3137DFC9-C400-43C5-BA27-B61257F6D502}" dt="2018-12-13T15:37:50.797" v="1477"/>
          <ac:grpSpMkLst>
            <pc:docMk/>
            <pc:sldMk cId="1165516794" sldId="278"/>
            <ac:grpSpMk id="18" creationId="{7C9DC941-AB0D-4943-BEB7-C803336F5F21}"/>
          </ac:grpSpMkLst>
        </pc:grpChg>
        <pc:grpChg chg="add">
          <ac:chgData name="Gareth Cort" userId="70a7ccca9534fe0d" providerId="LiveId" clId="{3137DFC9-C400-43C5-BA27-B61257F6D502}" dt="2018-12-13T15:38:01.480" v="1480"/>
          <ac:grpSpMkLst>
            <pc:docMk/>
            <pc:sldMk cId="1165516794" sldId="278"/>
            <ac:grpSpMk id="23" creationId="{59509135-9CD2-4D75-83C9-CCB1D25BAF07}"/>
          </ac:grpSpMkLst>
        </pc:grpChg>
      </pc:sldChg>
      <pc:sldChg chg="addSp delSp modSp delAnim modAnim">
        <pc:chgData name="Gareth Cort" userId="70a7ccca9534fe0d" providerId="LiveId" clId="{3137DFC9-C400-43C5-BA27-B61257F6D502}" dt="2018-12-13T16:18:00.373" v="2595" actId="20577"/>
        <pc:sldMkLst>
          <pc:docMk/>
          <pc:sldMk cId="3630974241" sldId="279"/>
        </pc:sldMkLst>
        <pc:spChg chg="mod">
          <ac:chgData name="Gareth Cort" userId="70a7ccca9534fe0d" providerId="LiveId" clId="{3137DFC9-C400-43C5-BA27-B61257F6D502}" dt="2018-12-13T16:18:00.373" v="2595" actId="20577"/>
          <ac:spMkLst>
            <pc:docMk/>
            <pc:sldMk cId="3630974241" sldId="279"/>
            <ac:spMk id="2" creationId="{358B1A82-D2DF-4469-B28F-0FE7D0274DDA}"/>
          </ac:spMkLst>
        </pc:spChg>
        <pc:spChg chg="del">
          <ac:chgData name="Gareth Cort" userId="70a7ccca9534fe0d" providerId="LiveId" clId="{3137DFC9-C400-43C5-BA27-B61257F6D502}" dt="2018-12-13T15:39:26.240" v="1496" actId="478"/>
          <ac:spMkLst>
            <pc:docMk/>
            <pc:sldMk cId="3630974241" sldId="279"/>
            <ac:spMk id="7" creationId="{ADFB9372-E952-4F14-85B0-9414769A5213}"/>
          </ac:spMkLst>
        </pc:spChg>
        <pc:spChg chg="del">
          <ac:chgData name="Gareth Cort" userId="70a7ccca9534fe0d" providerId="LiveId" clId="{3137DFC9-C400-43C5-BA27-B61257F6D502}" dt="2018-12-13T15:39:32.524" v="1497" actId="478"/>
          <ac:spMkLst>
            <pc:docMk/>
            <pc:sldMk cId="3630974241" sldId="279"/>
            <ac:spMk id="8" creationId="{25F37EE9-C47B-4D02-9863-9FE33E085238}"/>
          </ac:spMkLst>
        </pc:spChg>
        <pc:spChg chg="mod">
          <ac:chgData name="Gareth Cort" userId="70a7ccca9534fe0d" providerId="LiveId" clId="{3137DFC9-C400-43C5-BA27-B61257F6D502}" dt="2018-12-13T15:40:02.516" v="1507" actId="14861"/>
          <ac:spMkLst>
            <pc:docMk/>
            <pc:sldMk cId="3630974241" sldId="279"/>
            <ac:spMk id="10" creationId="{B0BA4221-1725-4D33-8025-93BD46D2C053}"/>
          </ac:spMkLst>
        </pc:spChg>
        <pc:grpChg chg="add">
          <ac:chgData name="Gareth Cort" userId="70a7ccca9534fe0d" providerId="LiveId" clId="{3137DFC9-C400-43C5-BA27-B61257F6D502}" dt="2018-12-13T15:39:24.245" v="1495"/>
          <ac:grpSpMkLst>
            <pc:docMk/>
            <pc:sldMk cId="3630974241" sldId="279"/>
            <ac:grpSpMk id="9" creationId="{BC28C1B7-B4AE-4492-A962-79C4978C35F4}"/>
          </ac:grpSpMkLst>
        </pc:grpChg>
        <pc:grpChg chg="add">
          <ac:chgData name="Gareth Cort" userId="70a7ccca9534fe0d" providerId="LiveId" clId="{3137DFC9-C400-43C5-BA27-B61257F6D502}" dt="2018-12-13T15:39:32.820" v="1498"/>
          <ac:grpSpMkLst>
            <pc:docMk/>
            <pc:sldMk cId="3630974241" sldId="279"/>
            <ac:grpSpMk id="15" creationId="{BEBE064E-01E9-403C-A2EE-2EF8D004D248}"/>
          </ac:grpSpMkLst>
        </pc:grpChg>
        <pc:picChg chg="mod">
          <ac:chgData name="Gareth Cort" userId="70a7ccca9534fe0d" providerId="LiveId" clId="{3137DFC9-C400-43C5-BA27-B61257F6D502}" dt="2018-12-13T15:39:52.567" v="1504" actId="1076"/>
          <ac:picMkLst>
            <pc:docMk/>
            <pc:sldMk cId="3630974241" sldId="279"/>
            <ac:picMk id="4" creationId="{E8FA11EB-2CCB-4419-BF0C-1766FA25343E}"/>
          </ac:picMkLst>
        </pc:picChg>
      </pc:sldChg>
      <pc:sldChg chg="addSp delSp modSp delAnim modAnim">
        <pc:chgData name="Gareth Cort" userId="70a7ccca9534fe0d" providerId="LiveId" clId="{3137DFC9-C400-43C5-BA27-B61257F6D502}" dt="2018-12-13T15:41:29.237" v="1535" actId="14861"/>
        <pc:sldMkLst>
          <pc:docMk/>
          <pc:sldMk cId="3119053448" sldId="280"/>
        </pc:sldMkLst>
        <pc:spChg chg="mod">
          <ac:chgData name="Gareth Cort" userId="70a7ccca9534fe0d" providerId="LiveId" clId="{3137DFC9-C400-43C5-BA27-B61257F6D502}" dt="2018-12-13T15:41:08.770" v="1531" actId="1076"/>
          <ac:spMkLst>
            <pc:docMk/>
            <pc:sldMk cId="3119053448" sldId="280"/>
            <ac:spMk id="2" creationId="{358B1A82-D2DF-4469-B28F-0FE7D0274DDA}"/>
          </ac:spMkLst>
        </pc:spChg>
        <pc:spChg chg="del">
          <ac:chgData name="Gareth Cort" userId="70a7ccca9534fe0d" providerId="LiveId" clId="{3137DFC9-C400-43C5-BA27-B61257F6D502}" dt="2018-12-13T15:40:19.936" v="1509" actId="478"/>
          <ac:spMkLst>
            <pc:docMk/>
            <pc:sldMk cId="3119053448" sldId="280"/>
            <ac:spMk id="7" creationId="{ADFB9372-E952-4F14-85B0-9414769A5213}"/>
          </ac:spMkLst>
        </pc:spChg>
        <pc:spChg chg="del">
          <ac:chgData name="Gareth Cort" userId="70a7ccca9534fe0d" providerId="LiveId" clId="{3137DFC9-C400-43C5-BA27-B61257F6D502}" dt="2018-12-13T15:40:31.814" v="1510" actId="478"/>
          <ac:spMkLst>
            <pc:docMk/>
            <pc:sldMk cId="3119053448" sldId="280"/>
            <ac:spMk id="8" creationId="{25F37EE9-C47B-4D02-9863-9FE33E085238}"/>
          </ac:spMkLst>
        </pc:spChg>
        <pc:spChg chg="mod">
          <ac:chgData name="Gareth Cort" userId="70a7ccca9534fe0d" providerId="LiveId" clId="{3137DFC9-C400-43C5-BA27-B61257F6D502}" dt="2018-12-13T15:41:29.237" v="1535" actId="14861"/>
          <ac:spMkLst>
            <pc:docMk/>
            <pc:sldMk cId="3119053448" sldId="280"/>
            <ac:spMk id="10" creationId="{B0BA4221-1725-4D33-8025-93BD46D2C053}"/>
          </ac:spMkLst>
        </pc:spChg>
        <pc:grpChg chg="add">
          <ac:chgData name="Gareth Cort" userId="70a7ccca9534fe0d" providerId="LiveId" clId="{3137DFC9-C400-43C5-BA27-B61257F6D502}" dt="2018-12-13T15:40:18.008" v="1508"/>
          <ac:grpSpMkLst>
            <pc:docMk/>
            <pc:sldMk cId="3119053448" sldId="280"/>
            <ac:grpSpMk id="9" creationId="{B0980008-8002-476F-AE1A-E82771CB9623}"/>
          </ac:grpSpMkLst>
        </pc:grpChg>
        <pc:grpChg chg="add">
          <ac:chgData name="Gareth Cort" userId="70a7ccca9534fe0d" providerId="LiveId" clId="{3137DFC9-C400-43C5-BA27-B61257F6D502}" dt="2018-12-13T15:40:32.143" v="1511"/>
          <ac:grpSpMkLst>
            <pc:docMk/>
            <pc:sldMk cId="3119053448" sldId="280"/>
            <ac:grpSpMk id="15" creationId="{0FE9E7EA-C23E-40BB-9BE5-D9D858DEC2E7}"/>
          </ac:grpSpMkLst>
        </pc:grpChg>
        <pc:picChg chg="mod">
          <ac:chgData name="Gareth Cort" userId="70a7ccca9534fe0d" providerId="LiveId" clId="{3137DFC9-C400-43C5-BA27-B61257F6D502}" dt="2018-12-13T15:41:05.366" v="1530" actId="1076"/>
          <ac:picMkLst>
            <pc:docMk/>
            <pc:sldMk cId="3119053448" sldId="280"/>
            <ac:picMk id="4" creationId="{34148681-C883-4C25-AF0A-1974B693BC41}"/>
          </ac:picMkLst>
        </pc:picChg>
      </pc:sldChg>
      <pc:sldChg chg="addSp delSp modSp">
        <pc:chgData name="Gareth Cort" userId="70a7ccca9534fe0d" providerId="LiveId" clId="{3137DFC9-C400-43C5-BA27-B61257F6D502}" dt="2018-12-13T15:48:18.744" v="1718" actId="1076"/>
        <pc:sldMkLst>
          <pc:docMk/>
          <pc:sldMk cId="3566024965" sldId="281"/>
        </pc:sldMkLst>
        <pc:spChg chg="mod">
          <ac:chgData name="Gareth Cort" userId="70a7ccca9534fe0d" providerId="LiveId" clId="{3137DFC9-C400-43C5-BA27-B61257F6D502}" dt="2018-12-13T15:47:51.402" v="1711" actId="1076"/>
          <ac:spMkLst>
            <pc:docMk/>
            <pc:sldMk cId="3566024965" sldId="281"/>
            <ac:spMk id="2" creationId="{807788D8-1AAF-436D-B781-9F9928BBD7A9}"/>
          </ac:spMkLst>
        </pc:spChg>
        <pc:spChg chg="del">
          <ac:chgData name="Gareth Cort" userId="70a7ccca9534fe0d" providerId="LiveId" clId="{3137DFC9-C400-43C5-BA27-B61257F6D502}" dt="2018-12-13T15:48:15.826" v="1717" actId="478"/>
          <ac:spMkLst>
            <pc:docMk/>
            <pc:sldMk cId="3566024965" sldId="281"/>
            <ac:spMk id="5" creationId="{875C8C76-31CE-4209-964B-F3A1F91B482A}"/>
          </ac:spMkLst>
        </pc:spChg>
        <pc:spChg chg="add">
          <ac:chgData name="Gareth Cort" userId="70a7ccca9534fe0d" providerId="LiveId" clId="{3137DFC9-C400-43C5-BA27-B61257F6D502}" dt="2018-12-13T15:48:13.669" v="1716"/>
          <ac:spMkLst>
            <pc:docMk/>
            <pc:sldMk cId="3566024965" sldId="281"/>
            <ac:spMk id="11" creationId="{C674A1AB-F416-4B34-B53A-B4ECB5BB4DEA}"/>
          </ac:spMkLst>
        </pc:spChg>
        <pc:grpChg chg="add">
          <ac:chgData name="Gareth Cort" userId="70a7ccca9534fe0d" providerId="LiveId" clId="{3137DFC9-C400-43C5-BA27-B61257F6D502}" dt="2018-12-13T15:47:10.891" v="1704"/>
          <ac:grpSpMkLst>
            <pc:docMk/>
            <pc:sldMk cId="3566024965" sldId="281"/>
            <ac:grpSpMk id="6" creationId="{2F197159-29F7-4830-B02D-B0C182D72F39}"/>
          </ac:grpSpMkLst>
        </pc:grpChg>
        <pc:picChg chg="mod">
          <ac:chgData name="Gareth Cort" userId="70a7ccca9534fe0d" providerId="LiveId" clId="{3137DFC9-C400-43C5-BA27-B61257F6D502}" dt="2018-12-13T15:48:18.744" v="1718" actId="1076"/>
          <ac:picMkLst>
            <pc:docMk/>
            <pc:sldMk cId="3566024965" sldId="281"/>
            <ac:picMk id="4" creationId="{7EBB21D9-D0ED-49E2-979C-86DAE392EEE7}"/>
          </ac:picMkLst>
        </pc:picChg>
      </pc:sldChg>
      <pc:sldChg chg="addSp modSp">
        <pc:chgData name="Gareth Cort" userId="70a7ccca9534fe0d" providerId="LiveId" clId="{3137DFC9-C400-43C5-BA27-B61257F6D502}" dt="2018-12-13T15:48:27.708" v="1721" actId="1076"/>
        <pc:sldMkLst>
          <pc:docMk/>
          <pc:sldMk cId="987508061" sldId="282"/>
        </pc:sldMkLst>
        <pc:spChg chg="mod">
          <ac:chgData name="Gareth Cort" userId="70a7ccca9534fe0d" providerId="LiveId" clId="{3137DFC9-C400-43C5-BA27-B61257F6D502}" dt="2018-12-13T15:48:11.566" v="1715" actId="1076"/>
          <ac:spMkLst>
            <pc:docMk/>
            <pc:sldMk cId="987508061" sldId="282"/>
            <ac:spMk id="5" creationId="{875C8C76-31CE-4209-964B-F3A1F91B482A}"/>
          </ac:spMkLst>
        </pc:spChg>
        <pc:grpChg chg="add">
          <ac:chgData name="Gareth Cort" userId="70a7ccca9534fe0d" providerId="LiveId" clId="{3137DFC9-C400-43C5-BA27-B61257F6D502}" dt="2018-12-13T15:47:56.429" v="1712"/>
          <ac:grpSpMkLst>
            <pc:docMk/>
            <pc:sldMk cId="987508061" sldId="282"/>
            <ac:grpSpMk id="7" creationId="{F042BA4D-E6F8-4E01-8975-EDFDC8C9C92D}"/>
          </ac:grpSpMkLst>
        </pc:grpChg>
        <pc:picChg chg="mod">
          <ac:chgData name="Gareth Cort" userId="70a7ccca9534fe0d" providerId="LiveId" clId="{3137DFC9-C400-43C5-BA27-B61257F6D502}" dt="2018-12-13T15:48:27.708" v="1721" actId="1076"/>
          <ac:picMkLst>
            <pc:docMk/>
            <pc:sldMk cId="987508061" sldId="282"/>
            <ac:picMk id="6" creationId="{C382D1FE-C4FA-4B08-8673-27004092876E}"/>
          </ac:picMkLst>
        </pc:picChg>
      </pc:sldChg>
      <pc:sldChg chg="addSp delSp modSp">
        <pc:chgData name="Gareth Cort" userId="70a7ccca9534fe0d" providerId="LiveId" clId="{3137DFC9-C400-43C5-BA27-B61257F6D502}" dt="2018-12-13T15:48:58.114" v="1728" actId="1076"/>
        <pc:sldMkLst>
          <pc:docMk/>
          <pc:sldMk cId="3861101391" sldId="283"/>
        </pc:sldMkLst>
        <pc:spChg chg="del">
          <ac:chgData name="Gareth Cort" userId="70a7ccca9534fe0d" providerId="LiveId" clId="{3137DFC9-C400-43C5-BA27-B61257F6D502}" dt="2018-12-13T15:48:36.209" v="1723" actId="478"/>
          <ac:spMkLst>
            <pc:docMk/>
            <pc:sldMk cId="3861101391" sldId="283"/>
            <ac:spMk id="5" creationId="{875C8C76-31CE-4209-964B-F3A1F91B482A}"/>
          </ac:spMkLst>
        </pc:spChg>
        <pc:spChg chg="mod">
          <ac:chgData name="Gareth Cort" userId="70a7ccca9534fe0d" providerId="LiveId" clId="{3137DFC9-C400-43C5-BA27-B61257F6D502}" dt="2018-12-13T15:48:58.114" v="1728" actId="1076"/>
          <ac:spMkLst>
            <pc:docMk/>
            <pc:sldMk cId="3861101391" sldId="283"/>
            <ac:spMk id="6" creationId="{E021F480-79D8-455E-96BF-8DAA5DCA1DCF}"/>
          </ac:spMkLst>
        </pc:spChg>
        <pc:spChg chg="add">
          <ac:chgData name="Gareth Cort" userId="70a7ccca9534fe0d" providerId="LiveId" clId="{3137DFC9-C400-43C5-BA27-B61257F6D502}" dt="2018-12-13T15:48:33.315" v="1722"/>
          <ac:spMkLst>
            <pc:docMk/>
            <pc:sldMk cId="3861101391" sldId="283"/>
            <ac:spMk id="13" creationId="{6E96D19F-2514-4371-8295-77D8EF42FB54}"/>
          </ac:spMkLst>
        </pc:spChg>
        <pc:grpChg chg="add">
          <ac:chgData name="Gareth Cort" userId="70a7ccca9534fe0d" providerId="LiveId" clId="{3137DFC9-C400-43C5-BA27-B61257F6D502}" dt="2018-12-13T15:47:59.226" v="1713"/>
          <ac:grpSpMkLst>
            <pc:docMk/>
            <pc:sldMk cId="3861101391" sldId="283"/>
            <ac:grpSpMk id="8" creationId="{9FDDFD5F-5162-4026-8279-BA4CBDFC8185}"/>
          </ac:grpSpMkLst>
        </pc:grpChg>
        <pc:picChg chg="mod">
          <ac:chgData name="Gareth Cort" userId="70a7ccca9534fe0d" providerId="LiveId" clId="{3137DFC9-C400-43C5-BA27-B61257F6D502}" dt="2018-12-13T15:48:43.920" v="1725" actId="1076"/>
          <ac:picMkLst>
            <pc:docMk/>
            <pc:sldMk cId="3861101391" sldId="283"/>
            <ac:picMk id="7" creationId="{223F7D25-0A59-44FE-BDFD-1199B56E870D}"/>
          </ac:picMkLst>
        </pc:picChg>
      </pc:sldChg>
      <pc:sldChg chg="addSp delSp modSp">
        <pc:chgData name="Gareth Cort" userId="70a7ccca9534fe0d" providerId="LiveId" clId="{3137DFC9-C400-43C5-BA27-B61257F6D502}" dt="2018-12-13T15:49:13.461" v="1732" actId="1076"/>
        <pc:sldMkLst>
          <pc:docMk/>
          <pc:sldMk cId="3345551768" sldId="284"/>
        </pc:sldMkLst>
        <pc:spChg chg="mod">
          <ac:chgData name="Gareth Cort" userId="70a7ccca9534fe0d" providerId="LiveId" clId="{3137DFC9-C400-43C5-BA27-B61257F6D502}" dt="2018-12-13T15:49:04.619" v="1729" actId="1076"/>
          <ac:spMkLst>
            <pc:docMk/>
            <pc:sldMk cId="3345551768" sldId="284"/>
            <ac:spMk id="2" creationId="{807788D8-1AAF-436D-B781-9F9928BBD7A9}"/>
          </ac:spMkLst>
        </pc:spChg>
        <pc:spChg chg="del">
          <ac:chgData name="Gareth Cort" userId="70a7ccca9534fe0d" providerId="LiveId" clId="{3137DFC9-C400-43C5-BA27-B61257F6D502}" dt="2018-12-13T15:49:11.144" v="1731" actId="478"/>
          <ac:spMkLst>
            <pc:docMk/>
            <pc:sldMk cId="3345551768" sldId="284"/>
            <ac:spMk id="5" creationId="{875C8C76-31CE-4209-964B-F3A1F91B482A}"/>
          </ac:spMkLst>
        </pc:spChg>
        <pc:spChg chg="add">
          <ac:chgData name="Gareth Cort" userId="70a7ccca9534fe0d" providerId="LiveId" clId="{3137DFC9-C400-43C5-BA27-B61257F6D502}" dt="2018-12-13T15:49:08.822" v="1730"/>
          <ac:spMkLst>
            <pc:docMk/>
            <pc:sldMk cId="3345551768" sldId="284"/>
            <ac:spMk id="12" creationId="{B06D6067-B690-4F35-81FB-A06FEDDAC25F}"/>
          </ac:spMkLst>
        </pc:spChg>
        <pc:grpChg chg="add">
          <ac:chgData name="Gareth Cort" userId="70a7ccca9534fe0d" providerId="LiveId" clId="{3137DFC9-C400-43C5-BA27-B61257F6D502}" dt="2018-12-13T15:48:00.085" v="1714"/>
          <ac:grpSpMkLst>
            <pc:docMk/>
            <pc:sldMk cId="3345551768" sldId="284"/>
            <ac:grpSpMk id="7" creationId="{EF145C65-ED0A-427C-AB4E-8714A6095D59}"/>
          </ac:grpSpMkLst>
        </pc:grpChg>
        <pc:picChg chg="mod">
          <ac:chgData name="Gareth Cort" userId="70a7ccca9534fe0d" providerId="LiveId" clId="{3137DFC9-C400-43C5-BA27-B61257F6D502}" dt="2018-12-13T15:49:13.461" v="1732" actId="1076"/>
          <ac:picMkLst>
            <pc:docMk/>
            <pc:sldMk cId="3345551768" sldId="284"/>
            <ac:picMk id="6" creationId="{B2A681A9-183C-4D24-81F2-40D3741BA71E}"/>
          </ac:picMkLst>
        </pc:picChg>
      </pc:sldChg>
      <pc:sldMasterChg chg="addSp delSp modSp setBg">
        <pc:chgData name="Gareth Cort" userId="70a7ccca9534fe0d" providerId="LiveId" clId="{3137DFC9-C400-43C5-BA27-B61257F6D502}" dt="2018-12-13T13:58:05.176" v="434" actId="1037"/>
        <pc:sldMasterMkLst>
          <pc:docMk/>
          <pc:sldMasterMk cId="3715247611" sldId="2147483660"/>
        </pc:sldMasterMkLst>
        <pc:spChg chg="del">
          <ac:chgData name="Gareth Cort" userId="70a7ccca9534fe0d" providerId="LiveId" clId="{3137DFC9-C400-43C5-BA27-B61257F6D502}" dt="2018-12-13T13:55:11.332" v="407" actId="478"/>
          <ac:spMkLst>
            <pc:docMk/>
            <pc:sldMasterMk cId="3715247611" sldId="2147483660"/>
            <ac:spMk id="2" creationId="{00000000-0000-0000-0000-000000000000}"/>
          </ac:spMkLst>
        </pc:spChg>
        <pc:spChg chg="del">
          <ac:chgData name="Gareth Cort" userId="70a7ccca9534fe0d" providerId="LiveId" clId="{3137DFC9-C400-43C5-BA27-B61257F6D502}" dt="2018-12-13T13:55:14.365" v="408" actId="478"/>
          <ac:spMkLst>
            <pc:docMk/>
            <pc:sldMasterMk cId="3715247611" sldId="2147483660"/>
            <ac:spMk id="3" creationId="{00000000-0000-0000-0000-000000000000}"/>
          </ac:spMkLst>
        </pc:spChg>
        <pc:spChg chg="del">
          <ac:chgData name="Gareth Cort" userId="70a7ccca9534fe0d" providerId="LiveId" clId="{3137DFC9-C400-43C5-BA27-B61257F6D502}" dt="2018-12-13T13:55:17.386" v="409" actId="478"/>
          <ac:spMkLst>
            <pc:docMk/>
            <pc:sldMasterMk cId="3715247611" sldId="2147483660"/>
            <ac:spMk id="4" creationId="{00000000-0000-0000-0000-000000000000}"/>
          </ac:spMkLst>
        </pc:spChg>
        <pc:spChg chg="del">
          <ac:chgData name="Gareth Cort" userId="70a7ccca9534fe0d" providerId="LiveId" clId="{3137DFC9-C400-43C5-BA27-B61257F6D502}" dt="2018-12-13T13:55:19.479" v="410" actId="478"/>
          <ac:spMkLst>
            <pc:docMk/>
            <pc:sldMasterMk cId="3715247611" sldId="2147483660"/>
            <ac:spMk id="5" creationId="{00000000-0000-0000-0000-000000000000}"/>
          </ac:spMkLst>
        </pc:spChg>
        <pc:spChg chg="del mod">
          <ac:chgData name="Gareth Cort" userId="70a7ccca9534fe0d" providerId="LiveId" clId="{3137DFC9-C400-43C5-BA27-B61257F6D502}" dt="2018-12-13T13:55:23.026" v="412" actId="478"/>
          <ac:spMkLst>
            <pc:docMk/>
            <pc:sldMasterMk cId="3715247611" sldId="2147483660"/>
            <ac:spMk id="6" creationId="{00000000-0000-0000-0000-000000000000}"/>
          </ac:spMkLst>
        </pc:spChg>
        <pc:spChg chg="add mod ord">
          <ac:chgData name="Gareth Cort" userId="70a7ccca9534fe0d" providerId="LiveId" clId="{3137DFC9-C400-43C5-BA27-B61257F6D502}" dt="2018-12-13T13:55:06.205" v="406" actId="167"/>
          <ac:spMkLst>
            <pc:docMk/>
            <pc:sldMasterMk cId="3715247611" sldId="2147483660"/>
            <ac:spMk id="7" creationId="{770207CE-7796-49A9-9773-125FF4A62B2A}"/>
          </ac:spMkLst>
        </pc:spChg>
        <pc:picChg chg="add mod">
          <ac:chgData name="Gareth Cort" userId="70a7ccca9534fe0d" providerId="LiveId" clId="{3137DFC9-C400-43C5-BA27-B61257F6D502}" dt="2018-12-13T13:57:09.898" v="426" actId="1038"/>
          <ac:picMkLst>
            <pc:docMk/>
            <pc:sldMasterMk cId="3715247611" sldId="2147483660"/>
            <ac:picMk id="9" creationId="{61E95FE0-A76E-49A6-A0C8-A03A447D886F}"/>
          </ac:picMkLst>
        </pc:picChg>
        <pc:picChg chg="add mod">
          <ac:chgData name="Gareth Cort" userId="70a7ccca9534fe0d" providerId="LiveId" clId="{3137DFC9-C400-43C5-BA27-B61257F6D502}" dt="2018-12-13T13:58:05.176" v="434" actId="1037"/>
          <ac:picMkLst>
            <pc:docMk/>
            <pc:sldMasterMk cId="3715247611" sldId="2147483660"/>
            <ac:picMk id="10" creationId="{FEFC6D07-254F-4E1E-B670-DD86C07CA560}"/>
          </ac:picMkLst>
        </pc:picChg>
      </pc:sldMasterChg>
    </pc:docChg>
  </pc:docChgLst>
  <pc:docChgLst>
    <pc:chgData name="Gareth Cort" userId="70a7ccca9534fe0d" providerId="LiveId" clId="{08EDA5D9-0967-4ADF-92C5-2EAB4D4F2BF0}"/>
    <pc:docChg chg="custSel delSld modSld">
      <pc:chgData name="Gareth Cort" userId="70a7ccca9534fe0d" providerId="LiveId" clId="{08EDA5D9-0967-4ADF-92C5-2EAB4D4F2BF0}" dt="2020-11-06T13:56:52.116" v="42" actId="20577"/>
      <pc:docMkLst>
        <pc:docMk/>
      </pc:docMkLst>
      <pc:sldChg chg="del">
        <pc:chgData name="Gareth Cort" userId="70a7ccca9534fe0d" providerId="LiveId" clId="{08EDA5D9-0967-4ADF-92C5-2EAB4D4F2BF0}" dt="2020-11-06T13:56:40.567" v="19" actId="47"/>
        <pc:sldMkLst>
          <pc:docMk/>
          <pc:sldMk cId="1109560651" sldId="256"/>
        </pc:sldMkLst>
      </pc:sldChg>
      <pc:sldChg chg="del">
        <pc:chgData name="Gareth Cort" userId="70a7ccca9534fe0d" providerId="LiveId" clId="{08EDA5D9-0967-4ADF-92C5-2EAB4D4F2BF0}" dt="2020-11-06T13:56:40.567" v="19" actId="47"/>
        <pc:sldMkLst>
          <pc:docMk/>
          <pc:sldMk cId="3391794129" sldId="257"/>
        </pc:sldMkLst>
      </pc:sldChg>
      <pc:sldChg chg="del">
        <pc:chgData name="Gareth Cort" userId="70a7ccca9534fe0d" providerId="LiveId" clId="{08EDA5D9-0967-4ADF-92C5-2EAB4D4F2BF0}" dt="2020-11-06T13:56:40.567" v="19" actId="47"/>
        <pc:sldMkLst>
          <pc:docMk/>
          <pc:sldMk cId="39693515" sldId="258"/>
        </pc:sldMkLst>
      </pc:sldChg>
      <pc:sldChg chg="del">
        <pc:chgData name="Gareth Cort" userId="70a7ccca9534fe0d" providerId="LiveId" clId="{08EDA5D9-0967-4ADF-92C5-2EAB4D4F2BF0}" dt="2020-11-06T13:56:40.567" v="19" actId="47"/>
        <pc:sldMkLst>
          <pc:docMk/>
          <pc:sldMk cId="3875964882" sldId="259"/>
        </pc:sldMkLst>
      </pc:sldChg>
      <pc:sldChg chg="del">
        <pc:chgData name="Gareth Cort" userId="70a7ccca9534fe0d" providerId="LiveId" clId="{08EDA5D9-0967-4ADF-92C5-2EAB4D4F2BF0}" dt="2020-11-06T13:56:40.567" v="19" actId="47"/>
        <pc:sldMkLst>
          <pc:docMk/>
          <pc:sldMk cId="4275382328" sldId="260"/>
        </pc:sldMkLst>
      </pc:sldChg>
      <pc:sldChg chg="del">
        <pc:chgData name="Gareth Cort" userId="70a7ccca9534fe0d" providerId="LiveId" clId="{08EDA5D9-0967-4ADF-92C5-2EAB4D4F2BF0}" dt="2020-11-06T13:56:40.567" v="19" actId="47"/>
        <pc:sldMkLst>
          <pc:docMk/>
          <pc:sldMk cId="1707844296" sldId="261"/>
        </pc:sldMkLst>
      </pc:sldChg>
      <pc:sldChg chg="del">
        <pc:chgData name="Gareth Cort" userId="70a7ccca9534fe0d" providerId="LiveId" clId="{08EDA5D9-0967-4ADF-92C5-2EAB4D4F2BF0}" dt="2020-11-06T13:56:40.567" v="19" actId="47"/>
        <pc:sldMkLst>
          <pc:docMk/>
          <pc:sldMk cId="2813007505" sldId="262"/>
        </pc:sldMkLst>
      </pc:sldChg>
      <pc:sldChg chg="del">
        <pc:chgData name="Gareth Cort" userId="70a7ccca9534fe0d" providerId="LiveId" clId="{08EDA5D9-0967-4ADF-92C5-2EAB4D4F2BF0}" dt="2020-11-06T13:56:40.567" v="19" actId="47"/>
        <pc:sldMkLst>
          <pc:docMk/>
          <pc:sldMk cId="2046722601" sldId="263"/>
        </pc:sldMkLst>
      </pc:sldChg>
      <pc:sldChg chg="del">
        <pc:chgData name="Gareth Cort" userId="70a7ccca9534fe0d" providerId="LiveId" clId="{08EDA5D9-0967-4ADF-92C5-2EAB4D4F2BF0}" dt="2020-11-06T13:56:40.567" v="19" actId="47"/>
        <pc:sldMkLst>
          <pc:docMk/>
          <pc:sldMk cId="158858304" sldId="264"/>
        </pc:sldMkLst>
      </pc:sldChg>
      <pc:sldChg chg="del">
        <pc:chgData name="Gareth Cort" userId="70a7ccca9534fe0d" providerId="LiveId" clId="{08EDA5D9-0967-4ADF-92C5-2EAB4D4F2BF0}" dt="2020-11-06T13:56:40.567" v="19" actId="47"/>
        <pc:sldMkLst>
          <pc:docMk/>
          <pc:sldMk cId="3017253100" sldId="265"/>
        </pc:sldMkLst>
      </pc:sldChg>
      <pc:sldChg chg="del">
        <pc:chgData name="Gareth Cort" userId="70a7ccca9534fe0d" providerId="LiveId" clId="{08EDA5D9-0967-4ADF-92C5-2EAB4D4F2BF0}" dt="2020-11-06T13:56:40.567" v="19" actId="47"/>
        <pc:sldMkLst>
          <pc:docMk/>
          <pc:sldMk cId="747859331" sldId="266"/>
        </pc:sldMkLst>
      </pc:sldChg>
      <pc:sldChg chg="del">
        <pc:chgData name="Gareth Cort" userId="70a7ccca9534fe0d" providerId="LiveId" clId="{08EDA5D9-0967-4ADF-92C5-2EAB4D4F2BF0}" dt="2020-11-06T13:56:40.567" v="19" actId="47"/>
        <pc:sldMkLst>
          <pc:docMk/>
          <pc:sldMk cId="4287117767" sldId="267"/>
        </pc:sldMkLst>
      </pc:sldChg>
      <pc:sldChg chg="del">
        <pc:chgData name="Gareth Cort" userId="70a7ccca9534fe0d" providerId="LiveId" clId="{08EDA5D9-0967-4ADF-92C5-2EAB4D4F2BF0}" dt="2020-11-06T13:56:40.567" v="19" actId="47"/>
        <pc:sldMkLst>
          <pc:docMk/>
          <pc:sldMk cId="2268841776" sldId="268"/>
        </pc:sldMkLst>
      </pc:sldChg>
      <pc:sldChg chg="del">
        <pc:chgData name="Gareth Cort" userId="70a7ccca9534fe0d" providerId="LiveId" clId="{08EDA5D9-0967-4ADF-92C5-2EAB4D4F2BF0}" dt="2020-11-06T13:56:40.567" v="19" actId="47"/>
        <pc:sldMkLst>
          <pc:docMk/>
          <pc:sldMk cId="1809693480" sldId="269"/>
        </pc:sldMkLst>
      </pc:sldChg>
      <pc:sldChg chg="del">
        <pc:chgData name="Gareth Cort" userId="70a7ccca9534fe0d" providerId="LiveId" clId="{08EDA5D9-0967-4ADF-92C5-2EAB4D4F2BF0}" dt="2020-11-06T13:56:40.567" v="19" actId="47"/>
        <pc:sldMkLst>
          <pc:docMk/>
          <pc:sldMk cId="248292659" sldId="270"/>
        </pc:sldMkLst>
      </pc:sldChg>
      <pc:sldChg chg="del">
        <pc:chgData name="Gareth Cort" userId="70a7ccca9534fe0d" providerId="LiveId" clId="{08EDA5D9-0967-4ADF-92C5-2EAB4D4F2BF0}" dt="2020-11-06T13:56:40.567" v="19" actId="47"/>
        <pc:sldMkLst>
          <pc:docMk/>
          <pc:sldMk cId="814309208" sldId="271"/>
        </pc:sldMkLst>
      </pc:sldChg>
      <pc:sldChg chg="addSp delSp modSp mod">
        <pc:chgData name="Gareth Cort" userId="70a7ccca9534fe0d" providerId="LiveId" clId="{08EDA5D9-0967-4ADF-92C5-2EAB4D4F2BF0}" dt="2020-11-06T13:56:52.116" v="42" actId="20577"/>
        <pc:sldMkLst>
          <pc:docMk/>
          <pc:sldMk cId="3694437384" sldId="272"/>
        </pc:sldMkLst>
        <pc:spChg chg="del">
          <ac:chgData name="Gareth Cort" userId="70a7ccca9534fe0d" providerId="LiveId" clId="{08EDA5D9-0967-4ADF-92C5-2EAB4D4F2BF0}" dt="2020-11-06T13:56:01.525" v="0" actId="478"/>
          <ac:spMkLst>
            <pc:docMk/>
            <pc:sldMk cId="3694437384" sldId="272"/>
            <ac:spMk id="2" creationId="{5A8CCA35-8B9B-4144-B11A-5B6F94E9E112}"/>
          </ac:spMkLst>
        </pc:spChg>
        <pc:spChg chg="add mod">
          <ac:chgData name="Gareth Cort" userId="70a7ccca9534fe0d" providerId="LiveId" clId="{08EDA5D9-0967-4ADF-92C5-2EAB4D4F2BF0}" dt="2020-11-06T13:56:52.116" v="42" actId="20577"/>
          <ac:spMkLst>
            <pc:docMk/>
            <pc:sldMk cId="3694437384" sldId="272"/>
            <ac:spMk id="3" creationId="{585D58FE-DE69-4219-96AF-70898EA57A8D}"/>
          </ac:spMkLst>
        </pc:spChg>
        <pc:spChg chg="del">
          <ac:chgData name="Gareth Cort" userId="70a7ccca9534fe0d" providerId="LiveId" clId="{08EDA5D9-0967-4ADF-92C5-2EAB4D4F2BF0}" dt="2020-11-06T13:56:01.525" v="0" actId="478"/>
          <ac:spMkLst>
            <pc:docMk/>
            <pc:sldMk cId="3694437384" sldId="272"/>
            <ac:spMk id="7" creationId="{D8C251CA-C627-4833-8E6D-618C373E8D46}"/>
          </ac:spMkLst>
        </pc:spChg>
      </pc:sldChg>
      <pc:sldChg chg="del">
        <pc:chgData name="Gareth Cort" userId="70a7ccca9534fe0d" providerId="LiveId" clId="{08EDA5D9-0967-4ADF-92C5-2EAB4D4F2BF0}" dt="2020-11-06T13:56:40.567" v="19" actId="47"/>
        <pc:sldMkLst>
          <pc:docMk/>
          <pc:sldMk cId="1383969269" sldId="273"/>
        </pc:sldMkLst>
      </pc:sldChg>
      <pc:sldChg chg="del">
        <pc:chgData name="Gareth Cort" userId="70a7ccca9534fe0d" providerId="LiveId" clId="{08EDA5D9-0967-4ADF-92C5-2EAB4D4F2BF0}" dt="2020-11-06T13:56:40.567" v="19" actId="47"/>
        <pc:sldMkLst>
          <pc:docMk/>
          <pc:sldMk cId="4201734931" sldId="274"/>
        </pc:sldMkLst>
      </pc:sldChg>
      <pc:sldChg chg="del">
        <pc:chgData name="Gareth Cort" userId="70a7ccca9534fe0d" providerId="LiveId" clId="{08EDA5D9-0967-4ADF-92C5-2EAB4D4F2BF0}" dt="2020-11-06T13:56:40.567" v="19" actId="47"/>
        <pc:sldMkLst>
          <pc:docMk/>
          <pc:sldMk cId="1442825765" sldId="277"/>
        </pc:sldMkLst>
      </pc:sldChg>
      <pc:sldChg chg="del">
        <pc:chgData name="Gareth Cort" userId="70a7ccca9534fe0d" providerId="LiveId" clId="{08EDA5D9-0967-4ADF-92C5-2EAB4D4F2BF0}" dt="2020-11-06T13:56:40.567" v="19" actId="47"/>
        <pc:sldMkLst>
          <pc:docMk/>
          <pc:sldMk cId="1165516794" sldId="278"/>
        </pc:sldMkLst>
      </pc:sldChg>
      <pc:sldChg chg="del">
        <pc:chgData name="Gareth Cort" userId="70a7ccca9534fe0d" providerId="LiveId" clId="{08EDA5D9-0967-4ADF-92C5-2EAB4D4F2BF0}" dt="2020-11-06T13:56:40.567" v="19" actId="47"/>
        <pc:sldMkLst>
          <pc:docMk/>
          <pc:sldMk cId="3630974241" sldId="279"/>
        </pc:sldMkLst>
      </pc:sldChg>
      <pc:sldChg chg="del">
        <pc:chgData name="Gareth Cort" userId="70a7ccca9534fe0d" providerId="LiveId" clId="{08EDA5D9-0967-4ADF-92C5-2EAB4D4F2BF0}" dt="2020-11-06T13:56:40.567" v="19" actId="47"/>
        <pc:sldMkLst>
          <pc:docMk/>
          <pc:sldMk cId="3119053448" sldId="28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C947B6-B3E9-4741-8333-ED1E0D715764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3DBE7D-B4A7-4EC0-92A0-28A79AA1C0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3380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Signing up to a new account often needs us to enter lots of personal information but remember: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Sometimes you have to enter the information in order to use it,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meet age requirements or because the service requires a full name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 all information on a sign up form is required information, a lot is not stared so therefore not needed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Often most of this information stays private and isn’t shared on a profile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DBE7D-B4A7-4EC0-92A0-28A79AA1C05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783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Remember that group chats contain more than 1 person and sometimes they can be very large. </a:t>
            </a:r>
          </a:p>
          <a:p>
            <a:r>
              <a:rPr lang="en-GB" dirty="0"/>
              <a:t>Groups chats can contain people we have met in real life before (school friends) and people we haven’t met before (friends of friends). </a:t>
            </a:r>
          </a:p>
          <a:p>
            <a:r>
              <a:rPr lang="en-GB" dirty="0"/>
              <a:t>If we send a message then everyone in the group chat will be able to see it.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DBE7D-B4A7-4EC0-92A0-28A79AA1C05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723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may interact with people online we have never actually met before. This could be whilst playing a game, in a messenger group chat or on social media. 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internet will often provide us with the opportunity to chat but if someone starts asking for your personal information then remember: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you haven’t met this person before then they are still a stranger, even if they are being friendly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It’s tricky to know if someone is who they are they are online as not everyone always tells the truth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DBE7D-B4A7-4EC0-92A0-28A79AA1C05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4505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Always remember to check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personal information might be hiding in your pictures before uploading them,</a:t>
            </a:r>
          </a:p>
          <a:p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phone number on the dogs collar, a certificate in the background etc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DBE7D-B4A7-4EC0-92A0-28A79AA1C05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9659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DD3075E-7261-441A-A525-E21950844346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145FD4F-42C6-4401-9DB2-F259DCEA25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148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DD3075E-7261-441A-A525-E21950844346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145FD4F-42C6-4401-9DB2-F259DCEA25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91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DD3075E-7261-441A-A525-E21950844346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145FD4F-42C6-4401-9DB2-F259DCEA25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1109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DD3075E-7261-441A-A525-E21950844346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145FD4F-42C6-4401-9DB2-F259DCEA25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170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DD3075E-7261-441A-A525-E21950844346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145FD4F-42C6-4401-9DB2-F259DCEA25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061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DD3075E-7261-441A-A525-E21950844346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145FD4F-42C6-4401-9DB2-F259DCEA25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669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DD3075E-7261-441A-A525-E21950844346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145FD4F-42C6-4401-9DB2-F259DCEA25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835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DD3075E-7261-441A-A525-E21950844346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145FD4F-42C6-4401-9DB2-F259DCEA25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001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DD3075E-7261-441A-A525-E21950844346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145FD4F-42C6-4401-9DB2-F259DCEA25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5100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DD3075E-7261-441A-A525-E21950844346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145FD4F-42C6-4401-9DB2-F259DCEA25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024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DD3075E-7261-441A-A525-E21950844346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145FD4F-42C6-4401-9DB2-F259DCEA25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29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70207CE-7796-49A9-9773-125FF4A62B2A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ABEEFF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1E95FE0-A76E-49A6-A0C8-A03A447D886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40218">
            <a:off x="7507979" y="-2185810"/>
            <a:ext cx="3813080" cy="37984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EFC6D07-254F-4E1E-B670-DD86C07CA56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46106" y="5025414"/>
            <a:ext cx="3813080" cy="3798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247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ildnet.com/star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D9D45C5-1086-49EA-8FAA-948175137C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717" y="6137691"/>
            <a:ext cx="1765309" cy="48343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85248EF-345B-44A2-9729-19F1636AFED3}"/>
              </a:ext>
            </a:extLst>
          </p:cNvPr>
          <p:cNvSpPr/>
          <p:nvPr/>
        </p:nvSpPr>
        <p:spPr>
          <a:xfrm>
            <a:off x="2098176" y="4881625"/>
            <a:ext cx="4788619" cy="8476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4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childnet.com/star</a:t>
            </a:r>
            <a:endParaRPr lang="en-GB" sz="4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694F0B1-BF06-4D2A-9E72-6B336A1578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919" y="6110562"/>
            <a:ext cx="1528402" cy="53769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4752E98-B7AB-45C0-9312-EA59905B47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6083434"/>
            <a:ext cx="1215388" cy="53769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B99EC65-6D64-46EC-BA9D-9AE8EE4B5DF9}"/>
              </a:ext>
            </a:extLst>
          </p:cNvPr>
          <p:cNvSpPr/>
          <p:nvPr/>
        </p:nvSpPr>
        <p:spPr>
          <a:xfrm>
            <a:off x="3180479" y="1577994"/>
            <a:ext cx="2593980" cy="5643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450"/>
              </a:spcAft>
            </a:pPr>
            <a:r>
              <a:rPr lang="en-GB" sz="3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Teaching point </a:t>
            </a:r>
            <a:endParaRPr lang="en-GB" sz="3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2384BEF-1092-489C-B98C-BD91F329F4D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5910" y="409146"/>
            <a:ext cx="4512179" cy="102724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85D58FE-DE69-4219-96AF-70898EA57A8D}"/>
              </a:ext>
            </a:extLst>
          </p:cNvPr>
          <p:cNvSpPr/>
          <p:nvPr/>
        </p:nvSpPr>
        <p:spPr>
          <a:xfrm>
            <a:off x="1801561" y="2429512"/>
            <a:ext cx="5540876" cy="2192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Sharing my own personal </a:t>
            </a: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information online -</a:t>
            </a: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Share </a:t>
            </a:r>
            <a:r>
              <a:rPr lang="en-GB" sz="4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 Don’t </a:t>
            </a:r>
            <a:r>
              <a:rPr lang="en-GB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share?</a:t>
            </a:r>
          </a:p>
        </p:txBody>
      </p:sp>
    </p:spTree>
    <p:extLst>
      <p:ext uri="{BB962C8B-B14F-4D97-AF65-F5344CB8AC3E}">
        <p14:creationId xmlns:p14="http://schemas.microsoft.com/office/powerpoint/2010/main" val="3694437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EDEA0301-BBE1-46EF-BB7E-6E6442F3CC21}"/>
              </a:ext>
            </a:extLst>
          </p:cNvPr>
          <p:cNvGrpSpPr/>
          <p:nvPr/>
        </p:nvGrpSpPr>
        <p:grpSpPr>
          <a:xfrm>
            <a:off x="0" y="182659"/>
            <a:ext cx="4712208" cy="658835"/>
            <a:chOff x="0" y="182659"/>
            <a:chExt cx="4712208" cy="658835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5274BCBF-6C81-4275-8E21-54899A9417C0}"/>
                </a:ext>
              </a:extLst>
            </p:cNvPr>
            <p:cNvGrpSpPr/>
            <p:nvPr/>
          </p:nvGrpSpPr>
          <p:grpSpPr>
            <a:xfrm>
              <a:off x="0" y="245701"/>
              <a:ext cx="4712208" cy="554449"/>
              <a:chOff x="0" y="245701"/>
              <a:chExt cx="4712208" cy="554449"/>
            </a:xfrm>
          </p:grpSpPr>
          <p:sp>
            <p:nvSpPr>
              <p:cNvPr id="5" name="Flowchart: Data 4">
                <a:extLst>
                  <a:ext uri="{FF2B5EF4-FFF2-40B4-BE49-F238E27FC236}">
                    <a16:creationId xmlns:a16="http://schemas.microsoft.com/office/drawing/2014/main" id="{98F57BDF-C4C1-4F6F-B8A9-03D8E108F7FF}"/>
                  </a:ext>
                </a:extLst>
              </p:cNvPr>
              <p:cNvSpPr/>
              <p:nvPr/>
            </p:nvSpPr>
            <p:spPr>
              <a:xfrm>
                <a:off x="3154789" y="245702"/>
                <a:ext cx="1557419" cy="554448"/>
              </a:xfrm>
              <a:prstGeom prst="flowChartInputOutpu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45779978-8793-4D89-816F-C3F1C94F2BE3}"/>
                  </a:ext>
                </a:extLst>
              </p:cNvPr>
              <p:cNvSpPr/>
              <p:nvPr/>
            </p:nvSpPr>
            <p:spPr>
              <a:xfrm>
                <a:off x="0" y="245701"/>
                <a:ext cx="3599234" cy="55444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BD87D29-4A41-449B-B987-0EE4E79ABC67}"/>
                </a:ext>
              </a:extLst>
            </p:cNvPr>
            <p:cNvSpPr/>
            <p:nvPr/>
          </p:nvSpPr>
          <p:spPr>
            <a:xfrm>
              <a:off x="161103" y="182659"/>
              <a:ext cx="4323347" cy="6588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GB" sz="36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Share or don’t share?</a:t>
              </a: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671B682A-0030-42F9-910C-D73CF125C923}"/>
              </a:ext>
            </a:extLst>
          </p:cNvPr>
          <p:cNvSpPr/>
          <p:nvPr/>
        </p:nvSpPr>
        <p:spPr>
          <a:xfrm>
            <a:off x="471881" y="1197005"/>
            <a:ext cx="8355435" cy="1242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3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Activity 3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moral thermometer practical activity which allows young people to choose whether something should be shared online and consider the nuances around sharing.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B17860A-4B0F-4AFB-98A6-7BF09B4F67FC}"/>
              </a:ext>
            </a:extLst>
          </p:cNvPr>
          <p:cNvSpPr/>
          <p:nvPr/>
        </p:nvSpPr>
        <p:spPr>
          <a:xfrm>
            <a:off x="1590921" y="2791835"/>
            <a:ext cx="7280640" cy="3256017"/>
          </a:xfrm>
          <a:prstGeom prst="roundRect">
            <a:avLst>
              <a:gd name="adj" fmla="val 9270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ADD0B07-C59D-4B6E-B588-FF01E52FD82D}"/>
              </a:ext>
            </a:extLst>
          </p:cNvPr>
          <p:cNvSpPr/>
          <p:nvPr/>
        </p:nvSpPr>
        <p:spPr>
          <a:xfrm>
            <a:off x="1758466" y="2889115"/>
            <a:ext cx="7068850" cy="30542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to use: 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Read each of the online scenarios with the young people which show a choice which has been made in relation to sharing personal information online. 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Ask the young people to stand along the moral thermometer based on whether or not it should be shared. 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They can either stand at ‘Share’, ‘Don’t share’ or anywhere in between.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Discuss why young people have chosen to stand where they are and get them to explain why something should or shouldn’t be shared online. </a:t>
            </a:r>
          </a:p>
        </p:txBody>
      </p:sp>
    </p:spTree>
    <p:extLst>
      <p:ext uri="{BB962C8B-B14F-4D97-AF65-F5344CB8AC3E}">
        <p14:creationId xmlns:p14="http://schemas.microsoft.com/office/powerpoint/2010/main" val="2603664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74F60AC-4996-44EF-A593-4F6EA16A7374}"/>
              </a:ext>
            </a:extLst>
          </p:cNvPr>
          <p:cNvSpPr/>
          <p:nvPr/>
        </p:nvSpPr>
        <p:spPr>
          <a:xfrm>
            <a:off x="-9728" y="1662570"/>
            <a:ext cx="6459166" cy="29260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lowchart: Data 4">
            <a:extLst>
              <a:ext uri="{FF2B5EF4-FFF2-40B4-BE49-F238E27FC236}">
                <a16:creationId xmlns:a16="http://schemas.microsoft.com/office/drawing/2014/main" id="{EFA3C51F-4A87-4F48-A311-8ABB418F0CE8}"/>
              </a:ext>
            </a:extLst>
          </p:cNvPr>
          <p:cNvSpPr/>
          <p:nvPr/>
        </p:nvSpPr>
        <p:spPr>
          <a:xfrm>
            <a:off x="2509540" y="1662568"/>
            <a:ext cx="5078034" cy="2926056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C65881-0994-4499-9CCB-C04BCEE5641D}"/>
              </a:ext>
            </a:extLst>
          </p:cNvPr>
          <p:cNvSpPr/>
          <p:nvPr/>
        </p:nvSpPr>
        <p:spPr>
          <a:xfrm>
            <a:off x="253617" y="1662568"/>
            <a:ext cx="8475206" cy="292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88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Share or </a:t>
            </a:r>
            <a:br>
              <a:rPr lang="en-GB" sz="88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88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Don’t share?</a:t>
            </a:r>
          </a:p>
        </p:txBody>
      </p:sp>
    </p:spTree>
    <p:extLst>
      <p:ext uri="{BB962C8B-B14F-4D97-AF65-F5344CB8AC3E}">
        <p14:creationId xmlns:p14="http://schemas.microsoft.com/office/powerpoint/2010/main" val="686851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07788D8-1AAF-436D-B781-9F9928BBD7A9}"/>
              </a:ext>
            </a:extLst>
          </p:cNvPr>
          <p:cNvSpPr/>
          <p:nvPr/>
        </p:nvSpPr>
        <p:spPr>
          <a:xfrm>
            <a:off x="1552409" y="1131940"/>
            <a:ext cx="6163419" cy="8004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45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Signing up to a new app?</a:t>
            </a:r>
            <a:endParaRPr lang="en-GB" sz="3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BB21D9-D0ED-49E2-979C-86DAE392EE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631" y="2475189"/>
            <a:ext cx="4229100" cy="2378118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2F197159-29F7-4830-B02D-B0C182D72F39}"/>
              </a:ext>
            </a:extLst>
          </p:cNvPr>
          <p:cNvGrpSpPr/>
          <p:nvPr/>
        </p:nvGrpSpPr>
        <p:grpSpPr>
          <a:xfrm>
            <a:off x="0" y="182659"/>
            <a:ext cx="4712208" cy="658835"/>
            <a:chOff x="0" y="182659"/>
            <a:chExt cx="4712208" cy="65883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8C37B06-0D40-46D9-9B63-3B7DF0BC86AA}"/>
                </a:ext>
              </a:extLst>
            </p:cNvPr>
            <p:cNvGrpSpPr/>
            <p:nvPr/>
          </p:nvGrpSpPr>
          <p:grpSpPr>
            <a:xfrm>
              <a:off x="0" y="245701"/>
              <a:ext cx="4712208" cy="554449"/>
              <a:chOff x="0" y="245701"/>
              <a:chExt cx="4712208" cy="554449"/>
            </a:xfrm>
          </p:grpSpPr>
          <p:sp>
            <p:nvSpPr>
              <p:cNvPr id="9" name="Flowchart: Data 8">
                <a:extLst>
                  <a:ext uri="{FF2B5EF4-FFF2-40B4-BE49-F238E27FC236}">
                    <a16:creationId xmlns:a16="http://schemas.microsoft.com/office/drawing/2014/main" id="{819F5A7F-3F1D-49A8-B367-DBCBD25B0FFD}"/>
                  </a:ext>
                </a:extLst>
              </p:cNvPr>
              <p:cNvSpPr/>
              <p:nvPr/>
            </p:nvSpPr>
            <p:spPr>
              <a:xfrm>
                <a:off x="3154789" y="245702"/>
                <a:ext cx="1557419" cy="554448"/>
              </a:xfrm>
              <a:prstGeom prst="flowChartInputOutpu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CA2FBEB8-9AD0-44EB-99B0-3BE44BFD2581}"/>
                  </a:ext>
                </a:extLst>
              </p:cNvPr>
              <p:cNvSpPr/>
              <p:nvPr/>
            </p:nvSpPr>
            <p:spPr>
              <a:xfrm>
                <a:off x="0" y="245701"/>
                <a:ext cx="3599234" cy="55444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4B030A1-E59A-41FB-BACF-DBD7F5F2DA1B}"/>
                </a:ext>
              </a:extLst>
            </p:cNvPr>
            <p:cNvSpPr/>
            <p:nvPr/>
          </p:nvSpPr>
          <p:spPr>
            <a:xfrm>
              <a:off x="161103" y="182659"/>
              <a:ext cx="4323347" cy="6588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GB" sz="36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Share or don’t share?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C674A1AB-F416-4B34-B53A-B4ECB5BB4DEA}"/>
              </a:ext>
            </a:extLst>
          </p:cNvPr>
          <p:cNvSpPr/>
          <p:nvPr/>
        </p:nvSpPr>
        <p:spPr>
          <a:xfrm>
            <a:off x="2001314" y="5396144"/>
            <a:ext cx="5307735" cy="8004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45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Share or don’t share?</a:t>
            </a:r>
            <a:endParaRPr lang="en-GB" sz="3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024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07788D8-1AAF-436D-B781-9F9928BBD7A9}"/>
              </a:ext>
            </a:extLst>
          </p:cNvPr>
          <p:cNvSpPr/>
          <p:nvPr/>
        </p:nvSpPr>
        <p:spPr>
          <a:xfrm>
            <a:off x="454128" y="1061650"/>
            <a:ext cx="8402108" cy="7295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405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Answering a question in a group chat?</a:t>
            </a:r>
            <a:endParaRPr lang="en-GB" sz="27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5C8C76-31CE-4209-964B-F3A1F91B482A}"/>
              </a:ext>
            </a:extLst>
          </p:cNvPr>
          <p:cNvSpPr/>
          <p:nvPr/>
        </p:nvSpPr>
        <p:spPr>
          <a:xfrm>
            <a:off x="2001314" y="5396144"/>
            <a:ext cx="5307735" cy="8004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45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Share or don’t share?</a:t>
            </a:r>
            <a:endParaRPr lang="en-GB" sz="3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82D1FE-C4FA-4B08-8673-27004092876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95"/>
          <a:stretch/>
        </p:blipFill>
        <p:spPr>
          <a:xfrm>
            <a:off x="2977990" y="1942787"/>
            <a:ext cx="3188019" cy="3453357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F042BA4D-E6F8-4E01-8975-EDFDC8C9C92D}"/>
              </a:ext>
            </a:extLst>
          </p:cNvPr>
          <p:cNvGrpSpPr/>
          <p:nvPr/>
        </p:nvGrpSpPr>
        <p:grpSpPr>
          <a:xfrm>
            <a:off x="0" y="182659"/>
            <a:ext cx="4712208" cy="658835"/>
            <a:chOff x="0" y="182659"/>
            <a:chExt cx="4712208" cy="65883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616A1AA-71A6-4F3D-B930-81B5E5F6F409}"/>
                </a:ext>
              </a:extLst>
            </p:cNvPr>
            <p:cNvGrpSpPr/>
            <p:nvPr/>
          </p:nvGrpSpPr>
          <p:grpSpPr>
            <a:xfrm>
              <a:off x="0" y="245701"/>
              <a:ext cx="4712208" cy="554449"/>
              <a:chOff x="0" y="245701"/>
              <a:chExt cx="4712208" cy="554449"/>
            </a:xfrm>
          </p:grpSpPr>
          <p:sp>
            <p:nvSpPr>
              <p:cNvPr id="10" name="Flowchart: Data 9">
                <a:extLst>
                  <a:ext uri="{FF2B5EF4-FFF2-40B4-BE49-F238E27FC236}">
                    <a16:creationId xmlns:a16="http://schemas.microsoft.com/office/drawing/2014/main" id="{B14888EC-8703-458C-9F14-4DCB9D18DF9E}"/>
                  </a:ext>
                </a:extLst>
              </p:cNvPr>
              <p:cNvSpPr/>
              <p:nvPr/>
            </p:nvSpPr>
            <p:spPr>
              <a:xfrm>
                <a:off x="3154789" y="245702"/>
                <a:ext cx="1557419" cy="554448"/>
              </a:xfrm>
              <a:prstGeom prst="flowChartInputOutpu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F17A1D3E-A2E5-410C-A767-8458447C432A}"/>
                  </a:ext>
                </a:extLst>
              </p:cNvPr>
              <p:cNvSpPr/>
              <p:nvPr/>
            </p:nvSpPr>
            <p:spPr>
              <a:xfrm>
                <a:off x="0" y="245701"/>
                <a:ext cx="3599234" cy="55444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6813EC3-0BA1-4F3D-8AC0-067316984C33}"/>
                </a:ext>
              </a:extLst>
            </p:cNvPr>
            <p:cNvSpPr/>
            <p:nvPr/>
          </p:nvSpPr>
          <p:spPr>
            <a:xfrm>
              <a:off x="161103" y="182659"/>
              <a:ext cx="4323347" cy="6588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GB" sz="36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Share or don’t share?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87508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021F480-79D8-455E-96BF-8DAA5DCA1DCF}"/>
              </a:ext>
            </a:extLst>
          </p:cNvPr>
          <p:cNvSpPr/>
          <p:nvPr/>
        </p:nvSpPr>
        <p:spPr>
          <a:xfrm>
            <a:off x="616462" y="994340"/>
            <a:ext cx="7911076" cy="6588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Answering a question in a public server?</a:t>
            </a:r>
            <a:endParaRPr lang="en-GB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3F7D25-0A59-44FE-BDFD-1199B56E87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358" y="1847367"/>
            <a:ext cx="3485699" cy="341777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9FDDFD5F-5162-4026-8279-BA4CBDFC8185}"/>
              </a:ext>
            </a:extLst>
          </p:cNvPr>
          <p:cNvGrpSpPr/>
          <p:nvPr/>
        </p:nvGrpSpPr>
        <p:grpSpPr>
          <a:xfrm>
            <a:off x="0" y="182659"/>
            <a:ext cx="4712208" cy="658835"/>
            <a:chOff x="0" y="182659"/>
            <a:chExt cx="4712208" cy="65883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D3CFC569-59A6-46EF-BFB6-99F902B7E110}"/>
                </a:ext>
              </a:extLst>
            </p:cNvPr>
            <p:cNvGrpSpPr/>
            <p:nvPr/>
          </p:nvGrpSpPr>
          <p:grpSpPr>
            <a:xfrm>
              <a:off x="0" y="245701"/>
              <a:ext cx="4712208" cy="554449"/>
              <a:chOff x="0" y="245701"/>
              <a:chExt cx="4712208" cy="554449"/>
            </a:xfrm>
          </p:grpSpPr>
          <p:sp>
            <p:nvSpPr>
              <p:cNvPr id="11" name="Flowchart: Data 10">
                <a:extLst>
                  <a:ext uri="{FF2B5EF4-FFF2-40B4-BE49-F238E27FC236}">
                    <a16:creationId xmlns:a16="http://schemas.microsoft.com/office/drawing/2014/main" id="{749B01D7-A7ED-4BFB-9986-CC9E7DE2FE71}"/>
                  </a:ext>
                </a:extLst>
              </p:cNvPr>
              <p:cNvSpPr/>
              <p:nvPr/>
            </p:nvSpPr>
            <p:spPr>
              <a:xfrm>
                <a:off x="3154789" y="245702"/>
                <a:ext cx="1557419" cy="554448"/>
              </a:xfrm>
              <a:prstGeom prst="flowChartInputOutpu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3B3B08A-6661-458B-BFDB-B0D7B955FFB4}"/>
                  </a:ext>
                </a:extLst>
              </p:cNvPr>
              <p:cNvSpPr/>
              <p:nvPr/>
            </p:nvSpPr>
            <p:spPr>
              <a:xfrm>
                <a:off x="0" y="245701"/>
                <a:ext cx="3599234" cy="55444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51486E7-6561-45F7-9DE6-1E548B507460}"/>
                </a:ext>
              </a:extLst>
            </p:cNvPr>
            <p:cNvSpPr/>
            <p:nvPr/>
          </p:nvSpPr>
          <p:spPr>
            <a:xfrm>
              <a:off x="161103" y="182659"/>
              <a:ext cx="4323347" cy="6588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GB" sz="36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Share or don’t share?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6E96D19F-2514-4371-8295-77D8EF42FB54}"/>
              </a:ext>
            </a:extLst>
          </p:cNvPr>
          <p:cNvSpPr/>
          <p:nvPr/>
        </p:nvSpPr>
        <p:spPr>
          <a:xfrm>
            <a:off x="2001314" y="5396144"/>
            <a:ext cx="5307735" cy="8004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45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Share or don’t share?</a:t>
            </a:r>
            <a:endParaRPr lang="en-GB" sz="3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101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07788D8-1AAF-436D-B781-9F9928BBD7A9}"/>
              </a:ext>
            </a:extLst>
          </p:cNvPr>
          <p:cNvSpPr/>
          <p:nvPr/>
        </p:nvSpPr>
        <p:spPr>
          <a:xfrm>
            <a:off x="1561185" y="1022977"/>
            <a:ext cx="6302046" cy="8004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45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Uploading a new picture?</a:t>
            </a:r>
            <a:endParaRPr lang="en-GB" sz="3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A681A9-183C-4D24-81F2-40D3741BA7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472" y="2004872"/>
            <a:ext cx="6165056" cy="311278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EF145C65-ED0A-427C-AB4E-8714A6095D59}"/>
              </a:ext>
            </a:extLst>
          </p:cNvPr>
          <p:cNvGrpSpPr/>
          <p:nvPr/>
        </p:nvGrpSpPr>
        <p:grpSpPr>
          <a:xfrm>
            <a:off x="0" y="182659"/>
            <a:ext cx="4712208" cy="658835"/>
            <a:chOff x="0" y="182659"/>
            <a:chExt cx="4712208" cy="65883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1546CB3-FAA5-4978-B3B0-156A21C7AD20}"/>
                </a:ext>
              </a:extLst>
            </p:cNvPr>
            <p:cNvGrpSpPr/>
            <p:nvPr/>
          </p:nvGrpSpPr>
          <p:grpSpPr>
            <a:xfrm>
              <a:off x="0" y="245701"/>
              <a:ext cx="4712208" cy="554449"/>
              <a:chOff x="0" y="245701"/>
              <a:chExt cx="4712208" cy="554449"/>
            </a:xfrm>
          </p:grpSpPr>
          <p:sp>
            <p:nvSpPr>
              <p:cNvPr id="10" name="Flowchart: Data 9">
                <a:extLst>
                  <a:ext uri="{FF2B5EF4-FFF2-40B4-BE49-F238E27FC236}">
                    <a16:creationId xmlns:a16="http://schemas.microsoft.com/office/drawing/2014/main" id="{9BB770D0-F745-4D2D-87BF-4B5EEC516635}"/>
                  </a:ext>
                </a:extLst>
              </p:cNvPr>
              <p:cNvSpPr/>
              <p:nvPr/>
            </p:nvSpPr>
            <p:spPr>
              <a:xfrm>
                <a:off x="3154789" y="245702"/>
                <a:ext cx="1557419" cy="554448"/>
              </a:xfrm>
              <a:prstGeom prst="flowChartInputOutpu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7946659-5D15-4968-97D1-1F706B2E50A4}"/>
                  </a:ext>
                </a:extLst>
              </p:cNvPr>
              <p:cNvSpPr/>
              <p:nvPr/>
            </p:nvSpPr>
            <p:spPr>
              <a:xfrm>
                <a:off x="0" y="245701"/>
                <a:ext cx="3599234" cy="55444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AED60C8-73E4-4223-843F-7E2B3F898F98}"/>
                </a:ext>
              </a:extLst>
            </p:cNvPr>
            <p:cNvSpPr/>
            <p:nvPr/>
          </p:nvSpPr>
          <p:spPr>
            <a:xfrm>
              <a:off x="161103" y="182659"/>
              <a:ext cx="4323347" cy="6588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GB" sz="36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Share or don’t share?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B06D6067-B690-4F35-81FB-A06FEDDAC25F}"/>
              </a:ext>
            </a:extLst>
          </p:cNvPr>
          <p:cNvSpPr/>
          <p:nvPr/>
        </p:nvSpPr>
        <p:spPr>
          <a:xfrm>
            <a:off x="2001314" y="5396144"/>
            <a:ext cx="5307735" cy="8004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45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Share or don’t share?</a:t>
            </a:r>
            <a:endParaRPr lang="en-GB" sz="3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551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8984</TotalTime>
  <Words>494</Words>
  <Application>Microsoft Office PowerPoint</Application>
  <PresentationFormat>On-screen Show (4:3)</PresentationFormat>
  <Paragraphs>43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Kate Edwards</dc:creator>
  <cp:lastModifiedBy>Gareth Cort</cp:lastModifiedBy>
  <cp:revision>51</cp:revision>
  <dcterms:created xsi:type="dcterms:W3CDTF">2018-11-28T09:47:38Z</dcterms:created>
  <dcterms:modified xsi:type="dcterms:W3CDTF">2020-11-06T13:56:52Z</dcterms:modified>
</cp:coreProperties>
</file>