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72" r:id="rId2"/>
    <p:sldId id="273" r:id="rId3"/>
    <p:sldId id="274" r:id="rId4"/>
    <p:sldId id="277" r:id="rId5"/>
    <p:sldId id="278" r:id="rId6"/>
    <p:sldId id="279" r:id="rId7"/>
    <p:sldId id="280"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BEEFF"/>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51" autoAdjust="0"/>
    <p:restoredTop sz="84606" autoAdjust="0"/>
  </p:normalViewPr>
  <p:slideViewPr>
    <p:cSldViewPr snapToGrid="0">
      <p:cViewPr varScale="1">
        <p:scale>
          <a:sx n="115" d="100"/>
          <a:sy n="115" d="100"/>
        </p:scale>
        <p:origin x="2311" y="-6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reth Cort" userId="70a7ccca9534fe0d" providerId="LiveId" clId="{A6B96A5F-4E9B-4860-8207-E89746C0C646}"/>
    <pc:docChg chg="custSel modSld">
      <pc:chgData name="Gareth Cort" userId="70a7ccca9534fe0d" providerId="LiveId" clId="{A6B96A5F-4E9B-4860-8207-E89746C0C646}" dt="2018-12-17T09:26:42.056" v="17" actId="478"/>
      <pc:docMkLst>
        <pc:docMk/>
      </pc:docMkLst>
      <pc:sldChg chg="delSp">
        <pc:chgData name="Gareth Cort" userId="70a7ccca9534fe0d" providerId="LiveId" clId="{A6B96A5F-4E9B-4860-8207-E89746C0C646}" dt="2018-12-17T09:26:42.056" v="17" actId="478"/>
        <pc:sldMkLst>
          <pc:docMk/>
          <pc:sldMk cId="3391794129" sldId="257"/>
        </pc:sldMkLst>
        <pc:spChg chg="del">
          <ac:chgData name="Gareth Cort" userId="70a7ccca9534fe0d" providerId="LiveId" clId="{A6B96A5F-4E9B-4860-8207-E89746C0C646}" dt="2018-12-17T09:26:42.056" v="17" actId="478"/>
          <ac:spMkLst>
            <pc:docMk/>
            <pc:sldMk cId="3391794129" sldId="257"/>
            <ac:spMk id="5" creationId="{42C19CA4-DAC7-4A7B-973D-6D13A56F2DE4}"/>
          </ac:spMkLst>
        </pc:spChg>
      </pc:sldChg>
      <pc:sldChg chg="modSp">
        <pc:chgData name="Gareth Cort" userId="70a7ccca9534fe0d" providerId="LiveId" clId="{A6B96A5F-4E9B-4860-8207-E89746C0C646}" dt="2018-12-14T08:25:41.677" v="16" actId="20577"/>
        <pc:sldMkLst>
          <pc:docMk/>
          <pc:sldMk cId="248292659" sldId="270"/>
        </pc:sldMkLst>
        <pc:spChg chg="mod">
          <ac:chgData name="Gareth Cort" userId="70a7ccca9534fe0d" providerId="LiveId" clId="{A6B96A5F-4E9B-4860-8207-E89746C0C646}" dt="2018-12-14T08:25:41.677" v="16" actId="20577"/>
          <ac:spMkLst>
            <pc:docMk/>
            <pc:sldMk cId="248292659" sldId="270"/>
            <ac:spMk id="3" creationId="{F228F98C-C5D7-41C7-9ADA-D658D259F5A1}"/>
          </ac:spMkLst>
        </pc:spChg>
      </pc:sldChg>
    </pc:docChg>
  </pc:docChgLst>
  <pc:docChgLst>
    <pc:chgData name="Gareth Cort" userId="70a7ccca9534fe0d" providerId="LiveId" clId="{B3CCE914-4532-4448-A2B9-0B974D69D76B}"/>
    <pc:docChg chg="modSld modMainMaster">
      <pc:chgData name="Gareth Cort" userId="70a7ccca9534fe0d" providerId="LiveId" clId="{B3CCE914-4532-4448-A2B9-0B974D69D76B}" dt="2019-12-12T11:55:15.896" v="5" actId="1076"/>
      <pc:docMkLst>
        <pc:docMk/>
      </pc:docMkLst>
      <pc:sldChg chg="addSp modSp">
        <pc:chgData name="Gareth Cort" userId="70a7ccca9534fe0d" providerId="LiveId" clId="{B3CCE914-4532-4448-A2B9-0B974D69D76B}" dt="2019-12-12T11:55:15.896" v="5" actId="1076"/>
        <pc:sldMkLst>
          <pc:docMk/>
          <pc:sldMk cId="3694437384" sldId="272"/>
        </pc:sldMkLst>
        <pc:spChg chg="mod">
          <ac:chgData name="Gareth Cort" userId="70a7ccca9534fe0d" providerId="LiveId" clId="{B3CCE914-4532-4448-A2B9-0B974D69D76B}" dt="2019-12-12T11:55:07.444" v="2" actId="1076"/>
          <ac:spMkLst>
            <pc:docMk/>
            <pc:sldMk cId="3694437384" sldId="272"/>
            <ac:spMk id="2" creationId="{5A8CCA35-8B9B-4144-B11A-5B6F94E9E112}"/>
          </ac:spMkLst>
        </pc:spChg>
        <pc:spChg chg="mod">
          <ac:chgData name="Gareth Cort" userId="70a7ccca9534fe0d" providerId="LiveId" clId="{B3CCE914-4532-4448-A2B9-0B974D69D76B}" dt="2019-12-12T11:55:15.896" v="5" actId="1076"/>
          <ac:spMkLst>
            <pc:docMk/>
            <pc:sldMk cId="3694437384" sldId="272"/>
            <ac:spMk id="7" creationId="{D8C251CA-C627-4833-8E6D-618C373E8D46}"/>
          </ac:spMkLst>
        </pc:spChg>
        <pc:spChg chg="add">
          <ac:chgData name="Gareth Cort" userId="70a7ccca9534fe0d" providerId="LiveId" clId="{B3CCE914-4532-4448-A2B9-0B974D69D76B}" dt="2019-12-12T11:55:11.384" v="4"/>
          <ac:spMkLst>
            <pc:docMk/>
            <pc:sldMk cId="3694437384" sldId="272"/>
            <ac:spMk id="8" creationId="{9B99EC65-6D64-46EC-BA9D-9AE8EE4B5DF9}"/>
          </ac:spMkLst>
        </pc:spChg>
        <pc:picChg chg="add">
          <ac:chgData name="Gareth Cort" userId="70a7ccca9534fe0d" providerId="LiveId" clId="{B3CCE914-4532-4448-A2B9-0B974D69D76B}" dt="2019-12-12T11:55:11.384" v="4"/>
          <ac:picMkLst>
            <pc:docMk/>
            <pc:sldMk cId="3694437384" sldId="272"/>
            <ac:picMk id="9" creationId="{C2384BEF-1092-489C-B98C-BD91F329F4D6}"/>
          </ac:picMkLst>
        </pc:picChg>
      </pc:sldChg>
      <pc:sldMasterChg chg="modSp">
        <pc:chgData name="Gareth Cort" userId="70a7ccca9534fe0d" providerId="LiveId" clId="{B3CCE914-4532-4448-A2B9-0B974D69D76B}" dt="2019-12-12T11:21:03.921" v="0" actId="14100"/>
        <pc:sldMasterMkLst>
          <pc:docMk/>
          <pc:sldMasterMk cId="3715247611" sldId="2147483660"/>
        </pc:sldMasterMkLst>
        <pc:spChg chg="mod">
          <ac:chgData name="Gareth Cort" userId="70a7ccca9534fe0d" providerId="LiveId" clId="{B3CCE914-4532-4448-A2B9-0B974D69D76B}" dt="2019-12-12T11:21:03.921" v="0" actId="14100"/>
          <ac:spMkLst>
            <pc:docMk/>
            <pc:sldMasterMk cId="3715247611" sldId="2147483660"/>
            <ac:spMk id="7" creationId="{770207CE-7796-49A9-9773-125FF4A62B2A}"/>
          </ac:spMkLst>
        </pc:spChg>
      </pc:sldMasterChg>
      <pc:sldMasterChg chg="addSp modSp">
        <pc:chgData name="Gareth Cort" userId="70a7ccca9534fe0d" providerId="LiveId" clId="{B3CCE914-4532-4448-A2B9-0B974D69D76B}" dt="2019-12-12T11:23:18.896" v="1"/>
        <pc:sldMasterMkLst>
          <pc:docMk/>
          <pc:sldMasterMk cId="1820208408" sldId="2147483672"/>
        </pc:sldMasterMkLst>
        <pc:spChg chg="add mod">
          <ac:chgData name="Gareth Cort" userId="70a7ccca9534fe0d" providerId="LiveId" clId="{B3CCE914-4532-4448-A2B9-0B974D69D76B}" dt="2019-12-12T11:23:18.896" v="1"/>
          <ac:spMkLst>
            <pc:docMk/>
            <pc:sldMasterMk cId="1820208408" sldId="2147483672"/>
            <ac:spMk id="2" creationId="{F53A67B0-B417-45B9-9451-0EB83DB9EEB6}"/>
          </ac:spMkLst>
        </pc:spChg>
        <pc:spChg chg="add mod">
          <ac:chgData name="Gareth Cort" userId="70a7ccca9534fe0d" providerId="LiveId" clId="{B3CCE914-4532-4448-A2B9-0B974D69D76B}" dt="2019-12-12T11:23:18.896" v="1"/>
          <ac:spMkLst>
            <pc:docMk/>
            <pc:sldMasterMk cId="1820208408" sldId="2147483672"/>
            <ac:spMk id="3" creationId="{49C6F0AC-6ECB-4FD1-BAEB-050650070CEC}"/>
          </ac:spMkLst>
        </pc:spChg>
        <pc:spChg chg="add mod">
          <ac:chgData name="Gareth Cort" userId="70a7ccca9534fe0d" providerId="LiveId" clId="{B3CCE914-4532-4448-A2B9-0B974D69D76B}" dt="2019-12-12T11:23:18.896" v="1"/>
          <ac:spMkLst>
            <pc:docMk/>
            <pc:sldMasterMk cId="1820208408" sldId="2147483672"/>
            <ac:spMk id="4" creationId="{DF267866-2246-46DB-981C-422FF84CBCBA}"/>
          </ac:spMkLst>
        </pc:spChg>
        <pc:spChg chg="add mod">
          <ac:chgData name="Gareth Cort" userId="70a7ccca9534fe0d" providerId="LiveId" clId="{B3CCE914-4532-4448-A2B9-0B974D69D76B}" dt="2019-12-12T11:23:18.896" v="1"/>
          <ac:spMkLst>
            <pc:docMk/>
            <pc:sldMasterMk cId="1820208408" sldId="2147483672"/>
            <ac:spMk id="5" creationId="{29AB5056-9D63-48BE-9498-2F7EADB53703}"/>
          </ac:spMkLst>
        </pc:spChg>
        <pc:spChg chg="add mod">
          <ac:chgData name="Gareth Cort" userId="70a7ccca9534fe0d" providerId="LiveId" clId="{B3CCE914-4532-4448-A2B9-0B974D69D76B}" dt="2019-12-12T11:23:18.896" v="1"/>
          <ac:spMkLst>
            <pc:docMk/>
            <pc:sldMasterMk cId="1820208408" sldId="2147483672"/>
            <ac:spMk id="6" creationId="{4374725B-9ABF-4D56-9F9B-5A3B63A2A262}"/>
          </ac:spMkLst>
        </pc:spChg>
      </pc:sldMasterChg>
    </pc:docChg>
  </pc:docChgLst>
  <pc:docChgLst>
    <pc:chgData name="Gareth Cort" userId="70a7ccca9534fe0d" providerId="LiveId" clId="{3137DFC9-C400-43C5-BA27-B61257F6D502}"/>
    <pc:docChg chg="undo redo custSel modSld modMainMaster">
      <pc:chgData name="Gareth Cort" userId="70a7ccca9534fe0d" providerId="LiveId" clId="{3137DFC9-C400-43C5-BA27-B61257F6D502}" dt="2018-12-13T16:19:57.871" v="2631" actId="20577"/>
      <pc:docMkLst>
        <pc:docMk/>
      </pc:docMkLst>
      <pc:sldChg chg="addSp delSp modSp setBg">
        <pc:chgData name="Gareth Cort" userId="70a7ccca9534fe0d" providerId="LiveId" clId="{3137DFC9-C400-43C5-BA27-B61257F6D502}" dt="2018-12-13T15:58:39.258" v="1800" actId="20577"/>
        <pc:sldMkLst>
          <pc:docMk/>
          <pc:sldMk cId="1109560651" sldId="256"/>
        </pc:sldMkLst>
        <pc:spChg chg="add mod topLvl">
          <ac:chgData name="Gareth Cort" userId="70a7ccca9534fe0d" providerId="LiveId" clId="{3137DFC9-C400-43C5-BA27-B61257F6D502}" dt="2018-12-13T14:49:36.559" v="827" actId="1038"/>
          <ac:spMkLst>
            <pc:docMk/>
            <pc:sldMk cId="1109560651" sldId="256"/>
            <ac:spMk id="2" creationId="{66A61C41-415E-44ED-8508-9F1269E569A1}"/>
          </ac:spMkLst>
        </pc:spChg>
        <pc:spChg chg="add del mod">
          <ac:chgData name="Gareth Cort" userId="70a7ccca9534fe0d" providerId="LiveId" clId="{3137DFC9-C400-43C5-BA27-B61257F6D502}" dt="2018-12-13T14:01:48.919" v="485" actId="478"/>
          <ac:spMkLst>
            <pc:docMk/>
            <pc:sldMk cId="1109560651" sldId="256"/>
            <ac:spMk id="3" creationId="{D8F2D814-48D1-4EAD-A21A-17440F5067DE}"/>
          </ac:spMkLst>
        </pc:spChg>
        <pc:spChg chg="mod">
          <ac:chgData name="Gareth Cort" userId="70a7ccca9534fe0d" providerId="LiveId" clId="{3137DFC9-C400-43C5-BA27-B61257F6D502}" dt="2018-12-13T14:49:47.660" v="838" actId="20577"/>
          <ac:spMkLst>
            <pc:docMk/>
            <pc:sldMk cId="1109560651" sldId="256"/>
            <ac:spMk id="4" creationId="{671B682A-0030-42F9-910C-D73CF125C923}"/>
          </ac:spMkLst>
        </pc:spChg>
        <pc:spChg chg="add mod topLvl">
          <ac:chgData name="Gareth Cort" userId="70a7ccca9534fe0d" providerId="LiveId" clId="{3137DFC9-C400-43C5-BA27-B61257F6D502}" dt="2018-12-13T14:09:30.675" v="623" actId="164"/>
          <ac:spMkLst>
            <pc:docMk/>
            <pc:sldMk cId="1109560651" sldId="256"/>
            <ac:spMk id="5" creationId="{40620DB7-BC6C-46C1-B10D-E4D54FFDA55F}"/>
          </ac:spMkLst>
        </pc:spChg>
        <pc:spChg chg="add mod">
          <ac:chgData name="Gareth Cort" userId="70a7ccca9534fe0d" providerId="LiveId" clId="{3137DFC9-C400-43C5-BA27-B61257F6D502}" dt="2018-12-13T15:58:39.258" v="1800" actId="20577"/>
          <ac:spMkLst>
            <pc:docMk/>
            <pc:sldMk cId="1109560651" sldId="256"/>
            <ac:spMk id="7" creationId="{B3E4A3DC-8FCA-44B2-A189-692FE509845F}"/>
          </ac:spMkLst>
        </pc:spChg>
        <pc:spChg chg="add mod">
          <ac:chgData name="Gareth Cort" userId="70a7ccca9534fe0d" providerId="LiveId" clId="{3137DFC9-C400-43C5-BA27-B61257F6D502}" dt="2018-12-13T15:02:08.136" v="928" actId="403"/>
          <ac:spMkLst>
            <pc:docMk/>
            <pc:sldMk cId="1109560651" sldId="256"/>
            <ac:spMk id="8" creationId="{C6B0D2A2-4080-422A-BABF-7B2C5D178D71}"/>
          </ac:spMkLst>
        </pc:spChg>
        <pc:spChg chg="add mod ord">
          <ac:chgData name="Gareth Cort" userId="70a7ccca9534fe0d" providerId="LiveId" clId="{3137DFC9-C400-43C5-BA27-B61257F6D502}" dt="2018-12-13T14:38:29.177" v="652" actId="1076"/>
          <ac:spMkLst>
            <pc:docMk/>
            <pc:sldMk cId="1109560651" sldId="256"/>
            <ac:spMk id="10" creationId="{A8DA2321-1534-4CF7-BA46-BB9A187DA6E6}"/>
          </ac:spMkLst>
        </pc:spChg>
        <pc:grpChg chg="add del mod">
          <ac:chgData name="Gareth Cort" userId="70a7ccca9534fe0d" providerId="LiveId" clId="{3137DFC9-C400-43C5-BA27-B61257F6D502}" dt="2018-12-13T14:09:15.130" v="589" actId="165"/>
          <ac:grpSpMkLst>
            <pc:docMk/>
            <pc:sldMk cId="1109560651" sldId="256"/>
            <ac:grpSpMk id="6" creationId="{1AF76868-26F5-427C-9EDA-DE3130238DE4}"/>
          </ac:grpSpMkLst>
        </pc:grpChg>
        <pc:grpChg chg="add mod">
          <ac:chgData name="Gareth Cort" userId="70a7ccca9534fe0d" providerId="LiveId" clId="{3137DFC9-C400-43C5-BA27-B61257F6D502}" dt="2018-12-13T15:01:54.010" v="923" actId="14100"/>
          <ac:grpSpMkLst>
            <pc:docMk/>
            <pc:sldMk cId="1109560651" sldId="256"/>
            <ac:grpSpMk id="9" creationId="{7D5AE2D5-37B5-4309-8F0B-CF877CA19F2F}"/>
          </ac:grpSpMkLst>
        </pc:grpChg>
      </pc:sldChg>
      <pc:sldChg chg="addSp delSp modSp">
        <pc:chgData name="Gareth Cort" userId="70a7ccca9534fe0d" providerId="LiveId" clId="{3137DFC9-C400-43C5-BA27-B61257F6D502}" dt="2018-12-13T15:02:19.860" v="932"/>
        <pc:sldMkLst>
          <pc:docMk/>
          <pc:sldMk cId="3391794129" sldId="257"/>
        </pc:sldMkLst>
        <pc:spChg chg="del">
          <ac:chgData name="Gareth Cort" userId="70a7ccca9534fe0d" providerId="LiveId" clId="{3137DFC9-C400-43C5-BA27-B61257F6D502}" dt="2018-12-13T14:48:05.674" v="680" actId="478"/>
          <ac:spMkLst>
            <pc:docMk/>
            <pc:sldMk cId="3391794129" sldId="257"/>
            <ac:spMk id="2" creationId="{A1E39FAC-7A6C-4965-8774-4CECF2F9CD19}"/>
          </ac:spMkLst>
        </pc:spChg>
        <pc:spChg chg="del">
          <ac:chgData name="Gareth Cort" userId="70a7ccca9534fe0d" providerId="LiveId" clId="{3137DFC9-C400-43C5-BA27-B61257F6D502}" dt="2018-12-13T14:51:21.247" v="875" actId="478"/>
          <ac:spMkLst>
            <pc:docMk/>
            <pc:sldMk cId="3391794129" sldId="257"/>
            <ac:spMk id="3" creationId="{2A0EA4EC-19A5-46BD-BC8C-CCC90FB1A9A6}"/>
          </ac:spMkLst>
        </pc:spChg>
        <pc:spChg chg="del">
          <ac:chgData name="Gareth Cort" userId="70a7ccca9534fe0d" providerId="LiveId" clId="{3137DFC9-C400-43C5-BA27-B61257F6D502}" dt="2018-12-13T14:51:23.296" v="876" actId="478"/>
          <ac:spMkLst>
            <pc:docMk/>
            <pc:sldMk cId="3391794129" sldId="257"/>
            <ac:spMk id="4" creationId="{55AC6E1E-3749-491C-9F84-2075779699DC}"/>
          </ac:spMkLst>
        </pc:spChg>
        <pc:spChg chg="mod">
          <ac:chgData name="Gareth Cort" userId="70a7ccca9534fe0d" providerId="LiveId" clId="{3137DFC9-C400-43C5-BA27-B61257F6D502}" dt="2018-12-13T14:52:17.450" v="886" actId="1076"/>
          <ac:spMkLst>
            <pc:docMk/>
            <pc:sldMk cId="3391794129" sldId="257"/>
            <ac:spMk id="5" creationId="{42C19CA4-DAC7-4A7B-973D-6D13A56F2DE4}"/>
          </ac:spMkLst>
        </pc:spChg>
        <pc:spChg chg="add del">
          <ac:chgData name="Gareth Cort" userId="70a7ccca9534fe0d" providerId="LiveId" clId="{3137DFC9-C400-43C5-BA27-B61257F6D502}" dt="2018-12-13T14:47:55.184" v="674" actId="478"/>
          <ac:spMkLst>
            <pc:docMk/>
            <pc:sldMk cId="3391794129" sldId="257"/>
            <ac:spMk id="6" creationId="{1B2F48D4-451B-429A-93B0-B7E66A6DD601}"/>
          </ac:spMkLst>
        </pc:spChg>
        <pc:spChg chg="add del mod">
          <ac:chgData name="Gareth Cort" userId="70a7ccca9534fe0d" providerId="LiveId" clId="{3137DFC9-C400-43C5-BA27-B61257F6D502}" dt="2018-12-13T14:48:30.290" v="685" actId="478"/>
          <ac:spMkLst>
            <pc:docMk/>
            <pc:sldMk cId="3391794129" sldId="257"/>
            <ac:spMk id="7" creationId="{F19B7B62-3A1B-401E-9C2F-D54246FE41D7}"/>
          </ac:spMkLst>
        </pc:spChg>
        <pc:spChg chg="del">
          <ac:chgData name="Gareth Cort" userId="70a7ccca9534fe0d" providerId="LiveId" clId="{3137DFC9-C400-43C5-BA27-B61257F6D502}" dt="2018-12-13T14:48:34.621" v="687" actId="478"/>
          <ac:spMkLst>
            <pc:docMk/>
            <pc:sldMk cId="3391794129" sldId="257"/>
            <ac:spMk id="11" creationId="{562E4AEF-7912-4B3B-9B18-912EE43B7BD7}"/>
          </ac:spMkLst>
        </pc:spChg>
        <pc:spChg chg="mod">
          <ac:chgData name="Gareth Cort" userId="70a7ccca9534fe0d" providerId="LiveId" clId="{3137DFC9-C400-43C5-BA27-B61257F6D502}" dt="2018-12-13T14:48:55.966" v="760" actId="1037"/>
          <ac:spMkLst>
            <pc:docMk/>
            <pc:sldMk cId="3391794129" sldId="257"/>
            <ac:spMk id="13" creationId="{29207389-5724-4A0A-ABCB-82A2E9A0C3AF}"/>
          </ac:spMkLst>
        </pc:spChg>
        <pc:spChg chg="mod">
          <ac:chgData name="Gareth Cort" userId="70a7ccca9534fe0d" providerId="LiveId" clId="{3137DFC9-C400-43C5-BA27-B61257F6D502}" dt="2018-12-13T14:48:52.761" v="736" actId="14100"/>
          <ac:spMkLst>
            <pc:docMk/>
            <pc:sldMk cId="3391794129" sldId="257"/>
            <ac:spMk id="14" creationId="{940C92C4-FDA1-4537-A70D-21C0A9648B7D}"/>
          </ac:spMkLst>
        </pc:spChg>
        <pc:spChg chg="mod">
          <ac:chgData name="Gareth Cort" userId="70a7ccca9534fe0d" providerId="LiveId" clId="{3137DFC9-C400-43C5-BA27-B61257F6D502}" dt="2018-12-13T14:48:43.576" v="694" actId="14100"/>
          <ac:spMkLst>
            <pc:docMk/>
            <pc:sldMk cId="3391794129" sldId="257"/>
            <ac:spMk id="15" creationId="{17AE13F9-3E4C-4A2B-9239-1C31E65CBDEC}"/>
          </ac:spMkLst>
        </pc:spChg>
        <pc:spChg chg="add mod">
          <ac:chgData name="Gareth Cort" userId="70a7ccca9534fe0d" providerId="LiveId" clId="{3137DFC9-C400-43C5-BA27-B61257F6D502}" dt="2018-12-13T14:50:59.039" v="870" actId="1076"/>
          <ac:spMkLst>
            <pc:docMk/>
            <pc:sldMk cId="3391794129" sldId="257"/>
            <ac:spMk id="20" creationId="{695CE840-1157-46CF-A1E3-6FF0428E5B21}"/>
          </ac:spMkLst>
        </pc:spChg>
        <pc:grpChg chg="add del mod">
          <ac:chgData name="Gareth Cort" userId="70a7ccca9534fe0d" providerId="LiveId" clId="{3137DFC9-C400-43C5-BA27-B61257F6D502}" dt="2018-12-13T14:48:35.855" v="688" actId="478"/>
          <ac:grpSpMkLst>
            <pc:docMk/>
            <pc:sldMk cId="3391794129" sldId="257"/>
            <ac:grpSpMk id="8" creationId="{1D6EDF74-DE59-4B07-A036-BBC2D60FFA6B}"/>
          </ac:grpSpMkLst>
        </pc:grpChg>
        <pc:grpChg chg="add del">
          <ac:chgData name="Gareth Cort" userId="70a7ccca9534fe0d" providerId="LiveId" clId="{3137DFC9-C400-43C5-BA27-B61257F6D502}" dt="2018-12-13T14:49:14.135" v="761" actId="478"/>
          <ac:grpSpMkLst>
            <pc:docMk/>
            <pc:sldMk cId="3391794129" sldId="257"/>
            <ac:grpSpMk id="12" creationId="{D3D0B8B6-0D1C-4B79-9945-1707DC7C3612}"/>
          </ac:grpSpMkLst>
        </pc:grpChg>
        <pc:grpChg chg="add del">
          <ac:chgData name="Gareth Cort" userId="70a7ccca9534fe0d" providerId="LiveId" clId="{3137DFC9-C400-43C5-BA27-B61257F6D502}" dt="2018-12-13T15:02:19.582" v="931" actId="478"/>
          <ac:grpSpMkLst>
            <pc:docMk/>
            <pc:sldMk cId="3391794129" sldId="257"/>
            <ac:grpSpMk id="16" creationId="{6643AA2D-34E6-4912-927B-B0ADB8C577CC}"/>
          </ac:grpSpMkLst>
        </pc:grpChg>
        <pc:grpChg chg="add">
          <ac:chgData name="Gareth Cort" userId="70a7ccca9534fe0d" providerId="LiveId" clId="{3137DFC9-C400-43C5-BA27-B61257F6D502}" dt="2018-12-13T15:02:19.860" v="932"/>
          <ac:grpSpMkLst>
            <pc:docMk/>
            <pc:sldMk cId="3391794129" sldId="257"/>
            <ac:grpSpMk id="23" creationId="{F102F553-CD6C-41FF-8105-539E52D08950}"/>
          </ac:grpSpMkLst>
        </pc:grpChg>
        <pc:picChg chg="add mod modCrop">
          <ac:chgData name="Gareth Cort" userId="70a7ccca9534fe0d" providerId="LiveId" clId="{3137DFC9-C400-43C5-BA27-B61257F6D502}" dt="2018-12-13T14:52:13.662" v="885" actId="1076"/>
          <ac:picMkLst>
            <pc:docMk/>
            <pc:sldMk cId="3391794129" sldId="257"/>
            <ac:picMk id="22" creationId="{7DAEE6CD-EE71-4FEA-8EEB-53755361DD88}"/>
          </ac:picMkLst>
        </pc:picChg>
      </pc:sldChg>
      <pc:sldChg chg="addSp delSp modSp">
        <pc:chgData name="Gareth Cort" userId="70a7ccca9534fe0d" providerId="LiveId" clId="{3137DFC9-C400-43C5-BA27-B61257F6D502}" dt="2018-12-13T15:30:00.064" v="1335" actId="404"/>
        <pc:sldMkLst>
          <pc:docMk/>
          <pc:sldMk cId="39693515" sldId="258"/>
        </pc:sldMkLst>
        <pc:spChg chg="del mod">
          <ac:chgData name="Gareth Cort" userId="70a7ccca9534fe0d" providerId="LiveId" clId="{3137DFC9-C400-43C5-BA27-B61257F6D502}" dt="2018-12-13T15:29:41.444" v="1320" actId="478"/>
          <ac:spMkLst>
            <pc:docMk/>
            <pc:sldMk cId="39693515" sldId="258"/>
            <ac:spMk id="2" creationId="{89FC9E74-490C-481A-9732-D06F8B6AE7D6}"/>
          </ac:spMkLst>
        </pc:spChg>
        <pc:spChg chg="add del">
          <ac:chgData name="Gareth Cort" userId="70a7ccca9534fe0d" providerId="LiveId" clId="{3137DFC9-C400-43C5-BA27-B61257F6D502}" dt="2018-12-13T14:49:56.448" v="839" actId="478"/>
          <ac:spMkLst>
            <pc:docMk/>
            <pc:sldMk cId="39693515" sldId="258"/>
            <ac:spMk id="3" creationId="{D90EB8C1-FE11-47D5-9E18-EE0D89681B34}"/>
          </ac:spMkLst>
        </pc:spChg>
        <pc:spChg chg="add del">
          <ac:chgData name="Gareth Cort" userId="70a7ccca9534fe0d" providerId="LiveId" clId="{3137DFC9-C400-43C5-BA27-B61257F6D502}" dt="2018-12-13T14:49:58.254" v="841"/>
          <ac:spMkLst>
            <pc:docMk/>
            <pc:sldMk cId="39693515" sldId="258"/>
            <ac:spMk id="8" creationId="{32A8E548-730A-4340-B0F0-7086DB333A4E}"/>
          </ac:spMkLst>
        </pc:spChg>
        <pc:spChg chg="mod">
          <ac:chgData name="Gareth Cort" userId="70a7ccca9534fe0d" providerId="LiveId" clId="{3137DFC9-C400-43C5-BA27-B61257F6D502}" dt="2018-12-13T15:29:53.703" v="1324" actId="1076"/>
          <ac:spMkLst>
            <pc:docMk/>
            <pc:sldMk cId="39693515" sldId="258"/>
            <ac:spMk id="15" creationId="{C7EF641D-C1C2-45AE-992E-EF7C620E9948}"/>
          </ac:spMkLst>
        </pc:spChg>
        <pc:spChg chg="mod">
          <ac:chgData name="Gareth Cort" userId="70a7ccca9534fe0d" providerId="LiveId" clId="{3137DFC9-C400-43C5-BA27-B61257F6D502}" dt="2018-12-13T15:30:00.064" v="1335" actId="404"/>
          <ac:spMkLst>
            <pc:docMk/>
            <pc:sldMk cId="39693515" sldId="258"/>
            <ac:spMk id="16" creationId="{294D8B7B-8A0D-4467-AB25-011C7BF5DA21}"/>
          </ac:spMkLst>
        </pc:spChg>
        <pc:grpChg chg="add del">
          <ac:chgData name="Gareth Cort" userId="70a7ccca9534fe0d" providerId="LiveId" clId="{3137DFC9-C400-43C5-BA27-B61257F6D502}" dt="2018-12-13T14:49:56.448" v="839" actId="478"/>
          <ac:grpSpMkLst>
            <pc:docMk/>
            <pc:sldMk cId="39693515" sldId="258"/>
            <ac:grpSpMk id="4" creationId="{787EC462-57A6-4B1F-9E11-F7E9BD5B12E3}"/>
          </ac:grpSpMkLst>
        </pc:grpChg>
        <pc:grpChg chg="add del">
          <ac:chgData name="Gareth Cort" userId="70a7ccca9534fe0d" providerId="LiveId" clId="{3137DFC9-C400-43C5-BA27-B61257F6D502}" dt="2018-12-13T15:02:14.309" v="929" actId="478"/>
          <ac:grpSpMkLst>
            <pc:docMk/>
            <pc:sldMk cId="39693515" sldId="258"/>
            <ac:grpSpMk id="9" creationId="{9AB4A9D4-0C2B-4321-996B-301DE5F36CE5}"/>
          </ac:grpSpMkLst>
        </pc:grpChg>
        <pc:grpChg chg="add mod">
          <ac:chgData name="Gareth Cort" userId="70a7ccca9534fe0d" providerId="LiveId" clId="{3137DFC9-C400-43C5-BA27-B61257F6D502}" dt="2018-12-13T15:29:51.569" v="1322" actId="1076"/>
          <ac:grpSpMkLst>
            <pc:docMk/>
            <pc:sldMk cId="39693515" sldId="258"/>
            <ac:grpSpMk id="13" creationId="{97CA38BB-F413-46F9-9C6B-9E060A91C68F}"/>
          </ac:grpSpMkLst>
        </pc:grpChg>
      </pc:sldChg>
      <pc:sldChg chg="addSp delSp modSp delAnim modAnim">
        <pc:chgData name="Gareth Cort" userId="70a7ccca9534fe0d" providerId="LiveId" clId="{3137DFC9-C400-43C5-BA27-B61257F6D502}" dt="2018-12-13T15:09:50.187" v="993" actId="1440"/>
        <pc:sldMkLst>
          <pc:docMk/>
          <pc:sldMk cId="3875964882" sldId="259"/>
        </pc:sldMkLst>
        <pc:spChg chg="mod">
          <ac:chgData name="Gareth Cort" userId="70a7ccca9534fe0d" providerId="LiveId" clId="{3137DFC9-C400-43C5-BA27-B61257F6D502}" dt="2018-12-13T15:02:55.409" v="948" actId="1076"/>
          <ac:spMkLst>
            <pc:docMk/>
            <pc:sldMk cId="3875964882" sldId="259"/>
            <ac:spMk id="3" creationId="{D70B55EF-D459-456F-BD07-F306BDC29F60}"/>
          </ac:spMkLst>
        </pc:spChg>
        <pc:spChg chg="del">
          <ac:chgData name="Gareth Cort" userId="70a7ccca9534fe0d" providerId="LiveId" clId="{3137DFC9-C400-43C5-BA27-B61257F6D502}" dt="2018-12-13T14:53:05.403" v="891" actId="478"/>
          <ac:spMkLst>
            <pc:docMk/>
            <pc:sldMk cId="3875964882" sldId="259"/>
            <ac:spMk id="4" creationId="{8918AEF1-4620-4861-B52C-3E9D853B675F}"/>
          </ac:spMkLst>
        </pc:spChg>
        <pc:spChg chg="mod">
          <ac:chgData name="Gareth Cort" userId="70a7ccca9534fe0d" providerId="LiveId" clId="{3137DFC9-C400-43C5-BA27-B61257F6D502}" dt="2018-12-13T15:00:02.506" v="907" actId="14861"/>
          <ac:spMkLst>
            <pc:docMk/>
            <pc:sldMk cId="3875964882" sldId="259"/>
            <ac:spMk id="5" creationId="{C93B412B-BEEE-45CC-A37E-542ABA4C5D21}"/>
          </ac:spMkLst>
        </pc:spChg>
        <pc:spChg chg="mod">
          <ac:chgData name="Gareth Cort" userId="70a7ccca9534fe0d" providerId="LiveId" clId="{3137DFC9-C400-43C5-BA27-B61257F6D502}" dt="2018-12-13T15:00:06.400" v="908" actId="14861"/>
          <ac:spMkLst>
            <pc:docMk/>
            <pc:sldMk cId="3875964882" sldId="259"/>
            <ac:spMk id="6" creationId="{0B97612F-723B-4C49-8965-D6094A34D0D6}"/>
          </ac:spMkLst>
        </pc:spChg>
        <pc:grpChg chg="add del">
          <ac:chgData name="Gareth Cort" userId="70a7ccca9534fe0d" providerId="LiveId" clId="{3137DFC9-C400-43C5-BA27-B61257F6D502}" dt="2018-12-13T15:02:23.570" v="933" actId="478"/>
          <ac:grpSpMkLst>
            <pc:docMk/>
            <pc:sldMk cId="3875964882" sldId="259"/>
            <ac:grpSpMk id="7" creationId="{0A32D559-A039-43EF-A434-E143DD342E83}"/>
          </ac:grpSpMkLst>
        </pc:grpChg>
        <pc:grpChg chg="add">
          <ac:chgData name="Gareth Cort" userId="70a7ccca9534fe0d" providerId="LiveId" clId="{3137DFC9-C400-43C5-BA27-B61257F6D502}" dt="2018-12-13T15:02:24.046" v="934"/>
          <ac:grpSpMkLst>
            <pc:docMk/>
            <pc:sldMk cId="3875964882" sldId="259"/>
            <ac:grpSpMk id="12" creationId="{81956287-F98F-4FFE-8A23-892406B12B0D}"/>
          </ac:grpSpMkLst>
        </pc:grpChg>
        <pc:picChg chg="mod">
          <ac:chgData name="Gareth Cort" userId="70a7ccca9534fe0d" providerId="LiveId" clId="{3137DFC9-C400-43C5-BA27-B61257F6D502}" dt="2018-12-13T15:09:50.187" v="993" actId="1440"/>
          <ac:picMkLst>
            <pc:docMk/>
            <pc:sldMk cId="3875964882" sldId="259"/>
            <ac:picMk id="8" creationId="{DDA7539A-846C-4B91-9245-2B9E5519D528}"/>
          </ac:picMkLst>
        </pc:picChg>
      </pc:sldChg>
      <pc:sldChg chg="addSp delSp modSp modAnim">
        <pc:chgData name="Gareth Cort" userId="70a7ccca9534fe0d" providerId="LiveId" clId="{3137DFC9-C400-43C5-BA27-B61257F6D502}" dt="2018-12-13T16:00:09.208" v="1805" actId="20577"/>
        <pc:sldMkLst>
          <pc:docMk/>
          <pc:sldMk cId="4275382328" sldId="260"/>
        </pc:sldMkLst>
        <pc:spChg chg="mod">
          <ac:chgData name="Gareth Cort" userId="70a7ccca9534fe0d" providerId="LiveId" clId="{3137DFC9-C400-43C5-BA27-B61257F6D502}" dt="2018-12-13T15:03:04.664" v="949" actId="1076"/>
          <ac:spMkLst>
            <pc:docMk/>
            <pc:sldMk cId="4275382328" sldId="260"/>
            <ac:spMk id="2" creationId="{803051C3-1EA5-4A53-A513-AF3120F4EE03}"/>
          </ac:spMkLst>
        </pc:spChg>
        <pc:spChg chg="mod">
          <ac:chgData name="Gareth Cort" userId="70a7ccca9534fe0d" providerId="LiveId" clId="{3137DFC9-C400-43C5-BA27-B61257F6D502}" dt="2018-12-13T16:00:09.208" v="1805" actId="20577"/>
          <ac:spMkLst>
            <pc:docMk/>
            <pc:sldMk cId="4275382328" sldId="260"/>
            <ac:spMk id="3" creationId="{F228F98C-C5D7-41C7-9ADA-D658D259F5A1}"/>
          </ac:spMkLst>
        </pc:spChg>
        <pc:spChg chg="mod">
          <ac:chgData name="Gareth Cort" userId="70a7ccca9534fe0d" providerId="LiveId" clId="{3137DFC9-C400-43C5-BA27-B61257F6D502}" dt="2018-12-13T15:03:50.584" v="961" actId="14861"/>
          <ac:spMkLst>
            <pc:docMk/>
            <pc:sldMk cId="4275382328" sldId="260"/>
            <ac:spMk id="4" creationId="{5DB9752E-327E-4986-89A9-07FBA0C21480}"/>
          </ac:spMkLst>
        </pc:spChg>
        <pc:spChg chg="add del">
          <ac:chgData name="Gareth Cort" userId="70a7ccca9534fe0d" providerId="LiveId" clId="{3137DFC9-C400-43C5-BA27-B61257F6D502}" dt="2018-12-13T15:01:42.813" v="922" actId="478"/>
          <ac:spMkLst>
            <pc:docMk/>
            <pc:sldMk cId="4275382328" sldId="260"/>
            <ac:spMk id="5" creationId="{0759DDD9-3E8A-4608-BE7E-B39488A683E0}"/>
          </ac:spMkLst>
        </pc:spChg>
        <pc:grpChg chg="add">
          <ac:chgData name="Gareth Cort" userId="70a7ccca9534fe0d" providerId="LiveId" clId="{3137DFC9-C400-43C5-BA27-B61257F6D502}" dt="2018-12-13T15:02:30.978" v="937"/>
          <ac:grpSpMkLst>
            <pc:docMk/>
            <pc:sldMk cId="4275382328" sldId="260"/>
            <ac:grpSpMk id="6" creationId="{40FD6DFC-3ECD-4B68-9C55-0D13BFA4DB79}"/>
          </ac:grpSpMkLst>
        </pc:grpChg>
      </pc:sldChg>
      <pc:sldChg chg="addSp delSp modSp delAnim modAnim">
        <pc:chgData name="Gareth Cort" userId="70a7ccca9534fe0d" providerId="LiveId" clId="{3137DFC9-C400-43C5-BA27-B61257F6D502}" dt="2018-12-13T15:11:23.460" v="1004"/>
        <pc:sldMkLst>
          <pc:docMk/>
          <pc:sldMk cId="1707844296" sldId="261"/>
        </pc:sldMkLst>
        <pc:spChg chg="mod">
          <ac:chgData name="Gareth Cort" userId="70a7ccca9534fe0d" providerId="LiveId" clId="{3137DFC9-C400-43C5-BA27-B61257F6D502}" dt="2018-12-13T15:00:26.163" v="911" actId="14100"/>
          <ac:spMkLst>
            <pc:docMk/>
            <pc:sldMk cId="1707844296" sldId="261"/>
            <ac:spMk id="3" creationId="{D70B55EF-D459-456F-BD07-F306BDC29F60}"/>
          </ac:spMkLst>
        </pc:spChg>
        <pc:spChg chg="del">
          <ac:chgData name="Gareth Cort" userId="70a7ccca9534fe0d" providerId="LiveId" clId="{3137DFC9-C400-43C5-BA27-B61257F6D502}" dt="2018-12-13T15:00:32.794" v="912" actId="478"/>
          <ac:spMkLst>
            <pc:docMk/>
            <pc:sldMk cId="1707844296" sldId="261"/>
            <ac:spMk id="7" creationId="{B6E93B4B-25D1-4A6B-A7A2-8CDDEA663A45}"/>
          </ac:spMkLst>
        </pc:spChg>
        <pc:spChg chg="add mod">
          <ac:chgData name="Gareth Cort" userId="70a7ccca9534fe0d" providerId="LiveId" clId="{3137DFC9-C400-43C5-BA27-B61257F6D502}" dt="2018-12-13T15:00:46.472" v="919" actId="403"/>
          <ac:spMkLst>
            <pc:docMk/>
            <pc:sldMk cId="1707844296" sldId="261"/>
            <ac:spMk id="9" creationId="{655ADEA2-2376-4E11-B05C-2B1D16B86ED5}"/>
          </ac:spMkLst>
        </pc:spChg>
        <pc:grpChg chg="add del">
          <ac:chgData name="Gareth Cort" userId="70a7ccca9534fe0d" providerId="LiveId" clId="{3137DFC9-C400-43C5-BA27-B61257F6D502}" dt="2018-12-13T15:02:28.162" v="935" actId="478"/>
          <ac:grpSpMkLst>
            <pc:docMk/>
            <pc:sldMk cId="1707844296" sldId="261"/>
            <ac:grpSpMk id="4" creationId="{5B11977D-04C8-4E93-9CE5-40B000A94DEB}"/>
          </ac:grpSpMkLst>
        </pc:grpChg>
        <pc:grpChg chg="add">
          <ac:chgData name="Gareth Cort" userId="70a7ccca9534fe0d" providerId="LiveId" clId="{3137DFC9-C400-43C5-BA27-B61257F6D502}" dt="2018-12-13T15:02:28.447" v="936"/>
          <ac:grpSpMkLst>
            <pc:docMk/>
            <pc:sldMk cId="1707844296" sldId="261"/>
            <ac:grpSpMk id="10" creationId="{90848573-269D-4118-AFDF-2143ADAEFC89}"/>
          </ac:grpSpMkLst>
        </pc:grpChg>
      </pc:sldChg>
      <pc:sldChg chg="addSp delSp modSp delAnim modAnim">
        <pc:chgData name="Gareth Cort" userId="70a7ccca9534fe0d" providerId="LiveId" clId="{3137DFC9-C400-43C5-BA27-B61257F6D502}" dt="2018-12-13T15:21:53.755" v="1154" actId="403"/>
        <pc:sldMkLst>
          <pc:docMk/>
          <pc:sldMk cId="2813007505" sldId="262"/>
        </pc:sldMkLst>
        <pc:spChg chg="del">
          <ac:chgData name="Gareth Cort" userId="70a7ccca9534fe0d" providerId="LiveId" clId="{3137DFC9-C400-43C5-BA27-B61257F6D502}" dt="2018-12-13T15:04:09.804" v="965" actId="478"/>
          <ac:spMkLst>
            <pc:docMk/>
            <pc:sldMk cId="2813007505" sldId="262"/>
            <ac:spMk id="3" creationId="{D70B55EF-D459-456F-BD07-F306BDC29F60}"/>
          </ac:spMkLst>
        </pc:spChg>
        <pc:spChg chg="del">
          <ac:chgData name="Gareth Cort" userId="70a7ccca9534fe0d" providerId="LiveId" clId="{3137DFC9-C400-43C5-BA27-B61257F6D502}" dt="2018-12-13T15:04:14.255" v="967" actId="478"/>
          <ac:spMkLst>
            <pc:docMk/>
            <pc:sldMk cId="2813007505" sldId="262"/>
            <ac:spMk id="4" creationId="{8918AEF1-4620-4861-B52C-3E9D853B675F}"/>
          </ac:spMkLst>
        </pc:spChg>
        <pc:spChg chg="mod">
          <ac:chgData name="Gareth Cort" userId="70a7ccca9534fe0d" providerId="LiveId" clId="{3137DFC9-C400-43C5-BA27-B61257F6D502}" dt="2018-12-13T15:21:48.859" v="1153" actId="403"/>
          <ac:spMkLst>
            <pc:docMk/>
            <pc:sldMk cId="2813007505" sldId="262"/>
            <ac:spMk id="5" creationId="{C93B412B-BEEE-45CC-A37E-542ABA4C5D21}"/>
          </ac:spMkLst>
        </pc:spChg>
        <pc:spChg chg="mod">
          <ac:chgData name="Gareth Cort" userId="70a7ccca9534fe0d" providerId="LiveId" clId="{3137DFC9-C400-43C5-BA27-B61257F6D502}" dt="2018-12-13T15:21:53.755" v="1154" actId="403"/>
          <ac:spMkLst>
            <pc:docMk/>
            <pc:sldMk cId="2813007505" sldId="262"/>
            <ac:spMk id="6" creationId="{0B97612F-723B-4C49-8965-D6094A34D0D6}"/>
          </ac:spMkLst>
        </pc:spChg>
        <pc:spChg chg="add del">
          <ac:chgData name="Gareth Cort" userId="70a7ccca9534fe0d" providerId="LiveId" clId="{3137DFC9-C400-43C5-BA27-B61257F6D502}" dt="2018-12-13T15:04:07.831" v="964"/>
          <ac:spMkLst>
            <pc:docMk/>
            <pc:sldMk cId="2813007505" sldId="262"/>
            <ac:spMk id="12" creationId="{D9F98046-DC6E-4C37-9CC8-B97B2D44DB59}"/>
          </ac:spMkLst>
        </pc:spChg>
        <pc:spChg chg="add">
          <ac:chgData name="Gareth Cort" userId="70a7ccca9534fe0d" providerId="LiveId" clId="{3137DFC9-C400-43C5-BA27-B61257F6D502}" dt="2018-12-13T15:04:10.224" v="966"/>
          <ac:spMkLst>
            <pc:docMk/>
            <pc:sldMk cId="2813007505" sldId="262"/>
            <ac:spMk id="13" creationId="{2592A2AB-A9B0-4EA5-B944-75F658004A31}"/>
          </ac:spMkLst>
        </pc:spChg>
        <pc:grpChg chg="add">
          <ac:chgData name="Gareth Cort" userId="70a7ccca9534fe0d" providerId="LiveId" clId="{3137DFC9-C400-43C5-BA27-B61257F6D502}" dt="2018-12-13T15:02:33.071" v="938"/>
          <ac:grpSpMkLst>
            <pc:docMk/>
            <pc:sldMk cId="2813007505" sldId="262"/>
            <ac:grpSpMk id="7" creationId="{EBBB9BA3-FB71-4D35-AF43-804A8EE91D8B}"/>
          </ac:grpSpMkLst>
        </pc:grpChg>
        <pc:picChg chg="mod">
          <ac:chgData name="Gareth Cort" userId="70a7ccca9534fe0d" providerId="LiveId" clId="{3137DFC9-C400-43C5-BA27-B61257F6D502}" dt="2018-12-13T15:09:41.097" v="992" actId="1440"/>
          <ac:picMkLst>
            <pc:docMk/>
            <pc:sldMk cId="2813007505" sldId="262"/>
            <ac:picMk id="8" creationId="{951AB4B6-7274-4327-A5EC-3219D78378E2}"/>
          </ac:picMkLst>
        </pc:picChg>
      </pc:sldChg>
      <pc:sldChg chg="addSp delSp modSp delAnim modAnim">
        <pc:chgData name="Gareth Cort" userId="70a7ccca9534fe0d" providerId="LiveId" clId="{3137DFC9-C400-43C5-BA27-B61257F6D502}" dt="2018-12-13T15:11:19.381" v="1003"/>
        <pc:sldMkLst>
          <pc:docMk/>
          <pc:sldMk cId="2046722601" sldId="263"/>
        </pc:sldMkLst>
        <pc:spChg chg="del">
          <ac:chgData name="Gareth Cort" userId="70a7ccca9534fe0d" providerId="LiveId" clId="{3137DFC9-C400-43C5-BA27-B61257F6D502}" dt="2018-12-13T15:10:23.460" v="994" actId="478"/>
          <ac:spMkLst>
            <pc:docMk/>
            <pc:sldMk cId="2046722601" sldId="263"/>
            <ac:spMk id="4" creationId="{921EBEFF-9528-46E0-A5BC-12B7CE7240E0}"/>
          </ac:spMkLst>
        </pc:spChg>
        <pc:spChg chg="add mod">
          <ac:chgData name="Gareth Cort" userId="70a7ccca9534fe0d" providerId="LiveId" clId="{3137DFC9-C400-43C5-BA27-B61257F6D502}" dt="2018-12-13T15:10:38.087" v="1001" actId="1076"/>
          <ac:spMkLst>
            <pc:docMk/>
            <pc:sldMk cId="2046722601" sldId="263"/>
            <ac:spMk id="9" creationId="{F722686F-5074-46CD-9EF7-E9A2D6906431}"/>
          </ac:spMkLst>
        </pc:spChg>
        <pc:grpChg chg="add">
          <ac:chgData name="Gareth Cort" userId="70a7ccca9534fe0d" providerId="LiveId" clId="{3137DFC9-C400-43C5-BA27-B61257F6D502}" dt="2018-12-13T15:02:34.449" v="939"/>
          <ac:grpSpMkLst>
            <pc:docMk/>
            <pc:sldMk cId="2046722601" sldId="263"/>
            <ac:grpSpMk id="5" creationId="{60899AEA-215F-48D0-99A4-4FE2B8F4BD8C}"/>
          </ac:grpSpMkLst>
        </pc:grpChg>
      </pc:sldChg>
      <pc:sldChg chg="addSp delSp modSp modAnim">
        <pc:chgData name="Gareth Cort" userId="70a7ccca9534fe0d" providerId="LiveId" clId="{3137DFC9-C400-43C5-BA27-B61257F6D502}" dt="2018-12-13T16:00:48.999" v="1808" actId="20577"/>
        <pc:sldMkLst>
          <pc:docMk/>
          <pc:sldMk cId="158858304" sldId="264"/>
        </pc:sldMkLst>
        <pc:spChg chg="del">
          <ac:chgData name="Gareth Cort" userId="70a7ccca9534fe0d" providerId="LiveId" clId="{3137DFC9-C400-43C5-BA27-B61257F6D502}" dt="2018-12-13T15:11:41.405" v="1006" actId="478"/>
          <ac:spMkLst>
            <pc:docMk/>
            <pc:sldMk cId="158858304" sldId="264"/>
            <ac:spMk id="2" creationId="{803051C3-1EA5-4A53-A513-AF3120F4EE03}"/>
          </ac:spMkLst>
        </pc:spChg>
        <pc:spChg chg="del mod">
          <ac:chgData name="Gareth Cort" userId="70a7ccca9534fe0d" providerId="LiveId" clId="{3137DFC9-C400-43C5-BA27-B61257F6D502}" dt="2018-12-13T15:12:26.862" v="1020"/>
          <ac:spMkLst>
            <pc:docMk/>
            <pc:sldMk cId="158858304" sldId="264"/>
            <ac:spMk id="3" creationId="{F228F98C-C5D7-41C7-9ADA-D658D259F5A1}"/>
          </ac:spMkLst>
        </pc:spChg>
        <pc:spChg chg="mod">
          <ac:chgData name="Gareth Cort" userId="70a7ccca9534fe0d" providerId="LiveId" clId="{3137DFC9-C400-43C5-BA27-B61257F6D502}" dt="2018-12-13T15:13:05.239" v="1027" actId="1076"/>
          <ac:spMkLst>
            <pc:docMk/>
            <pc:sldMk cId="158858304" sldId="264"/>
            <ac:spMk id="4" creationId="{5DB9752E-327E-4986-89A9-07FBA0C21480}"/>
          </ac:spMkLst>
        </pc:spChg>
        <pc:spChg chg="add">
          <ac:chgData name="Gareth Cort" userId="70a7ccca9534fe0d" providerId="LiveId" clId="{3137DFC9-C400-43C5-BA27-B61257F6D502}" dt="2018-12-13T15:11:39.086" v="1005"/>
          <ac:spMkLst>
            <pc:docMk/>
            <pc:sldMk cId="158858304" sldId="264"/>
            <ac:spMk id="9" creationId="{989E4C1D-FB81-4236-8621-F736925B8A74}"/>
          </ac:spMkLst>
        </pc:spChg>
        <pc:spChg chg="add mod">
          <ac:chgData name="Gareth Cort" userId="70a7ccca9534fe0d" providerId="LiveId" clId="{3137DFC9-C400-43C5-BA27-B61257F6D502}" dt="2018-12-13T16:00:48.999" v="1808" actId="20577"/>
          <ac:spMkLst>
            <pc:docMk/>
            <pc:sldMk cId="158858304" sldId="264"/>
            <ac:spMk id="10" creationId="{4DF03654-CF5E-4636-B023-EDD737F60CA5}"/>
          </ac:spMkLst>
        </pc:spChg>
        <pc:grpChg chg="add">
          <ac:chgData name="Gareth Cort" userId="70a7ccca9534fe0d" providerId="LiveId" clId="{3137DFC9-C400-43C5-BA27-B61257F6D502}" dt="2018-12-13T15:02:35.731" v="940"/>
          <ac:grpSpMkLst>
            <pc:docMk/>
            <pc:sldMk cId="158858304" sldId="264"/>
            <ac:grpSpMk id="5" creationId="{8BEC2AD1-A89A-4269-B685-4FE2B87AAEEB}"/>
          </ac:grpSpMkLst>
        </pc:grpChg>
      </pc:sldChg>
      <pc:sldChg chg="addSp delSp modSp delAnim modAnim">
        <pc:chgData name="Gareth Cort" userId="70a7ccca9534fe0d" providerId="LiveId" clId="{3137DFC9-C400-43C5-BA27-B61257F6D502}" dt="2018-12-13T15:22:46.059" v="1162" actId="14100"/>
        <pc:sldMkLst>
          <pc:docMk/>
          <pc:sldMk cId="3017253100" sldId="265"/>
        </pc:sldMkLst>
        <pc:spChg chg="add del mod ord topLvl">
          <ac:chgData name="Gareth Cort" userId="70a7ccca9534fe0d" providerId="LiveId" clId="{3137DFC9-C400-43C5-BA27-B61257F6D502}" dt="2018-12-13T15:18:29.742" v="1098" actId="1035"/>
          <ac:spMkLst>
            <pc:docMk/>
            <pc:sldMk cId="3017253100" sldId="265"/>
            <ac:spMk id="2" creationId="{4E8779E7-FDFF-4A8C-9BD7-E1FC47F21787}"/>
          </ac:spMkLst>
        </pc:spChg>
        <pc:spChg chg="del">
          <ac:chgData name="Gareth Cort" userId="70a7ccca9534fe0d" providerId="LiveId" clId="{3137DFC9-C400-43C5-BA27-B61257F6D502}" dt="2018-12-13T15:13:32.285" v="1031" actId="478"/>
          <ac:spMkLst>
            <pc:docMk/>
            <pc:sldMk cId="3017253100" sldId="265"/>
            <ac:spMk id="3" creationId="{D70B55EF-D459-456F-BD07-F306BDC29F60}"/>
          </ac:spMkLst>
        </pc:spChg>
        <pc:spChg chg="del">
          <ac:chgData name="Gareth Cort" userId="70a7ccca9534fe0d" providerId="LiveId" clId="{3137DFC9-C400-43C5-BA27-B61257F6D502}" dt="2018-12-13T15:13:45.832" v="1034" actId="478"/>
          <ac:spMkLst>
            <pc:docMk/>
            <pc:sldMk cId="3017253100" sldId="265"/>
            <ac:spMk id="4" creationId="{8918AEF1-4620-4861-B52C-3E9D853B675F}"/>
          </ac:spMkLst>
        </pc:spChg>
        <pc:spChg chg="mod">
          <ac:chgData name="Gareth Cort" userId="70a7ccca9534fe0d" providerId="LiveId" clId="{3137DFC9-C400-43C5-BA27-B61257F6D502}" dt="2018-12-13T15:22:07.487" v="1155" actId="403"/>
          <ac:spMkLst>
            <pc:docMk/>
            <pc:sldMk cId="3017253100" sldId="265"/>
            <ac:spMk id="5" creationId="{C93B412B-BEEE-45CC-A37E-542ABA4C5D21}"/>
          </ac:spMkLst>
        </pc:spChg>
        <pc:spChg chg="mod">
          <ac:chgData name="Gareth Cort" userId="70a7ccca9534fe0d" providerId="LiveId" clId="{3137DFC9-C400-43C5-BA27-B61257F6D502}" dt="2018-12-13T15:22:46.059" v="1162" actId="14100"/>
          <ac:spMkLst>
            <pc:docMk/>
            <pc:sldMk cId="3017253100" sldId="265"/>
            <ac:spMk id="6" creationId="{0B97612F-723B-4C49-8965-D6094A34D0D6}"/>
          </ac:spMkLst>
        </pc:spChg>
        <pc:spChg chg="add">
          <ac:chgData name="Gareth Cort" userId="70a7ccca9534fe0d" providerId="LiveId" clId="{3137DFC9-C400-43C5-BA27-B61257F6D502}" dt="2018-12-13T15:13:32.573" v="1032"/>
          <ac:spMkLst>
            <pc:docMk/>
            <pc:sldMk cId="3017253100" sldId="265"/>
            <ac:spMk id="16" creationId="{1BD6D49C-FDB2-4DE1-BB0A-BC406D8A87FA}"/>
          </ac:spMkLst>
        </pc:spChg>
        <pc:grpChg chg="add del mod">
          <ac:chgData name="Gareth Cort" userId="70a7ccca9534fe0d" providerId="LiveId" clId="{3137DFC9-C400-43C5-BA27-B61257F6D502}" dt="2018-12-13T15:17:10.140" v="1079" actId="165"/>
          <ac:grpSpMkLst>
            <pc:docMk/>
            <pc:sldMk cId="3017253100" sldId="265"/>
            <ac:grpSpMk id="7" creationId="{90D3BB35-A561-4B8E-82F8-AF2AB905667F}"/>
          </ac:grpSpMkLst>
        </pc:grpChg>
        <pc:grpChg chg="add">
          <ac:chgData name="Gareth Cort" userId="70a7ccca9534fe0d" providerId="LiveId" clId="{3137DFC9-C400-43C5-BA27-B61257F6D502}" dt="2018-12-13T15:02:36.784" v="941"/>
          <ac:grpSpMkLst>
            <pc:docMk/>
            <pc:sldMk cId="3017253100" sldId="265"/>
            <ac:grpSpMk id="9" creationId="{E23F3098-2D57-4BDE-9476-355A97427CA7}"/>
          </ac:grpSpMkLst>
        </pc:grpChg>
        <pc:grpChg chg="mod topLvl">
          <ac:chgData name="Gareth Cort" userId="70a7ccca9534fe0d" providerId="LiveId" clId="{3137DFC9-C400-43C5-BA27-B61257F6D502}" dt="2018-12-13T15:17:38.974" v="1082" actId="1076"/>
          <ac:grpSpMkLst>
            <pc:docMk/>
            <pc:sldMk cId="3017253100" sldId="265"/>
            <ac:grpSpMk id="13" creationId="{37CE64CC-92FD-441B-BC72-AEB6AC72F7BB}"/>
          </ac:grpSpMkLst>
        </pc:grpChg>
        <pc:picChg chg="mod">
          <ac:chgData name="Gareth Cort" userId="70a7ccca9534fe0d" providerId="LiveId" clId="{3137DFC9-C400-43C5-BA27-B61257F6D502}" dt="2018-12-13T15:17:06.474" v="1078" actId="1036"/>
          <ac:picMkLst>
            <pc:docMk/>
            <pc:sldMk cId="3017253100" sldId="265"/>
            <ac:picMk id="10" creationId="{47931DCE-81E1-4F4A-8F26-18BD40E27876}"/>
          </ac:picMkLst>
        </pc:picChg>
      </pc:sldChg>
      <pc:sldChg chg="addSp delSp modSp addAnim delAnim modAnim">
        <pc:chgData name="Gareth Cort" userId="70a7ccca9534fe0d" providerId="LiveId" clId="{3137DFC9-C400-43C5-BA27-B61257F6D502}" dt="2018-12-13T15:22:57.487" v="1166" actId="1076"/>
        <pc:sldMkLst>
          <pc:docMk/>
          <pc:sldMk cId="747859331" sldId="266"/>
        </pc:sldMkLst>
        <pc:spChg chg="add del">
          <ac:chgData name="Gareth Cort" userId="70a7ccca9534fe0d" providerId="LiveId" clId="{3137DFC9-C400-43C5-BA27-B61257F6D502}" dt="2018-12-13T15:19:04.227" v="1109" actId="478"/>
          <ac:spMkLst>
            <pc:docMk/>
            <pc:sldMk cId="747859331" sldId="266"/>
            <ac:spMk id="4" creationId="{869BD01D-1CC2-4A0F-8353-93FB0F83FF41}"/>
          </ac:spMkLst>
        </pc:spChg>
        <pc:spChg chg="add del mod">
          <ac:chgData name="Gareth Cort" userId="70a7ccca9534fe0d" providerId="LiveId" clId="{3137DFC9-C400-43C5-BA27-B61257F6D502}" dt="2018-12-13T15:22:57.487" v="1166" actId="1076"/>
          <ac:spMkLst>
            <pc:docMk/>
            <pc:sldMk cId="747859331" sldId="266"/>
            <ac:spMk id="9" creationId="{14A89B3F-C076-476E-A055-E2443877BF2D}"/>
          </ac:spMkLst>
        </pc:spChg>
        <pc:grpChg chg="add">
          <ac:chgData name="Gareth Cort" userId="70a7ccca9534fe0d" providerId="LiveId" clId="{3137DFC9-C400-43C5-BA27-B61257F6D502}" dt="2018-12-13T15:02:37.558" v="942"/>
          <ac:grpSpMkLst>
            <pc:docMk/>
            <pc:sldMk cId="747859331" sldId="266"/>
            <ac:grpSpMk id="5" creationId="{F75A1FAF-ED5E-46D6-A628-728385507EB6}"/>
          </ac:grpSpMkLst>
        </pc:grpChg>
      </pc:sldChg>
      <pc:sldChg chg="addSp delSp modSp modAnim">
        <pc:chgData name="Gareth Cort" userId="70a7ccca9534fe0d" providerId="LiveId" clId="{3137DFC9-C400-43C5-BA27-B61257F6D502}" dt="2018-12-13T16:01:32.406" v="1811" actId="14100"/>
        <pc:sldMkLst>
          <pc:docMk/>
          <pc:sldMk cId="4287117767" sldId="267"/>
        </pc:sldMkLst>
        <pc:spChg chg="del">
          <ac:chgData name="Gareth Cort" userId="70a7ccca9534fe0d" providerId="LiveId" clId="{3137DFC9-C400-43C5-BA27-B61257F6D502}" dt="2018-12-13T15:19:32.568" v="1120" actId="478"/>
          <ac:spMkLst>
            <pc:docMk/>
            <pc:sldMk cId="4287117767" sldId="267"/>
            <ac:spMk id="2" creationId="{803051C3-1EA5-4A53-A513-AF3120F4EE03}"/>
          </ac:spMkLst>
        </pc:spChg>
        <pc:spChg chg="mod">
          <ac:chgData name="Gareth Cort" userId="70a7ccca9534fe0d" providerId="LiveId" clId="{3137DFC9-C400-43C5-BA27-B61257F6D502}" dt="2018-12-13T16:01:32.406" v="1811" actId="14100"/>
          <ac:spMkLst>
            <pc:docMk/>
            <pc:sldMk cId="4287117767" sldId="267"/>
            <ac:spMk id="3" creationId="{F228F98C-C5D7-41C7-9ADA-D658D259F5A1}"/>
          </ac:spMkLst>
        </pc:spChg>
        <pc:spChg chg="mod">
          <ac:chgData name="Gareth Cort" userId="70a7ccca9534fe0d" providerId="LiveId" clId="{3137DFC9-C400-43C5-BA27-B61257F6D502}" dt="2018-12-13T15:20:03.467" v="1129" actId="14861"/>
          <ac:spMkLst>
            <pc:docMk/>
            <pc:sldMk cId="4287117767" sldId="267"/>
            <ac:spMk id="4" creationId="{5DB9752E-327E-4986-89A9-07FBA0C21480}"/>
          </ac:spMkLst>
        </pc:spChg>
        <pc:spChg chg="add">
          <ac:chgData name="Gareth Cort" userId="70a7ccca9534fe0d" providerId="LiveId" clId="{3137DFC9-C400-43C5-BA27-B61257F6D502}" dt="2018-12-13T15:19:32.959" v="1121"/>
          <ac:spMkLst>
            <pc:docMk/>
            <pc:sldMk cId="4287117767" sldId="267"/>
            <ac:spMk id="9" creationId="{ACABDBD6-C16A-4FFB-9D59-7BB219FE091F}"/>
          </ac:spMkLst>
        </pc:spChg>
        <pc:grpChg chg="add">
          <ac:chgData name="Gareth Cort" userId="70a7ccca9534fe0d" providerId="LiveId" clId="{3137DFC9-C400-43C5-BA27-B61257F6D502}" dt="2018-12-13T15:02:38.617" v="943"/>
          <ac:grpSpMkLst>
            <pc:docMk/>
            <pc:sldMk cId="4287117767" sldId="267"/>
            <ac:grpSpMk id="5" creationId="{41EA4752-69AF-4F41-8502-E952574B3804}"/>
          </ac:grpSpMkLst>
        </pc:grpChg>
      </pc:sldChg>
      <pc:sldChg chg="addSp delSp modSp delAnim modAnim">
        <pc:chgData name="Gareth Cort" userId="70a7ccca9534fe0d" providerId="LiveId" clId="{3137DFC9-C400-43C5-BA27-B61257F6D502}" dt="2018-12-13T15:22:31.129" v="1159" actId="14100"/>
        <pc:sldMkLst>
          <pc:docMk/>
          <pc:sldMk cId="2268841776" sldId="268"/>
        </pc:sldMkLst>
        <pc:spChg chg="del">
          <ac:chgData name="Gareth Cort" userId="70a7ccca9534fe0d" providerId="LiveId" clId="{3137DFC9-C400-43C5-BA27-B61257F6D502}" dt="2018-12-13T15:20:37.083" v="1133" actId="478"/>
          <ac:spMkLst>
            <pc:docMk/>
            <pc:sldMk cId="2268841776" sldId="268"/>
            <ac:spMk id="3" creationId="{D70B55EF-D459-456F-BD07-F306BDC29F60}"/>
          </ac:spMkLst>
        </pc:spChg>
        <pc:spChg chg="del">
          <ac:chgData name="Gareth Cort" userId="70a7ccca9534fe0d" providerId="LiveId" clId="{3137DFC9-C400-43C5-BA27-B61257F6D502}" dt="2018-12-13T15:20:40.343" v="1135" actId="478"/>
          <ac:spMkLst>
            <pc:docMk/>
            <pc:sldMk cId="2268841776" sldId="268"/>
            <ac:spMk id="4" creationId="{8918AEF1-4620-4861-B52C-3E9D853B675F}"/>
          </ac:spMkLst>
        </pc:spChg>
        <pc:spChg chg="mod">
          <ac:chgData name="Gareth Cort" userId="70a7ccca9534fe0d" providerId="LiveId" clId="{3137DFC9-C400-43C5-BA27-B61257F6D502}" dt="2018-12-13T15:22:24.852" v="1157" actId="403"/>
          <ac:spMkLst>
            <pc:docMk/>
            <pc:sldMk cId="2268841776" sldId="268"/>
            <ac:spMk id="5" creationId="{C93B412B-BEEE-45CC-A37E-542ABA4C5D21}"/>
          </ac:spMkLst>
        </pc:spChg>
        <pc:spChg chg="mod">
          <ac:chgData name="Gareth Cort" userId="70a7ccca9534fe0d" providerId="LiveId" clId="{3137DFC9-C400-43C5-BA27-B61257F6D502}" dt="2018-12-13T15:22:31.129" v="1159" actId="14100"/>
          <ac:spMkLst>
            <pc:docMk/>
            <pc:sldMk cId="2268841776" sldId="268"/>
            <ac:spMk id="6" creationId="{0B97612F-723B-4C49-8965-D6094A34D0D6}"/>
          </ac:spMkLst>
        </pc:spChg>
        <pc:spChg chg="add">
          <ac:chgData name="Gareth Cort" userId="70a7ccca9534fe0d" providerId="LiveId" clId="{3137DFC9-C400-43C5-BA27-B61257F6D502}" dt="2018-12-13T15:20:37.746" v="1134"/>
          <ac:spMkLst>
            <pc:docMk/>
            <pc:sldMk cId="2268841776" sldId="268"/>
            <ac:spMk id="11" creationId="{D9F373ED-F63D-4362-B620-D691D51F30D2}"/>
          </ac:spMkLst>
        </pc:spChg>
        <pc:grpChg chg="add">
          <ac:chgData name="Gareth Cort" userId="70a7ccca9534fe0d" providerId="LiveId" clId="{3137DFC9-C400-43C5-BA27-B61257F6D502}" dt="2018-12-13T15:02:39.862" v="944"/>
          <ac:grpSpMkLst>
            <pc:docMk/>
            <pc:sldMk cId="2268841776" sldId="268"/>
            <ac:grpSpMk id="7" creationId="{78012EC3-941E-4E95-852F-9F19BAD52C69}"/>
          </ac:grpSpMkLst>
        </pc:grpChg>
        <pc:picChg chg="mod">
          <ac:chgData name="Gareth Cort" userId="70a7ccca9534fe0d" providerId="LiveId" clId="{3137DFC9-C400-43C5-BA27-B61257F6D502}" dt="2018-12-13T15:20:59.681" v="1142" actId="1076"/>
          <ac:picMkLst>
            <pc:docMk/>
            <pc:sldMk cId="2268841776" sldId="268"/>
            <ac:picMk id="12" creationId="{43D0A9B0-ED3C-4F71-BCD9-01C335E38C61}"/>
          </ac:picMkLst>
        </pc:picChg>
      </pc:sldChg>
      <pc:sldChg chg="addSp delSp modSp delAnim modAnim">
        <pc:chgData name="Gareth Cort" userId="70a7ccca9534fe0d" providerId="LiveId" clId="{3137DFC9-C400-43C5-BA27-B61257F6D502}" dt="2018-12-13T16:02:07.252" v="1814" actId="1076"/>
        <pc:sldMkLst>
          <pc:docMk/>
          <pc:sldMk cId="1809693480" sldId="269"/>
        </pc:sldMkLst>
        <pc:spChg chg="mod">
          <ac:chgData name="Gareth Cort" userId="70a7ccca9534fe0d" providerId="LiveId" clId="{3137DFC9-C400-43C5-BA27-B61257F6D502}" dt="2018-12-13T16:02:07.252" v="1814" actId="1076"/>
          <ac:spMkLst>
            <pc:docMk/>
            <pc:sldMk cId="1809693480" sldId="269"/>
            <ac:spMk id="3" creationId="{D70B55EF-D459-456F-BD07-F306BDC29F60}"/>
          </ac:spMkLst>
        </pc:spChg>
        <pc:spChg chg="del">
          <ac:chgData name="Gareth Cort" userId="70a7ccca9534fe0d" providerId="LiveId" clId="{3137DFC9-C400-43C5-BA27-B61257F6D502}" dt="2018-12-13T15:23:07.876" v="1167" actId="478"/>
          <ac:spMkLst>
            <pc:docMk/>
            <pc:sldMk cId="1809693480" sldId="269"/>
            <ac:spMk id="5" creationId="{B05928F3-2942-4B4B-97D4-E66A328A6BFD}"/>
          </ac:spMkLst>
        </pc:spChg>
        <pc:spChg chg="add mod">
          <ac:chgData name="Gareth Cort" userId="70a7ccca9534fe0d" providerId="LiveId" clId="{3137DFC9-C400-43C5-BA27-B61257F6D502}" dt="2018-12-13T15:23:16.572" v="1174" actId="403"/>
          <ac:spMkLst>
            <pc:docMk/>
            <pc:sldMk cId="1809693480" sldId="269"/>
            <ac:spMk id="9" creationId="{5670CE95-374C-40AC-9869-44431B1CEF8E}"/>
          </ac:spMkLst>
        </pc:spChg>
        <pc:grpChg chg="add">
          <ac:chgData name="Gareth Cort" userId="70a7ccca9534fe0d" providerId="LiveId" clId="{3137DFC9-C400-43C5-BA27-B61257F6D502}" dt="2018-12-13T15:02:40.998" v="945"/>
          <ac:grpSpMkLst>
            <pc:docMk/>
            <pc:sldMk cId="1809693480" sldId="269"/>
            <ac:grpSpMk id="4" creationId="{9D7288C9-9213-4466-976E-24B0C424D186}"/>
          </ac:grpSpMkLst>
        </pc:grpChg>
      </pc:sldChg>
      <pc:sldChg chg="addSp delSp modSp modAnim">
        <pc:chgData name="Gareth Cort" userId="70a7ccca9534fe0d" providerId="LiveId" clId="{3137DFC9-C400-43C5-BA27-B61257F6D502}" dt="2018-12-13T16:19:00.092" v="2614" actId="20577"/>
        <pc:sldMkLst>
          <pc:docMk/>
          <pc:sldMk cId="248292659" sldId="270"/>
        </pc:sldMkLst>
        <pc:spChg chg="del">
          <ac:chgData name="Gareth Cort" userId="70a7ccca9534fe0d" providerId="LiveId" clId="{3137DFC9-C400-43C5-BA27-B61257F6D502}" dt="2018-12-13T15:23:28.746" v="1175" actId="478"/>
          <ac:spMkLst>
            <pc:docMk/>
            <pc:sldMk cId="248292659" sldId="270"/>
            <ac:spMk id="2" creationId="{803051C3-1EA5-4A53-A513-AF3120F4EE03}"/>
          </ac:spMkLst>
        </pc:spChg>
        <pc:spChg chg="mod">
          <ac:chgData name="Gareth Cort" userId="70a7ccca9534fe0d" providerId="LiveId" clId="{3137DFC9-C400-43C5-BA27-B61257F6D502}" dt="2018-12-13T16:19:00.092" v="2614" actId="20577"/>
          <ac:spMkLst>
            <pc:docMk/>
            <pc:sldMk cId="248292659" sldId="270"/>
            <ac:spMk id="3" creationId="{F228F98C-C5D7-41C7-9ADA-D658D259F5A1}"/>
          </ac:spMkLst>
        </pc:spChg>
        <pc:spChg chg="mod">
          <ac:chgData name="Gareth Cort" userId="70a7ccca9534fe0d" providerId="LiveId" clId="{3137DFC9-C400-43C5-BA27-B61257F6D502}" dt="2018-12-13T16:11:03.857" v="2512" actId="1076"/>
          <ac:spMkLst>
            <pc:docMk/>
            <pc:sldMk cId="248292659" sldId="270"/>
            <ac:spMk id="4" creationId="{5DB9752E-327E-4986-89A9-07FBA0C21480}"/>
          </ac:spMkLst>
        </pc:spChg>
        <pc:spChg chg="add">
          <ac:chgData name="Gareth Cort" userId="70a7ccca9534fe0d" providerId="LiveId" clId="{3137DFC9-C400-43C5-BA27-B61257F6D502}" dt="2018-12-13T15:23:29.118" v="1176"/>
          <ac:spMkLst>
            <pc:docMk/>
            <pc:sldMk cId="248292659" sldId="270"/>
            <ac:spMk id="9" creationId="{B686BDA7-0167-48A1-8514-6BA486AF7B45}"/>
          </ac:spMkLst>
        </pc:spChg>
        <pc:grpChg chg="add">
          <ac:chgData name="Gareth Cort" userId="70a7ccca9534fe0d" providerId="LiveId" clId="{3137DFC9-C400-43C5-BA27-B61257F6D502}" dt="2018-12-13T15:02:42.346" v="946"/>
          <ac:grpSpMkLst>
            <pc:docMk/>
            <pc:sldMk cId="248292659" sldId="270"/>
            <ac:grpSpMk id="5" creationId="{69817F82-AA43-4D7F-93F1-500C9327B609}"/>
          </ac:grpSpMkLst>
        </pc:grpChg>
      </pc:sldChg>
      <pc:sldChg chg="addSp delSp modSp">
        <pc:chgData name="Gareth Cort" userId="70a7ccca9534fe0d" providerId="LiveId" clId="{3137DFC9-C400-43C5-BA27-B61257F6D502}" dt="2018-12-13T15:27:15.638" v="1209" actId="1076"/>
        <pc:sldMkLst>
          <pc:docMk/>
          <pc:sldMk cId="814309208" sldId="271"/>
        </pc:sldMkLst>
        <pc:spChg chg="mod">
          <ac:chgData name="Gareth Cort" userId="70a7ccca9534fe0d" providerId="LiveId" clId="{3137DFC9-C400-43C5-BA27-B61257F6D502}" dt="2018-12-13T15:26:15.570" v="1196" actId="1076"/>
          <ac:spMkLst>
            <pc:docMk/>
            <pc:sldMk cId="814309208" sldId="271"/>
            <ac:spMk id="2" creationId="{A1D7946D-28BC-426A-A11E-FE6F33D6F1DB}"/>
          </ac:spMkLst>
        </pc:spChg>
        <pc:spChg chg="mod">
          <ac:chgData name="Gareth Cort" userId="70a7ccca9534fe0d" providerId="LiveId" clId="{3137DFC9-C400-43C5-BA27-B61257F6D502}" dt="2018-12-13T15:26:07.077" v="1194" actId="1076"/>
          <ac:spMkLst>
            <pc:docMk/>
            <pc:sldMk cId="814309208" sldId="271"/>
            <ac:spMk id="3" creationId="{FC39733F-A764-4350-BC7D-F8E8ACAEA4C5}"/>
          </ac:spMkLst>
        </pc:spChg>
        <pc:grpChg chg="add mod">
          <ac:chgData name="Gareth Cort" userId="70a7ccca9534fe0d" providerId="LiveId" clId="{3137DFC9-C400-43C5-BA27-B61257F6D502}" dt="2018-12-13T15:26:47.522" v="1208" actId="1076"/>
          <ac:grpSpMkLst>
            <pc:docMk/>
            <pc:sldMk cId="814309208" sldId="271"/>
            <ac:grpSpMk id="4" creationId="{8ACDE343-E06F-4F65-93CE-59370EB91F25}"/>
          </ac:grpSpMkLst>
        </pc:grpChg>
        <pc:grpChg chg="del">
          <ac:chgData name="Gareth Cort" userId="70a7ccca9534fe0d" providerId="LiveId" clId="{3137DFC9-C400-43C5-BA27-B61257F6D502}" dt="2018-12-13T15:26:25.204" v="1198" actId="165"/>
          <ac:grpSpMkLst>
            <pc:docMk/>
            <pc:sldMk cId="814309208" sldId="271"/>
            <ac:grpSpMk id="10" creationId="{81C8ACD7-7866-41C6-88EF-ABE7DF0F578A}"/>
          </ac:grpSpMkLst>
        </pc:grpChg>
        <pc:grpChg chg="add">
          <ac:chgData name="Gareth Cort" userId="70a7ccca9534fe0d" providerId="LiveId" clId="{3137DFC9-C400-43C5-BA27-B61257F6D502}" dt="2018-12-13T15:02:43.416" v="947"/>
          <ac:grpSpMkLst>
            <pc:docMk/>
            <pc:sldMk cId="814309208" sldId="271"/>
            <ac:grpSpMk id="13" creationId="{98AE4FEC-D017-44C1-830A-1538DA647E05}"/>
          </ac:grpSpMkLst>
        </pc:grpChg>
        <pc:picChg chg="mod">
          <ac:chgData name="Gareth Cort" userId="70a7ccca9534fe0d" providerId="LiveId" clId="{3137DFC9-C400-43C5-BA27-B61257F6D502}" dt="2018-12-13T15:27:15.638" v="1209" actId="1076"/>
          <ac:picMkLst>
            <pc:docMk/>
            <pc:sldMk cId="814309208" sldId="271"/>
            <ac:picMk id="5" creationId="{366AD826-779F-43BD-A8CE-75CD0F4720A1}"/>
          </ac:picMkLst>
        </pc:picChg>
        <pc:picChg chg="mod">
          <ac:chgData name="Gareth Cort" userId="70a7ccca9534fe0d" providerId="LiveId" clId="{3137DFC9-C400-43C5-BA27-B61257F6D502}" dt="2018-12-13T15:26:44.475" v="1207" actId="1076"/>
          <ac:picMkLst>
            <pc:docMk/>
            <pc:sldMk cId="814309208" sldId="271"/>
            <ac:picMk id="9" creationId="{AD4CC215-9945-4347-80B4-94DD72B0A4D8}"/>
          </ac:picMkLst>
        </pc:picChg>
        <pc:picChg chg="mod topLvl">
          <ac:chgData name="Gareth Cort" userId="70a7ccca9534fe0d" providerId="LiveId" clId="{3137DFC9-C400-43C5-BA27-B61257F6D502}" dt="2018-12-13T15:26:37.349" v="1205" actId="164"/>
          <ac:picMkLst>
            <pc:docMk/>
            <pc:sldMk cId="814309208" sldId="271"/>
            <ac:picMk id="11" creationId="{F7573191-2B50-4B74-8874-D705847220A4}"/>
          </ac:picMkLst>
        </pc:picChg>
        <pc:picChg chg="mod topLvl">
          <ac:chgData name="Gareth Cort" userId="70a7ccca9534fe0d" providerId="LiveId" clId="{3137DFC9-C400-43C5-BA27-B61257F6D502}" dt="2018-12-13T15:26:37.349" v="1205" actId="164"/>
          <ac:picMkLst>
            <pc:docMk/>
            <pc:sldMk cId="814309208" sldId="271"/>
            <ac:picMk id="12" creationId="{2D9EE4AE-319A-4582-98BD-30C1665AD875}"/>
          </ac:picMkLst>
        </pc:picChg>
      </pc:sldChg>
      <pc:sldChg chg="addSp delSp modSp setBg">
        <pc:chgData name="Gareth Cort" userId="70a7ccca9534fe0d" providerId="LiveId" clId="{3137DFC9-C400-43C5-BA27-B61257F6D502}" dt="2018-12-13T15:50:11.109" v="1738" actId="207"/>
        <pc:sldMkLst>
          <pc:docMk/>
          <pc:sldMk cId="3694437384" sldId="272"/>
        </pc:sldMkLst>
        <pc:spChg chg="mod">
          <ac:chgData name="Gareth Cort" userId="70a7ccca9534fe0d" providerId="LiveId" clId="{3137DFC9-C400-43C5-BA27-B61257F6D502}" dt="2018-12-13T15:50:11.109" v="1738" actId="207"/>
          <ac:spMkLst>
            <pc:docMk/>
            <pc:sldMk cId="3694437384" sldId="272"/>
            <ac:spMk id="2" creationId="{5A8CCA35-8B9B-4144-B11A-5B6F94E9E112}"/>
          </ac:spMkLst>
        </pc:spChg>
        <pc:spChg chg="add mod">
          <ac:chgData name="Gareth Cort" userId="70a7ccca9534fe0d" providerId="LiveId" clId="{3137DFC9-C400-43C5-BA27-B61257F6D502}" dt="2018-12-13T13:50:27.416" v="27" actId="1076"/>
          <ac:spMkLst>
            <pc:docMk/>
            <pc:sldMk cId="3694437384" sldId="272"/>
            <ac:spMk id="7" creationId="{D8C251CA-C627-4833-8E6D-618C373E8D46}"/>
          </ac:spMkLst>
        </pc:spChg>
        <pc:spChg chg="add del mod">
          <ac:chgData name="Gareth Cort" userId="70a7ccca9534fe0d" providerId="LiveId" clId="{3137DFC9-C400-43C5-BA27-B61257F6D502}" dt="2018-12-13T13:50:24.583" v="26" actId="478"/>
          <ac:spMkLst>
            <pc:docMk/>
            <pc:sldMk cId="3694437384" sldId="272"/>
            <ac:spMk id="8" creationId="{A0036740-20DE-47CD-A320-91EE4787C486}"/>
          </ac:spMkLst>
        </pc:spChg>
        <pc:spChg chg="add mod">
          <ac:chgData name="Gareth Cort" userId="70a7ccca9534fe0d" providerId="LiveId" clId="{3137DFC9-C400-43C5-BA27-B61257F6D502}" dt="2018-12-13T14:08:04.539" v="557" actId="1076"/>
          <ac:spMkLst>
            <pc:docMk/>
            <pc:sldMk cId="3694437384" sldId="272"/>
            <ac:spMk id="11" creationId="{685248EF-345B-44A2-9729-19F1636AFED3}"/>
          </ac:spMkLst>
        </pc:spChg>
        <pc:graphicFrameChg chg="add del mod">
          <ac:chgData name="Gareth Cort" userId="70a7ccca9534fe0d" providerId="LiveId" clId="{3137DFC9-C400-43C5-BA27-B61257F6D502}" dt="2018-12-13T13:46:57.695" v="9" actId="478"/>
          <ac:graphicFrameMkLst>
            <pc:docMk/>
            <pc:sldMk cId="3694437384" sldId="272"/>
            <ac:graphicFrameMk id="5" creationId="{60C0635A-4A67-4DA0-837B-7CFBD42D9483}"/>
          </ac:graphicFrameMkLst>
        </pc:graphicFrameChg>
        <pc:graphicFrameChg chg="add del mod">
          <ac:chgData name="Gareth Cort" userId="70a7ccca9534fe0d" providerId="LiveId" clId="{3137DFC9-C400-43C5-BA27-B61257F6D502}" dt="2018-12-13T13:48:01.034" v="11" actId="478"/>
          <ac:graphicFrameMkLst>
            <pc:docMk/>
            <pc:sldMk cId="3694437384" sldId="272"/>
            <ac:graphicFrameMk id="6" creationId="{8C68218B-C614-4F01-A45B-4E4A99AD5E9B}"/>
          </ac:graphicFrameMkLst>
        </pc:graphicFrameChg>
        <pc:picChg chg="add del mod">
          <ac:chgData name="Gareth Cort" userId="70a7ccca9534fe0d" providerId="LiveId" clId="{3137DFC9-C400-43C5-BA27-B61257F6D502}" dt="2018-12-13T13:45:57.080" v="4" actId="478"/>
          <ac:picMkLst>
            <pc:docMk/>
            <pc:sldMk cId="3694437384" sldId="272"/>
            <ac:picMk id="4" creationId="{29CE6EDC-5E9A-4CE6-96F7-AFC00F8169DE}"/>
          </ac:picMkLst>
        </pc:picChg>
        <pc:picChg chg="add mod">
          <ac:chgData name="Gareth Cort" userId="70a7ccca9534fe0d" providerId="LiveId" clId="{3137DFC9-C400-43C5-BA27-B61257F6D502}" dt="2018-12-13T14:07:40.634" v="553" actId="1076"/>
          <ac:picMkLst>
            <pc:docMk/>
            <pc:sldMk cId="3694437384" sldId="272"/>
            <ac:picMk id="10" creationId="{8D9D45C5-1086-49EA-8FAA-948175137CA4}"/>
          </ac:picMkLst>
        </pc:picChg>
        <pc:picChg chg="add mod">
          <ac:chgData name="Gareth Cort" userId="70a7ccca9534fe0d" providerId="LiveId" clId="{3137DFC9-C400-43C5-BA27-B61257F6D502}" dt="2018-12-13T14:07:52.006" v="555" actId="1076"/>
          <ac:picMkLst>
            <pc:docMk/>
            <pc:sldMk cId="3694437384" sldId="272"/>
            <ac:picMk id="13" creationId="{4694F0B1-BF06-4D2A-9E72-6B336A15782D}"/>
          </ac:picMkLst>
        </pc:picChg>
        <pc:picChg chg="add del mod">
          <ac:chgData name="Gareth Cort" userId="70a7ccca9534fe0d" providerId="LiveId" clId="{3137DFC9-C400-43C5-BA27-B61257F6D502}" dt="2018-12-13T14:07:03.444" v="544" actId="478"/>
          <ac:picMkLst>
            <pc:docMk/>
            <pc:sldMk cId="3694437384" sldId="272"/>
            <ac:picMk id="15" creationId="{27410EEB-497E-4746-B1DD-5FF30B96DAD4}"/>
          </ac:picMkLst>
        </pc:picChg>
        <pc:picChg chg="add mod">
          <ac:chgData name="Gareth Cort" userId="70a7ccca9534fe0d" providerId="LiveId" clId="{3137DFC9-C400-43C5-BA27-B61257F6D502}" dt="2018-12-13T14:07:43.992" v="554" actId="1076"/>
          <ac:picMkLst>
            <pc:docMk/>
            <pc:sldMk cId="3694437384" sldId="272"/>
            <ac:picMk id="17" creationId="{64752E98-B7AB-45C0-9312-EA59905B47A4}"/>
          </ac:picMkLst>
        </pc:picChg>
      </pc:sldChg>
      <pc:sldChg chg="addSp delSp modSp">
        <pc:chgData name="Gareth Cort" userId="70a7ccca9534fe0d" providerId="LiveId" clId="{3137DFC9-C400-43C5-BA27-B61257F6D502}" dt="2018-12-13T16:14:41.285" v="2567" actId="20577"/>
        <pc:sldMkLst>
          <pc:docMk/>
          <pc:sldMk cId="1383969269" sldId="273"/>
        </pc:sldMkLst>
        <pc:spChg chg="mod">
          <ac:chgData name="Gareth Cort" userId="70a7ccca9534fe0d" providerId="LiveId" clId="{3137DFC9-C400-43C5-BA27-B61257F6D502}" dt="2018-12-13T15:32:32.988" v="1423"/>
          <ac:spMkLst>
            <pc:docMk/>
            <pc:sldMk cId="1383969269" sldId="273"/>
            <ac:spMk id="4" creationId="{671B682A-0030-42F9-910C-D73CF125C923}"/>
          </ac:spMkLst>
        </pc:spChg>
        <pc:spChg chg="mod topLvl">
          <ac:chgData name="Gareth Cort" userId="70a7ccca9534fe0d" providerId="LiveId" clId="{3137DFC9-C400-43C5-BA27-B61257F6D502}" dt="2018-12-13T15:29:15.441" v="1300" actId="164"/>
          <ac:spMkLst>
            <pc:docMk/>
            <pc:sldMk cId="1383969269" sldId="273"/>
            <ac:spMk id="5" creationId="{CC2093C0-397F-4E93-A3E8-CC110A1064DB}"/>
          </ac:spMkLst>
        </pc:spChg>
        <pc:spChg chg="mod ord topLvl">
          <ac:chgData name="Gareth Cort" userId="70a7ccca9534fe0d" providerId="LiveId" clId="{3137DFC9-C400-43C5-BA27-B61257F6D502}" dt="2018-12-13T15:29:15.441" v="1300" actId="164"/>
          <ac:spMkLst>
            <pc:docMk/>
            <pc:sldMk cId="1383969269" sldId="273"/>
            <ac:spMk id="6" creationId="{7057182A-BA16-49A2-861F-641D66FA3103}"/>
          </ac:spMkLst>
        </pc:spChg>
        <pc:spChg chg="mod topLvl">
          <ac:chgData name="Gareth Cort" userId="70a7ccca9534fe0d" providerId="LiveId" clId="{3137DFC9-C400-43C5-BA27-B61257F6D502}" dt="2018-12-13T15:29:15.441" v="1300" actId="164"/>
          <ac:spMkLst>
            <pc:docMk/>
            <pc:sldMk cId="1383969269" sldId="273"/>
            <ac:spMk id="7" creationId="{DA0416AA-5DEE-459E-90D0-C2BB07CB92CC}"/>
          </ac:spMkLst>
        </pc:spChg>
        <pc:spChg chg="add mod ord">
          <ac:chgData name="Gareth Cort" userId="70a7ccca9534fe0d" providerId="LiveId" clId="{3137DFC9-C400-43C5-BA27-B61257F6D502}" dt="2018-12-13T16:14:41.285" v="2567" actId="20577"/>
          <ac:spMkLst>
            <pc:docMk/>
            <pc:sldMk cId="1383969269" sldId="273"/>
            <ac:spMk id="12" creationId="{DA6AC441-31C8-4678-8CBE-652F50BD5161}"/>
          </ac:spMkLst>
        </pc:spChg>
        <pc:spChg chg="add mod">
          <ac:chgData name="Gareth Cort" userId="70a7ccca9534fe0d" providerId="LiveId" clId="{3137DFC9-C400-43C5-BA27-B61257F6D502}" dt="2018-12-13T15:50:22.632" v="1750" actId="1035"/>
          <ac:spMkLst>
            <pc:docMk/>
            <pc:sldMk cId="1383969269" sldId="273"/>
            <ac:spMk id="13" creationId="{3A9E4769-84E3-459C-8EF2-D7C83F62AE53}"/>
          </ac:spMkLst>
        </pc:spChg>
        <pc:grpChg chg="add mod">
          <ac:chgData name="Gareth Cort" userId="70a7ccca9534fe0d" providerId="LiveId" clId="{3137DFC9-C400-43C5-BA27-B61257F6D502}" dt="2018-12-13T15:29:15.441" v="1300" actId="164"/>
          <ac:grpSpMkLst>
            <pc:docMk/>
            <pc:sldMk cId="1383969269" sldId="273"/>
            <ac:grpSpMk id="2" creationId="{52CD49F4-90A7-46BE-ACB7-FD53DA414081}"/>
          </ac:grpSpMkLst>
        </pc:grpChg>
        <pc:grpChg chg="add del">
          <ac:chgData name="Gareth Cort" userId="70a7ccca9534fe0d" providerId="LiveId" clId="{3137DFC9-C400-43C5-BA27-B61257F6D502}" dt="2018-12-13T15:27:55.585" v="1242" actId="165"/>
          <ac:grpSpMkLst>
            <pc:docMk/>
            <pc:sldMk cId="1383969269" sldId="273"/>
            <ac:grpSpMk id="3" creationId="{53B6FF0D-F412-49B6-A083-BAF189ED91DE}"/>
          </ac:grpSpMkLst>
        </pc:grpChg>
        <pc:grpChg chg="add del mod">
          <ac:chgData name="Gareth Cort" userId="70a7ccca9534fe0d" providerId="LiveId" clId="{3137DFC9-C400-43C5-BA27-B61257F6D502}" dt="2018-12-13T15:28:36.273" v="1289" actId="478"/>
          <ac:grpSpMkLst>
            <pc:docMk/>
            <pc:sldMk cId="1383969269" sldId="273"/>
            <ac:grpSpMk id="8" creationId="{838444D8-EE41-49EC-AF1D-26CDC8DE5F87}"/>
          </ac:grpSpMkLst>
        </pc:grpChg>
      </pc:sldChg>
      <pc:sldChg chg="addSp delSp modSp">
        <pc:chgData name="Gareth Cort" userId="70a7ccca9534fe0d" providerId="LiveId" clId="{3137DFC9-C400-43C5-BA27-B61257F6D502}" dt="2018-12-13T15:31:49.965" v="1418" actId="1076"/>
        <pc:sldMkLst>
          <pc:docMk/>
          <pc:sldMk cId="4201734931" sldId="274"/>
        </pc:sldMkLst>
        <pc:spChg chg="del">
          <ac:chgData name="Gareth Cort" userId="70a7ccca9534fe0d" providerId="LiveId" clId="{3137DFC9-C400-43C5-BA27-B61257F6D502}" dt="2018-12-13T15:30:16.130" v="1336" actId="478"/>
          <ac:spMkLst>
            <pc:docMk/>
            <pc:sldMk cId="4201734931" sldId="274"/>
            <ac:spMk id="2" creationId="{89FC9E74-490C-481A-9732-D06F8B6AE7D6}"/>
          </ac:spMkLst>
        </pc:spChg>
        <pc:spChg chg="mod topLvl">
          <ac:chgData name="Gareth Cort" userId="70a7ccca9534fe0d" providerId="LiveId" clId="{3137DFC9-C400-43C5-BA27-B61257F6D502}" dt="2018-12-13T15:31:46.898" v="1417" actId="164"/>
          <ac:spMkLst>
            <pc:docMk/>
            <pc:sldMk cId="4201734931" sldId="274"/>
            <ac:spMk id="4" creationId="{924010AE-0400-49E6-AAD8-C2B712F5A07D}"/>
          </ac:spMkLst>
        </pc:spChg>
        <pc:spChg chg="mod topLvl">
          <ac:chgData name="Gareth Cort" userId="70a7ccca9534fe0d" providerId="LiveId" clId="{3137DFC9-C400-43C5-BA27-B61257F6D502}" dt="2018-12-13T15:31:46.898" v="1417" actId="164"/>
          <ac:spMkLst>
            <pc:docMk/>
            <pc:sldMk cId="4201734931" sldId="274"/>
            <ac:spMk id="5" creationId="{AA1105CC-91AC-4681-871B-CF0897C82716}"/>
          </ac:spMkLst>
        </pc:spChg>
        <pc:spChg chg="mod topLvl">
          <ac:chgData name="Gareth Cort" userId="70a7ccca9534fe0d" providerId="LiveId" clId="{3137DFC9-C400-43C5-BA27-B61257F6D502}" dt="2018-12-13T15:31:17.688" v="1352" actId="1076"/>
          <ac:spMkLst>
            <pc:docMk/>
            <pc:sldMk cId="4201734931" sldId="274"/>
            <ac:spMk id="6" creationId="{59AD379B-5D3D-4970-AB67-3B6AECF84EC6}"/>
          </ac:spMkLst>
        </pc:spChg>
        <pc:grpChg chg="add del mod">
          <ac:chgData name="Gareth Cort" userId="70a7ccca9534fe0d" providerId="LiveId" clId="{3137DFC9-C400-43C5-BA27-B61257F6D502}" dt="2018-12-13T15:30:47.348" v="1340" actId="165"/>
          <ac:grpSpMkLst>
            <pc:docMk/>
            <pc:sldMk cId="4201734931" sldId="274"/>
            <ac:grpSpMk id="3" creationId="{85860D75-41BD-4521-B384-4FBC65E1F91F}"/>
          </ac:grpSpMkLst>
        </pc:grpChg>
        <pc:grpChg chg="add mod">
          <ac:chgData name="Gareth Cort" userId="70a7ccca9534fe0d" providerId="LiveId" clId="{3137DFC9-C400-43C5-BA27-B61257F6D502}" dt="2018-12-13T15:31:49.965" v="1418" actId="1076"/>
          <ac:grpSpMkLst>
            <pc:docMk/>
            <pc:sldMk cId="4201734931" sldId="274"/>
            <ac:grpSpMk id="7" creationId="{86DE7DF8-1354-4C32-BA3A-640904615424}"/>
          </ac:grpSpMkLst>
        </pc:grpChg>
      </pc:sldChg>
      <pc:sldChg chg="addSp delSp modSp">
        <pc:chgData name="Gareth Cort" userId="70a7ccca9534fe0d" providerId="LiveId" clId="{3137DFC9-C400-43C5-BA27-B61257F6D502}" dt="2018-12-13T16:19:57.871" v="2631" actId="20577"/>
        <pc:sldMkLst>
          <pc:docMk/>
          <pc:sldMk cId="2603664449" sldId="275"/>
        </pc:sldMkLst>
        <pc:spChg chg="mod">
          <ac:chgData name="Gareth Cort" userId="70a7ccca9534fe0d" providerId="LiveId" clId="{3137DFC9-C400-43C5-BA27-B61257F6D502}" dt="2018-12-13T15:42:56.683" v="1610"/>
          <ac:spMkLst>
            <pc:docMk/>
            <pc:sldMk cId="2603664449" sldId="275"/>
            <ac:spMk id="4" creationId="{671B682A-0030-42F9-910C-D73CF125C923}"/>
          </ac:spMkLst>
        </pc:spChg>
        <pc:spChg chg="mod topLvl">
          <ac:chgData name="Gareth Cort" userId="70a7ccca9534fe0d" providerId="LiveId" clId="{3137DFC9-C400-43C5-BA27-B61257F6D502}" dt="2018-12-13T15:42:24.411" v="1605" actId="164"/>
          <ac:spMkLst>
            <pc:docMk/>
            <pc:sldMk cId="2603664449" sldId="275"/>
            <ac:spMk id="5" creationId="{98F57BDF-C4C1-4F6F-B8A9-03D8E108F7FF}"/>
          </ac:spMkLst>
        </pc:spChg>
        <pc:spChg chg="mod topLvl">
          <ac:chgData name="Gareth Cort" userId="70a7ccca9534fe0d" providerId="LiveId" clId="{3137DFC9-C400-43C5-BA27-B61257F6D502}" dt="2018-12-13T15:42:24.411" v="1605" actId="164"/>
          <ac:spMkLst>
            <pc:docMk/>
            <pc:sldMk cId="2603664449" sldId="275"/>
            <ac:spMk id="6" creationId="{45779978-8793-4D89-816F-C3F1C94F2BE3}"/>
          </ac:spMkLst>
        </pc:spChg>
        <pc:spChg chg="mod ord topLvl">
          <ac:chgData name="Gareth Cort" userId="70a7ccca9534fe0d" providerId="LiveId" clId="{3137DFC9-C400-43C5-BA27-B61257F6D502}" dt="2018-12-13T15:42:31.912" v="1607" actId="164"/>
          <ac:spMkLst>
            <pc:docMk/>
            <pc:sldMk cId="2603664449" sldId="275"/>
            <ac:spMk id="7" creationId="{0BD87D29-4A41-449B-B987-0EE4E79ABC67}"/>
          </ac:spMkLst>
        </pc:spChg>
        <pc:spChg chg="add mod ord">
          <ac:chgData name="Gareth Cort" userId="70a7ccca9534fe0d" providerId="LiveId" clId="{3137DFC9-C400-43C5-BA27-B61257F6D502}" dt="2018-12-13T16:19:57.871" v="2631" actId="20577"/>
          <ac:spMkLst>
            <pc:docMk/>
            <pc:sldMk cId="2603664449" sldId="275"/>
            <ac:spMk id="9" creationId="{5ADD0B07-C59D-4B6E-B588-FF01E52FD82D}"/>
          </ac:spMkLst>
        </pc:spChg>
        <pc:spChg chg="add mod">
          <ac:chgData name="Gareth Cort" userId="70a7ccca9534fe0d" providerId="LiveId" clId="{3137DFC9-C400-43C5-BA27-B61257F6D502}" dt="2018-12-13T15:50:30.759" v="1766" actId="1035"/>
          <ac:spMkLst>
            <pc:docMk/>
            <pc:sldMk cId="2603664449" sldId="275"/>
            <ac:spMk id="10" creationId="{EB17860A-4B0F-4AFB-98A6-7BF09B4F67FC}"/>
          </ac:spMkLst>
        </pc:spChg>
        <pc:grpChg chg="add mod ord">
          <ac:chgData name="Gareth Cort" userId="70a7ccca9534fe0d" providerId="LiveId" clId="{3137DFC9-C400-43C5-BA27-B61257F6D502}" dt="2018-12-13T15:42:31.912" v="1607" actId="164"/>
          <ac:grpSpMkLst>
            <pc:docMk/>
            <pc:sldMk cId="2603664449" sldId="275"/>
            <ac:grpSpMk id="2" creationId="{5274BCBF-6C81-4275-8E21-54899A9417C0}"/>
          </ac:grpSpMkLst>
        </pc:grpChg>
        <pc:grpChg chg="add del">
          <ac:chgData name="Gareth Cort" userId="70a7ccca9534fe0d" providerId="LiveId" clId="{3137DFC9-C400-43C5-BA27-B61257F6D502}" dt="2018-12-13T15:42:04.728" v="1560" actId="165"/>
          <ac:grpSpMkLst>
            <pc:docMk/>
            <pc:sldMk cId="2603664449" sldId="275"/>
            <ac:grpSpMk id="3" creationId="{D00B990E-1049-460A-BC86-A6B224A34B60}"/>
          </ac:grpSpMkLst>
        </pc:grpChg>
        <pc:grpChg chg="add mod">
          <ac:chgData name="Gareth Cort" userId="70a7ccca9534fe0d" providerId="LiveId" clId="{3137DFC9-C400-43C5-BA27-B61257F6D502}" dt="2018-12-13T15:42:31.912" v="1607" actId="164"/>
          <ac:grpSpMkLst>
            <pc:docMk/>
            <pc:sldMk cId="2603664449" sldId="275"/>
            <ac:grpSpMk id="8" creationId="{EDEA0301-BBE1-46EF-BB7E-6E6442F3CC21}"/>
          </ac:grpSpMkLst>
        </pc:grpChg>
      </pc:sldChg>
      <pc:sldChg chg="addSp delSp modSp">
        <pc:chgData name="Gareth Cort" userId="70a7ccca9534fe0d" providerId="LiveId" clId="{3137DFC9-C400-43C5-BA27-B61257F6D502}" dt="2018-12-13T15:46:51.867" v="1703" actId="1038"/>
        <pc:sldMkLst>
          <pc:docMk/>
          <pc:sldMk cId="686851168" sldId="276"/>
        </pc:sldMkLst>
        <pc:spChg chg="del">
          <ac:chgData name="Gareth Cort" userId="70a7ccca9534fe0d" providerId="LiveId" clId="{3137DFC9-C400-43C5-BA27-B61257F6D502}" dt="2018-12-13T15:46:04.486" v="1642" actId="478"/>
          <ac:spMkLst>
            <pc:docMk/>
            <pc:sldMk cId="686851168" sldId="276"/>
            <ac:spMk id="2" creationId="{89FC9E74-490C-481A-9732-D06F8B6AE7D6}"/>
          </ac:spMkLst>
        </pc:spChg>
        <pc:spChg chg="mod topLvl">
          <ac:chgData name="Gareth Cort" userId="70a7ccca9534fe0d" providerId="LiveId" clId="{3137DFC9-C400-43C5-BA27-B61257F6D502}" dt="2018-12-13T15:46:45.523" v="1671" actId="14100"/>
          <ac:spMkLst>
            <pc:docMk/>
            <pc:sldMk cId="686851168" sldId="276"/>
            <ac:spMk id="4" creationId="{474F60AC-4996-44EF-A593-4F6EA16A7374}"/>
          </ac:spMkLst>
        </pc:spChg>
        <pc:spChg chg="mod topLvl">
          <ac:chgData name="Gareth Cort" userId="70a7ccca9534fe0d" providerId="LiveId" clId="{3137DFC9-C400-43C5-BA27-B61257F6D502}" dt="2018-12-13T15:46:51.867" v="1703" actId="1038"/>
          <ac:spMkLst>
            <pc:docMk/>
            <pc:sldMk cId="686851168" sldId="276"/>
            <ac:spMk id="5" creationId="{EFA3C51F-4A87-4F48-A311-8ABB418F0CE8}"/>
          </ac:spMkLst>
        </pc:spChg>
        <pc:spChg chg="add mod">
          <ac:chgData name="Gareth Cort" userId="70a7ccca9534fe0d" providerId="LiveId" clId="{3137DFC9-C400-43C5-BA27-B61257F6D502}" dt="2018-12-13T15:46:18.194" v="1666" actId="20577"/>
          <ac:spMkLst>
            <pc:docMk/>
            <pc:sldMk cId="686851168" sldId="276"/>
            <ac:spMk id="6" creationId="{8AC65881-0994-4499-9CCB-C04BCEE5641D}"/>
          </ac:spMkLst>
        </pc:spChg>
        <pc:grpChg chg="add del">
          <ac:chgData name="Gareth Cort" userId="70a7ccca9534fe0d" providerId="LiveId" clId="{3137DFC9-C400-43C5-BA27-B61257F6D502}" dt="2018-12-13T15:46:31.602" v="1667" actId="165"/>
          <ac:grpSpMkLst>
            <pc:docMk/>
            <pc:sldMk cId="686851168" sldId="276"/>
            <ac:grpSpMk id="3" creationId="{10E618E2-A77F-4BD7-BBAD-2D7A495524E9}"/>
          </ac:grpSpMkLst>
        </pc:grpChg>
      </pc:sldChg>
      <pc:sldChg chg="addSp delSp modSp delAnim modAnim">
        <pc:chgData name="Gareth Cort" userId="70a7ccca9534fe0d" providerId="LiveId" clId="{3137DFC9-C400-43C5-BA27-B61257F6D502}" dt="2018-12-13T16:15:21.802" v="2581" actId="313"/>
        <pc:sldMkLst>
          <pc:docMk/>
          <pc:sldMk cId="1442825765" sldId="277"/>
        </pc:sldMkLst>
        <pc:spChg chg="mod">
          <ac:chgData name="Gareth Cort" userId="70a7ccca9534fe0d" providerId="LiveId" clId="{3137DFC9-C400-43C5-BA27-B61257F6D502}" dt="2018-12-13T16:15:21.802" v="2581" actId="313"/>
          <ac:spMkLst>
            <pc:docMk/>
            <pc:sldMk cId="1442825765" sldId="277"/>
            <ac:spMk id="2" creationId="{358B1A82-D2DF-4469-B28F-0FE7D0274DDA}"/>
          </ac:spMkLst>
        </pc:spChg>
        <pc:spChg chg="add mod">
          <ac:chgData name="Gareth Cort" userId="70a7ccca9534fe0d" providerId="LiveId" clId="{3137DFC9-C400-43C5-BA27-B61257F6D502}" dt="2018-12-13T15:35:12.406" v="1453" actId="164"/>
          <ac:spMkLst>
            <pc:docMk/>
            <pc:sldMk cId="1442825765" sldId="277"/>
            <ac:spMk id="4" creationId="{B4D61F86-090B-4C16-8768-FDA3BACE09AD}"/>
          </ac:spMkLst>
        </pc:spChg>
        <pc:spChg chg="del">
          <ac:chgData name="Gareth Cort" userId="70a7ccca9534fe0d" providerId="LiveId" clId="{3137DFC9-C400-43C5-BA27-B61257F6D502}" dt="2018-12-13T15:35:37.467" v="1463" actId="478"/>
          <ac:spMkLst>
            <pc:docMk/>
            <pc:sldMk cId="1442825765" sldId="277"/>
            <ac:spMk id="7" creationId="{ADFB9372-E952-4F14-85B0-9414769A5213}"/>
          </ac:spMkLst>
        </pc:spChg>
        <pc:spChg chg="del">
          <ac:chgData name="Gareth Cort" userId="70a7ccca9534fe0d" providerId="LiveId" clId="{3137DFC9-C400-43C5-BA27-B61257F6D502}" dt="2018-12-13T15:35:08.880" v="1452" actId="478"/>
          <ac:spMkLst>
            <pc:docMk/>
            <pc:sldMk cId="1442825765" sldId="277"/>
            <ac:spMk id="8" creationId="{25F37EE9-C47B-4D02-9863-9FE33E085238}"/>
          </ac:spMkLst>
        </pc:spChg>
        <pc:spChg chg="mod">
          <ac:chgData name="Gareth Cort" userId="70a7ccca9534fe0d" providerId="LiveId" clId="{3137DFC9-C400-43C5-BA27-B61257F6D502}" dt="2018-12-13T16:15:08.882" v="2569" actId="1076"/>
          <ac:spMkLst>
            <pc:docMk/>
            <pc:sldMk cId="1442825765" sldId="277"/>
            <ac:spMk id="10" creationId="{B0BA4221-1725-4D33-8025-93BD46D2C053}"/>
          </ac:spMkLst>
        </pc:spChg>
        <pc:spChg chg="mod topLvl">
          <ac:chgData name="Gareth Cort" userId="70a7ccca9534fe0d" providerId="LiveId" clId="{3137DFC9-C400-43C5-BA27-B61257F6D502}" dt="2018-12-13T15:37:36.758" v="1471" actId="164"/>
          <ac:spMkLst>
            <pc:docMk/>
            <pc:sldMk cId="1442825765" sldId="277"/>
            <ac:spMk id="11" creationId="{4B51A113-ECC9-4EA4-87C5-18D7A2103040}"/>
          </ac:spMkLst>
        </pc:spChg>
        <pc:spChg chg="mod topLvl">
          <ac:chgData name="Gareth Cort" userId="70a7ccca9534fe0d" providerId="LiveId" clId="{3137DFC9-C400-43C5-BA27-B61257F6D502}" dt="2018-12-13T15:37:36.758" v="1471" actId="164"/>
          <ac:spMkLst>
            <pc:docMk/>
            <pc:sldMk cId="1442825765" sldId="277"/>
            <ac:spMk id="12" creationId="{295351AF-3240-49AB-B9D6-75FB0BD7BB35}"/>
          </ac:spMkLst>
        </pc:spChg>
        <pc:spChg chg="mod topLvl">
          <ac:chgData name="Gareth Cort" userId="70a7ccca9534fe0d" providerId="LiveId" clId="{3137DFC9-C400-43C5-BA27-B61257F6D502}" dt="2018-12-13T15:37:48.832" v="1476" actId="164"/>
          <ac:spMkLst>
            <pc:docMk/>
            <pc:sldMk cId="1442825765" sldId="277"/>
            <ac:spMk id="13" creationId="{D23848B9-5FA5-42C6-B949-0209B687046B}"/>
          </ac:spMkLst>
        </pc:spChg>
        <pc:spChg chg="add mod topLvl">
          <ac:chgData name="Gareth Cort" userId="70a7ccca9534fe0d" providerId="LiveId" clId="{3137DFC9-C400-43C5-BA27-B61257F6D502}" dt="2018-12-13T15:35:12.406" v="1453" actId="164"/>
          <ac:spMkLst>
            <pc:docMk/>
            <pc:sldMk cId="1442825765" sldId="277"/>
            <ac:spMk id="14" creationId="{9F325F8F-0DAE-479A-8368-53D108169421}"/>
          </ac:spMkLst>
        </pc:spChg>
        <pc:spChg chg="add mod topLvl">
          <ac:chgData name="Gareth Cort" userId="70a7ccca9534fe0d" providerId="LiveId" clId="{3137DFC9-C400-43C5-BA27-B61257F6D502}" dt="2018-12-13T15:35:12.406" v="1453" actId="164"/>
          <ac:spMkLst>
            <pc:docMk/>
            <pc:sldMk cId="1442825765" sldId="277"/>
            <ac:spMk id="15" creationId="{144A1C49-474A-4078-AF58-51306AE49C60}"/>
          </ac:spMkLst>
        </pc:spChg>
        <pc:grpChg chg="add del mod">
          <ac:chgData name="Gareth Cort" userId="70a7ccca9534fe0d" providerId="LiveId" clId="{3137DFC9-C400-43C5-BA27-B61257F6D502}" dt="2018-12-13T15:34:53.351" v="1447" actId="165"/>
          <ac:grpSpMkLst>
            <pc:docMk/>
            <pc:sldMk cId="1442825765" sldId="277"/>
            <ac:grpSpMk id="3" creationId="{188CFA48-F277-44B8-A96A-67931E7366E8}"/>
          </ac:grpSpMkLst>
        </pc:grpChg>
        <pc:grpChg chg="add mod">
          <ac:chgData name="Gareth Cort" userId="70a7ccca9534fe0d" providerId="LiveId" clId="{3137DFC9-C400-43C5-BA27-B61257F6D502}" dt="2018-12-13T15:35:14.695" v="1454" actId="1076"/>
          <ac:grpSpMkLst>
            <pc:docMk/>
            <pc:sldMk cId="1442825765" sldId="277"/>
            <ac:grpSpMk id="5" creationId="{2D9EB121-9468-4A82-9DED-556D17D40F6E}"/>
          </ac:grpSpMkLst>
        </pc:grpChg>
        <pc:grpChg chg="add del">
          <ac:chgData name="Gareth Cort" userId="70a7ccca9534fe0d" providerId="LiveId" clId="{3137DFC9-C400-43C5-BA27-B61257F6D502}" dt="2018-12-13T15:33:59.126" v="1436" actId="165"/>
          <ac:grpSpMkLst>
            <pc:docMk/>
            <pc:sldMk cId="1442825765" sldId="277"/>
            <ac:grpSpMk id="9" creationId="{007771CD-D39D-4BD9-808B-7F463DB14DBB}"/>
          </ac:grpSpMkLst>
        </pc:grpChg>
        <pc:grpChg chg="add mod">
          <ac:chgData name="Gareth Cort" userId="70a7ccca9534fe0d" providerId="LiveId" clId="{3137DFC9-C400-43C5-BA27-B61257F6D502}" dt="2018-12-13T15:37:48.832" v="1476" actId="164"/>
          <ac:grpSpMkLst>
            <pc:docMk/>
            <pc:sldMk cId="1442825765" sldId="277"/>
            <ac:grpSpMk id="16" creationId="{A5832EE1-C2F2-4345-B66B-0A6364F73ABD}"/>
          </ac:grpSpMkLst>
        </pc:grpChg>
        <pc:grpChg chg="add mod">
          <ac:chgData name="Gareth Cort" userId="70a7ccca9534fe0d" providerId="LiveId" clId="{3137DFC9-C400-43C5-BA27-B61257F6D502}" dt="2018-12-13T15:37:48.832" v="1476" actId="164"/>
          <ac:grpSpMkLst>
            <pc:docMk/>
            <pc:sldMk cId="1442825765" sldId="277"/>
            <ac:grpSpMk id="17" creationId="{F642588E-35CC-445A-990C-827ABEA8A85D}"/>
          </ac:grpSpMkLst>
        </pc:grpChg>
      </pc:sldChg>
      <pc:sldChg chg="addSp delSp modSp delAnim modAnim">
        <pc:chgData name="Gareth Cort" userId="70a7ccca9534fe0d" providerId="LiveId" clId="{3137DFC9-C400-43C5-BA27-B61257F6D502}" dt="2018-12-13T15:39:05.762" v="1494" actId="313"/>
        <pc:sldMkLst>
          <pc:docMk/>
          <pc:sldMk cId="1165516794" sldId="278"/>
        </pc:sldMkLst>
        <pc:spChg chg="mod">
          <ac:chgData name="Gareth Cort" userId="70a7ccca9534fe0d" providerId="LiveId" clId="{3137DFC9-C400-43C5-BA27-B61257F6D502}" dt="2018-12-13T15:39:05.762" v="1494" actId="313"/>
          <ac:spMkLst>
            <pc:docMk/>
            <pc:sldMk cId="1165516794" sldId="278"/>
            <ac:spMk id="2" creationId="{358B1A82-D2DF-4469-B28F-0FE7D0274DDA}"/>
          </ac:spMkLst>
        </pc:spChg>
        <pc:spChg chg="del">
          <ac:chgData name="Gareth Cort" userId="70a7ccca9534fe0d" providerId="LiveId" clId="{3137DFC9-C400-43C5-BA27-B61257F6D502}" dt="2018-12-13T15:37:53.501" v="1478" actId="478"/>
          <ac:spMkLst>
            <pc:docMk/>
            <pc:sldMk cId="1165516794" sldId="278"/>
            <ac:spMk id="7" creationId="{ADFB9372-E952-4F14-85B0-9414769A5213}"/>
          </ac:spMkLst>
        </pc:spChg>
        <pc:spChg chg="del">
          <ac:chgData name="Gareth Cort" userId="70a7ccca9534fe0d" providerId="LiveId" clId="{3137DFC9-C400-43C5-BA27-B61257F6D502}" dt="2018-12-13T15:38:01.075" v="1479" actId="478"/>
          <ac:spMkLst>
            <pc:docMk/>
            <pc:sldMk cId="1165516794" sldId="278"/>
            <ac:spMk id="8" creationId="{25F37EE9-C47B-4D02-9863-9FE33E085238}"/>
          </ac:spMkLst>
        </pc:spChg>
        <pc:spChg chg="add del">
          <ac:chgData name="Gareth Cort" userId="70a7ccca9534fe0d" providerId="LiveId" clId="{3137DFC9-C400-43C5-BA27-B61257F6D502}" dt="2018-12-13T15:37:34.173" v="1470"/>
          <ac:spMkLst>
            <pc:docMk/>
            <pc:sldMk cId="1165516794" sldId="278"/>
            <ac:spMk id="9" creationId="{105B74B5-2EB8-4EB4-B427-7A2045B5E7DE}"/>
          </ac:spMkLst>
        </pc:spChg>
        <pc:spChg chg="mod">
          <ac:chgData name="Gareth Cort" userId="70a7ccca9534fe0d" providerId="LiveId" clId="{3137DFC9-C400-43C5-BA27-B61257F6D502}" dt="2018-12-13T15:38:41.220" v="1490" actId="14861"/>
          <ac:spMkLst>
            <pc:docMk/>
            <pc:sldMk cId="1165516794" sldId="278"/>
            <ac:spMk id="10" creationId="{B0BA4221-1725-4D33-8025-93BD46D2C053}"/>
          </ac:spMkLst>
        </pc:spChg>
        <pc:spChg chg="add del">
          <ac:chgData name="Gareth Cort" userId="70a7ccca9534fe0d" providerId="LiveId" clId="{3137DFC9-C400-43C5-BA27-B61257F6D502}" dt="2018-12-13T15:37:34.173" v="1470"/>
          <ac:spMkLst>
            <pc:docMk/>
            <pc:sldMk cId="1165516794" sldId="278"/>
            <ac:spMk id="11" creationId="{4337A290-9C82-4B24-BDB3-B4968906A547}"/>
          </ac:spMkLst>
        </pc:spChg>
        <pc:grpChg chg="mod">
          <ac:chgData name="Gareth Cort" userId="70a7ccca9534fe0d" providerId="LiveId" clId="{3137DFC9-C400-43C5-BA27-B61257F6D502}" dt="2018-12-13T15:38:21.049" v="1483" actId="1076"/>
          <ac:grpSpMkLst>
            <pc:docMk/>
            <pc:sldMk cId="1165516794" sldId="278"/>
            <ac:grpSpMk id="5" creationId="{8A7C2B62-B93C-4FB1-ABB7-3E886AFCAE8A}"/>
          </ac:grpSpMkLst>
        </pc:grpChg>
        <pc:grpChg chg="add del">
          <ac:chgData name="Gareth Cort" userId="70a7ccca9534fe0d" providerId="LiveId" clId="{3137DFC9-C400-43C5-BA27-B61257F6D502}" dt="2018-12-13T15:37:40.226" v="1473"/>
          <ac:grpSpMkLst>
            <pc:docMk/>
            <pc:sldMk cId="1165516794" sldId="278"/>
            <ac:grpSpMk id="12" creationId="{8E294114-3142-4DF6-AD2A-6CB2AD31A575}"/>
          </ac:grpSpMkLst>
        </pc:grpChg>
        <pc:grpChg chg="add del">
          <ac:chgData name="Gareth Cort" userId="70a7ccca9534fe0d" providerId="LiveId" clId="{3137DFC9-C400-43C5-BA27-B61257F6D502}" dt="2018-12-13T15:37:45.473" v="1475"/>
          <ac:grpSpMkLst>
            <pc:docMk/>
            <pc:sldMk cId="1165516794" sldId="278"/>
            <ac:grpSpMk id="15" creationId="{CD76D23D-0E06-4171-9B6A-C4DC562E52B0}"/>
          </ac:grpSpMkLst>
        </pc:grpChg>
        <pc:grpChg chg="add">
          <ac:chgData name="Gareth Cort" userId="70a7ccca9534fe0d" providerId="LiveId" clId="{3137DFC9-C400-43C5-BA27-B61257F6D502}" dt="2018-12-13T15:37:50.797" v="1477"/>
          <ac:grpSpMkLst>
            <pc:docMk/>
            <pc:sldMk cId="1165516794" sldId="278"/>
            <ac:grpSpMk id="18" creationId="{7C9DC941-AB0D-4943-BEB7-C803336F5F21}"/>
          </ac:grpSpMkLst>
        </pc:grpChg>
        <pc:grpChg chg="add">
          <ac:chgData name="Gareth Cort" userId="70a7ccca9534fe0d" providerId="LiveId" clId="{3137DFC9-C400-43C5-BA27-B61257F6D502}" dt="2018-12-13T15:38:01.480" v="1480"/>
          <ac:grpSpMkLst>
            <pc:docMk/>
            <pc:sldMk cId="1165516794" sldId="278"/>
            <ac:grpSpMk id="23" creationId="{59509135-9CD2-4D75-83C9-CCB1D25BAF07}"/>
          </ac:grpSpMkLst>
        </pc:grpChg>
      </pc:sldChg>
      <pc:sldChg chg="addSp delSp modSp delAnim modAnim">
        <pc:chgData name="Gareth Cort" userId="70a7ccca9534fe0d" providerId="LiveId" clId="{3137DFC9-C400-43C5-BA27-B61257F6D502}" dt="2018-12-13T16:18:00.373" v="2595" actId="20577"/>
        <pc:sldMkLst>
          <pc:docMk/>
          <pc:sldMk cId="3630974241" sldId="279"/>
        </pc:sldMkLst>
        <pc:spChg chg="mod">
          <ac:chgData name="Gareth Cort" userId="70a7ccca9534fe0d" providerId="LiveId" clId="{3137DFC9-C400-43C5-BA27-B61257F6D502}" dt="2018-12-13T16:18:00.373" v="2595" actId="20577"/>
          <ac:spMkLst>
            <pc:docMk/>
            <pc:sldMk cId="3630974241" sldId="279"/>
            <ac:spMk id="2" creationId="{358B1A82-D2DF-4469-B28F-0FE7D0274DDA}"/>
          </ac:spMkLst>
        </pc:spChg>
        <pc:spChg chg="del">
          <ac:chgData name="Gareth Cort" userId="70a7ccca9534fe0d" providerId="LiveId" clId="{3137DFC9-C400-43C5-BA27-B61257F6D502}" dt="2018-12-13T15:39:26.240" v="1496" actId="478"/>
          <ac:spMkLst>
            <pc:docMk/>
            <pc:sldMk cId="3630974241" sldId="279"/>
            <ac:spMk id="7" creationId="{ADFB9372-E952-4F14-85B0-9414769A5213}"/>
          </ac:spMkLst>
        </pc:spChg>
        <pc:spChg chg="del">
          <ac:chgData name="Gareth Cort" userId="70a7ccca9534fe0d" providerId="LiveId" clId="{3137DFC9-C400-43C5-BA27-B61257F6D502}" dt="2018-12-13T15:39:32.524" v="1497" actId="478"/>
          <ac:spMkLst>
            <pc:docMk/>
            <pc:sldMk cId="3630974241" sldId="279"/>
            <ac:spMk id="8" creationId="{25F37EE9-C47B-4D02-9863-9FE33E085238}"/>
          </ac:spMkLst>
        </pc:spChg>
        <pc:spChg chg="mod">
          <ac:chgData name="Gareth Cort" userId="70a7ccca9534fe0d" providerId="LiveId" clId="{3137DFC9-C400-43C5-BA27-B61257F6D502}" dt="2018-12-13T15:40:02.516" v="1507" actId="14861"/>
          <ac:spMkLst>
            <pc:docMk/>
            <pc:sldMk cId="3630974241" sldId="279"/>
            <ac:spMk id="10" creationId="{B0BA4221-1725-4D33-8025-93BD46D2C053}"/>
          </ac:spMkLst>
        </pc:spChg>
        <pc:grpChg chg="add">
          <ac:chgData name="Gareth Cort" userId="70a7ccca9534fe0d" providerId="LiveId" clId="{3137DFC9-C400-43C5-BA27-B61257F6D502}" dt="2018-12-13T15:39:24.245" v="1495"/>
          <ac:grpSpMkLst>
            <pc:docMk/>
            <pc:sldMk cId="3630974241" sldId="279"/>
            <ac:grpSpMk id="9" creationId="{BC28C1B7-B4AE-4492-A962-79C4978C35F4}"/>
          </ac:grpSpMkLst>
        </pc:grpChg>
        <pc:grpChg chg="add">
          <ac:chgData name="Gareth Cort" userId="70a7ccca9534fe0d" providerId="LiveId" clId="{3137DFC9-C400-43C5-BA27-B61257F6D502}" dt="2018-12-13T15:39:32.820" v="1498"/>
          <ac:grpSpMkLst>
            <pc:docMk/>
            <pc:sldMk cId="3630974241" sldId="279"/>
            <ac:grpSpMk id="15" creationId="{BEBE064E-01E9-403C-A2EE-2EF8D004D248}"/>
          </ac:grpSpMkLst>
        </pc:grpChg>
        <pc:picChg chg="mod">
          <ac:chgData name="Gareth Cort" userId="70a7ccca9534fe0d" providerId="LiveId" clId="{3137DFC9-C400-43C5-BA27-B61257F6D502}" dt="2018-12-13T15:39:52.567" v="1504" actId="1076"/>
          <ac:picMkLst>
            <pc:docMk/>
            <pc:sldMk cId="3630974241" sldId="279"/>
            <ac:picMk id="4" creationId="{E8FA11EB-2CCB-4419-BF0C-1766FA25343E}"/>
          </ac:picMkLst>
        </pc:picChg>
      </pc:sldChg>
      <pc:sldChg chg="addSp delSp modSp delAnim modAnim">
        <pc:chgData name="Gareth Cort" userId="70a7ccca9534fe0d" providerId="LiveId" clId="{3137DFC9-C400-43C5-BA27-B61257F6D502}" dt="2018-12-13T15:41:29.237" v="1535" actId="14861"/>
        <pc:sldMkLst>
          <pc:docMk/>
          <pc:sldMk cId="3119053448" sldId="280"/>
        </pc:sldMkLst>
        <pc:spChg chg="mod">
          <ac:chgData name="Gareth Cort" userId="70a7ccca9534fe0d" providerId="LiveId" clId="{3137DFC9-C400-43C5-BA27-B61257F6D502}" dt="2018-12-13T15:41:08.770" v="1531" actId="1076"/>
          <ac:spMkLst>
            <pc:docMk/>
            <pc:sldMk cId="3119053448" sldId="280"/>
            <ac:spMk id="2" creationId="{358B1A82-D2DF-4469-B28F-0FE7D0274DDA}"/>
          </ac:spMkLst>
        </pc:spChg>
        <pc:spChg chg="del">
          <ac:chgData name="Gareth Cort" userId="70a7ccca9534fe0d" providerId="LiveId" clId="{3137DFC9-C400-43C5-BA27-B61257F6D502}" dt="2018-12-13T15:40:19.936" v="1509" actId="478"/>
          <ac:spMkLst>
            <pc:docMk/>
            <pc:sldMk cId="3119053448" sldId="280"/>
            <ac:spMk id="7" creationId="{ADFB9372-E952-4F14-85B0-9414769A5213}"/>
          </ac:spMkLst>
        </pc:spChg>
        <pc:spChg chg="del">
          <ac:chgData name="Gareth Cort" userId="70a7ccca9534fe0d" providerId="LiveId" clId="{3137DFC9-C400-43C5-BA27-B61257F6D502}" dt="2018-12-13T15:40:31.814" v="1510" actId="478"/>
          <ac:spMkLst>
            <pc:docMk/>
            <pc:sldMk cId="3119053448" sldId="280"/>
            <ac:spMk id="8" creationId="{25F37EE9-C47B-4D02-9863-9FE33E085238}"/>
          </ac:spMkLst>
        </pc:spChg>
        <pc:spChg chg="mod">
          <ac:chgData name="Gareth Cort" userId="70a7ccca9534fe0d" providerId="LiveId" clId="{3137DFC9-C400-43C5-BA27-B61257F6D502}" dt="2018-12-13T15:41:29.237" v="1535" actId="14861"/>
          <ac:spMkLst>
            <pc:docMk/>
            <pc:sldMk cId="3119053448" sldId="280"/>
            <ac:spMk id="10" creationId="{B0BA4221-1725-4D33-8025-93BD46D2C053}"/>
          </ac:spMkLst>
        </pc:spChg>
        <pc:grpChg chg="add">
          <ac:chgData name="Gareth Cort" userId="70a7ccca9534fe0d" providerId="LiveId" clId="{3137DFC9-C400-43C5-BA27-B61257F6D502}" dt="2018-12-13T15:40:18.008" v="1508"/>
          <ac:grpSpMkLst>
            <pc:docMk/>
            <pc:sldMk cId="3119053448" sldId="280"/>
            <ac:grpSpMk id="9" creationId="{B0980008-8002-476F-AE1A-E82771CB9623}"/>
          </ac:grpSpMkLst>
        </pc:grpChg>
        <pc:grpChg chg="add">
          <ac:chgData name="Gareth Cort" userId="70a7ccca9534fe0d" providerId="LiveId" clId="{3137DFC9-C400-43C5-BA27-B61257F6D502}" dt="2018-12-13T15:40:32.143" v="1511"/>
          <ac:grpSpMkLst>
            <pc:docMk/>
            <pc:sldMk cId="3119053448" sldId="280"/>
            <ac:grpSpMk id="15" creationId="{0FE9E7EA-C23E-40BB-9BE5-D9D858DEC2E7}"/>
          </ac:grpSpMkLst>
        </pc:grpChg>
        <pc:picChg chg="mod">
          <ac:chgData name="Gareth Cort" userId="70a7ccca9534fe0d" providerId="LiveId" clId="{3137DFC9-C400-43C5-BA27-B61257F6D502}" dt="2018-12-13T15:41:05.366" v="1530" actId="1076"/>
          <ac:picMkLst>
            <pc:docMk/>
            <pc:sldMk cId="3119053448" sldId="280"/>
            <ac:picMk id="4" creationId="{34148681-C883-4C25-AF0A-1974B693BC41}"/>
          </ac:picMkLst>
        </pc:picChg>
      </pc:sldChg>
      <pc:sldChg chg="addSp delSp modSp">
        <pc:chgData name="Gareth Cort" userId="70a7ccca9534fe0d" providerId="LiveId" clId="{3137DFC9-C400-43C5-BA27-B61257F6D502}" dt="2018-12-13T15:48:18.744" v="1718" actId="1076"/>
        <pc:sldMkLst>
          <pc:docMk/>
          <pc:sldMk cId="3566024965" sldId="281"/>
        </pc:sldMkLst>
        <pc:spChg chg="mod">
          <ac:chgData name="Gareth Cort" userId="70a7ccca9534fe0d" providerId="LiveId" clId="{3137DFC9-C400-43C5-BA27-B61257F6D502}" dt="2018-12-13T15:47:51.402" v="1711" actId="1076"/>
          <ac:spMkLst>
            <pc:docMk/>
            <pc:sldMk cId="3566024965" sldId="281"/>
            <ac:spMk id="2" creationId="{807788D8-1AAF-436D-B781-9F9928BBD7A9}"/>
          </ac:spMkLst>
        </pc:spChg>
        <pc:spChg chg="del">
          <ac:chgData name="Gareth Cort" userId="70a7ccca9534fe0d" providerId="LiveId" clId="{3137DFC9-C400-43C5-BA27-B61257F6D502}" dt="2018-12-13T15:48:15.826" v="1717" actId="478"/>
          <ac:spMkLst>
            <pc:docMk/>
            <pc:sldMk cId="3566024965" sldId="281"/>
            <ac:spMk id="5" creationId="{875C8C76-31CE-4209-964B-F3A1F91B482A}"/>
          </ac:spMkLst>
        </pc:spChg>
        <pc:spChg chg="add">
          <ac:chgData name="Gareth Cort" userId="70a7ccca9534fe0d" providerId="LiveId" clId="{3137DFC9-C400-43C5-BA27-B61257F6D502}" dt="2018-12-13T15:48:13.669" v="1716"/>
          <ac:spMkLst>
            <pc:docMk/>
            <pc:sldMk cId="3566024965" sldId="281"/>
            <ac:spMk id="11" creationId="{C674A1AB-F416-4B34-B53A-B4ECB5BB4DEA}"/>
          </ac:spMkLst>
        </pc:spChg>
        <pc:grpChg chg="add">
          <ac:chgData name="Gareth Cort" userId="70a7ccca9534fe0d" providerId="LiveId" clId="{3137DFC9-C400-43C5-BA27-B61257F6D502}" dt="2018-12-13T15:47:10.891" v="1704"/>
          <ac:grpSpMkLst>
            <pc:docMk/>
            <pc:sldMk cId="3566024965" sldId="281"/>
            <ac:grpSpMk id="6" creationId="{2F197159-29F7-4830-B02D-B0C182D72F39}"/>
          </ac:grpSpMkLst>
        </pc:grpChg>
        <pc:picChg chg="mod">
          <ac:chgData name="Gareth Cort" userId="70a7ccca9534fe0d" providerId="LiveId" clId="{3137DFC9-C400-43C5-BA27-B61257F6D502}" dt="2018-12-13T15:48:18.744" v="1718" actId="1076"/>
          <ac:picMkLst>
            <pc:docMk/>
            <pc:sldMk cId="3566024965" sldId="281"/>
            <ac:picMk id="4" creationId="{7EBB21D9-D0ED-49E2-979C-86DAE392EEE7}"/>
          </ac:picMkLst>
        </pc:picChg>
      </pc:sldChg>
      <pc:sldChg chg="addSp modSp">
        <pc:chgData name="Gareth Cort" userId="70a7ccca9534fe0d" providerId="LiveId" clId="{3137DFC9-C400-43C5-BA27-B61257F6D502}" dt="2018-12-13T15:48:27.708" v="1721" actId="1076"/>
        <pc:sldMkLst>
          <pc:docMk/>
          <pc:sldMk cId="987508061" sldId="282"/>
        </pc:sldMkLst>
        <pc:spChg chg="mod">
          <ac:chgData name="Gareth Cort" userId="70a7ccca9534fe0d" providerId="LiveId" clId="{3137DFC9-C400-43C5-BA27-B61257F6D502}" dt="2018-12-13T15:48:11.566" v="1715" actId="1076"/>
          <ac:spMkLst>
            <pc:docMk/>
            <pc:sldMk cId="987508061" sldId="282"/>
            <ac:spMk id="5" creationId="{875C8C76-31CE-4209-964B-F3A1F91B482A}"/>
          </ac:spMkLst>
        </pc:spChg>
        <pc:grpChg chg="add">
          <ac:chgData name="Gareth Cort" userId="70a7ccca9534fe0d" providerId="LiveId" clId="{3137DFC9-C400-43C5-BA27-B61257F6D502}" dt="2018-12-13T15:47:56.429" v="1712"/>
          <ac:grpSpMkLst>
            <pc:docMk/>
            <pc:sldMk cId="987508061" sldId="282"/>
            <ac:grpSpMk id="7" creationId="{F042BA4D-E6F8-4E01-8975-EDFDC8C9C92D}"/>
          </ac:grpSpMkLst>
        </pc:grpChg>
        <pc:picChg chg="mod">
          <ac:chgData name="Gareth Cort" userId="70a7ccca9534fe0d" providerId="LiveId" clId="{3137DFC9-C400-43C5-BA27-B61257F6D502}" dt="2018-12-13T15:48:27.708" v="1721" actId="1076"/>
          <ac:picMkLst>
            <pc:docMk/>
            <pc:sldMk cId="987508061" sldId="282"/>
            <ac:picMk id="6" creationId="{C382D1FE-C4FA-4B08-8673-27004092876E}"/>
          </ac:picMkLst>
        </pc:picChg>
      </pc:sldChg>
      <pc:sldChg chg="addSp delSp modSp">
        <pc:chgData name="Gareth Cort" userId="70a7ccca9534fe0d" providerId="LiveId" clId="{3137DFC9-C400-43C5-BA27-B61257F6D502}" dt="2018-12-13T15:48:58.114" v="1728" actId="1076"/>
        <pc:sldMkLst>
          <pc:docMk/>
          <pc:sldMk cId="3861101391" sldId="283"/>
        </pc:sldMkLst>
        <pc:spChg chg="del">
          <ac:chgData name="Gareth Cort" userId="70a7ccca9534fe0d" providerId="LiveId" clId="{3137DFC9-C400-43C5-BA27-B61257F6D502}" dt="2018-12-13T15:48:36.209" v="1723" actId="478"/>
          <ac:spMkLst>
            <pc:docMk/>
            <pc:sldMk cId="3861101391" sldId="283"/>
            <ac:spMk id="5" creationId="{875C8C76-31CE-4209-964B-F3A1F91B482A}"/>
          </ac:spMkLst>
        </pc:spChg>
        <pc:spChg chg="mod">
          <ac:chgData name="Gareth Cort" userId="70a7ccca9534fe0d" providerId="LiveId" clId="{3137DFC9-C400-43C5-BA27-B61257F6D502}" dt="2018-12-13T15:48:58.114" v="1728" actId="1076"/>
          <ac:spMkLst>
            <pc:docMk/>
            <pc:sldMk cId="3861101391" sldId="283"/>
            <ac:spMk id="6" creationId="{E021F480-79D8-455E-96BF-8DAA5DCA1DCF}"/>
          </ac:spMkLst>
        </pc:spChg>
        <pc:spChg chg="add">
          <ac:chgData name="Gareth Cort" userId="70a7ccca9534fe0d" providerId="LiveId" clId="{3137DFC9-C400-43C5-BA27-B61257F6D502}" dt="2018-12-13T15:48:33.315" v="1722"/>
          <ac:spMkLst>
            <pc:docMk/>
            <pc:sldMk cId="3861101391" sldId="283"/>
            <ac:spMk id="13" creationId="{6E96D19F-2514-4371-8295-77D8EF42FB54}"/>
          </ac:spMkLst>
        </pc:spChg>
        <pc:grpChg chg="add">
          <ac:chgData name="Gareth Cort" userId="70a7ccca9534fe0d" providerId="LiveId" clId="{3137DFC9-C400-43C5-BA27-B61257F6D502}" dt="2018-12-13T15:47:59.226" v="1713"/>
          <ac:grpSpMkLst>
            <pc:docMk/>
            <pc:sldMk cId="3861101391" sldId="283"/>
            <ac:grpSpMk id="8" creationId="{9FDDFD5F-5162-4026-8279-BA4CBDFC8185}"/>
          </ac:grpSpMkLst>
        </pc:grpChg>
        <pc:picChg chg="mod">
          <ac:chgData name="Gareth Cort" userId="70a7ccca9534fe0d" providerId="LiveId" clId="{3137DFC9-C400-43C5-BA27-B61257F6D502}" dt="2018-12-13T15:48:43.920" v="1725" actId="1076"/>
          <ac:picMkLst>
            <pc:docMk/>
            <pc:sldMk cId="3861101391" sldId="283"/>
            <ac:picMk id="7" creationId="{223F7D25-0A59-44FE-BDFD-1199B56E870D}"/>
          </ac:picMkLst>
        </pc:picChg>
      </pc:sldChg>
      <pc:sldChg chg="addSp delSp modSp">
        <pc:chgData name="Gareth Cort" userId="70a7ccca9534fe0d" providerId="LiveId" clId="{3137DFC9-C400-43C5-BA27-B61257F6D502}" dt="2018-12-13T15:49:13.461" v="1732" actId="1076"/>
        <pc:sldMkLst>
          <pc:docMk/>
          <pc:sldMk cId="3345551768" sldId="284"/>
        </pc:sldMkLst>
        <pc:spChg chg="mod">
          <ac:chgData name="Gareth Cort" userId="70a7ccca9534fe0d" providerId="LiveId" clId="{3137DFC9-C400-43C5-BA27-B61257F6D502}" dt="2018-12-13T15:49:04.619" v="1729" actId="1076"/>
          <ac:spMkLst>
            <pc:docMk/>
            <pc:sldMk cId="3345551768" sldId="284"/>
            <ac:spMk id="2" creationId="{807788D8-1AAF-436D-B781-9F9928BBD7A9}"/>
          </ac:spMkLst>
        </pc:spChg>
        <pc:spChg chg="del">
          <ac:chgData name="Gareth Cort" userId="70a7ccca9534fe0d" providerId="LiveId" clId="{3137DFC9-C400-43C5-BA27-B61257F6D502}" dt="2018-12-13T15:49:11.144" v="1731" actId="478"/>
          <ac:spMkLst>
            <pc:docMk/>
            <pc:sldMk cId="3345551768" sldId="284"/>
            <ac:spMk id="5" creationId="{875C8C76-31CE-4209-964B-F3A1F91B482A}"/>
          </ac:spMkLst>
        </pc:spChg>
        <pc:spChg chg="add">
          <ac:chgData name="Gareth Cort" userId="70a7ccca9534fe0d" providerId="LiveId" clId="{3137DFC9-C400-43C5-BA27-B61257F6D502}" dt="2018-12-13T15:49:08.822" v="1730"/>
          <ac:spMkLst>
            <pc:docMk/>
            <pc:sldMk cId="3345551768" sldId="284"/>
            <ac:spMk id="12" creationId="{B06D6067-B690-4F35-81FB-A06FEDDAC25F}"/>
          </ac:spMkLst>
        </pc:spChg>
        <pc:grpChg chg="add">
          <ac:chgData name="Gareth Cort" userId="70a7ccca9534fe0d" providerId="LiveId" clId="{3137DFC9-C400-43C5-BA27-B61257F6D502}" dt="2018-12-13T15:48:00.085" v="1714"/>
          <ac:grpSpMkLst>
            <pc:docMk/>
            <pc:sldMk cId="3345551768" sldId="284"/>
            <ac:grpSpMk id="7" creationId="{EF145C65-ED0A-427C-AB4E-8714A6095D59}"/>
          </ac:grpSpMkLst>
        </pc:grpChg>
        <pc:picChg chg="mod">
          <ac:chgData name="Gareth Cort" userId="70a7ccca9534fe0d" providerId="LiveId" clId="{3137DFC9-C400-43C5-BA27-B61257F6D502}" dt="2018-12-13T15:49:13.461" v="1732" actId="1076"/>
          <ac:picMkLst>
            <pc:docMk/>
            <pc:sldMk cId="3345551768" sldId="284"/>
            <ac:picMk id="6" creationId="{B2A681A9-183C-4D24-81F2-40D3741BA71E}"/>
          </ac:picMkLst>
        </pc:picChg>
      </pc:sldChg>
      <pc:sldMasterChg chg="addSp delSp modSp setBg">
        <pc:chgData name="Gareth Cort" userId="70a7ccca9534fe0d" providerId="LiveId" clId="{3137DFC9-C400-43C5-BA27-B61257F6D502}" dt="2018-12-13T13:58:05.176" v="434" actId="1037"/>
        <pc:sldMasterMkLst>
          <pc:docMk/>
          <pc:sldMasterMk cId="3715247611" sldId="2147483660"/>
        </pc:sldMasterMkLst>
        <pc:spChg chg="del">
          <ac:chgData name="Gareth Cort" userId="70a7ccca9534fe0d" providerId="LiveId" clId="{3137DFC9-C400-43C5-BA27-B61257F6D502}" dt="2018-12-13T13:55:11.332" v="407" actId="478"/>
          <ac:spMkLst>
            <pc:docMk/>
            <pc:sldMasterMk cId="3715247611" sldId="2147483660"/>
            <ac:spMk id="2" creationId="{00000000-0000-0000-0000-000000000000}"/>
          </ac:spMkLst>
        </pc:spChg>
        <pc:spChg chg="del">
          <ac:chgData name="Gareth Cort" userId="70a7ccca9534fe0d" providerId="LiveId" clId="{3137DFC9-C400-43C5-BA27-B61257F6D502}" dt="2018-12-13T13:55:14.365" v="408" actId="478"/>
          <ac:spMkLst>
            <pc:docMk/>
            <pc:sldMasterMk cId="3715247611" sldId="2147483660"/>
            <ac:spMk id="3" creationId="{00000000-0000-0000-0000-000000000000}"/>
          </ac:spMkLst>
        </pc:spChg>
        <pc:spChg chg="del">
          <ac:chgData name="Gareth Cort" userId="70a7ccca9534fe0d" providerId="LiveId" clId="{3137DFC9-C400-43C5-BA27-B61257F6D502}" dt="2018-12-13T13:55:17.386" v="409" actId="478"/>
          <ac:spMkLst>
            <pc:docMk/>
            <pc:sldMasterMk cId="3715247611" sldId="2147483660"/>
            <ac:spMk id="4" creationId="{00000000-0000-0000-0000-000000000000}"/>
          </ac:spMkLst>
        </pc:spChg>
        <pc:spChg chg="del">
          <ac:chgData name="Gareth Cort" userId="70a7ccca9534fe0d" providerId="LiveId" clId="{3137DFC9-C400-43C5-BA27-B61257F6D502}" dt="2018-12-13T13:55:19.479" v="410" actId="478"/>
          <ac:spMkLst>
            <pc:docMk/>
            <pc:sldMasterMk cId="3715247611" sldId="2147483660"/>
            <ac:spMk id="5" creationId="{00000000-0000-0000-0000-000000000000}"/>
          </ac:spMkLst>
        </pc:spChg>
        <pc:spChg chg="del mod">
          <ac:chgData name="Gareth Cort" userId="70a7ccca9534fe0d" providerId="LiveId" clId="{3137DFC9-C400-43C5-BA27-B61257F6D502}" dt="2018-12-13T13:55:23.026" v="412" actId="478"/>
          <ac:spMkLst>
            <pc:docMk/>
            <pc:sldMasterMk cId="3715247611" sldId="2147483660"/>
            <ac:spMk id="6" creationId="{00000000-0000-0000-0000-000000000000}"/>
          </ac:spMkLst>
        </pc:spChg>
        <pc:spChg chg="add mod ord">
          <ac:chgData name="Gareth Cort" userId="70a7ccca9534fe0d" providerId="LiveId" clId="{3137DFC9-C400-43C5-BA27-B61257F6D502}" dt="2018-12-13T13:55:06.205" v="406" actId="167"/>
          <ac:spMkLst>
            <pc:docMk/>
            <pc:sldMasterMk cId="3715247611" sldId="2147483660"/>
            <ac:spMk id="7" creationId="{770207CE-7796-49A9-9773-125FF4A62B2A}"/>
          </ac:spMkLst>
        </pc:spChg>
        <pc:picChg chg="add mod">
          <ac:chgData name="Gareth Cort" userId="70a7ccca9534fe0d" providerId="LiveId" clId="{3137DFC9-C400-43C5-BA27-B61257F6D502}" dt="2018-12-13T13:57:09.898" v="426" actId="1038"/>
          <ac:picMkLst>
            <pc:docMk/>
            <pc:sldMasterMk cId="3715247611" sldId="2147483660"/>
            <ac:picMk id="9" creationId="{61E95FE0-A76E-49A6-A0C8-A03A447D886F}"/>
          </ac:picMkLst>
        </pc:picChg>
        <pc:picChg chg="add mod">
          <ac:chgData name="Gareth Cort" userId="70a7ccca9534fe0d" providerId="LiveId" clId="{3137DFC9-C400-43C5-BA27-B61257F6D502}" dt="2018-12-13T13:58:05.176" v="434" actId="1037"/>
          <ac:picMkLst>
            <pc:docMk/>
            <pc:sldMasterMk cId="3715247611" sldId="2147483660"/>
            <ac:picMk id="10" creationId="{FEFC6D07-254F-4E1E-B670-DD86C07CA560}"/>
          </ac:picMkLst>
        </pc:picChg>
      </pc:sldMasterChg>
    </pc:docChg>
  </pc:docChgLst>
  <pc:docChgLst>
    <pc:chgData name="Gareth Cort" userId="70a7ccca9534fe0d" providerId="LiveId" clId="{60DF2AD5-C82F-41CA-89AD-707E58AA6003}"/>
    <pc:docChg chg="custSel delSld modSld">
      <pc:chgData name="Gareth Cort" userId="70a7ccca9534fe0d" providerId="LiveId" clId="{60DF2AD5-C82F-41CA-89AD-707E58AA6003}" dt="2020-11-06T13:55:19.780" v="33" actId="47"/>
      <pc:docMkLst>
        <pc:docMk/>
      </pc:docMkLst>
      <pc:sldChg chg="del">
        <pc:chgData name="Gareth Cort" userId="70a7ccca9534fe0d" providerId="LiveId" clId="{60DF2AD5-C82F-41CA-89AD-707E58AA6003}" dt="2020-11-06T13:54:57.805" v="28" actId="47"/>
        <pc:sldMkLst>
          <pc:docMk/>
          <pc:sldMk cId="1109560651" sldId="256"/>
        </pc:sldMkLst>
      </pc:sldChg>
      <pc:sldChg chg="del">
        <pc:chgData name="Gareth Cort" userId="70a7ccca9534fe0d" providerId="LiveId" clId="{60DF2AD5-C82F-41CA-89AD-707E58AA6003}" dt="2020-11-06T13:54:57.805" v="28" actId="47"/>
        <pc:sldMkLst>
          <pc:docMk/>
          <pc:sldMk cId="3391794129" sldId="257"/>
        </pc:sldMkLst>
      </pc:sldChg>
      <pc:sldChg chg="del">
        <pc:chgData name="Gareth Cort" userId="70a7ccca9534fe0d" providerId="LiveId" clId="{60DF2AD5-C82F-41CA-89AD-707E58AA6003}" dt="2020-11-06T13:54:57.805" v="28" actId="47"/>
        <pc:sldMkLst>
          <pc:docMk/>
          <pc:sldMk cId="39693515" sldId="258"/>
        </pc:sldMkLst>
      </pc:sldChg>
      <pc:sldChg chg="del">
        <pc:chgData name="Gareth Cort" userId="70a7ccca9534fe0d" providerId="LiveId" clId="{60DF2AD5-C82F-41CA-89AD-707E58AA6003}" dt="2020-11-06T13:54:57.805" v="28" actId="47"/>
        <pc:sldMkLst>
          <pc:docMk/>
          <pc:sldMk cId="3875964882" sldId="259"/>
        </pc:sldMkLst>
      </pc:sldChg>
      <pc:sldChg chg="del">
        <pc:chgData name="Gareth Cort" userId="70a7ccca9534fe0d" providerId="LiveId" clId="{60DF2AD5-C82F-41CA-89AD-707E58AA6003}" dt="2020-11-06T13:54:57.805" v="28" actId="47"/>
        <pc:sldMkLst>
          <pc:docMk/>
          <pc:sldMk cId="4275382328" sldId="260"/>
        </pc:sldMkLst>
      </pc:sldChg>
      <pc:sldChg chg="del">
        <pc:chgData name="Gareth Cort" userId="70a7ccca9534fe0d" providerId="LiveId" clId="{60DF2AD5-C82F-41CA-89AD-707E58AA6003}" dt="2020-11-06T13:54:57.805" v="28" actId="47"/>
        <pc:sldMkLst>
          <pc:docMk/>
          <pc:sldMk cId="1707844296" sldId="261"/>
        </pc:sldMkLst>
      </pc:sldChg>
      <pc:sldChg chg="del">
        <pc:chgData name="Gareth Cort" userId="70a7ccca9534fe0d" providerId="LiveId" clId="{60DF2AD5-C82F-41CA-89AD-707E58AA6003}" dt="2020-11-06T13:54:57.805" v="28" actId="47"/>
        <pc:sldMkLst>
          <pc:docMk/>
          <pc:sldMk cId="2813007505" sldId="262"/>
        </pc:sldMkLst>
      </pc:sldChg>
      <pc:sldChg chg="del">
        <pc:chgData name="Gareth Cort" userId="70a7ccca9534fe0d" providerId="LiveId" clId="{60DF2AD5-C82F-41CA-89AD-707E58AA6003}" dt="2020-11-06T13:54:57.805" v="28" actId="47"/>
        <pc:sldMkLst>
          <pc:docMk/>
          <pc:sldMk cId="2046722601" sldId="263"/>
        </pc:sldMkLst>
      </pc:sldChg>
      <pc:sldChg chg="del">
        <pc:chgData name="Gareth Cort" userId="70a7ccca9534fe0d" providerId="LiveId" clId="{60DF2AD5-C82F-41CA-89AD-707E58AA6003}" dt="2020-11-06T13:54:57.805" v="28" actId="47"/>
        <pc:sldMkLst>
          <pc:docMk/>
          <pc:sldMk cId="158858304" sldId="264"/>
        </pc:sldMkLst>
      </pc:sldChg>
      <pc:sldChg chg="del">
        <pc:chgData name="Gareth Cort" userId="70a7ccca9534fe0d" providerId="LiveId" clId="{60DF2AD5-C82F-41CA-89AD-707E58AA6003}" dt="2020-11-06T13:54:57.805" v="28" actId="47"/>
        <pc:sldMkLst>
          <pc:docMk/>
          <pc:sldMk cId="3017253100" sldId="265"/>
        </pc:sldMkLst>
      </pc:sldChg>
      <pc:sldChg chg="del">
        <pc:chgData name="Gareth Cort" userId="70a7ccca9534fe0d" providerId="LiveId" clId="{60DF2AD5-C82F-41CA-89AD-707E58AA6003}" dt="2020-11-06T13:54:57.805" v="28" actId="47"/>
        <pc:sldMkLst>
          <pc:docMk/>
          <pc:sldMk cId="747859331" sldId="266"/>
        </pc:sldMkLst>
      </pc:sldChg>
      <pc:sldChg chg="del">
        <pc:chgData name="Gareth Cort" userId="70a7ccca9534fe0d" providerId="LiveId" clId="{60DF2AD5-C82F-41CA-89AD-707E58AA6003}" dt="2020-11-06T13:54:57.805" v="28" actId="47"/>
        <pc:sldMkLst>
          <pc:docMk/>
          <pc:sldMk cId="4287117767" sldId="267"/>
        </pc:sldMkLst>
      </pc:sldChg>
      <pc:sldChg chg="del">
        <pc:chgData name="Gareth Cort" userId="70a7ccca9534fe0d" providerId="LiveId" clId="{60DF2AD5-C82F-41CA-89AD-707E58AA6003}" dt="2020-11-06T13:54:57.805" v="28" actId="47"/>
        <pc:sldMkLst>
          <pc:docMk/>
          <pc:sldMk cId="2268841776" sldId="268"/>
        </pc:sldMkLst>
      </pc:sldChg>
      <pc:sldChg chg="del">
        <pc:chgData name="Gareth Cort" userId="70a7ccca9534fe0d" providerId="LiveId" clId="{60DF2AD5-C82F-41CA-89AD-707E58AA6003}" dt="2020-11-06T13:54:57.805" v="28" actId="47"/>
        <pc:sldMkLst>
          <pc:docMk/>
          <pc:sldMk cId="1809693480" sldId="269"/>
        </pc:sldMkLst>
      </pc:sldChg>
      <pc:sldChg chg="del">
        <pc:chgData name="Gareth Cort" userId="70a7ccca9534fe0d" providerId="LiveId" clId="{60DF2AD5-C82F-41CA-89AD-707E58AA6003}" dt="2020-11-06T13:54:57.805" v="28" actId="47"/>
        <pc:sldMkLst>
          <pc:docMk/>
          <pc:sldMk cId="248292659" sldId="270"/>
        </pc:sldMkLst>
      </pc:sldChg>
      <pc:sldChg chg="del">
        <pc:chgData name="Gareth Cort" userId="70a7ccca9534fe0d" providerId="LiveId" clId="{60DF2AD5-C82F-41CA-89AD-707E58AA6003}" dt="2020-11-06T13:54:57.805" v="28" actId="47"/>
        <pc:sldMkLst>
          <pc:docMk/>
          <pc:sldMk cId="814309208" sldId="271"/>
        </pc:sldMkLst>
      </pc:sldChg>
      <pc:sldChg chg="addSp delSp modSp mod">
        <pc:chgData name="Gareth Cort" userId="70a7ccca9534fe0d" providerId="LiveId" clId="{60DF2AD5-C82F-41CA-89AD-707E58AA6003}" dt="2020-11-06T13:55:02.700" v="32" actId="5793"/>
        <pc:sldMkLst>
          <pc:docMk/>
          <pc:sldMk cId="3694437384" sldId="272"/>
        </pc:sldMkLst>
        <pc:spChg chg="del">
          <ac:chgData name="Gareth Cort" userId="70a7ccca9534fe0d" providerId="LiveId" clId="{60DF2AD5-C82F-41CA-89AD-707E58AA6003}" dt="2020-11-06T13:54:26.231" v="1" actId="478"/>
          <ac:spMkLst>
            <pc:docMk/>
            <pc:sldMk cId="3694437384" sldId="272"/>
            <ac:spMk id="2" creationId="{5A8CCA35-8B9B-4144-B11A-5B6F94E9E112}"/>
          </ac:spMkLst>
        </pc:spChg>
        <pc:spChg chg="add mod">
          <ac:chgData name="Gareth Cort" userId="70a7ccca9534fe0d" providerId="LiveId" clId="{60DF2AD5-C82F-41CA-89AD-707E58AA6003}" dt="2020-11-06T13:55:02.700" v="32" actId="5793"/>
          <ac:spMkLst>
            <pc:docMk/>
            <pc:sldMk cId="3694437384" sldId="272"/>
            <ac:spMk id="3" creationId="{91E817A9-1F05-43D8-97AB-F96B09748409}"/>
          </ac:spMkLst>
        </pc:spChg>
        <pc:spChg chg="del">
          <ac:chgData name="Gareth Cort" userId="70a7ccca9534fe0d" providerId="LiveId" clId="{60DF2AD5-C82F-41CA-89AD-707E58AA6003}" dt="2020-11-06T13:54:24.765" v="0" actId="478"/>
          <ac:spMkLst>
            <pc:docMk/>
            <pc:sldMk cId="3694437384" sldId="272"/>
            <ac:spMk id="7" creationId="{D8C251CA-C627-4833-8E6D-618C373E8D46}"/>
          </ac:spMkLst>
        </pc:spChg>
      </pc:sldChg>
      <pc:sldChg chg="del">
        <pc:chgData name="Gareth Cort" userId="70a7ccca9534fe0d" providerId="LiveId" clId="{60DF2AD5-C82F-41CA-89AD-707E58AA6003}" dt="2020-11-06T13:55:19.780" v="33" actId="47"/>
        <pc:sldMkLst>
          <pc:docMk/>
          <pc:sldMk cId="2603664449" sldId="275"/>
        </pc:sldMkLst>
      </pc:sldChg>
      <pc:sldChg chg="del">
        <pc:chgData name="Gareth Cort" userId="70a7ccca9534fe0d" providerId="LiveId" clId="{60DF2AD5-C82F-41CA-89AD-707E58AA6003}" dt="2020-11-06T13:55:19.780" v="33" actId="47"/>
        <pc:sldMkLst>
          <pc:docMk/>
          <pc:sldMk cId="686851168" sldId="276"/>
        </pc:sldMkLst>
      </pc:sldChg>
      <pc:sldChg chg="del">
        <pc:chgData name="Gareth Cort" userId="70a7ccca9534fe0d" providerId="LiveId" clId="{60DF2AD5-C82F-41CA-89AD-707E58AA6003}" dt="2020-11-06T13:55:19.780" v="33" actId="47"/>
        <pc:sldMkLst>
          <pc:docMk/>
          <pc:sldMk cId="3566024965" sldId="281"/>
        </pc:sldMkLst>
      </pc:sldChg>
      <pc:sldChg chg="del">
        <pc:chgData name="Gareth Cort" userId="70a7ccca9534fe0d" providerId="LiveId" clId="{60DF2AD5-C82F-41CA-89AD-707E58AA6003}" dt="2020-11-06T13:55:19.780" v="33" actId="47"/>
        <pc:sldMkLst>
          <pc:docMk/>
          <pc:sldMk cId="987508061" sldId="282"/>
        </pc:sldMkLst>
      </pc:sldChg>
      <pc:sldChg chg="del">
        <pc:chgData name="Gareth Cort" userId="70a7ccca9534fe0d" providerId="LiveId" clId="{60DF2AD5-C82F-41CA-89AD-707E58AA6003}" dt="2020-11-06T13:55:19.780" v="33" actId="47"/>
        <pc:sldMkLst>
          <pc:docMk/>
          <pc:sldMk cId="3861101391" sldId="283"/>
        </pc:sldMkLst>
      </pc:sldChg>
      <pc:sldChg chg="del">
        <pc:chgData name="Gareth Cort" userId="70a7ccca9534fe0d" providerId="LiveId" clId="{60DF2AD5-C82F-41CA-89AD-707E58AA6003}" dt="2020-11-06T13:55:19.780" v="33" actId="47"/>
        <pc:sldMkLst>
          <pc:docMk/>
          <pc:sldMk cId="3345551768" sldId="28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C947B6-B3E9-4741-8333-ED1E0D715764}" type="datetimeFigureOut">
              <a:rPr lang="en-GB" smtClean="0"/>
              <a:t>06/11/2020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3DBE7D-B4A7-4EC0-92A0-28A79AA1C051}" type="slidenum">
              <a:rPr lang="en-GB" smtClean="0"/>
              <a:t>‹#›</a:t>
            </a:fld>
            <a:endParaRPr lang="en-GB"/>
          </a:p>
        </p:txBody>
      </p:sp>
    </p:spTree>
    <p:extLst>
      <p:ext uri="{BB962C8B-B14F-4D97-AF65-F5344CB8AC3E}">
        <p14:creationId xmlns:p14="http://schemas.microsoft.com/office/powerpoint/2010/main" val="22333809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Top tip – Use a nickname instead of your real name</a:t>
            </a:r>
          </a:p>
        </p:txBody>
      </p:sp>
      <p:sp>
        <p:nvSpPr>
          <p:cNvPr id="4" name="Slide Number Placeholder 3"/>
          <p:cNvSpPr>
            <a:spLocks noGrp="1"/>
          </p:cNvSpPr>
          <p:nvPr>
            <p:ph type="sldNum" sz="quarter" idx="5"/>
          </p:nvPr>
        </p:nvSpPr>
        <p:spPr/>
        <p:txBody>
          <a:bodyPr/>
          <a:lstStyle/>
          <a:p>
            <a:fld id="{2D3DBE7D-B4A7-4EC0-92A0-28A79AA1C051}" type="slidenum">
              <a:rPr lang="en-GB" smtClean="0"/>
              <a:t>4</a:t>
            </a:fld>
            <a:endParaRPr lang="en-GB"/>
          </a:p>
        </p:txBody>
      </p:sp>
    </p:spTree>
    <p:extLst>
      <p:ext uri="{BB962C8B-B14F-4D97-AF65-F5344CB8AC3E}">
        <p14:creationId xmlns:p14="http://schemas.microsoft.com/office/powerpoint/2010/main" val="6394133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Top tip – share locations after you have left and only of public places </a:t>
            </a:r>
          </a:p>
        </p:txBody>
      </p:sp>
      <p:sp>
        <p:nvSpPr>
          <p:cNvPr id="4" name="Slide Number Placeholder 3"/>
          <p:cNvSpPr>
            <a:spLocks noGrp="1"/>
          </p:cNvSpPr>
          <p:nvPr>
            <p:ph type="sldNum" sz="quarter" idx="5"/>
          </p:nvPr>
        </p:nvSpPr>
        <p:spPr/>
        <p:txBody>
          <a:bodyPr/>
          <a:lstStyle/>
          <a:p>
            <a:fld id="{2D3DBE7D-B4A7-4EC0-92A0-28A79AA1C051}" type="slidenum">
              <a:rPr lang="en-GB" smtClean="0"/>
              <a:t>5</a:t>
            </a:fld>
            <a:endParaRPr lang="en-GB"/>
          </a:p>
        </p:txBody>
      </p:sp>
    </p:spTree>
    <p:extLst>
      <p:ext uri="{BB962C8B-B14F-4D97-AF65-F5344CB8AC3E}">
        <p14:creationId xmlns:p14="http://schemas.microsoft.com/office/powerpoint/2010/main" val="31537495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2D3DBE7D-B4A7-4EC0-92A0-28A79AA1C051}" type="slidenum">
              <a:rPr lang="en-GB" smtClean="0"/>
              <a:t>6</a:t>
            </a:fld>
            <a:endParaRPr lang="en-GB"/>
          </a:p>
        </p:txBody>
      </p:sp>
    </p:spTree>
    <p:extLst>
      <p:ext uri="{BB962C8B-B14F-4D97-AF65-F5344CB8AC3E}">
        <p14:creationId xmlns:p14="http://schemas.microsoft.com/office/powerpoint/2010/main" val="5637398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2D3DBE7D-B4A7-4EC0-92A0-28A79AA1C051}" type="slidenum">
              <a:rPr lang="en-GB" smtClean="0"/>
              <a:t>7</a:t>
            </a:fld>
            <a:endParaRPr lang="en-GB"/>
          </a:p>
        </p:txBody>
      </p:sp>
    </p:spTree>
    <p:extLst>
      <p:ext uri="{BB962C8B-B14F-4D97-AF65-F5344CB8AC3E}">
        <p14:creationId xmlns:p14="http://schemas.microsoft.com/office/powerpoint/2010/main" val="2450523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CDD3075E-7261-441A-A525-E21950844346}" type="datetimeFigureOut">
              <a:rPr lang="en-GB" smtClean="0"/>
              <a:t>06/11/2020</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145FD4F-42C6-4401-9DB2-F259DCEA25E6}" type="slidenum">
              <a:rPr lang="en-GB" smtClean="0"/>
              <a:t>‹#›</a:t>
            </a:fld>
            <a:endParaRPr lang="en-GB"/>
          </a:p>
        </p:txBody>
      </p:sp>
    </p:spTree>
    <p:extLst>
      <p:ext uri="{BB962C8B-B14F-4D97-AF65-F5344CB8AC3E}">
        <p14:creationId xmlns:p14="http://schemas.microsoft.com/office/powerpoint/2010/main" val="1409148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CDD3075E-7261-441A-A525-E21950844346}" type="datetimeFigureOut">
              <a:rPr lang="en-GB" smtClean="0"/>
              <a:t>06/11/2020</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145FD4F-42C6-4401-9DB2-F259DCEA25E6}" type="slidenum">
              <a:rPr lang="en-GB" smtClean="0"/>
              <a:t>‹#›</a:t>
            </a:fld>
            <a:endParaRPr lang="en-GB"/>
          </a:p>
        </p:txBody>
      </p:sp>
    </p:spTree>
    <p:extLst>
      <p:ext uri="{BB962C8B-B14F-4D97-AF65-F5344CB8AC3E}">
        <p14:creationId xmlns:p14="http://schemas.microsoft.com/office/powerpoint/2010/main" val="403591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CDD3075E-7261-441A-A525-E21950844346}" type="datetimeFigureOut">
              <a:rPr lang="en-GB" smtClean="0"/>
              <a:t>06/11/2020</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145FD4F-42C6-4401-9DB2-F259DCEA25E6}" type="slidenum">
              <a:rPr lang="en-GB" smtClean="0"/>
              <a:t>‹#›</a:t>
            </a:fld>
            <a:endParaRPr lang="en-GB"/>
          </a:p>
        </p:txBody>
      </p:sp>
    </p:spTree>
    <p:extLst>
      <p:ext uri="{BB962C8B-B14F-4D97-AF65-F5344CB8AC3E}">
        <p14:creationId xmlns:p14="http://schemas.microsoft.com/office/powerpoint/2010/main" val="901109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CDD3075E-7261-441A-A525-E21950844346}" type="datetimeFigureOut">
              <a:rPr lang="en-GB" smtClean="0"/>
              <a:t>06/11/2020</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145FD4F-42C6-4401-9DB2-F259DCEA25E6}" type="slidenum">
              <a:rPr lang="en-GB" smtClean="0"/>
              <a:t>‹#›</a:t>
            </a:fld>
            <a:endParaRPr lang="en-GB"/>
          </a:p>
        </p:txBody>
      </p:sp>
    </p:spTree>
    <p:extLst>
      <p:ext uri="{BB962C8B-B14F-4D97-AF65-F5344CB8AC3E}">
        <p14:creationId xmlns:p14="http://schemas.microsoft.com/office/powerpoint/2010/main" val="858170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CDD3075E-7261-441A-A525-E21950844346}" type="datetimeFigureOut">
              <a:rPr lang="en-GB" smtClean="0"/>
              <a:t>06/11/2020</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145FD4F-42C6-4401-9DB2-F259DCEA25E6}" type="slidenum">
              <a:rPr lang="en-GB" smtClean="0"/>
              <a:t>‹#›</a:t>
            </a:fld>
            <a:endParaRPr lang="en-GB"/>
          </a:p>
        </p:txBody>
      </p:sp>
    </p:spTree>
    <p:extLst>
      <p:ext uri="{BB962C8B-B14F-4D97-AF65-F5344CB8AC3E}">
        <p14:creationId xmlns:p14="http://schemas.microsoft.com/office/powerpoint/2010/main" val="4058061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CDD3075E-7261-441A-A525-E21950844346}" type="datetimeFigureOut">
              <a:rPr lang="en-GB" smtClean="0"/>
              <a:t>06/11/2020</a:t>
            </a:fld>
            <a:endParaRPr lang="en-GB"/>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145FD4F-42C6-4401-9DB2-F259DCEA25E6}" type="slidenum">
              <a:rPr lang="en-GB" smtClean="0"/>
              <a:t>‹#›</a:t>
            </a:fld>
            <a:endParaRPr lang="en-GB"/>
          </a:p>
        </p:txBody>
      </p:sp>
    </p:spTree>
    <p:extLst>
      <p:ext uri="{BB962C8B-B14F-4D97-AF65-F5344CB8AC3E}">
        <p14:creationId xmlns:p14="http://schemas.microsoft.com/office/powerpoint/2010/main" val="20396698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CDD3075E-7261-441A-A525-E21950844346}" type="datetimeFigureOut">
              <a:rPr lang="en-GB" smtClean="0"/>
              <a:t>06/11/2020</a:t>
            </a:fld>
            <a:endParaRPr lang="en-GB"/>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4145FD4F-42C6-4401-9DB2-F259DCEA25E6}" type="slidenum">
              <a:rPr lang="en-GB" smtClean="0"/>
              <a:t>‹#›</a:t>
            </a:fld>
            <a:endParaRPr lang="en-GB"/>
          </a:p>
        </p:txBody>
      </p:sp>
    </p:spTree>
    <p:extLst>
      <p:ext uri="{BB962C8B-B14F-4D97-AF65-F5344CB8AC3E}">
        <p14:creationId xmlns:p14="http://schemas.microsoft.com/office/powerpoint/2010/main" val="742835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CDD3075E-7261-441A-A525-E21950844346}" type="datetimeFigureOut">
              <a:rPr lang="en-GB" smtClean="0"/>
              <a:t>06/11/2020</a:t>
            </a:fld>
            <a:endParaRPr lang="en-GB"/>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4145FD4F-42C6-4401-9DB2-F259DCEA25E6}" type="slidenum">
              <a:rPr lang="en-GB" smtClean="0"/>
              <a:t>‹#›</a:t>
            </a:fld>
            <a:endParaRPr lang="en-GB"/>
          </a:p>
        </p:txBody>
      </p:sp>
    </p:spTree>
    <p:extLst>
      <p:ext uri="{BB962C8B-B14F-4D97-AF65-F5344CB8AC3E}">
        <p14:creationId xmlns:p14="http://schemas.microsoft.com/office/powerpoint/2010/main" val="2686001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CDD3075E-7261-441A-A525-E21950844346}" type="datetimeFigureOut">
              <a:rPr lang="en-GB" smtClean="0"/>
              <a:t>06/11/2020</a:t>
            </a:fld>
            <a:endParaRPr lang="en-GB"/>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4145FD4F-42C6-4401-9DB2-F259DCEA25E6}" type="slidenum">
              <a:rPr lang="en-GB" smtClean="0"/>
              <a:t>‹#›</a:t>
            </a:fld>
            <a:endParaRPr lang="en-GB"/>
          </a:p>
        </p:txBody>
      </p:sp>
    </p:spTree>
    <p:extLst>
      <p:ext uri="{BB962C8B-B14F-4D97-AF65-F5344CB8AC3E}">
        <p14:creationId xmlns:p14="http://schemas.microsoft.com/office/powerpoint/2010/main" val="41551009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CDD3075E-7261-441A-A525-E21950844346}" type="datetimeFigureOut">
              <a:rPr lang="en-GB" smtClean="0"/>
              <a:t>06/11/2020</a:t>
            </a:fld>
            <a:endParaRPr lang="en-GB"/>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145FD4F-42C6-4401-9DB2-F259DCEA25E6}" type="slidenum">
              <a:rPr lang="en-GB" smtClean="0"/>
              <a:t>‹#›</a:t>
            </a:fld>
            <a:endParaRPr lang="en-GB"/>
          </a:p>
        </p:txBody>
      </p:sp>
    </p:spTree>
    <p:extLst>
      <p:ext uri="{BB962C8B-B14F-4D97-AF65-F5344CB8AC3E}">
        <p14:creationId xmlns:p14="http://schemas.microsoft.com/office/powerpoint/2010/main" val="13210243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CDD3075E-7261-441A-A525-E21950844346}" type="datetimeFigureOut">
              <a:rPr lang="en-GB" smtClean="0"/>
              <a:t>06/11/2020</a:t>
            </a:fld>
            <a:endParaRPr lang="en-GB"/>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145FD4F-42C6-4401-9DB2-F259DCEA25E6}" type="slidenum">
              <a:rPr lang="en-GB" smtClean="0"/>
              <a:t>‹#›</a:t>
            </a:fld>
            <a:endParaRPr lang="en-GB"/>
          </a:p>
        </p:txBody>
      </p:sp>
    </p:spTree>
    <p:extLst>
      <p:ext uri="{BB962C8B-B14F-4D97-AF65-F5344CB8AC3E}">
        <p14:creationId xmlns:p14="http://schemas.microsoft.com/office/powerpoint/2010/main" val="220129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70207CE-7796-49A9-9773-125FF4A62B2A}"/>
              </a:ext>
            </a:extLst>
          </p:cNvPr>
          <p:cNvSpPr/>
          <p:nvPr userDrawn="1"/>
        </p:nvSpPr>
        <p:spPr>
          <a:xfrm>
            <a:off x="0" y="0"/>
            <a:ext cx="9144000" cy="6858000"/>
          </a:xfrm>
          <a:prstGeom prst="rect">
            <a:avLst/>
          </a:prstGeom>
          <a:solidFill>
            <a:srgbClr val="ABEEFF">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Picture 8">
            <a:extLst>
              <a:ext uri="{FF2B5EF4-FFF2-40B4-BE49-F238E27FC236}">
                <a16:creationId xmlns:a16="http://schemas.microsoft.com/office/drawing/2014/main" id="{61E95FE0-A76E-49A6-A0C8-A03A447D886F}"/>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rot="20340218">
            <a:off x="7507979" y="-2185810"/>
            <a:ext cx="3813080" cy="3798434"/>
          </a:xfrm>
          <a:prstGeom prst="rect">
            <a:avLst/>
          </a:prstGeom>
        </p:spPr>
      </p:pic>
      <p:pic>
        <p:nvPicPr>
          <p:cNvPr id="10" name="Picture 9">
            <a:extLst>
              <a:ext uri="{FF2B5EF4-FFF2-40B4-BE49-F238E27FC236}">
                <a16:creationId xmlns:a16="http://schemas.microsoft.com/office/drawing/2014/main" id="{FEFC6D07-254F-4E1E-B670-DD86C07CA560}"/>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746106" y="5025414"/>
            <a:ext cx="3813080" cy="3798434"/>
          </a:xfrm>
          <a:prstGeom prst="rect">
            <a:avLst/>
          </a:prstGeom>
        </p:spPr>
      </p:pic>
    </p:spTree>
    <p:extLst>
      <p:ext uri="{BB962C8B-B14F-4D97-AF65-F5344CB8AC3E}">
        <p14:creationId xmlns:p14="http://schemas.microsoft.com/office/powerpoint/2010/main" val="37152476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childnet.com/star" TargetMode="Externa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8D9D45C5-1086-49EA-8FAA-948175137C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2717" y="6137691"/>
            <a:ext cx="1765309" cy="483436"/>
          </a:xfrm>
          <a:prstGeom prst="rect">
            <a:avLst/>
          </a:prstGeom>
        </p:spPr>
      </p:pic>
      <p:sp>
        <p:nvSpPr>
          <p:cNvPr id="11" name="Rectangle 10">
            <a:extLst>
              <a:ext uri="{FF2B5EF4-FFF2-40B4-BE49-F238E27FC236}">
                <a16:creationId xmlns:a16="http://schemas.microsoft.com/office/drawing/2014/main" id="{685248EF-345B-44A2-9729-19F1636AFED3}"/>
              </a:ext>
            </a:extLst>
          </p:cNvPr>
          <p:cNvSpPr/>
          <p:nvPr/>
        </p:nvSpPr>
        <p:spPr>
          <a:xfrm>
            <a:off x="2098176" y="4881625"/>
            <a:ext cx="4788619" cy="847604"/>
          </a:xfrm>
          <a:prstGeom prst="rect">
            <a:avLst/>
          </a:prstGeom>
        </p:spPr>
        <p:txBody>
          <a:bodyPr wrap="none">
            <a:spAutoFit/>
          </a:bodyPr>
          <a:lstStyle/>
          <a:p>
            <a:pPr algn="ctr">
              <a:lnSpc>
                <a:spcPct val="107000"/>
              </a:lnSpc>
              <a:spcAft>
                <a:spcPts val="600"/>
              </a:spcAft>
            </a:pPr>
            <a:r>
              <a:rPr lang="en-GB" sz="4800" b="1" dirty="0">
                <a:latin typeface="Calibri" panose="020F0502020204030204" pitchFamily="3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childnet.com/star</a:t>
            </a:r>
            <a:endParaRPr lang="en-GB" sz="4800" b="1"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3" name="Picture 12">
            <a:extLst>
              <a:ext uri="{FF2B5EF4-FFF2-40B4-BE49-F238E27FC236}">
                <a16:creationId xmlns:a16="http://schemas.microsoft.com/office/drawing/2014/main" id="{4694F0B1-BF06-4D2A-9E72-6B336A1578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89919" y="6110562"/>
            <a:ext cx="1528402" cy="537693"/>
          </a:xfrm>
          <a:prstGeom prst="rect">
            <a:avLst/>
          </a:prstGeom>
        </p:spPr>
      </p:pic>
      <p:pic>
        <p:nvPicPr>
          <p:cNvPr id="17" name="Picture 16">
            <a:extLst>
              <a:ext uri="{FF2B5EF4-FFF2-40B4-BE49-F238E27FC236}">
                <a16:creationId xmlns:a16="http://schemas.microsoft.com/office/drawing/2014/main" id="{64752E98-B7AB-45C0-9312-EA59905B47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0" y="6083434"/>
            <a:ext cx="1215388" cy="537693"/>
          </a:xfrm>
          <a:prstGeom prst="rect">
            <a:avLst/>
          </a:prstGeom>
        </p:spPr>
      </p:pic>
      <p:sp>
        <p:nvSpPr>
          <p:cNvPr id="8" name="Rectangle 7">
            <a:extLst>
              <a:ext uri="{FF2B5EF4-FFF2-40B4-BE49-F238E27FC236}">
                <a16:creationId xmlns:a16="http://schemas.microsoft.com/office/drawing/2014/main" id="{9B99EC65-6D64-46EC-BA9D-9AE8EE4B5DF9}"/>
              </a:ext>
            </a:extLst>
          </p:cNvPr>
          <p:cNvSpPr/>
          <p:nvPr/>
        </p:nvSpPr>
        <p:spPr>
          <a:xfrm>
            <a:off x="3180479" y="1577994"/>
            <a:ext cx="2593980" cy="564385"/>
          </a:xfrm>
          <a:prstGeom prst="rect">
            <a:avLst/>
          </a:prstGeom>
        </p:spPr>
        <p:txBody>
          <a:bodyPr wrap="none">
            <a:spAutoFit/>
          </a:bodyPr>
          <a:lstStyle/>
          <a:p>
            <a:pPr algn="ctr">
              <a:lnSpc>
                <a:spcPct val="107000"/>
              </a:lnSpc>
              <a:spcAft>
                <a:spcPts val="450"/>
              </a:spcAft>
            </a:pPr>
            <a:r>
              <a:rPr lang="en-GB" sz="3000" b="1">
                <a:latin typeface="Calibri" panose="020F0502020204030204" pitchFamily="34" charset="0"/>
                <a:ea typeface="Calibri" panose="020F0502020204030204" pitchFamily="34" charset="0"/>
                <a:cs typeface="Times New Roman" panose="02020603050405020304" pitchFamily="18" charset="0"/>
              </a:rPr>
              <a:t>Teaching point </a:t>
            </a:r>
            <a:endParaRPr lang="en-GB" sz="3000" b="1" dirty="0">
              <a:latin typeface="Calibri" panose="020F0502020204030204" pitchFamily="34" charset="0"/>
              <a:ea typeface="Calibri" panose="020F0502020204030204" pitchFamily="34" charset="0"/>
              <a:cs typeface="Times New Roman" panose="02020603050405020304" pitchFamily="18" charset="0"/>
            </a:endParaRPr>
          </a:p>
        </p:txBody>
      </p:sp>
      <p:pic>
        <p:nvPicPr>
          <p:cNvPr id="9" name="Picture 8" descr="A picture containing drawing&#10;&#10;Description automatically generated">
            <a:extLst>
              <a:ext uri="{FF2B5EF4-FFF2-40B4-BE49-F238E27FC236}">
                <a16:creationId xmlns:a16="http://schemas.microsoft.com/office/drawing/2014/main" id="{C2384BEF-1092-489C-B98C-BD91F329F4D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15910" y="409146"/>
            <a:ext cx="4512179" cy="1027241"/>
          </a:xfrm>
          <a:prstGeom prst="rect">
            <a:avLst/>
          </a:prstGeom>
        </p:spPr>
      </p:pic>
      <p:sp>
        <p:nvSpPr>
          <p:cNvPr id="3" name="Rectangle 2">
            <a:extLst>
              <a:ext uri="{FF2B5EF4-FFF2-40B4-BE49-F238E27FC236}">
                <a16:creationId xmlns:a16="http://schemas.microsoft.com/office/drawing/2014/main" id="{91E817A9-1F05-43D8-97AB-F96B09748409}"/>
              </a:ext>
            </a:extLst>
          </p:cNvPr>
          <p:cNvSpPr/>
          <p:nvPr/>
        </p:nvSpPr>
        <p:spPr>
          <a:xfrm>
            <a:off x="1801561" y="2429512"/>
            <a:ext cx="5540876" cy="2192908"/>
          </a:xfrm>
          <a:prstGeom prst="rect">
            <a:avLst/>
          </a:prstGeom>
        </p:spPr>
        <p:txBody>
          <a:bodyPr wrap="none">
            <a:spAutoFit/>
          </a:bodyPr>
          <a:lstStyle/>
          <a:p>
            <a:pPr algn="ctr">
              <a:lnSpc>
                <a:spcPct val="107000"/>
              </a:lnSpc>
              <a:spcAft>
                <a:spcPts val="600"/>
              </a:spcAft>
            </a:pPr>
            <a:r>
              <a:rPr lang="en-GB" sz="4000" dirty="0">
                <a:latin typeface="Calibri" panose="020F0502020204030204" pitchFamily="34" charset="0"/>
                <a:ea typeface="Calibri" panose="020F0502020204030204" pitchFamily="34" charset="0"/>
                <a:cs typeface="Times New Roman" panose="02020603050405020304" pitchFamily="18" charset="0"/>
              </a:rPr>
              <a:t>Sharing my own personal </a:t>
            </a:r>
          </a:p>
          <a:p>
            <a:pPr algn="ctr">
              <a:lnSpc>
                <a:spcPct val="107000"/>
              </a:lnSpc>
              <a:spcAft>
                <a:spcPts val="600"/>
              </a:spcAft>
            </a:pPr>
            <a:r>
              <a:rPr lang="en-GB" sz="4000" dirty="0">
                <a:latin typeface="Calibri" panose="020F0502020204030204" pitchFamily="34" charset="0"/>
                <a:ea typeface="Calibri" panose="020F0502020204030204" pitchFamily="34" charset="0"/>
                <a:cs typeface="Times New Roman" panose="02020603050405020304" pitchFamily="18" charset="0"/>
              </a:rPr>
              <a:t>information online -</a:t>
            </a:r>
          </a:p>
          <a:p>
            <a:pPr algn="ctr">
              <a:lnSpc>
                <a:spcPct val="107000"/>
              </a:lnSpc>
              <a:spcAft>
                <a:spcPts val="600"/>
              </a:spcAft>
            </a:pPr>
            <a:r>
              <a:rPr lang="en-GB" sz="4000" b="1" dirty="0">
                <a:latin typeface="Calibri" panose="020F0502020204030204" pitchFamily="34" charset="0"/>
                <a:ea typeface="Calibri" panose="020F0502020204030204" pitchFamily="34" charset="0"/>
                <a:cs typeface="Times New Roman" panose="02020603050405020304" pitchFamily="18" charset="0"/>
              </a:rPr>
              <a:t>Instead of this, try this…</a:t>
            </a:r>
          </a:p>
        </p:txBody>
      </p:sp>
    </p:spTree>
    <p:extLst>
      <p:ext uri="{BB962C8B-B14F-4D97-AF65-F5344CB8AC3E}">
        <p14:creationId xmlns:p14="http://schemas.microsoft.com/office/powerpoint/2010/main" val="3694437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71B682A-0030-42F9-910C-D73CF125C923}"/>
              </a:ext>
            </a:extLst>
          </p:cNvPr>
          <p:cNvSpPr/>
          <p:nvPr/>
        </p:nvSpPr>
        <p:spPr>
          <a:xfrm>
            <a:off x="471881" y="1197005"/>
            <a:ext cx="8355435" cy="1275798"/>
          </a:xfrm>
          <a:prstGeom prst="rect">
            <a:avLst/>
          </a:prstGeom>
        </p:spPr>
        <p:txBody>
          <a:bodyPr wrap="square">
            <a:spAutoFit/>
          </a:bodyPr>
          <a:lstStyle/>
          <a:p>
            <a:pPr algn="ctr">
              <a:lnSpc>
                <a:spcPct val="107000"/>
              </a:lnSpc>
              <a:spcAft>
                <a:spcPts val="600"/>
              </a:spcAft>
            </a:pPr>
            <a:r>
              <a:rPr lang="en-GB" sz="3200" b="1" dirty="0">
                <a:latin typeface="Calibri" panose="020F0502020204030204" pitchFamily="34" charset="0"/>
                <a:ea typeface="Calibri" panose="020F0502020204030204" pitchFamily="34" charset="0"/>
                <a:cs typeface="Times New Roman" panose="02020603050405020304" pitchFamily="18" charset="0"/>
              </a:rPr>
              <a:t>Activity 2</a:t>
            </a:r>
            <a:endParaRPr lang="en-GB" sz="2000"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600"/>
              </a:spcAft>
            </a:pPr>
            <a:r>
              <a:rPr lang="en-GB" dirty="0">
                <a:latin typeface="Calibri" panose="020F0502020204030204" pitchFamily="34" charset="0"/>
                <a:ea typeface="Calibri" panose="020F0502020204030204" pitchFamily="34" charset="0"/>
                <a:cs typeface="Times New Roman" panose="02020603050405020304" pitchFamily="18" charset="0"/>
              </a:rPr>
              <a:t>A PowerPoint assisted written activity which allows young people to change an online choice to make a more positive outcome to safe and responsible sharing online. </a:t>
            </a:r>
          </a:p>
        </p:txBody>
      </p:sp>
      <p:grpSp>
        <p:nvGrpSpPr>
          <p:cNvPr id="2" name="Group 1">
            <a:extLst>
              <a:ext uri="{FF2B5EF4-FFF2-40B4-BE49-F238E27FC236}">
                <a16:creationId xmlns:a16="http://schemas.microsoft.com/office/drawing/2014/main" id="{52CD49F4-90A7-46BE-ACB7-FD53DA414081}"/>
              </a:ext>
            </a:extLst>
          </p:cNvPr>
          <p:cNvGrpSpPr/>
          <p:nvPr/>
        </p:nvGrpSpPr>
        <p:grpSpPr>
          <a:xfrm>
            <a:off x="0" y="193507"/>
            <a:ext cx="5544766" cy="658835"/>
            <a:chOff x="0" y="193507"/>
            <a:chExt cx="5544766" cy="658835"/>
          </a:xfrm>
        </p:grpSpPr>
        <p:sp>
          <p:nvSpPr>
            <p:cNvPr id="6" name="Rectangle 5">
              <a:extLst>
                <a:ext uri="{FF2B5EF4-FFF2-40B4-BE49-F238E27FC236}">
                  <a16:creationId xmlns:a16="http://schemas.microsoft.com/office/drawing/2014/main" id="{7057182A-BA16-49A2-861F-641D66FA3103}"/>
                </a:ext>
              </a:extLst>
            </p:cNvPr>
            <p:cNvSpPr/>
            <p:nvPr/>
          </p:nvSpPr>
          <p:spPr>
            <a:xfrm>
              <a:off x="0" y="245701"/>
              <a:ext cx="457200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lowchart: Data 4">
              <a:extLst>
                <a:ext uri="{FF2B5EF4-FFF2-40B4-BE49-F238E27FC236}">
                  <a16:creationId xmlns:a16="http://schemas.microsoft.com/office/drawing/2014/main" id="{CC2093C0-397F-4E93-A3E8-CC110A1064DB}"/>
                </a:ext>
              </a:extLst>
            </p:cNvPr>
            <p:cNvSpPr/>
            <p:nvPr/>
          </p:nvSpPr>
          <p:spPr>
            <a:xfrm>
              <a:off x="3670360"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DA0416AA-5DEE-459E-90D0-C2BB07CB92CC}"/>
                </a:ext>
              </a:extLst>
            </p:cNvPr>
            <p:cNvSpPr/>
            <p:nvPr/>
          </p:nvSpPr>
          <p:spPr>
            <a:xfrm>
              <a:off x="161104" y="193507"/>
              <a:ext cx="5383662"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Instead of this, try this…</a:t>
              </a:r>
            </a:p>
          </p:txBody>
        </p:sp>
      </p:grpSp>
      <p:sp>
        <p:nvSpPr>
          <p:cNvPr id="13" name="Rectangle: Rounded Corners 12">
            <a:extLst>
              <a:ext uri="{FF2B5EF4-FFF2-40B4-BE49-F238E27FC236}">
                <a16:creationId xmlns:a16="http://schemas.microsoft.com/office/drawing/2014/main" id="{3A9E4769-84E3-459C-8EF2-D7C83F62AE53}"/>
              </a:ext>
            </a:extLst>
          </p:cNvPr>
          <p:cNvSpPr/>
          <p:nvPr/>
        </p:nvSpPr>
        <p:spPr>
          <a:xfrm>
            <a:off x="1590921" y="2811292"/>
            <a:ext cx="7280640" cy="3256017"/>
          </a:xfrm>
          <a:prstGeom prst="roundRect">
            <a:avLst>
              <a:gd name="adj" fmla="val 9270"/>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DA6AC441-31C8-4678-8CBE-652F50BD5161}"/>
              </a:ext>
            </a:extLst>
          </p:cNvPr>
          <p:cNvSpPr/>
          <p:nvPr/>
        </p:nvSpPr>
        <p:spPr>
          <a:xfrm>
            <a:off x="1774460" y="3060364"/>
            <a:ext cx="6906638" cy="2757871"/>
          </a:xfrm>
          <a:prstGeom prst="rect">
            <a:avLst/>
          </a:prstGeom>
        </p:spPr>
        <p:txBody>
          <a:bodyPr wrap="square">
            <a:spAutoFit/>
          </a:bodyPr>
          <a:lstStyle/>
          <a:p>
            <a:pPr>
              <a:lnSpc>
                <a:spcPct val="107000"/>
              </a:lnSpc>
              <a:spcAft>
                <a:spcPts val="600"/>
              </a:spcAft>
            </a:pPr>
            <a:r>
              <a:rPr lang="en-GB" b="1" dirty="0">
                <a:latin typeface="Calibri" panose="020F0502020204030204" pitchFamily="34" charset="0"/>
                <a:ea typeface="Calibri" panose="020F0502020204030204" pitchFamily="34" charset="0"/>
                <a:cs typeface="Times New Roman" panose="02020603050405020304" pitchFamily="18" charset="0"/>
              </a:rPr>
              <a:t>How to use: </a:t>
            </a:r>
          </a:p>
          <a:p>
            <a:pPr>
              <a:lnSpc>
                <a:spcPct val="107000"/>
              </a:lnSpc>
              <a:spcAft>
                <a:spcPts val="600"/>
              </a:spcAft>
            </a:pPr>
            <a:r>
              <a:rPr lang="en-GB" dirty="0">
                <a:latin typeface="Calibri" panose="020F0502020204030204" pitchFamily="34" charset="0"/>
                <a:ea typeface="Calibri" panose="020F0502020204030204" pitchFamily="34" charset="0"/>
                <a:cs typeface="Times New Roman" panose="02020603050405020304" pitchFamily="18" charset="0"/>
              </a:rPr>
              <a:t>1. With the young people, read each of the online scenarios which show a choice made in relation to sharing personal information online. </a:t>
            </a:r>
          </a:p>
          <a:p>
            <a:pPr>
              <a:lnSpc>
                <a:spcPct val="107000"/>
              </a:lnSpc>
              <a:spcAft>
                <a:spcPts val="600"/>
              </a:spcAft>
            </a:pPr>
            <a:r>
              <a:rPr lang="en-GB" dirty="0">
                <a:latin typeface="Calibri" panose="020F0502020204030204" pitchFamily="34" charset="0"/>
                <a:ea typeface="Calibri" panose="020F0502020204030204" pitchFamily="34" charset="0"/>
                <a:cs typeface="Times New Roman" panose="02020603050405020304" pitchFamily="18" charset="0"/>
              </a:rPr>
              <a:t>2. Discuss the scenarios with the young people and explore the possible risks to sharing personal information in each case. </a:t>
            </a:r>
          </a:p>
          <a:p>
            <a:pPr>
              <a:lnSpc>
                <a:spcPct val="107000"/>
              </a:lnSpc>
              <a:spcAft>
                <a:spcPts val="600"/>
              </a:spcAft>
            </a:pPr>
            <a:r>
              <a:rPr lang="en-GB" dirty="0">
                <a:latin typeface="Calibri" panose="020F0502020204030204" pitchFamily="34" charset="0"/>
                <a:ea typeface="Calibri" panose="020F0502020204030204" pitchFamily="34" charset="0"/>
                <a:cs typeface="Times New Roman" panose="02020603050405020304" pitchFamily="18" charset="0"/>
              </a:rPr>
              <a:t>3. Click through to reveal advice for each scenario.</a:t>
            </a:r>
          </a:p>
          <a:p>
            <a:pPr>
              <a:lnSpc>
                <a:spcPct val="107000"/>
              </a:lnSpc>
              <a:spcAft>
                <a:spcPts val="600"/>
              </a:spcAft>
            </a:pPr>
            <a:r>
              <a:rPr lang="en-GB" dirty="0">
                <a:latin typeface="Calibri" panose="020F0502020204030204" pitchFamily="34" charset="0"/>
                <a:ea typeface="Calibri" panose="020F0502020204030204" pitchFamily="34" charset="0"/>
                <a:cs typeface="Times New Roman" panose="02020603050405020304" pitchFamily="18" charset="0"/>
              </a:rPr>
              <a:t>4. After reading the advice and discussing, allow time for the young people to record an alternative choice on </a:t>
            </a:r>
            <a:r>
              <a:rPr lang="en-GB" b="1" dirty="0">
                <a:latin typeface="Calibri" panose="020F0502020204030204" pitchFamily="34" charset="0"/>
                <a:ea typeface="Calibri" panose="020F0502020204030204" pitchFamily="34" charset="0"/>
                <a:cs typeface="Times New Roman" panose="02020603050405020304" pitchFamily="18" charset="0"/>
              </a:rPr>
              <a:t>Appendix 3</a:t>
            </a:r>
            <a:r>
              <a:rPr lang="en-GB" dirty="0">
                <a:latin typeface="Calibri" panose="020F0502020204030204" pitchFamily="34"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13839692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86DE7DF8-1354-4C32-BA3A-640904615424}"/>
              </a:ext>
            </a:extLst>
          </p:cNvPr>
          <p:cNvGrpSpPr/>
          <p:nvPr/>
        </p:nvGrpSpPr>
        <p:grpSpPr>
          <a:xfrm>
            <a:off x="0" y="1662568"/>
            <a:ext cx="8297680" cy="2926058"/>
            <a:chOff x="0" y="1662567"/>
            <a:chExt cx="8297680" cy="2926058"/>
          </a:xfrm>
        </p:grpSpPr>
        <p:sp>
          <p:nvSpPr>
            <p:cNvPr id="4" name="Rectangle 3">
              <a:extLst>
                <a:ext uri="{FF2B5EF4-FFF2-40B4-BE49-F238E27FC236}">
                  <a16:creationId xmlns:a16="http://schemas.microsoft.com/office/drawing/2014/main" id="{924010AE-0400-49E6-AAD8-C2B712F5A07D}"/>
                </a:ext>
              </a:extLst>
            </p:cNvPr>
            <p:cNvSpPr/>
            <p:nvPr/>
          </p:nvSpPr>
          <p:spPr>
            <a:xfrm>
              <a:off x="0" y="1662569"/>
              <a:ext cx="7197450" cy="29260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lowchart: Data 4">
              <a:extLst>
                <a:ext uri="{FF2B5EF4-FFF2-40B4-BE49-F238E27FC236}">
                  <a16:creationId xmlns:a16="http://schemas.microsoft.com/office/drawing/2014/main" id="{AA1105CC-91AC-4681-871B-CF0897C82716}"/>
                </a:ext>
              </a:extLst>
            </p:cNvPr>
            <p:cNvSpPr/>
            <p:nvPr/>
          </p:nvSpPr>
          <p:spPr>
            <a:xfrm>
              <a:off x="3365575" y="1662567"/>
              <a:ext cx="4932105" cy="2926056"/>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Rectangle 5">
            <a:extLst>
              <a:ext uri="{FF2B5EF4-FFF2-40B4-BE49-F238E27FC236}">
                <a16:creationId xmlns:a16="http://schemas.microsoft.com/office/drawing/2014/main" id="{59AD379B-5D3D-4970-AB67-3B6AECF84EC6}"/>
              </a:ext>
            </a:extLst>
          </p:cNvPr>
          <p:cNvSpPr/>
          <p:nvPr/>
        </p:nvSpPr>
        <p:spPr>
          <a:xfrm>
            <a:off x="253617" y="1662568"/>
            <a:ext cx="8475206" cy="2926057"/>
          </a:xfrm>
          <a:prstGeom prst="rect">
            <a:avLst/>
          </a:prstGeom>
        </p:spPr>
        <p:txBody>
          <a:bodyPr wrap="square">
            <a:spAutoFit/>
          </a:bodyPr>
          <a:lstStyle/>
          <a:p>
            <a:pPr>
              <a:lnSpc>
                <a:spcPct val="107000"/>
              </a:lnSpc>
              <a:spcAft>
                <a:spcPts val="600"/>
              </a:spcAft>
            </a:pPr>
            <a:r>
              <a:rPr lang="en-GB" sz="88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Instead of this, try this…</a:t>
            </a:r>
          </a:p>
        </p:txBody>
      </p:sp>
    </p:spTree>
    <p:extLst>
      <p:ext uri="{BB962C8B-B14F-4D97-AF65-F5344CB8AC3E}">
        <p14:creationId xmlns:p14="http://schemas.microsoft.com/office/powerpoint/2010/main" val="42017349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58B1A82-D2DF-4469-B28F-0FE7D0274DDA}"/>
              </a:ext>
            </a:extLst>
          </p:cNvPr>
          <p:cNvSpPr txBox="1"/>
          <p:nvPr/>
        </p:nvSpPr>
        <p:spPr>
          <a:xfrm>
            <a:off x="1311856" y="3858670"/>
            <a:ext cx="6889752" cy="1384995"/>
          </a:xfrm>
          <a:prstGeom prst="rect">
            <a:avLst/>
          </a:prstGeom>
          <a:noFill/>
        </p:spPr>
        <p:txBody>
          <a:bodyPr wrap="square" rtlCol="0">
            <a:spAutoFit/>
          </a:bodyPr>
          <a:lstStyle/>
          <a:p>
            <a:r>
              <a:rPr lang="en-GB" sz="2100" dirty="0"/>
              <a:t>You have downloaded a new game but before you can play it asks you to choose a gamertag. </a:t>
            </a:r>
          </a:p>
          <a:p>
            <a:r>
              <a:rPr lang="en-GB" sz="2100" dirty="0"/>
              <a:t>This is the name other players will see within the game. </a:t>
            </a:r>
          </a:p>
          <a:p>
            <a:r>
              <a:rPr lang="en-GB" sz="2100" dirty="0"/>
              <a:t>You choose your real name and press ‘Save’.</a:t>
            </a:r>
          </a:p>
        </p:txBody>
      </p:sp>
      <p:pic>
        <p:nvPicPr>
          <p:cNvPr id="6" name="Picture 5">
            <a:extLst>
              <a:ext uri="{FF2B5EF4-FFF2-40B4-BE49-F238E27FC236}">
                <a16:creationId xmlns:a16="http://schemas.microsoft.com/office/drawing/2014/main" id="{4CD1384F-CD17-41BC-B952-999C69F0F0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9465" y="2025266"/>
            <a:ext cx="5085608" cy="1310711"/>
          </a:xfrm>
          <a:prstGeom prst="rect">
            <a:avLst/>
          </a:prstGeom>
        </p:spPr>
      </p:pic>
      <p:sp>
        <p:nvSpPr>
          <p:cNvPr id="10" name="Speech Bubble: Rectangle 9">
            <a:extLst>
              <a:ext uri="{FF2B5EF4-FFF2-40B4-BE49-F238E27FC236}">
                <a16:creationId xmlns:a16="http://schemas.microsoft.com/office/drawing/2014/main" id="{B0BA4221-1725-4D33-8025-93BD46D2C053}"/>
              </a:ext>
            </a:extLst>
          </p:cNvPr>
          <p:cNvSpPr/>
          <p:nvPr/>
        </p:nvSpPr>
        <p:spPr>
          <a:xfrm>
            <a:off x="4680254" y="1655884"/>
            <a:ext cx="4044297" cy="2049476"/>
          </a:xfrm>
          <a:prstGeom prst="wedgeRectCallout">
            <a:avLst>
              <a:gd name="adj1" fmla="val -62513"/>
              <a:gd name="adj2" fmla="val 11212"/>
            </a:avLst>
          </a:prstGeom>
          <a:ln>
            <a:noFill/>
          </a:ln>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t"/>
          <a:lstStyle/>
          <a:p>
            <a:r>
              <a:rPr lang="en-GB" sz="2100" dirty="0"/>
              <a:t>Gamertags, usernames and social media handles are all public which means anyone can see them. </a:t>
            </a:r>
          </a:p>
          <a:p>
            <a:r>
              <a:rPr lang="en-GB" sz="2100" dirty="0"/>
              <a:t>It’s best not to include any personal information like your name or location in them. </a:t>
            </a:r>
          </a:p>
        </p:txBody>
      </p:sp>
      <p:grpSp>
        <p:nvGrpSpPr>
          <p:cNvPr id="17" name="Group 16">
            <a:extLst>
              <a:ext uri="{FF2B5EF4-FFF2-40B4-BE49-F238E27FC236}">
                <a16:creationId xmlns:a16="http://schemas.microsoft.com/office/drawing/2014/main" id="{F642588E-35CC-445A-990C-827ABEA8A85D}"/>
              </a:ext>
            </a:extLst>
          </p:cNvPr>
          <p:cNvGrpSpPr/>
          <p:nvPr/>
        </p:nvGrpSpPr>
        <p:grpSpPr>
          <a:xfrm>
            <a:off x="0" y="193507"/>
            <a:ext cx="5544766" cy="658835"/>
            <a:chOff x="0" y="193507"/>
            <a:chExt cx="5544766" cy="658835"/>
          </a:xfrm>
        </p:grpSpPr>
        <p:grpSp>
          <p:nvGrpSpPr>
            <p:cNvPr id="16" name="Group 15">
              <a:extLst>
                <a:ext uri="{FF2B5EF4-FFF2-40B4-BE49-F238E27FC236}">
                  <a16:creationId xmlns:a16="http://schemas.microsoft.com/office/drawing/2014/main" id="{A5832EE1-C2F2-4345-B66B-0A6364F73ABD}"/>
                </a:ext>
              </a:extLst>
            </p:cNvPr>
            <p:cNvGrpSpPr/>
            <p:nvPr/>
          </p:nvGrpSpPr>
          <p:grpSpPr>
            <a:xfrm>
              <a:off x="0" y="245701"/>
              <a:ext cx="3807086" cy="554448"/>
              <a:chOff x="0" y="245701"/>
              <a:chExt cx="3807086" cy="554448"/>
            </a:xfrm>
          </p:grpSpPr>
          <p:sp>
            <p:nvSpPr>
              <p:cNvPr id="11" name="Rectangle 10">
                <a:extLst>
                  <a:ext uri="{FF2B5EF4-FFF2-40B4-BE49-F238E27FC236}">
                    <a16:creationId xmlns:a16="http://schemas.microsoft.com/office/drawing/2014/main" id="{4B51A113-ECC9-4EA4-87C5-18D7A2103040}"/>
                  </a:ext>
                </a:extLst>
              </p:cNvPr>
              <p:cNvSpPr/>
              <p:nvPr/>
            </p:nvSpPr>
            <p:spPr>
              <a:xfrm>
                <a:off x="0" y="245701"/>
                <a:ext cx="3218266"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lowchart: Data 11">
                <a:extLst>
                  <a:ext uri="{FF2B5EF4-FFF2-40B4-BE49-F238E27FC236}">
                    <a16:creationId xmlns:a16="http://schemas.microsoft.com/office/drawing/2014/main" id="{295351AF-3240-49AB-B9D6-75FB0BD7BB35}"/>
                  </a:ext>
                </a:extLst>
              </p:cNvPr>
              <p:cNvSpPr/>
              <p:nvPr/>
            </p:nvSpPr>
            <p:spPr>
              <a:xfrm>
                <a:off x="2249667" y="245701"/>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3" name="Rectangle 12">
              <a:extLst>
                <a:ext uri="{FF2B5EF4-FFF2-40B4-BE49-F238E27FC236}">
                  <a16:creationId xmlns:a16="http://schemas.microsoft.com/office/drawing/2014/main" id="{D23848B9-5FA5-42C6-B949-0209B687046B}"/>
                </a:ext>
              </a:extLst>
            </p:cNvPr>
            <p:cNvSpPr/>
            <p:nvPr/>
          </p:nvSpPr>
          <p:spPr>
            <a:xfrm>
              <a:off x="161104" y="193507"/>
              <a:ext cx="5383662"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Instead of this… </a:t>
              </a:r>
            </a:p>
          </p:txBody>
        </p:sp>
      </p:grpSp>
      <p:grpSp>
        <p:nvGrpSpPr>
          <p:cNvPr id="5" name="Group 4">
            <a:extLst>
              <a:ext uri="{FF2B5EF4-FFF2-40B4-BE49-F238E27FC236}">
                <a16:creationId xmlns:a16="http://schemas.microsoft.com/office/drawing/2014/main" id="{2D9EB121-9468-4A82-9DED-556D17D40F6E}"/>
              </a:ext>
            </a:extLst>
          </p:cNvPr>
          <p:cNvGrpSpPr/>
          <p:nvPr/>
        </p:nvGrpSpPr>
        <p:grpSpPr>
          <a:xfrm>
            <a:off x="6633995" y="5396976"/>
            <a:ext cx="2510005" cy="646331"/>
            <a:chOff x="4309867" y="5455342"/>
            <a:chExt cx="2510005" cy="646331"/>
          </a:xfrm>
        </p:grpSpPr>
        <p:sp>
          <p:nvSpPr>
            <p:cNvPr id="14" name="Rectangle 13">
              <a:extLst>
                <a:ext uri="{FF2B5EF4-FFF2-40B4-BE49-F238E27FC236}">
                  <a16:creationId xmlns:a16="http://schemas.microsoft.com/office/drawing/2014/main" id="{9F325F8F-0DAE-479A-8368-53D108169421}"/>
                </a:ext>
              </a:extLst>
            </p:cNvPr>
            <p:cNvSpPr/>
            <p:nvPr/>
          </p:nvSpPr>
          <p:spPr>
            <a:xfrm flipH="1" flipV="1">
              <a:off x="4680253" y="5522675"/>
              <a:ext cx="2139619"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Flowchart: Data 14">
              <a:extLst>
                <a:ext uri="{FF2B5EF4-FFF2-40B4-BE49-F238E27FC236}">
                  <a16:creationId xmlns:a16="http://schemas.microsoft.com/office/drawing/2014/main" id="{144A1C49-474A-4078-AF58-51306AE49C60}"/>
                </a:ext>
              </a:extLst>
            </p:cNvPr>
            <p:cNvSpPr/>
            <p:nvPr/>
          </p:nvSpPr>
          <p:spPr>
            <a:xfrm flipH="1" flipV="1">
              <a:off x="4309867" y="5522675"/>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B4D61F86-090B-4C16-8768-FDA3BACE09AD}"/>
                </a:ext>
              </a:extLst>
            </p:cNvPr>
            <p:cNvSpPr/>
            <p:nvPr/>
          </p:nvSpPr>
          <p:spPr>
            <a:xfrm>
              <a:off x="4834134" y="5455342"/>
              <a:ext cx="1868268" cy="646331"/>
            </a:xfrm>
            <a:prstGeom prst="rect">
              <a:avLst/>
            </a:prstGeom>
          </p:spPr>
          <p:txBody>
            <a:bodyPr wrap="none">
              <a:spAutoFit/>
            </a:bodyPr>
            <a:lstStyle/>
            <a:p>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try this…</a:t>
              </a:r>
              <a:endParaRPr lang="en-GB" sz="3600" dirty="0"/>
            </a:p>
          </p:txBody>
        </p:sp>
      </p:grpSp>
    </p:spTree>
    <p:extLst>
      <p:ext uri="{BB962C8B-B14F-4D97-AF65-F5344CB8AC3E}">
        <p14:creationId xmlns:p14="http://schemas.microsoft.com/office/powerpoint/2010/main" val="1442825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8A7C2B62-B93C-4FB1-ABB7-3E886AFCAE8A}"/>
              </a:ext>
            </a:extLst>
          </p:cNvPr>
          <p:cNvGrpSpPr/>
          <p:nvPr/>
        </p:nvGrpSpPr>
        <p:grpSpPr>
          <a:xfrm>
            <a:off x="1642344" y="1124420"/>
            <a:ext cx="2772063" cy="2850097"/>
            <a:chOff x="401053" y="1247274"/>
            <a:chExt cx="4572000" cy="4572000"/>
          </a:xfrm>
        </p:grpSpPr>
        <p:pic>
          <p:nvPicPr>
            <p:cNvPr id="1026" name="Picture 2" descr="Image result for location tag instagram">
              <a:extLst>
                <a:ext uri="{FF2B5EF4-FFF2-40B4-BE49-F238E27FC236}">
                  <a16:creationId xmlns:a16="http://schemas.microsoft.com/office/drawing/2014/main" id="{85C14521-2FCB-453D-97BE-3DD426AF33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053" y="1247274"/>
              <a:ext cx="4572000" cy="4572000"/>
            </a:xfrm>
            <a:prstGeom prst="rect">
              <a:avLst/>
            </a:prstGeom>
            <a:noFill/>
            <a:ln>
              <a:solidFill>
                <a:schemeClr val="bg2"/>
              </a:solidFill>
            </a:ln>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EC703535-B602-4B33-ACBD-F7E0CD50068C}"/>
                </a:ext>
              </a:extLst>
            </p:cNvPr>
            <p:cNvPicPr>
              <a:picLocks noChangeAspect="1"/>
            </p:cNvPicPr>
            <p:nvPr/>
          </p:nvPicPr>
          <p:blipFill rotWithShape="1">
            <a:blip r:embed="rId4">
              <a:extLst>
                <a:ext uri="{28A0092B-C50C-407E-A947-70E740481C1C}">
                  <a14:useLocalDpi xmlns:a14="http://schemas.microsoft.com/office/drawing/2010/main" val="0"/>
                </a:ext>
              </a:extLst>
            </a:blip>
            <a:srcRect l="12948" r="13560"/>
            <a:stretch/>
          </p:blipFill>
          <p:spPr>
            <a:xfrm>
              <a:off x="754636" y="1780674"/>
              <a:ext cx="869511" cy="787315"/>
            </a:xfrm>
            <a:prstGeom prst="rect">
              <a:avLst/>
            </a:prstGeom>
          </p:spPr>
        </p:pic>
      </p:grpSp>
      <p:sp>
        <p:nvSpPr>
          <p:cNvPr id="2" name="TextBox 1">
            <a:extLst>
              <a:ext uri="{FF2B5EF4-FFF2-40B4-BE49-F238E27FC236}">
                <a16:creationId xmlns:a16="http://schemas.microsoft.com/office/drawing/2014/main" id="{358B1A82-D2DF-4469-B28F-0FE7D0274DDA}"/>
              </a:ext>
            </a:extLst>
          </p:cNvPr>
          <p:cNvSpPr txBox="1"/>
          <p:nvPr/>
        </p:nvSpPr>
        <p:spPr>
          <a:xfrm>
            <a:off x="996830" y="3974517"/>
            <a:ext cx="6889752" cy="1708160"/>
          </a:xfrm>
          <a:prstGeom prst="rect">
            <a:avLst/>
          </a:prstGeom>
          <a:noFill/>
        </p:spPr>
        <p:txBody>
          <a:bodyPr wrap="square" rtlCol="0">
            <a:spAutoFit/>
          </a:bodyPr>
          <a:lstStyle/>
          <a:p>
            <a:r>
              <a:rPr lang="en-GB" sz="2100" dirty="0"/>
              <a:t>You are uploading a picture from the weekend to your social media profile. You had a great day and want to show everyone what you did and where you went.</a:t>
            </a:r>
          </a:p>
          <a:p>
            <a:r>
              <a:rPr lang="en-GB" sz="2100" dirty="0"/>
              <a:t>When you upload the picture there is an option to share the location so you click ‘yes’. </a:t>
            </a:r>
          </a:p>
        </p:txBody>
      </p:sp>
      <p:sp>
        <p:nvSpPr>
          <p:cNvPr id="10" name="Speech Bubble: Rectangle 9">
            <a:extLst>
              <a:ext uri="{FF2B5EF4-FFF2-40B4-BE49-F238E27FC236}">
                <a16:creationId xmlns:a16="http://schemas.microsoft.com/office/drawing/2014/main" id="{B0BA4221-1725-4D33-8025-93BD46D2C053}"/>
              </a:ext>
            </a:extLst>
          </p:cNvPr>
          <p:cNvSpPr/>
          <p:nvPr/>
        </p:nvSpPr>
        <p:spPr>
          <a:xfrm>
            <a:off x="4572000" y="1633253"/>
            <a:ext cx="4044297" cy="2049476"/>
          </a:xfrm>
          <a:prstGeom prst="wedgeRectCallout">
            <a:avLst>
              <a:gd name="adj1" fmla="val -66601"/>
              <a:gd name="adj2" fmla="val 3618"/>
            </a:avLst>
          </a:prstGeom>
          <a:ln>
            <a:noFill/>
          </a:ln>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t"/>
          <a:lstStyle/>
          <a:p>
            <a:r>
              <a:rPr lang="en-GB" dirty="0"/>
              <a:t>Remember that your location is part of your personal information and it’s best not to share this with everyone online. </a:t>
            </a:r>
          </a:p>
          <a:p>
            <a:endParaRPr lang="en-GB" dirty="0"/>
          </a:p>
          <a:p>
            <a:r>
              <a:rPr lang="en-GB" dirty="0"/>
              <a:t>If you are going to share a location then this should be a public place and not a private or personal space. </a:t>
            </a:r>
          </a:p>
        </p:txBody>
      </p:sp>
      <p:grpSp>
        <p:nvGrpSpPr>
          <p:cNvPr id="18" name="Group 17">
            <a:extLst>
              <a:ext uri="{FF2B5EF4-FFF2-40B4-BE49-F238E27FC236}">
                <a16:creationId xmlns:a16="http://schemas.microsoft.com/office/drawing/2014/main" id="{7C9DC941-AB0D-4943-BEB7-C803336F5F21}"/>
              </a:ext>
            </a:extLst>
          </p:cNvPr>
          <p:cNvGrpSpPr/>
          <p:nvPr/>
        </p:nvGrpSpPr>
        <p:grpSpPr>
          <a:xfrm>
            <a:off x="0" y="193507"/>
            <a:ext cx="5544766" cy="658835"/>
            <a:chOff x="0" y="193507"/>
            <a:chExt cx="5544766" cy="658835"/>
          </a:xfrm>
        </p:grpSpPr>
        <p:grpSp>
          <p:nvGrpSpPr>
            <p:cNvPr id="19" name="Group 18">
              <a:extLst>
                <a:ext uri="{FF2B5EF4-FFF2-40B4-BE49-F238E27FC236}">
                  <a16:creationId xmlns:a16="http://schemas.microsoft.com/office/drawing/2014/main" id="{64BFEBEA-BD2D-48D8-9FDC-14DBE58EA499}"/>
                </a:ext>
              </a:extLst>
            </p:cNvPr>
            <p:cNvGrpSpPr/>
            <p:nvPr/>
          </p:nvGrpSpPr>
          <p:grpSpPr>
            <a:xfrm>
              <a:off x="0" y="245701"/>
              <a:ext cx="3807086" cy="554448"/>
              <a:chOff x="0" y="245701"/>
              <a:chExt cx="3807086" cy="554448"/>
            </a:xfrm>
          </p:grpSpPr>
          <p:sp>
            <p:nvSpPr>
              <p:cNvPr id="21" name="Rectangle 20">
                <a:extLst>
                  <a:ext uri="{FF2B5EF4-FFF2-40B4-BE49-F238E27FC236}">
                    <a16:creationId xmlns:a16="http://schemas.microsoft.com/office/drawing/2014/main" id="{64BD5404-0223-475B-8A3A-D7B5BDDD8399}"/>
                  </a:ext>
                </a:extLst>
              </p:cNvPr>
              <p:cNvSpPr/>
              <p:nvPr/>
            </p:nvSpPr>
            <p:spPr>
              <a:xfrm>
                <a:off x="0" y="245701"/>
                <a:ext cx="3218266"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Flowchart: Data 21">
                <a:extLst>
                  <a:ext uri="{FF2B5EF4-FFF2-40B4-BE49-F238E27FC236}">
                    <a16:creationId xmlns:a16="http://schemas.microsoft.com/office/drawing/2014/main" id="{7FCB46DF-FE08-4555-BDA4-CBB6D65C9692}"/>
                  </a:ext>
                </a:extLst>
              </p:cNvPr>
              <p:cNvSpPr/>
              <p:nvPr/>
            </p:nvSpPr>
            <p:spPr>
              <a:xfrm>
                <a:off x="2249667" y="245701"/>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0" name="Rectangle 19">
              <a:extLst>
                <a:ext uri="{FF2B5EF4-FFF2-40B4-BE49-F238E27FC236}">
                  <a16:creationId xmlns:a16="http://schemas.microsoft.com/office/drawing/2014/main" id="{866C5CCD-AAEE-4791-848B-4C8D0A0B242B}"/>
                </a:ext>
              </a:extLst>
            </p:cNvPr>
            <p:cNvSpPr/>
            <p:nvPr/>
          </p:nvSpPr>
          <p:spPr>
            <a:xfrm>
              <a:off x="161104" y="193507"/>
              <a:ext cx="5383662"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Instead of this… </a:t>
              </a:r>
            </a:p>
          </p:txBody>
        </p:sp>
      </p:grpSp>
      <p:grpSp>
        <p:nvGrpSpPr>
          <p:cNvPr id="23" name="Group 22">
            <a:extLst>
              <a:ext uri="{FF2B5EF4-FFF2-40B4-BE49-F238E27FC236}">
                <a16:creationId xmlns:a16="http://schemas.microsoft.com/office/drawing/2014/main" id="{59509135-9CD2-4D75-83C9-CCB1D25BAF07}"/>
              </a:ext>
            </a:extLst>
          </p:cNvPr>
          <p:cNvGrpSpPr/>
          <p:nvPr/>
        </p:nvGrpSpPr>
        <p:grpSpPr>
          <a:xfrm>
            <a:off x="6633995" y="5396976"/>
            <a:ext cx="2510005" cy="646331"/>
            <a:chOff x="4309867" y="5455342"/>
            <a:chExt cx="2510005" cy="646331"/>
          </a:xfrm>
        </p:grpSpPr>
        <p:sp>
          <p:nvSpPr>
            <p:cNvPr id="24" name="Rectangle 23">
              <a:extLst>
                <a:ext uri="{FF2B5EF4-FFF2-40B4-BE49-F238E27FC236}">
                  <a16:creationId xmlns:a16="http://schemas.microsoft.com/office/drawing/2014/main" id="{AEC79E2C-D3CA-40F1-9781-4224AD491F0B}"/>
                </a:ext>
              </a:extLst>
            </p:cNvPr>
            <p:cNvSpPr/>
            <p:nvPr/>
          </p:nvSpPr>
          <p:spPr>
            <a:xfrm flipH="1" flipV="1">
              <a:off x="4680253" y="5522675"/>
              <a:ext cx="2139619"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Flowchart: Data 24">
              <a:extLst>
                <a:ext uri="{FF2B5EF4-FFF2-40B4-BE49-F238E27FC236}">
                  <a16:creationId xmlns:a16="http://schemas.microsoft.com/office/drawing/2014/main" id="{AA85EF05-3916-46EE-9CD7-9DA31C802ADE}"/>
                </a:ext>
              </a:extLst>
            </p:cNvPr>
            <p:cNvSpPr/>
            <p:nvPr/>
          </p:nvSpPr>
          <p:spPr>
            <a:xfrm flipH="1" flipV="1">
              <a:off x="4309867" y="5522675"/>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696887F9-8355-4E7D-8DC6-F6CCEF13779E}"/>
                </a:ext>
              </a:extLst>
            </p:cNvPr>
            <p:cNvSpPr/>
            <p:nvPr/>
          </p:nvSpPr>
          <p:spPr>
            <a:xfrm>
              <a:off x="4834134" y="5455342"/>
              <a:ext cx="1868268" cy="646331"/>
            </a:xfrm>
            <a:prstGeom prst="rect">
              <a:avLst/>
            </a:prstGeom>
          </p:spPr>
          <p:txBody>
            <a:bodyPr wrap="none">
              <a:spAutoFit/>
            </a:bodyPr>
            <a:lstStyle/>
            <a:p>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try this…</a:t>
              </a:r>
              <a:endParaRPr lang="en-GB" sz="3600" dirty="0"/>
            </a:p>
          </p:txBody>
        </p:sp>
      </p:grpSp>
    </p:spTree>
    <p:extLst>
      <p:ext uri="{BB962C8B-B14F-4D97-AF65-F5344CB8AC3E}">
        <p14:creationId xmlns:p14="http://schemas.microsoft.com/office/powerpoint/2010/main" val="1165516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8FA11EB-2CCB-4419-BF0C-1766FA2534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9133" y="904536"/>
            <a:ext cx="3561366" cy="2745586"/>
          </a:xfrm>
          <a:prstGeom prst="rect">
            <a:avLst/>
          </a:prstGeom>
        </p:spPr>
      </p:pic>
      <p:sp>
        <p:nvSpPr>
          <p:cNvPr id="2" name="TextBox 1">
            <a:extLst>
              <a:ext uri="{FF2B5EF4-FFF2-40B4-BE49-F238E27FC236}">
                <a16:creationId xmlns:a16="http://schemas.microsoft.com/office/drawing/2014/main" id="{358B1A82-D2DF-4469-B28F-0FE7D0274DDA}"/>
              </a:ext>
            </a:extLst>
          </p:cNvPr>
          <p:cNvSpPr txBox="1"/>
          <p:nvPr/>
        </p:nvSpPr>
        <p:spPr>
          <a:xfrm>
            <a:off x="746238" y="3706414"/>
            <a:ext cx="7651524" cy="1708160"/>
          </a:xfrm>
          <a:prstGeom prst="rect">
            <a:avLst/>
          </a:prstGeom>
          <a:noFill/>
        </p:spPr>
        <p:txBody>
          <a:bodyPr wrap="square" rtlCol="0">
            <a:spAutoFit/>
          </a:bodyPr>
          <a:lstStyle/>
          <a:p>
            <a:r>
              <a:rPr lang="en-GB" sz="2100" dirty="0"/>
              <a:t>You have been stuck on the same level in a game all afternoon and one of the other players offers to help you. They are really good at the game and always very nice to you, even though you have never actually met them before. </a:t>
            </a:r>
          </a:p>
          <a:p>
            <a:r>
              <a:rPr lang="en-GB" sz="2100" dirty="0"/>
              <a:t>They ask for your password so they can help and you give it to them.</a:t>
            </a:r>
          </a:p>
        </p:txBody>
      </p:sp>
      <p:sp>
        <p:nvSpPr>
          <p:cNvPr id="10" name="Speech Bubble: Rectangle 9">
            <a:extLst>
              <a:ext uri="{FF2B5EF4-FFF2-40B4-BE49-F238E27FC236}">
                <a16:creationId xmlns:a16="http://schemas.microsoft.com/office/drawing/2014/main" id="{B0BA4221-1725-4D33-8025-93BD46D2C053}"/>
              </a:ext>
            </a:extLst>
          </p:cNvPr>
          <p:cNvSpPr/>
          <p:nvPr/>
        </p:nvSpPr>
        <p:spPr>
          <a:xfrm>
            <a:off x="4572000" y="1504882"/>
            <a:ext cx="4044297" cy="2049476"/>
          </a:xfrm>
          <a:prstGeom prst="wedgeRectCallout">
            <a:avLst>
              <a:gd name="adj1" fmla="val -74299"/>
              <a:gd name="adj2" fmla="val 31147"/>
            </a:avLst>
          </a:prstGeom>
          <a:ln>
            <a:noFill/>
          </a:ln>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t"/>
          <a:lstStyle/>
          <a:p>
            <a:r>
              <a:rPr lang="en-GB" sz="2100" dirty="0"/>
              <a:t>Never share your password with anyone online. The only people who may know your password are the trusted adults who look after you like a parent or carer or teacher. </a:t>
            </a:r>
          </a:p>
        </p:txBody>
      </p:sp>
      <p:grpSp>
        <p:nvGrpSpPr>
          <p:cNvPr id="9" name="Group 8">
            <a:extLst>
              <a:ext uri="{FF2B5EF4-FFF2-40B4-BE49-F238E27FC236}">
                <a16:creationId xmlns:a16="http://schemas.microsoft.com/office/drawing/2014/main" id="{BC28C1B7-B4AE-4492-A962-79C4978C35F4}"/>
              </a:ext>
            </a:extLst>
          </p:cNvPr>
          <p:cNvGrpSpPr/>
          <p:nvPr/>
        </p:nvGrpSpPr>
        <p:grpSpPr>
          <a:xfrm>
            <a:off x="0" y="193507"/>
            <a:ext cx="5544766" cy="658835"/>
            <a:chOff x="0" y="193507"/>
            <a:chExt cx="5544766" cy="658835"/>
          </a:xfrm>
        </p:grpSpPr>
        <p:grpSp>
          <p:nvGrpSpPr>
            <p:cNvPr id="11" name="Group 10">
              <a:extLst>
                <a:ext uri="{FF2B5EF4-FFF2-40B4-BE49-F238E27FC236}">
                  <a16:creationId xmlns:a16="http://schemas.microsoft.com/office/drawing/2014/main" id="{BEA6A154-F7A3-4EFF-AA30-47C6C3CCAA4E}"/>
                </a:ext>
              </a:extLst>
            </p:cNvPr>
            <p:cNvGrpSpPr/>
            <p:nvPr/>
          </p:nvGrpSpPr>
          <p:grpSpPr>
            <a:xfrm>
              <a:off x="0" y="245701"/>
              <a:ext cx="3807086" cy="554448"/>
              <a:chOff x="0" y="245701"/>
              <a:chExt cx="3807086" cy="554448"/>
            </a:xfrm>
          </p:grpSpPr>
          <p:sp>
            <p:nvSpPr>
              <p:cNvPr id="13" name="Rectangle 12">
                <a:extLst>
                  <a:ext uri="{FF2B5EF4-FFF2-40B4-BE49-F238E27FC236}">
                    <a16:creationId xmlns:a16="http://schemas.microsoft.com/office/drawing/2014/main" id="{3CFB8B42-9459-4893-9A71-D38912633CC5}"/>
                  </a:ext>
                </a:extLst>
              </p:cNvPr>
              <p:cNvSpPr/>
              <p:nvPr/>
            </p:nvSpPr>
            <p:spPr>
              <a:xfrm>
                <a:off x="0" y="245701"/>
                <a:ext cx="3218266"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Data 13">
                <a:extLst>
                  <a:ext uri="{FF2B5EF4-FFF2-40B4-BE49-F238E27FC236}">
                    <a16:creationId xmlns:a16="http://schemas.microsoft.com/office/drawing/2014/main" id="{C6048C00-623E-490F-92F3-E664587417AC}"/>
                  </a:ext>
                </a:extLst>
              </p:cNvPr>
              <p:cNvSpPr/>
              <p:nvPr/>
            </p:nvSpPr>
            <p:spPr>
              <a:xfrm>
                <a:off x="2249667" y="245701"/>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 name="Rectangle 11">
              <a:extLst>
                <a:ext uri="{FF2B5EF4-FFF2-40B4-BE49-F238E27FC236}">
                  <a16:creationId xmlns:a16="http://schemas.microsoft.com/office/drawing/2014/main" id="{4AACF806-4BA6-4BBD-B7C7-1171078F7329}"/>
                </a:ext>
              </a:extLst>
            </p:cNvPr>
            <p:cNvSpPr/>
            <p:nvPr/>
          </p:nvSpPr>
          <p:spPr>
            <a:xfrm>
              <a:off x="161104" y="193507"/>
              <a:ext cx="5383662"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Instead of this… </a:t>
              </a:r>
            </a:p>
          </p:txBody>
        </p:sp>
      </p:grpSp>
      <p:grpSp>
        <p:nvGrpSpPr>
          <p:cNvPr id="15" name="Group 14">
            <a:extLst>
              <a:ext uri="{FF2B5EF4-FFF2-40B4-BE49-F238E27FC236}">
                <a16:creationId xmlns:a16="http://schemas.microsoft.com/office/drawing/2014/main" id="{BEBE064E-01E9-403C-A2EE-2EF8D004D248}"/>
              </a:ext>
            </a:extLst>
          </p:cNvPr>
          <p:cNvGrpSpPr/>
          <p:nvPr/>
        </p:nvGrpSpPr>
        <p:grpSpPr>
          <a:xfrm>
            <a:off x="6633995" y="5396976"/>
            <a:ext cx="2510005" cy="646331"/>
            <a:chOff x="4309867" y="5455342"/>
            <a:chExt cx="2510005" cy="646331"/>
          </a:xfrm>
        </p:grpSpPr>
        <p:sp>
          <p:nvSpPr>
            <p:cNvPr id="16" name="Rectangle 15">
              <a:extLst>
                <a:ext uri="{FF2B5EF4-FFF2-40B4-BE49-F238E27FC236}">
                  <a16:creationId xmlns:a16="http://schemas.microsoft.com/office/drawing/2014/main" id="{7B0654D0-DD9B-4F38-9B90-CB3D3B295A79}"/>
                </a:ext>
              </a:extLst>
            </p:cNvPr>
            <p:cNvSpPr/>
            <p:nvPr/>
          </p:nvSpPr>
          <p:spPr>
            <a:xfrm flipH="1" flipV="1">
              <a:off x="4680253" y="5522675"/>
              <a:ext cx="2139619"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lowchart: Data 16">
              <a:extLst>
                <a:ext uri="{FF2B5EF4-FFF2-40B4-BE49-F238E27FC236}">
                  <a16:creationId xmlns:a16="http://schemas.microsoft.com/office/drawing/2014/main" id="{C8666DC7-B1BB-4434-8F4E-2C036E817EB0}"/>
                </a:ext>
              </a:extLst>
            </p:cNvPr>
            <p:cNvSpPr/>
            <p:nvPr/>
          </p:nvSpPr>
          <p:spPr>
            <a:xfrm flipH="1" flipV="1">
              <a:off x="4309867" y="5522675"/>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BD3F0143-BFF0-4D32-BFD0-5F097A2B9FA0}"/>
                </a:ext>
              </a:extLst>
            </p:cNvPr>
            <p:cNvSpPr/>
            <p:nvPr/>
          </p:nvSpPr>
          <p:spPr>
            <a:xfrm>
              <a:off x="4834134" y="5455342"/>
              <a:ext cx="1868268" cy="646331"/>
            </a:xfrm>
            <a:prstGeom prst="rect">
              <a:avLst/>
            </a:prstGeom>
          </p:spPr>
          <p:txBody>
            <a:bodyPr wrap="none">
              <a:spAutoFit/>
            </a:bodyPr>
            <a:lstStyle/>
            <a:p>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try this…</a:t>
              </a:r>
              <a:endParaRPr lang="en-GB" sz="3600" dirty="0"/>
            </a:p>
          </p:txBody>
        </p:sp>
      </p:grpSp>
    </p:spTree>
    <p:extLst>
      <p:ext uri="{BB962C8B-B14F-4D97-AF65-F5344CB8AC3E}">
        <p14:creationId xmlns:p14="http://schemas.microsoft.com/office/powerpoint/2010/main" val="3630974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4148681-C883-4C25-AF0A-1974B693BC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1764" y="1011055"/>
            <a:ext cx="2839462" cy="2876448"/>
          </a:xfrm>
          <a:prstGeom prst="rect">
            <a:avLst/>
          </a:prstGeom>
        </p:spPr>
      </p:pic>
      <p:sp>
        <p:nvSpPr>
          <p:cNvPr id="2" name="TextBox 1">
            <a:extLst>
              <a:ext uri="{FF2B5EF4-FFF2-40B4-BE49-F238E27FC236}">
                <a16:creationId xmlns:a16="http://schemas.microsoft.com/office/drawing/2014/main" id="{358B1A82-D2DF-4469-B28F-0FE7D0274DDA}"/>
              </a:ext>
            </a:extLst>
          </p:cNvPr>
          <p:cNvSpPr txBox="1"/>
          <p:nvPr/>
        </p:nvSpPr>
        <p:spPr>
          <a:xfrm>
            <a:off x="712484" y="4015639"/>
            <a:ext cx="6889752" cy="1708160"/>
          </a:xfrm>
          <a:prstGeom prst="rect">
            <a:avLst/>
          </a:prstGeom>
          <a:noFill/>
        </p:spPr>
        <p:txBody>
          <a:bodyPr wrap="square" rtlCol="0">
            <a:spAutoFit/>
          </a:bodyPr>
          <a:lstStyle/>
          <a:p>
            <a:r>
              <a:rPr lang="en-GB" sz="2100" dirty="0"/>
              <a:t>You are signing up to a new social media account and there is a form which asks you for some information in order to sign up. It asks you for your name, email address, date of birth and your postcode. </a:t>
            </a:r>
          </a:p>
          <a:p>
            <a:r>
              <a:rPr lang="en-GB" sz="2100" dirty="0"/>
              <a:t>You enter all the information and click ‘Sign up!’ </a:t>
            </a:r>
          </a:p>
        </p:txBody>
      </p:sp>
      <p:sp>
        <p:nvSpPr>
          <p:cNvPr id="10" name="Speech Bubble: Rectangle 9">
            <a:extLst>
              <a:ext uri="{FF2B5EF4-FFF2-40B4-BE49-F238E27FC236}">
                <a16:creationId xmlns:a16="http://schemas.microsoft.com/office/drawing/2014/main" id="{B0BA4221-1725-4D33-8025-93BD46D2C053}"/>
              </a:ext>
            </a:extLst>
          </p:cNvPr>
          <p:cNvSpPr/>
          <p:nvPr/>
        </p:nvSpPr>
        <p:spPr>
          <a:xfrm>
            <a:off x="4598214" y="1607261"/>
            <a:ext cx="4071561" cy="2280242"/>
          </a:xfrm>
          <a:prstGeom prst="wedgeRectCallout">
            <a:avLst>
              <a:gd name="adj1" fmla="val -62513"/>
              <a:gd name="adj2" fmla="val 11212"/>
            </a:avLst>
          </a:prstGeom>
          <a:ln>
            <a:noFill/>
          </a:ln>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t"/>
          <a:lstStyle/>
          <a:p>
            <a:r>
              <a:rPr lang="en-GB" sz="1950" dirty="0"/>
              <a:t>Sometimes you need to share some personal information online when signing up to a new account. </a:t>
            </a:r>
          </a:p>
          <a:p>
            <a:r>
              <a:rPr lang="en-GB" sz="1950" dirty="0"/>
              <a:t>You only need to share the information with the star next to it and it’s best to check with an adult first.</a:t>
            </a:r>
          </a:p>
        </p:txBody>
      </p:sp>
      <p:grpSp>
        <p:nvGrpSpPr>
          <p:cNvPr id="9" name="Group 8">
            <a:extLst>
              <a:ext uri="{FF2B5EF4-FFF2-40B4-BE49-F238E27FC236}">
                <a16:creationId xmlns:a16="http://schemas.microsoft.com/office/drawing/2014/main" id="{B0980008-8002-476F-AE1A-E82771CB9623}"/>
              </a:ext>
            </a:extLst>
          </p:cNvPr>
          <p:cNvGrpSpPr/>
          <p:nvPr/>
        </p:nvGrpSpPr>
        <p:grpSpPr>
          <a:xfrm>
            <a:off x="0" y="193507"/>
            <a:ext cx="5544766" cy="658835"/>
            <a:chOff x="0" y="193507"/>
            <a:chExt cx="5544766" cy="658835"/>
          </a:xfrm>
        </p:grpSpPr>
        <p:grpSp>
          <p:nvGrpSpPr>
            <p:cNvPr id="11" name="Group 10">
              <a:extLst>
                <a:ext uri="{FF2B5EF4-FFF2-40B4-BE49-F238E27FC236}">
                  <a16:creationId xmlns:a16="http://schemas.microsoft.com/office/drawing/2014/main" id="{26C38BEC-D7D8-4E36-A94F-A13F5EA0A0A4}"/>
                </a:ext>
              </a:extLst>
            </p:cNvPr>
            <p:cNvGrpSpPr/>
            <p:nvPr/>
          </p:nvGrpSpPr>
          <p:grpSpPr>
            <a:xfrm>
              <a:off x="0" y="245701"/>
              <a:ext cx="3807086" cy="554448"/>
              <a:chOff x="0" y="245701"/>
              <a:chExt cx="3807086" cy="554448"/>
            </a:xfrm>
          </p:grpSpPr>
          <p:sp>
            <p:nvSpPr>
              <p:cNvPr id="13" name="Rectangle 12">
                <a:extLst>
                  <a:ext uri="{FF2B5EF4-FFF2-40B4-BE49-F238E27FC236}">
                    <a16:creationId xmlns:a16="http://schemas.microsoft.com/office/drawing/2014/main" id="{0DCA2A51-B039-469D-A76E-C71338D9AD7A}"/>
                  </a:ext>
                </a:extLst>
              </p:cNvPr>
              <p:cNvSpPr/>
              <p:nvPr/>
            </p:nvSpPr>
            <p:spPr>
              <a:xfrm>
                <a:off x="0" y="245701"/>
                <a:ext cx="3218266"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Data 13">
                <a:extLst>
                  <a:ext uri="{FF2B5EF4-FFF2-40B4-BE49-F238E27FC236}">
                    <a16:creationId xmlns:a16="http://schemas.microsoft.com/office/drawing/2014/main" id="{EBDF37E5-8CAB-4553-B2A1-D6BEF149C6D0}"/>
                  </a:ext>
                </a:extLst>
              </p:cNvPr>
              <p:cNvSpPr/>
              <p:nvPr/>
            </p:nvSpPr>
            <p:spPr>
              <a:xfrm>
                <a:off x="2249667" y="245701"/>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 name="Rectangle 11">
              <a:extLst>
                <a:ext uri="{FF2B5EF4-FFF2-40B4-BE49-F238E27FC236}">
                  <a16:creationId xmlns:a16="http://schemas.microsoft.com/office/drawing/2014/main" id="{B50FA62C-B789-4D17-8DA3-6A6217A457E4}"/>
                </a:ext>
              </a:extLst>
            </p:cNvPr>
            <p:cNvSpPr/>
            <p:nvPr/>
          </p:nvSpPr>
          <p:spPr>
            <a:xfrm>
              <a:off x="161104" y="193507"/>
              <a:ext cx="5383662"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Instead of this… </a:t>
              </a:r>
            </a:p>
          </p:txBody>
        </p:sp>
      </p:grpSp>
      <p:grpSp>
        <p:nvGrpSpPr>
          <p:cNvPr id="15" name="Group 14">
            <a:extLst>
              <a:ext uri="{FF2B5EF4-FFF2-40B4-BE49-F238E27FC236}">
                <a16:creationId xmlns:a16="http://schemas.microsoft.com/office/drawing/2014/main" id="{0FE9E7EA-C23E-40BB-9BE5-D9D858DEC2E7}"/>
              </a:ext>
            </a:extLst>
          </p:cNvPr>
          <p:cNvGrpSpPr/>
          <p:nvPr/>
        </p:nvGrpSpPr>
        <p:grpSpPr>
          <a:xfrm>
            <a:off x="6633995" y="5396976"/>
            <a:ext cx="2510005" cy="646331"/>
            <a:chOff x="4309867" y="5455342"/>
            <a:chExt cx="2510005" cy="646331"/>
          </a:xfrm>
        </p:grpSpPr>
        <p:sp>
          <p:nvSpPr>
            <p:cNvPr id="16" name="Rectangle 15">
              <a:extLst>
                <a:ext uri="{FF2B5EF4-FFF2-40B4-BE49-F238E27FC236}">
                  <a16:creationId xmlns:a16="http://schemas.microsoft.com/office/drawing/2014/main" id="{4BB87163-2124-4041-B88C-9A68C1792A06}"/>
                </a:ext>
              </a:extLst>
            </p:cNvPr>
            <p:cNvSpPr/>
            <p:nvPr/>
          </p:nvSpPr>
          <p:spPr>
            <a:xfrm flipH="1" flipV="1">
              <a:off x="4680253" y="5522675"/>
              <a:ext cx="2139619"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lowchart: Data 16">
              <a:extLst>
                <a:ext uri="{FF2B5EF4-FFF2-40B4-BE49-F238E27FC236}">
                  <a16:creationId xmlns:a16="http://schemas.microsoft.com/office/drawing/2014/main" id="{20691CC9-C6EB-4B8A-B4E3-FCB3621D02D1}"/>
                </a:ext>
              </a:extLst>
            </p:cNvPr>
            <p:cNvSpPr/>
            <p:nvPr/>
          </p:nvSpPr>
          <p:spPr>
            <a:xfrm flipH="1" flipV="1">
              <a:off x="4309867" y="5522675"/>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AA3BA27E-AB57-4A8B-ADCA-961E307CA949}"/>
                </a:ext>
              </a:extLst>
            </p:cNvPr>
            <p:cNvSpPr/>
            <p:nvPr/>
          </p:nvSpPr>
          <p:spPr>
            <a:xfrm>
              <a:off x="4834134" y="5455342"/>
              <a:ext cx="1868268" cy="646331"/>
            </a:xfrm>
            <a:prstGeom prst="rect">
              <a:avLst/>
            </a:prstGeom>
          </p:spPr>
          <p:txBody>
            <a:bodyPr wrap="none">
              <a:spAutoFit/>
            </a:bodyPr>
            <a:lstStyle/>
            <a:p>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try this…</a:t>
              </a:r>
              <a:endParaRPr lang="en-GB" sz="3600" dirty="0"/>
            </a:p>
          </p:txBody>
        </p:sp>
      </p:grpSp>
    </p:spTree>
    <p:extLst>
      <p:ext uri="{BB962C8B-B14F-4D97-AF65-F5344CB8AC3E}">
        <p14:creationId xmlns:p14="http://schemas.microsoft.com/office/powerpoint/2010/main" val="3119053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8985</TotalTime>
  <Words>568</Words>
  <Application>Microsoft Office PowerPoint</Application>
  <PresentationFormat>On-screen Show (4:3)</PresentationFormat>
  <Paragraphs>45</Paragraphs>
  <Slides>7</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Kate Edwards</dc:creator>
  <cp:lastModifiedBy>Gareth Cort</cp:lastModifiedBy>
  <cp:revision>51</cp:revision>
  <dcterms:created xsi:type="dcterms:W3CDTF">2018-11-28T09:47:38Z</dcterms:created>
  <dcterms:modified xsi:type="dcterms:W3CDTF">2020-11-06T13:55:22Z</dcterms:modified>
</cp:coreProperties>
</file>