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5"/>
  </p:notesMasterIdLst>
  <p:sldIdLst>
    <p:sldId id="272" r:id="rId2"/>
    <p:sldId id="256" r:id="rId3"/>
    <p:sldId id="257" r:id="rId4"/>
    <p:sldId id="260" r:id="rId5"/>
    <p:sldId id="274" r:id="rId6"/>
    <p:sldId id="275" r:id="rId7"/>
    <p:sldId id="276" r:id="rId8"/>
    <p:sldId id="277" r:id="rId9"/>
    <p:sldId id="265" r:id="rId10"/>
    <p:sldId id="278" r:id="rId11"/>
    <p:sldId id="269" r:id="rId12"/>
    <p:sldId id="279" r:id="rId13"/>
    <p:sldId id="280" r:id="rId14"/>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A4FF"/>
    <a:srgbClr val="A6A6A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7331E174-D78E-4B3D-9BF8-10AEE0FA2BA3}" v="51" dt="2019-12-12T18:34:56.930"/>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987" autoAdjust="0"/>
    <p:restoredTop sz="80259" autoAdjust="0"/>
  </p:normalViewPr>
  <p:slideViewPr>
    <p:cSldViewPr snapToGrid="0">
      <p:cViewPr varScale="1">
        <p:scale>
          <a:sx n="91" d="100"/>
          <a:sy n="91" d="100"/>
        </p:scale>
        <p:origin x="2166" y="9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21" Type="http://schemas.microsoft.com/office/2015/10/relationships/revisionInfo" Target="revisionInfo.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20" Type="http://schemas.microsoft.com/office/2016/11/relationships/changesInfo" Target="changesInfos/changesInfo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Gareth Cort" userId="70a7ccca9534fe0d" providerId="LiveId" clId="{7331E174-D78E-4B3D-9BF8-10AEE0FA2BA3}"/>
    <pc:docChg chg="undo redo custSel modSld modMainMaster">
      <pc:chgData name="Gareth Cort" userId="70a7ccca9534fe0d" providerId="LiveId" clId="{7331E174-D78E-4B3D-9BF8-10AEE0FA2BA3}" dt="2019-12-12T18:36:48.260" v="354" actId="1076"/>
      <pc:docMkLst>
        <pc:docMk/>
      </pc:docMkLst>
      <pc:sldChg chg="addSp delSp modSp">
        <pc:chgData name="Gareth Cort" userId="70a7ccca9534fe0d" providerId="LiveId" clId="{7331E174-D78E-4B3D-9BF8-10AEE0FA2BA3}" dt="2019-12-12T18:24:17.622" v="40" actId="14100"/>
        <pc:sldMkLst>
          <pc:docMk/>
          <pc:sldMk cId="3556608275" sldId="256"/>
        </pc:sldMkLst>
        <pc:spChg chg="mod">
          <ac:chgData name="Gareth Cort" userId="70a7ccca9534fe0d" providerId="LiveId" clId="{7331E174-D78E-4B3D-9BF8-10AEE0FA2BA3}" dt="2019-12-12T18:23:48.924" v="24" actId="1076"/>
          <ac:spMkLst>
            <pc:docMk/>
            <pc:sldMk cId="3556608275" sldId="256"/>
            <ac:spMk id="5" creationId="{E7C0A0A9-8AAC-4DEA-89D3-44D97F5E9472}"/>
          </ac:spMkLst>
        </pc:spChg>
        <pc:spChg chg="mod">
          <ac:chgData name="Gareth Cort" userId="70a7ccca9534fe0d" providerId="LiveId" clId="{7331E174-D78E-4B3D-9BF8-10AEE0FA2BA3}" dt="2019-12-12T18:24:17.622" v="40" actId="14100"/>
          <ac:spMkLst>
            <pc:docMk/>
            <pc:sldMk cId="3556608275" sldId="256"/>
            <ac:spMk id="10" creationId="{321388D5-9A6D-43B7-81AA-AABCCA802E3F}"/>
          </ac:spMkLst>
        </pc:spChg>
        <pc:spChg chg="mod">
          <ac:chgData name="Gareth Cort" userId="70a7ccca9534fe0d" providerId="LiveId" clId="{7331E174-D78E-4B3D-9BF8-10AEE0FA2BA3}" dt="2019-12-12T18:23:57.800" v="27" actId="113"/>
          <ac:spMkLst>
            <pc:docMk/>
            <pc:sldMk cId="3556608275" sldId="256"/>
            <ac:spMk id="12" creationId="{8D45B69C-AEEB-49D3-AFB7-686ACC2DC9EC}"/>
          </ac:spMkLst>
        </pc:spChg>
        <pc:grpChg chg="add">
          <ac:chgData name="Gareth Cort" userId="70a7ccca9534fe0d" providerId="LiveId" clId="{7331E174-D78E-4B3D-9BF8-10AEE0FA2BA3}" dt="2019-12-12T18:23:08.391" v="15"/>
          <ac:grpSpMkLst>
            <pc:docMk/>
            <pc:sldMk cId="3556608275" sldId="256"/>
            <ac:grpSpMk id="7" creationId="{304CD050-97DA-46D2-8828-6D1F027D0B26}"/>
          </ac:grpSpMkLst>
        </pc:grpChg>
        <pc:grpChg chg="add mod">
          <ac:chgData name="Gareth Cort" userId="70a7ccca9534fe0d" providerId="LiveId" clId="{7331E174-D78E-4B3D-9BF8-10AEE0FA2BA3}" dt="2019-12-12T18:23:29.197" v="20" actId="1076"/>
          <ac:grpSpMkLst>
            <pc:docMk/>
            <pc:sldMk cId="3556608275" sldId="256"/>
            <ac:grpSpMk id="11" creationId="{38E661CA-31A7-4CB9-A645-39BE058FDD70}"/>
          </ac:grpSpMkLst>
        </pc:grpChg>
        <pc:grpChg chg="del mod">
          <ac:chgData name="Gareth Cort" userId="70a7ccca9534fe0d" providerId="LiveId" clId="{7331E174-D78E-4B3D-9BF8-10AEE0FA2BA3}" dt="2019-12-12T18:23:25.605" v="18" actId="478"/>
          <ac:grpSpMkLst>
            <pc:docMk/>
            <pc:sldMk cId="3556608275" sldId="256"/>
            <ac:grpSpMk id="17" creationId="{3E85A95B-D938-423C-9FD3-586CE182DCD2}"/>
          </ac:grpSpMkLst>
        </pc:grpChg>
      </pc:sldChg>
      <pc:sldChg chg="addSp delSp modSp">
        <pc:chgData name="Gareth Cort" userId="70a7ccca9534fe0d" providerId="LiveId" clId="{7331E174-D78E-4B3D-9BF8-10AEE0FA2BA3}" dt="2019-12-12T18:36:48.260" v="354" actId="1076"/>
        <pc:sldMkLst>
          <pc:docMk/>
          <pc:sldMk cId="4213603289" sldId="257"/>
        </pc:sldMkLst>
        <pc:spChg chg="mod">
          <ac:chgData name="Gareth Cort" userId="70a7ccca9534fe0d" providerId="LiveId" clId="{7331E174-D78E-4B3D-9BF8-10AEE0FA2BA3}" dt="2019-12-12T18:25:41.799" v="70" actId="113"/>
          <ac:spMkLst>
            <pc:docMk/>
            <pc:sldMk cId="4213603289" sldId="257"/>
            <ac:spMk id="2" creationId="{3801A776-1306-47E5-989B-4C7D39160E34}"/>
          </ac:spMkLst>
        </pc:spChg>
        <pc:spChg chg="mod">
          <ac:chgData name="Gareth Cort" userId="70a7ccca9534fe0d" providerId="LiveId" clId="{7331E174-D78E-4B3D-9BF8-10AEE0FA2BA3}" dt="2019-12-12T18:36:48.260" v="354" actId="1076"/>
          <ac:spMkLst>
            <pc:docMk/>
            <pc:sldMk cId="4213603289" sldId="257"/>
            <ac:spMk id="3" creationId="{DAC31E40-7457-4880-9C41-A332F5E22858}"/>
          </ac:spMkLst>
        </pc:spChg>
        <pc:spChg chg="mod">
          <ac:chgData name="Gareth Cort" userId="70a7ccca9534fe0d" providerId="LiveId" clId="{7331E174-D78E-4B3D-9BF8-10AEE0FA2BA3}" dt="2019-12-12T18:26:13.760" v="76" actId="113"/>
          <ac:spMkLst>
            <pc:docMk/>
            <pc:sldMk cId="4213603289" sldId="257"/>
            <ac:spMk id="4" creationId="{0CC69633-03FD-4C52-BD94-7EAF9E1BF7DA}"/>
          </ac:spMkLst>
        </pc:spChg>
        <pc:spChg chg="mod topLvl">
          <ac:chgData name="Gareth Cort" userId="70a7ccca9534fe0d" providerId="LiveId" clId="{7331E174-D78E-4B3D-9BF8-10AEE0FA2BA3}" dt="2019-12-12T18:25:07.109" v="58" actId="164"/>
          <ac:spMkLst>
            <pc:docMk/>
            <pc:sldMk cId="4213603289" sldId="257"/>
            <ac:spMk id="10" creationId="{C4FDF6BF-12D6-4DFA-B40E-C9443C478ACE}"/>
          </ac:spMkLst>
        </pc:spChg>
        <pc:grpChg chg="add mod">
          <ac:chgData name="Gareth Cort" userId="70a7ccca9534fe0d" providerId="LiveId" clId="{7331E174-D78E-4B3D-9BF8-10AEE0FA2BA3}" dt="2019-12-12T18:25:07.109" v="58" actId="164"/>
          <ac:grpSpMkLst>
            <pc:docMk/>
            <pc:sldMk cId="4213603289" sldId="257"/>
            <ac:grpSpMk id="5" creationId="{0621C0AE-E629-468E-92C7-FBEB184A9305}"/>
          </ac:grpSpMkLst>
        </pc:grpChg>
        <pc:grpChg chg="add del">
          <ac:chgData name="Gareth Cort" userId="70a7ccca9534fe0d" providerId="LiveId" clId="{7331E174-D78E-4B3D-9BF8-10AEE0FA2BA3}" dt="2019-12-12T18:24:51.670" v="51" actId="165"/>
          <ac:grpSpMkLst>
            <pc:docMk/>
            <pc:sldMk cId="4213603289" sldId="257"/>
            <ac:grpSpMk id="8" creationId="{692FC542-5584-4187-B2CD-FD3D845A60A6}"/>
          </ac:grpSpMkLst>
        </pc:grpChg>
        <pc:grpChg chg="mod topLvl">
          <ac:chgData name="Gareth Cort" userId="70a7ccca9534fe0d" providerId="LiveId" clId="{7331E174-D78E-4B3D-9BF8-10AEE0FA2BA3}" dt="2019-12-12T18:25:07.109" v="58" actId="164"/>
          <ac:grpSpMkLst>
            <pc:docMk/>
            <pc:sldMk cId="4213603289" sldId="257"/>
            <ac:grpSpMk id="9" creationId="{5FA8C754-4F28-4F3D-806D-6486D56259FE}"/>
          </ac:grpSpMkLst>
        </pc:grpChg>
        <pc:grpChg chg="mod">
          <ac:chgData name="Gareth Cort" userId="70a7ccca9534fe0d" providerId="LiveId" clId="{7331E174-D78E-4B3D-9BF8-10AEE0FA2BA3}" dt="2019-12-12T18:21:14.177" v="0"/>
          <ac:grpSpMkLst>
            <pc:docMk/>
            <pc:sldMk cId="4213603289" sldId="257"/>
            <ac:grpSpMk id="13" creationId="{2112FE54-F309-420E-9487-2733D61B3EEF}"/>
          </ac:grpSpMkLst>
        </pc:grpChg>
        <pc:picChg chg="mod">
          <ac:chgData name="Gareth Cort" userId="70a7ccca9534fe0d" providerId="LiveId" clId="{7331E174-D78E-4B3D-9BF8-10AEE0FA2BA3}" dt="2019-12-12T18:36:48.260" v="354" actId="1076"/>
          <ac:picMkLst>
            <pc:docMk/>
            <pc:sldMk cId="4213603289" sldId="257"/>
            <ac:picMk id="7" creationId="{437DEE66-EA36-4E34-B2F8-605FD259C6C0}"/>
          </ac:picMkLst>
        </pc:picChg>
        <pc:picChg chg="mod">
          <ac:chgData name="Gareth Cort" userId="70a7ccca9534fe0d" providerId="LiveId" clId="{7331E174-D78E-4B3D-9BF8-10AEE0FA2BA3}" dt="2019-12-12T18:25:58.086" v="74" actId="14100"/>
          <ac:picMkLst>
            <pc:docMk/>
            <pc:sldMk cId="4213603289" sldId="257"/>
            <ac:picMk id="12" creationId="{09401226-9412-4B89-82F7-666EED0EFB99}"/>
          </ac:picMkLst>
        </pc:picChg>
      </pc:sldChg>
      <pc:sldChg chg="addSp modSp">
        <pc:chgData name="Gareth Cort" userId="70a7ccca9534fe0d" providerId="LiveId" clId="{7331E174-D78E-4B3D-9BF8-10AEE0FA2BA3}" dt="2019-12-12T18:28:47.462" v="96" actId="20577"/>
        <pc:sldMkLst>
          <pc:docMk/>
          <pc:sldMk cId="1642962112" sldId="260"/>
        </pc:sldMkLst>
        <pc:spChg chg="mod">
          <ac:chgData name="Gareth Cort" userId="70a7ccca9534fe0d" providerId="LiveId" clId="{7331E174-D78E-4B3D-9BF8-10AEE0FA2BA3}" dt="2019-12-12T18:28:47.462" v="96" actId="20577"/>
          <ac:spMkLst>
            <pc:docMk/>
            <pc:sldMk cId="1642962112" sldId="260"/>
            <ac:spMk id="2" creationId="{A095BF50-0F68-43B7-A536-C1CEA97E88C7}"/>
          </ac:spMkLst>
        </pc:spChg>
        <pc:spChg chg="mod">
          <ac:chgData name="Gareth Cort" userId="70a7ccca9534fe0d" providerId="LiveId" clId="{7331E174-D78E-4B3D-9BF8-10AEE0FA2BA3}" dt="2019-12-12T18:26:46.420" v="77" actId="207"/>
          <ac:spMkLst>
            <pc:docMk/>
            <pc:sldMk cId="1642962112" sldId="260"/>
            <ac:spMk id="8" creationId="{D7643329-37AF-43F7-82EF-55B50C80C020}"/>
          </ac:spMkLst>
        </pc:spChg>
        <pc:grpChg chg="add">
          <ac:chgData name="Gareth Cort" userId="70a7ccca9534fe0d" providerId="LiveId" clId="{7331E174-D78E-4B3D-9BF8-10AEE0FA2BA3}" dt="2019-12-12T18:25:08.973" v="59"/>
          <ac:grpSpMkLst>
            <pc:docMk/>
            <pc:sldMk cId="1642962112" sldId="260"/>
            <ac:grpSpMk id="4" creationId="{42BAC7A8-910E-4690-8907-36AE70E5895C}"/>
          </ac:grpSpMkLst>
        </pc:grpChg>
      </pc:sldChg>
      <pc:sldChg chg="addSp modSp">
        <pc:chgData name="Gareth Cort" userId="70a7ccca9534fe0d" providerId="LiveId" clId="{7331E174-D78E-4B3D-9BF8-10AEE0FA2BA3}" dt="2019-12-12T18:32:22.564" v="238" actId="1076"/>
        <pc:sldMkLst>
          <pc:docMk/>
          <pc:sldMk cId="1312124436" sldId="265"/>
        </pc:sldMkLst>
        <pc:spChg chg="mod">
          <ac:chgData name="Gareth Cort" userId="70a7ccca9534fe0d" providerId="LiveId" clId="{7331E174-D78E-4B3D-9BF8-10AEE0FA2BA3}" dt="2019-12-12T18:32:22.564" v="238" actId="1076"/>
          <ac:spMkLst>
            <pc:docMk/>
            <pc:sldMk cId="1312124436" sldId="265"/>
            <ac:spMk id="2" creationId="{A095BF50-0F68-43B7-A536-C1CEA97E88C7}"/>
          </ac:spMkLst>
        </pc:spChg>
        <pc:spChg chg="mod">
          <ac:chgData name="Gareth Cort" userId="70a7ccca9534fe0d" providerId="LiveId" clId="{7331E174-D78E-4B3D-9BF8-10AEE0FA2BA3}" dt="2019-12-12T18:31:20.813" v="197" actId="14100"/>
          <ac:spMkLst>
            <pc:docMk/>
            <pc:sldMk cId="1312124436" sldId="265"/>
            <ac:spMk id="4" creationId="{59BAB27B-6C2E-499D-AF34-45671A6CDA1B}"/>
          </ac:spMkLst>
        </pc:spChg>
        <pc:spChg chg="mod">
          <ac:chgData name="Gareth Cort" userId="70a7ccca9534fe0d" providerId="LiveId" clId="{7331E174-D78E-4B3D-9BF8-10AEE0FA2BA3}" dt="2019-12-12T18:32:11.140" v="234" actId="207"/>
          <ac:spMkLst>
            <pc:docMk/>
            <pc:sldMk cId="1312124436" sldId="265"/>
            <ac:spMk id="5" creationId="{0F2D9AE9-9FCB-457D-B225-4470C6C42BAF}"/>
          </ac:spMkLst>
        </pc:spChg>
        <pc:spChg chg="mod">
          <ac:chgData name="Gareth Cort" userId="70a7ccca9534fe0d" providerId="LiveId" clId="{7331E174-D78E-4B3D-9BF8-10AEE0FA2BA3}" dt="2019-12-12T18:31:54.198" v="226" actId="207"/>
          <ac:spMkLst>
            <pc:docMk/>
            <pc:sldMk cId="1312124436" sldId="265"/>
            <ac:spMk id="8" creationId="{0863D368-A35C-49FA-8619-B69215C87748}"/>
          </ac:spMkLst>
        </pc:spChg>
        <pc:spChg chg="mod">
          <ac:chgData name="Gareth Cort" userId="70a7ccca9534fe0d" providerId="LiveId" clId="{7331E174-D78E-4B3D-9BF8-10AEE0FA2BA3}" dt="2019-12-12T18:32:00.317" v="228" actId="14100"/>
          <ac:spMkLst>
            <pc:docMk/>
            <pc:sldMk cId="1312124436" sldId="265"/>
            <ac:spMk id="11" creationId="{84F7598B-9B6E-4422-86E8-C8B39AEF88F1}"/>
          </ac:spMkLst>
        </pc:spChg>
        <pc:grpChg chg="add">
          <ac:chgData name="Gareth Cort" userId="70a7ccca9534fe0d" providerId="LiveId" clId="{7331E174-D78E-4B3D-9BF8-10AEE0FA2BA3}" dt="2019-12-12T18:25:15.468" v="64"/>
          <ac:grpSpMkLst>
            <pc:docMk/>
            <pc:sldMk cId="1312124436" sldId="265"/>
            <ac:grpSpMk id="14" creationId="{0B0EED12-BE66-43E1-859E-14C7F2BE9742}"/>
          </ac:grpSpMkLst>
        </pc:grpChg>
        <pc:picChg chg="mod">
          <ac:chgData name="Gareth Cort" userId="70a7ccca9534fe0d" providerId="LiveId" clId="{7331E174-D78E-4B3D-9BF8-10AEE0FA2BA3}" dt="2019-12-12T18:21:14.177" v="0"/>
          <ac:picMkLst>
            <pc:docMk/>
            <pc:sldMk cId="1312124436" sldId="265"/>
            <ac:picMk id="6" creationId="{EFC7486D-63AC-4A82-9BD5-CBACACE90235}"/>
          </ac:picMkLst>
        </pc:picChg>
        <pc:picChg chg="mod">
          <ac:chgData name="Gareth Cort" userId="70a7ccca9534fe0d" providerId="LiveId" clId="{7331E174-D78E-4B3D-9BF8-10AEE0FA2BA3}" dt="2019-12-12T18:21:14.177" v="0"/>
          <ac:picMkLst>
            <pc:docMk/>
            <pc:sldMk cId="1312124436" sldId="265"/>
            <ac:picMk id="7" creationId="{5C636800-EDC0-4DDD-9AF1-0BCBAE404311}"/>
          </ac:picMkLst>
        </pc:picChg>
        <pc:picChg chg="mod">
          <ac:chgData name="Gareth Cort" userId="70a7ccca9534fe0d" providerId="LiveId" clId="{7331E174-D78E-4B3D-9BF8-10AEE0FA2BA3}" dt="2019-12-12T18:31:14.144" v="192" actId="1036"/>
          <ac:picMkLst>
            <pc:docMk/>
            <pc:sldMk cId="1312124436" sldId="265"/>
            <ac:picMk id="9" creationId="{EBC3B440-1DF8-456C-A7CD-D4AE693E2311}"/>
          </ac:picMkLst>
        </pc:picChg>
        <pc:picChg chg="mod">
          <ac:chgData name="Gareth Cort" userId="70a7ccca9534fe0d" providerId="LiveId" clId="{7331E174-D78E-4B3D-9BF8-10AEE0FA2BA3}" dt="2019-12-12T18:31:14.144" v="192" actId="1036"/>
          <ac:picMkLst>
            <pc:docMk/>
            <pc:sldMk cId="1312124436" sldId="265"/>
            <ac:picMk id="10" creationId="{51BC60F5-C403-4DE5-BCA3-3F9433A407B8}"/>
          </ac:picMkLst>
        </pc:picChg>
        <pc:picChg chg="mod">
          <ac:chgData name="Gareth Cort" userId="70a7ccca9534fe0d" providerId="LiveId" clId="{7331E174-D78E-4B3D-9BF8-10AEE0FA2BA3}" dt="2019-12-12T18:32:04.587" v="233" actId="1036"/>
          <ac:picMkLst>
            <pc:docMk/>
            <pc:sldMk cId="1312124436" sldId="265"/>
            <ac:picMk id="12" creationId="{DA624304-C794-4055-9CD9-63263C0F2CC9}"/>
          </ac:picMkLst>
        </pc:picChg>
        <pc:picChg chg="mod">
          <ac:chgData name="Gareth Cort" userId="70a7ccca9534fe0d" providerId="LiveId" clId="{7331E174-D78E-4B3D-9BF8-10AEE0FA2BA3}" dt="2019-12-12T18:32:04.587" v="233" actId="1036"/>
          <ac:picMkLst>
            <pc:docMk/>
            <pc:sldMk cId="1312124436" sldId="265"/>
            <ac:picMk id="13" creationId="{BC6E31DE-BACA-4202-A090-AA77077A5AC1}"/>
          </ac:picMkLst>
        </pc:picChg>
      </pc:sldChg>
      <pc:sldChg chg="addSp modSp">
        <pc:chgData name="Gareth Cort" userId="70a7ccca9534fe0d" providerId="LiveId" clId="{7331E174-D78E-4B3D-9BF8-10AEE0FA2BA3}" dt="2019-12-12T18:36:26.997" v="353" actId="255"/>
        <pc:sldMkLst>
          <pc:docMk/>
          <pc:sldMk cId="171931607" sldId="269"/>
        </pc:sldMkLst>
        <pc:spChg chg="mod">
          <ac:chgData name="Gareth Cort" userId="70a7ccca9534fe0d" providerId="LiveId" clId="{7331E174-D78E-4B3D-9BF8-10AEE0FA2BA3}" dt="2019-12-12T18:33:09.365" v="265" actId="14100"/>
          <ac:spMkLst>
            <pc:docMk/>
            <pc:sldMk cId="171931607" sldId="269"/>
            <ac:spMk id="2" creationId="{BD911C2E-938A-46AA-A1D5-791D55E58B4F}"/>
          </ac:spMkLst>
        </pc:spChg>
        <pc:spChg chg="mod">
          <ac:chgData name="Gareth Cort" userId="70a7ccca9534fe0d" providerId="LiveId" clId="{7331E174-D78E-4B3D-9BF8-10AEE0FA2BA3}" dt="2019-12-12T18:36:26.997" v="353" actId="255"/>
          <ac:spMkLst>
            <pc:docMk/>
            <pc:sldMk cId="171931607" sldId="269"/>
            <ac:spMk id="3" creationId="{168BEA9B-2976-4861-AA4C-825381456D85}"/>
          </ac:spMkLst>
        </pc:spChg>
        <pc:spChg chg="mod">
          <ac:chgData name="Gareth Cort" userId="70a7ccca9534fe0d" providerId="LiveId" clId="{7331E174-D78E-4B3D-9BF8-10AEE0FA2BA3}" dt="2019-12-12T18:33:00.196" v="264" actId="207"/>
          <ac:spMkLst>
            <pc:docMk/>
            <pc:sldMk cId="171931607" sldId="269"/>
            <ac:spMk id="4" creationId="{3D50BD15-B8DA-4F91-9346-F70F08F8DCA2}"/>
          </ac:spMkLst>
        </pc:spChg>
        <pc:spChg chg="mod">
          <ac:chgData name="Gareth Cort" userId="70a7ccca9534fe0d" providerId="LiveId" clId="{7331E174-D78E-4B3D-9BF8-10AEE0FA2BA3}" dt="2019-12-12T18:21:14.177" v="0"/>
          <ac:spMkLst>
            <pc:docMk/>
            <pc:sldMk cId="171931607" sldId="269"/>
            <ac:spMk id="5" creationId="{066449A5-7044-4516-A26D-F046C1FA5C97}"/>
          </ac:spMkLst>
        </pc:spChg>
        <pc:grpChg chg="add">
          <ac:chgData name="Gareth Cort" userId="70a7ccca9534fe0d" providerId="LiveId" clId="{7331E174-D78E-4B3D-9BF8-10AEE0FA2BA3}" dt="2019-12-12T18:25:17.257" v="66"/>
          <ac:grpSpMkLst>
            <pc:docMk/>
            <pc:sldMk cId="171931607" sldId="269"/>
            <ac:grpSpMk id="8" creationId="{0B72A992-2179-4A0E-B1E2-E9A0062692D4}"/>
          </ac:grpSpMkLst>
        </pc:grpChg>
        <pc:picChg chg="mod">
          <ac:chgData name="Gareth Cort" userId="70a7ccca9534fe0d" providerId="LiveId" clId="{7331E174-D78E-4B3D-9BF8-10AEE0FA2BA3}" dt="2019-12-12T18:32:53.996" v="263" actId="1035"/>
          <ac:picMkLst>
            <pc:docMk/>
            <pc:sldMk cId="171931607" sldId="269"/>
            <ac:picMk id="10" creationId="{3FD533C8-D935-44A4-BD53-A0C83A8D3173}"/>
          </ac:picMkLst>
        </pc:picChg>
        <pc:picChg chg="mod">
          <ac:chgData name="Gareth Cort" userId="70a7ccca9534fe0d" providerId="LiveId" clId="{7331E174-D78E-4B3D-9BF8-10AEE0FA2BA3}" dt="2019-12-12T18:32:53.996" v="263" actId="1035"/>
          <ac:picMkLst>
            <pc:docMk/>
            <pc:sldMk cId="171931607" sldId="269"/>
            <ac:picMk id="13" creationId="{A072F4E0-8BAD-4636-B739-64341019FCC7}"/>
          </ac:picMkLst>
        </pc:picChg>
      </pc:sldChg>
      <pc:sldChg chg="addSp delSp modSp">
        <pc:chgData name="Gareth Cort" userId="70a7ccca9534fe0d" providerId="LiveId" clId="{7331E174-D78E-4B3D-9BF8-10AEE0FA2BA3}" dt="2019-12-12T18:22:54.158" v="14"/>
        <pc:sldMkLst>
          <pc:docMk/>
          <pc:sldMk cId="3694437384" sldId="272"/>
        </pc:sldMkLst>
        <pc:spChg chg="del mod">
          <ac:chgData name="Gareth Cort" userId="70a7ccca9534fe0d" providerId="LiveId" clId="{7331E174-D78E-4B3D-9BF8-10AEE0FA2BA3}" dt="2019-12-12T18:21:55.122" v="4" actId="478"/>
          <ac:spMkLst>
            <pc:docMk/>
            <pc:sldMk cId="3694437384" sldId="272"/>
            <ac:spMk id="7" creationId="{D8C251CA-C627-4833-8E6D-618C373E8D46}"/>
          </ac:spMkLst>
        </pc:spChg>
        <pc:spChg chg="mod">
          <ac:chgData name="Gareth Cort" userId="70a7ccca9534fe0d" providerId="LiveId" clId="{7331E174-D78E-4B3D-9BF8-10AEE0FA2BA3}" dt="2019-12-12T18:22:32.185" v="9" actId="404"/>
          <ac:spMkLst>
            <pc:docMk/>
            <pc:sldMk cId="3694437384" sldId="272"/>
            <ac:spMk id="8" creationId="{D8C251CA-C627-4833-8E6D-618C373E8D46}"/>
          </ac:spMkLst>
        </pc:spChg>
        <pc:spChg chg="add">
          <ac:chgData name="Gareth Cort" userId="70a7ccca9534fe0d" providerId="LiveId" clId="{7331E174-D78E-4B3D-9BF8-10AEE0FA2BA3}" dt="2019-12-12T18:22:00.275" v="5"/>
          <ac:spMkLst>
            <pc:docMk/>
            <pc:sldMk cId="3694437384" sldId="272"/>
            <ac:spMk id="9" creationId="{B3538137-FB45-4A16-8468-DC07041C9365}"/>
          </ac:spMkLst>
        </pc:spChg>
        <pc:spChg chg="del mod">
          <ac:chgData name="Gareth Cort" userId="70a7ccca9534fe0d" providerId="LiveId" clId="{7331E174-D78E-4B3D-9BF8-10AEE0FA2BA3}" dt="2019-12-12T18:22:39.295" v="11" actId="478"/>
          <ac:spMkLst>
            <pc:docMk/>
            <pc:sldMk cId="3694437384" sldId="272"/>
            <ac:spMk id="11" creationId="{685248EF-345B-44A2-9729-19F1636AFED3}"/>
          </ac:spMkLst>
        </pc:spChg>
        <pc:spChg chg="add del">
          <ac:chgData name="Gareth Cort" userId="70a7ccca9534fe0d" providerId="LiveId" clId="{7331E174-D78E-4B3D-9BF8-10AEE0FA2BA3}" dt="2019-12-12T18:22:35.454" v="10" actId="478"/>
          <ac:spMkLst>
            <pc:docMk/>
            <pc:sldMk cId="3694437384" sldId="272"/>
            <ac:spMk id="14" creationId="{34B1581A-EA80-4DF6-8FEC-B0FA885BACDB}"/>
          </ac:spMkLst>
        </pc:spChg>
        <pc:spChg chg="add del">
          <ac:chgData name="Gareth Cort" userId="70a7ccca9534fe0d" providerId="LiveId" clId="{7331E174-D78E-4B3D-9BF8-10AEE0FA2BA3}" dt="2019-12-12T18:22:47.817" v="13"/>
          <ac:spMkLst>
            <pc:docMk/>
            <pc:sldMk cId="3694437384" sldId="272"/>
            <ac:spMk id="15" creationId="{2DFC71E4-EDCC-4D7F-9676-3E869569A4C0}"/>
          </ac:spMkLst>
        </pc:spChg>
        <pc:spChg chg="add del">
          <ac:chgData name="Gareth Cort" userId="70a7ccca9534fe0d" providerId="LiveId" clId="{7331E174-D78E-4B3D-9BF8-10AEE0FA2BA3}" dt="2019-12-12T18:22:47.817" v="13"/>
          <ac:spMkLst>
            <pc:docMk/>
            <pc:sldMk cId="3694437384" sldId="272"/>
            <ac:spMk id="18" creationId="{E7BDFBFD-DEA0-41C7-A924-91AAFDE8E428}"/>
          </ac:spMkLst>
        </pc:spChg>
        <pc:spChg chg="add">
          <ac:chgData name="Gareth Cort" userId="70a7ccca9534fe0d" providerId="LiveId" clId="{7331E174-D78E-4B3D-9BF8-10AEE0FA2BA3}" dt="2019-12-12T18:22:54.158" v="14"/>
          <ac:spMkLst>
            <pc:docMk/>
            <pc:sldMk cId="3694437384" sldId="272"/>
            <ac:spMk id="22" creationId="{EF5D1046-BFD4-4E00-B845-02B59208F396}"/>
          </ac:spMkLst>
        </pc:spChg>
        <pc:picChg chg="del mod">
          <ac:chgData name="Gareth Cort" userId="70a7ccca9534fe0d" providerId="LiveId" clId="{7331E174-D78E-4B3D-9BF8-10AEE0FA2BA3}" dt="2019-12-12T18:21:52.549" v="3" actId="478"/>
          <ac:picMkLst>
            <pc:docMk/>
            <pc:sldMk cId="3694437384" sldId="272"/>
            <ac:picMk id="4" creationId="{00000000-0000-0000-0000-000000000000}"/>
          </ac:picMkLst>
        </pc:picChg>
        <pc:picChg chg="del mod">
          <ac:chgData name="Gareth Cort" userId="70a7ccca9534fe0d" providerId="LiveId" clId="{7331E174-D78E-4B3D-9BF8-10AEE0FA2BA3}" dt="2019-12-12T18:22:39.295" v="11" actId="478"/>
          <ac:picMkLst>
            <pc:docMk/>
            <pc:sldMk cId="3694437384" sldId="272"/>
            <ac:picMk id="10" creationId="{8D9D45C5-1086-49EA-8FAA-948175137CA4}"/>
          </ac:picMkLst>
        </pc:picChg>
        <pc:picChg chg="add">
          <ac:chgData name="Gareth Cort" userId="70a7ccca9534fe0d" providerId="LiveId" clId="{7331E174-D78E-4B3D-9BF8-10AEE0FA2BA3}" dt="2019-12-12T18:22:00.275" v="5"/>
          <ac:picMkLst>
            <pc:docMk/>
            <pc:sldMk cId="3694437384" sldId="272"/>
            <ac:picMk id="12" creationId="{1237CD69-76E5-40FC-9D97-C1E1EBF05474}"/>
          </ac:picMkLst>
        </pc:picChg>
        <pc:picChg chg="del mod">
          <ac:chgData name="Gareth Cort" userId="70a7ccca9534fe0d" providerId="LiveId" clId="{7331E174-D78E-4B3D-9BF8-10AEE0FA2BA3}" dt="2019-12-12T18:22:39.295" v="11" actId="478"/>
          <ac:picMkLst>
            <pc:docMk/>
            <pc:sldMk cId="3694437384" sldId="272"/>
            <ac:picMk id="13" creationId="{4694F0B1-BF06-4D2A-9E72-6B336A15782D}"/>
          </ac:picMkLst>
        </pc:picChg>
        <pc:picChg chg="add del">
          <ac:chgData name="Gareth Cort" userId="70a7ccca9534fe0d" providerId="LiveId" clId="{7331E174-D78E-4B3D-9BF8-10AEE0FA2BA3}" dt="2019-12-12T18:22:47.817" v="13"/>
          <ac:picMkLst>
            <pc:docMk/>
            <pc:sldMk cId="3694437384" sldId="272"/>
            <ac:picMk id="16" creationId="{C69F9474-D0BA-4378-A66D-6A31412034FF}"/>
          </ac:picMkLst>
        </pc:picChg>
        <pc:picChg chg="del mod">
          <ac:chgData name="Gareth Cort" userId="70a7ccca9534fe0d" providerId="LiveId" clId="{7331E174-D78E-4B3D-9BF8-10AEE0FA2BA3}" dt="2019-12-12T18:22:39.295" v="11" actId="478"/>
          <ac:picMkLst>
            <pc:docMk/>
            <pc:sldMk cId="3694437384" sldId="272"/>
            <ac:picMk id="17" creationId="{64752E98-B7AB-45C0-9312-EA59905B47A4}"/>
          </ac:picMkLst>
        </pc:picChg>
        <pc:picChg chg="add del">
          <ac:chgData name="Gareth Cort" userId="70a7ccca9534fe0d" providerId="LiveId" clId="{7331E174-D78E-4B3D-9BF8-10AEE0FA2BA3}" dt="2019-12-12T18:22:47.817" v="13"/>
          <ac:picMkLst>
            <pc:docMk/>
            <pc:sldMk cId="3694437384" sldId="272"/>
            <ac:picMk id="19" creationId="{B0FFB973-C5E3-438F-92DE-61340851825A}"/>
          </ac:picMkLst>
        </pc:picChg>
        <pc:picChg chg="add del">
          <ac:chgData name="Gareth Cort" userId="70a7ccca9534fe0d" providerId="LiveId" clId="{7331E174-D78E-4B3D-9BF8-10AEE0FA2BA3}" dt="2019-12-12T18:22:47.817" v="13"/>
          <ac:picMkLst>
            <pc:docMk/>
            <pc:sldMk cId="3694437384" sldId="272"/>
            <ac:picMk id="20" creationId="{E538F231-A8BF-48B2-A645-748EC1F11742}"/>
          </ac:picMkLst>
        </pc:picChg>
        <pc:picChg chg="add">
          <ac:chgData name="Gareth Cort" userId="70a7ccca9534fe0d" providerId="LiveId" clId="{7331E174-D78E-4B3D-9BF8-10AEE0FA2BA3}" dt="2019-12-12T18:22:54.158" v="14"/>
          <ac:picMkLst>
            <pc:docMk/>
            <pc:sldMk cId="3694437384" sldId="272"/>
            <ac:picMk id="21" creationId="{DF2C4F45-256C-4499-8AC2-235F32137606}"/>
          </ac:picMkLst>
        </pc:picChg>
        <pc:picChg chg="add">
          <ac:chgData name="Gareth Cort" userId="70a7ccca9534fe0d" providerId="LiveId" clId="{7331E174-D78E-4B3D-9BF8-10AEE0FA2BA3}" dt="2019-12-12T18:22:54.158" v="14"/>
          <ac:picMkLst>
            <pc:docMk/>
            <pc:sldMk cId="3694437384" sldId="272"/>
            <ac:picMk id="23" creationId="{96A1509B-131F-4705-AA62-EA94876B543F}"/>
          </ac:picMkLst>
        </pc:picChg>
        <pc:picChg chg="add">
          <ac:chgData name="Gareth Cort" userId="70a7ccca9534fe0d" providerId="LiveId" clId="{7331E174-D78E-4B3D-9BF8-10AEE0FA2BA3}" dt="2019-12-12T18:22:54.158" v="14"/>
          <ac:picMkLst>
            <pc:docMk/>
            <pc:sldMk cId="3694437384" sldId="272"/>
            <ac:picMk id="24" creationId="{2CE05E27-2424-4333-BAB9-D633ED8BA6F2}"/>
          </ac:picMkLst>
        </pc:picChg>
      </pc:sldChg>
      <pc:sldChg chg="addSp modSp">
        <pc:chgData name="Gareth Cort" userId="70a7ccca9534fe0d" providerId="LiveId" clId="{7331E174-D78E-4B3D-9BF8-10AEE0FA2BA3}" dt="2019-12-12T18:27:57.495" v="86" actId="255"/>
        <pc:sldMkLst>
          <pc:docMk/>
          <pc:sldMk cId="3908227780" sldId="274"/>
        </pc:sldMkLst>
        <pc:spChg chg="mod">
          <ac:chgData name="Gareth Cort" userId="70a7ccca9534fe0d" providerId="LiveId" clId="{7331E174-D78E-4B3D-9BF8-10AEE0FA2BA3}" dt="2019-12-12T18:21:14.177" v="0"/>
          <ac:spMkLst>
            <pc:docMk/>
            <pc:sldMk cId="3908227780" sldId="274"/>
            <ac:spMk id="2" creationId="{A095BF50-0F68-43B7-A536-C1CEA97E88C7}"/>
          </ac:spMkLst>
        </pc:spChg>
        <pc:spChg chg="mod">
          <ac:chgData name="Gareth Cort" userId="70a7ccca9534fe0d" providerId="LiveId" clId="{7331E174-D78E-4B3D-9BF8-10AEE0FA2BA3}" dt="2019-12-12T18:27:57.495" v="86" actId="255"/>
          <ac:spMkLst>
            <pc:docMk/>
            <pc:sldMk cId="3908227780" sldId="274"/>
            <ac:spMk id="4" creationId="{C6698B46-A6AA-4CAF-9FE3-453BF9CCE46D}"/>
          </ac:spMkLst>
        </pc:spChg>
        <pc:spChg chg="mod">
          <ac:chgData name="Gareth Cort" userId="70a7ccca9534fe0d" providerId="LiveId" clId="{7331E174-D78E-4B3D-9BF8-10AEE0FA2BA3}" dt="2019-12-12T18:27:33.337" v="84" actId="207"/>
          <ac:spMkLst>
            <pc:docMk/>
            <pc:sldMk cId="3908227780" sldId="274"/>
            <ac:spMk id="8" creationId="{D7643329-37AF-43F7-82EF-55B50C80C020}"/>
          </ac:spMkLst>
        </pc:spChg>
        <pc:grpChg chg="mod">
          <ac:chgData name="Gareth Cort" userId="70a7ccca9534fe0d" providerId="LiveId" clId="{7331E174-D78E-4B3D-9BF8-10AEE0FA2BA3}" dt="2019-12-12T18:27:01.634" v="81" actId="14100"/>
          <ac:grpSpMkLst>
            <pc:docMk/>
            <pc:sldMk cId="3908227780" sldId="274"/>
            <ac:grpSpMk id="3" creationId="{43A4FE92-F554-40AA-AAD7-0A3171699F34}"/>
          </ac:grpSpMkLst>
        </pc:grpChg>
        <pc:grpChg chg="add">
          <ac:chgData name="Gareth Cort" userId="70a7ccca9534fe0d" providerId="LiveId" clId="{7331E174-D78E-4B3D-9BF8-10AEE0FA2BA3}" dt="2019-12-12T18:25:10.739" v="60"/>
          <ac:grpSpMkLst>
            <pc:docMk/>
            <pc:sldMk cId="3908227780" sldId="274"/>
            <ac:grpSpMk id="9" creationId="{91DBBE75-84F4-4022-A80D-0CB4445B30D9}"/>
          </ac:grpSpMkLst>
        </pc:grpChg>
      </pc:sldChg>
      <pc:sldChg chg="addSp modSp">
        <pc:chgData name="Gareth Cort" userId="70a7ccca9534fe0d" providerId="LiveId" clId="{7331E174-D78E-4B3D-9BF8-10AEE0FA2BA3}" dt="2019-12-12T18:28:42.613" v="94" actId="20577"/>
        <pc:sldMkLst>
          <pc:docMk/>
          <pc:sldMk cId="1125148109" sldId="275"/>
        </pc:sldMkLst>
        <pc:spChg chg="mod">
          <ac:chgData name="Gareth Cort" userId="70a7ccca9534fe0d" providerId="LiveId" clId="{7331E174-D78E-4B3D-9BF8-10AEE0FA2BA3}" dt="2019-12-12T18:28:42.613" v="94" actId="20577"/>
          <ac:spMkLst>
            <pc:docMk/>
            <pc:sldMk cId="1125148109" sldId="275"/>
            <ac:spMk id="2" creationId="{A095BF50-0F68-43B7-A536-C1CEA97E88C7}"/>
          </ac:spMkLst>
        </pc:spChg>
        <pc:spChg chg="mod">
          <ac:chgData name="Gareth Cort" userId="70a7ccca9534fe0d" providerId="LiveId" clId="{7331E174-D78E-4B3D-9BF8-10AEE0FA2BA3}" dt="2019-12-12T18:28:17.346" v="89" actId="207"/>
          <ac:spMkLst>
            <pc:docMk/>
            <pc:sldMk cId="1125148109" sldId="275"/>
            <ac:spMk id="4" creationId="{C6698B46-A6AA-4CAF-9FE3-453BF9CCE46D}"/>
          </ac:spMkLst>
        </pc:spChg>
        <pc:spChg chg="mod">
          <ac:chgData name="Gareth Cort" userId="70a7ccca9534fe0d" providerId="LiveId" clId="{7331E174-D78E-4B3D-9BF8-10AEE0FA2BA3}" dt="2019-12-12T18:28:13.263" v="88" actId="207"/>
          <ac:spMkLst>
            <pc:docMk/>
            <pc:sldMk cId="1125148109" sldId="275"/>
            <ac:spMk id="8" creationId="{D7643329-37AF-43F7-82EF-55B50C80C020}"/>
          </ac:spMkLst>
        </pc:spChg>
        <pc:grpChg chg="add">
          <ac:chgData name="Gareth Cort" userId="70a7ccca9534fe0d" providerId="LiveId" clId="{7331E174-D78E-4B3D-9BF8-10AEE0FA2BA3}" dt="2019-12-12T18:25:12.040" v="61"/>
          <ac:grpSpMkLst>
            <pc:docMk/>
            <pc:sldMk cId="1125148109" sldId="275"/>
            <ac:grpSpMk id="7" creationId="{A78FC660-ABF6-4287-A5E8-E9B9BA597F7C}"/>
          </ac:grpSpMkLst>
        </pc:grpChg>
        <pc:picChg chg="mod">
          <ac:chgData name="Gareth Cort" userId="70a7ccca9534fe0d" providerId="LiveId" clId="{7331E174-D78E-4B3D-9BF8-10AEE0FA2BA3}" dt="2019-12-12T18:21:14.177" v="0"/>
          <ac:picMkLst>
            <pc:docMk/>
            <pc:sldMk cId="1125148109" sldId="275"/>
            <ac:picMk id="5" creationId="{8959FE25-2887-4C05-8DFF-7E2BC1A2C3F2}"/>
          </ac:picMkLst>
        </pc:picChg>
        <pc:picChg chg="mod">
          <ac:chgData name="Gareth Cort" userId="70a7ccca9534fe0d" providerId="LiveId" clId="{7331E174-D78E-4B3D-9BF8-10AEE0FA2BA3}" dt="2019-12-12T18:21:14.177" v="0"/>
          <ac:picMkLst>
            <pc:docMk/>
            <pc:sldMk cId="1125148109" sldId="275"/>
            <ac:picMk id="6" creationId="{DD227BB6-5319-4C7C-BA1F-564DF1FB502D}"/>
          </ac:picMkLst>
        </pc:picChg>
      </pc:sldChg>
      <pc:sldChg chg="addSp modSp">
        <pc:chgData name="Gareth Cort" userId="70a7ccca9534fe0d" providerId="LiveId" clId="{7331E174-D78E-4B3D-9BF8-10AEE0FA2BA3}" dt="2019-12-12T18:28:36.916" v="92" actId="20577"/>
        <pc:sldMkLst>
          <pc:docMk/>
          <pc:sldMk cId="3977378868" sldId="276"/>
        </pc:sldMkLst>
        <pc:spChg chg="mod">
          <ac:chgData name="Gareth Cort" userId="70a7ccca9534fe0d" providerId="LiveId" clId="{7331E174-D78E-4B3D-9BF8-10AEE0FA2BA3}" dt="2019-12-12T18:21:14.177" v="0"/>
          <ac:spMkLst>
            <pc:docMk/>
            <pc:sldMk cId="3977378868" sldId="276"/>
            <ac:spMk id="2" creationId="{A095BF50-0F68-43B7-A536-C1CEA97E88C7}"/>
          </ac:spMkLst>
        </pc:spChg>
        <pc:spChg chg="mod">
          <ac:chgData name="Gareth Cort" userId="70a7ccca9534fe0d" providerId="LiveId" clId="{7331E174-D78E-4B3D-9BF8-10AEE0FA2BA3}" dt="2019-12-12T18:28:36.916" v="92" actId="20577"/>
          <ac:spMkLst>
            <pc:docMk/>
            <pc:sldMk cId="3977378868" sldId="276"/>
            <ac:spMk id="7" creationId="{9457C76D-BA3F-4070-8DC8-64E781504D40}"/>
          </ac:spMkLst>
        </pc:spChg>
        <pc:spChg chg="mod">
          <ac:chgData name="Gareth Cort" userId="70a7ccca9534fe0d" providerId="LiveId" clId="{7331E174-D78E-4B3D-9BF8-10AEE0FA2BA3}" dt="2019-12-12T18:28:27.305" v="90" actId="207"/>
          <ac:spMkLst>
            <pc:docMk/>
            <pc:sldMk cId="3977378868" sldId="276"/>
            <ac:spMk id="8" creationId="{D7643329-37AF-43F7-82EF-55B50C80C020}"/>
          </ac:spMkLst>
        </pc:spChg>
        <pc:grpChg chg="add">
          <ac:chgData name="Gareth Cort" userId="70a7ccca9534fe0d" providerId="LiveId" clId="{7331E174-D78E-4B3D-9BF8-10AEE0FA2BA3}" dt="2019-12-12T18:25:13.108" v="62"/>
          <ac:grpSpMkLst>
            <pc:docMk/>
            <pc:sldMk cId="3977378868" sldId="276"/>
            <ac:grpSpMk id="5" creationId="{2124EF64-3009-4F2B-88C4-B691B568F579}"/>
          </ac:grpSpMkLst>
        </pc:grpChg>
      </pc:sldChg>
      <pc:sldChg chg="addSp modSp">
        <pc:chgData name="Gareth Cort" userId="70a7ccca9534fe0d" providerId="LiveId" clId="{7331E174-D78E-4B3D-9BF8-10AEE0FA2BA3}" dt="2019-12-12T18:31:48.437" v="225" actId="14100"/>
        <pc:sldMkLst>
          <pc:docMk/>
          <pc:sldMk cId="1409330549" sldId="277"/>
        </pc:sldMkLst>
        <pc:spChg chg="mod">
          <ac:chgData name="Gareth Cort" userId="70a7ccca9534fe0d" providerId="LiveId" clId="{7331E174-D78E-4B3D-9BF8-10AEE0FA2BA3}" dt="2019-12-12T18:30:08.325" v="149" actId="1076"/>
          <ac:spMkLst>
            <pc:docMk/>
            <pc:sldMk cId="1409330549" sldId="277"/>
            <ac:spMk id="2" creationId="{A095BF50-0F68-43B7-A536-C1CEA97E88C7}"/>
          </ac:spMkLst>
        </pc:spChg>
        <pc:spChg chg="mod">
          <ac:chgData name="Gareth Cort" userId="70a7ccca9534fe0d" providerId="LiveId" clId="{7331E174-D78E-4B3D-9BF8-10AEE0FA2BA3}" dt="2019-12-12T18:31:48.437" v="225" actId="14100"/>
          <ac:spMkLst>
            <pc:docMk/>
            <pc:sldMk cId="1409330549" sldId="277"/>
            <ac:spMk id="9" creationId="{69A7F2D5-F8FA-467D-BDE5-446BCEAF93D0}"/>
          </ac:spMkLst>
        </pc:spChg>
        <pc:spChg chg="mod">
          <ac:chgData name="Gareth Cort" userId="70a7ccca9534fe0d" providerId="LiveId" clId="{7331E174-D78E-4B3D-9BF8-10AEE0FA2BA3}" dt="2019-12-12T18:31:30.437" v="199" actId="14100"/>
          <ac:spMkLst>
            <pc:docMk/>
            <pc:sldMk cId="1409330549" sldId="277"/>
            <ac:spMk id="12" creationId="{EB656CF7-12CB-4FE6-9144-37CB68A4199B}"/>
          </ac:spMkLst>
        </pc:spChg>
        <pc:grpChg chg="add">
          <ac:chgData name="Gareth Cort" userId="70a7ccca9534fe0d" providerId="LiveId" clId="{7331E174-D78E-4B3D-9BF8-10AEE0FA2BA3}" dt="2019-12-12T18:25:14.305" v="63"/>
          <ac:grpSpMkLst>
            <pc:docMk/>
            <pc:sldMk cId="1409330549" sldId="277"/>
            <ac:grpSpMk id="7" creationId="{362E325A-E2D8-4780-9A3A-87B4068B3616}"/>
          </ac:grpSpMkLst>
        </pc:grpChg>
        <pc:picChg chg="mod">
          <ac:chgData name="Gareth Cort" userId="70a7ccca9534fe0d" providerId="LiveId" clId="{7331E174-D78E-4B3D-9BF8-10AEE0FA2BA3}" dt="2019-12-12T18:31:35.048" v="220" actId="1036"/>
          <ac:picMkLst>
            <pc:docMk/>
            <pc:sldMk cId="1409330549" sldId="277"/>
            <ac:picMk id="10" creationId="{26CD08D9-D6C5-4070-A5BF-05171CFBFEB7}"/>
          </ac:picMkLst>
        </pc:picChg>
        <pc:picChg chg="mod">
          <ac:chgData name="Gareth Cort" userId="70a7ccca9534fe0d" providerId="LiveId" clId="{7331E174-D78E-4B3D-9BF8-10AEE0FA2BA3}" dt="2019-12-12T18:31:35.048" v="220" actId="1036"/>
          <ac:picMkLst>
            <pc:docMk/>
            <pc:sldMk cId="1409330549" sldId="277"/>
            <ac:picMk id="11" creationId="{A57D8EE8-FD3C-4FE8-90B4-5F3B828C785A}"/>
          </ac:picMkLst>
        </pc:picChg>
      </pc:sldChg>
      <pc:sldChg chg="addSp modSp">
        <pc:chgData name="Gareth Cort" userId="70a7ccca9534fe0d" providerId="LiveId" clId="{7331E174-D78E-4B3D-9BF8-10AEE0FA2BA3}" dt="2019-12-12T18:32:38.731" v="242" actId="20577"/>
        <pc:sldMkLst>
          <pc:docMk/>
          <pc:sldMk cId="1540801446" sldId="278"/>
        </pc:sldMkLst>
        <pc:spChg chg="mod">
          <ac:chgData name="Gareth Cort" userId="70a7ccca9534fe0d" providerId="LiveId" clId="{7331E174-D78E-4B3D-9BF8-10AEE0FA2BA3}" dt="2019-12-12T18:21:14.177" v="0"/>
          <ac:spMkLst>
            <pc:docMk/>
            <pc:sldMk cId="1540801446" sldId="278"/>
            <ac:spMk id="2" creationId="{A095BF50-0F68-43B7-A536-C1CEA97E88C7}"/>
          </ac:spMkLst>
        </pc:spChg>
        <pc:spChg chg="mod">
          <ac:chgData name="Gareth Cort" userId="70a7ccca9534fe0d" providerId="LiveId" clId="{7331E174-D78E-4B3D-9BF8-10AEE0FA2BA3}" dt="2019-12-12T18:32:38.731" v="242" actId="20577"/>
          <ac:spMkLst>
            <pc:docMk/>
            <pc:sldMk cId="1540801446" sldId="278"/>
            <ac:spMk id="7" creationId="{9457C76D-BA3F-4070-8DC8-64E781504D40}"/>
          </ac:spMkLst>
        </pc:spChg>
        <pc:spChg chg="mod">
          <ac:chgData name="Gareth Cort" userId="70a7ccca9534fe0d" providerId="LiveId" clId="{7331E174-D78E-4B3D-9BF8-10AEE0FA2BA3}" dt="2019-12-12T18:32:34.028" v="240" actId="207"/>
          <ac:spMkLst>
            <pc:docMk/>
            <pc:sldMk cId="1540801446" sldId="278"/>
            <ac:spMk id="8" creationId="{D7643329-37AF-43F7-82EF-55B50C80C020}"/>
          </ac:spMkLst>
        </pc:spChg>
        <pc:grpChg chg="add">
          <ac:chgData name="Gareth Cort" userId="70a7ccca9534fe0d" providerId="LiveId" clId="{7331E174-D78E-4B3D-9BF8-10AEE0FA2BA3}" dt="2019-12-12T18:25:16.202" v="65"/>
          <ac:grpSpMkLst>
            <pc:docMk/>
            <pc:sldMk cId="1540801446" sldId="278"/>
            <ac:grpSpMk id="5" creationId="{32F4B446-BBB5-426F-93FC-41FE0BF3C341}"/>
          </ac:grpSpMkLst>
        </pc:grpChg>
      </pc:sldChg>
      <pc:sldChg chg="addSp delSp modSp modAnim">
        <pc:chgData name="Gareth Cort" userId="70a7ccca9534fe0d" providerId="LiveId" clId="{7331E174-D78E-4B3D-9BF8-10AEE0FA2BA3}" dt="2019-12-12T18:34:29.002" v="314" actId="1038"/>
        <pc:sldMkLst>
          <pc:docMk/>
          <pc:sldMk cId="3476838253" sldId="279"/>
        </pc:sldMkLst>
        <pc:spChg chg="mod">
          <ac:chgData name="Gareth Cort" userId="70a7ccca9534fe0d" providerId="LiveId" clId="{7331E174-D78E-4B3D-9BF8-10AEE0FA2BA3}" dt="2019-12-12T18:34:16.150" v="296" actId="14100"/>
          <ac:spMkLst>
            <pc:docMk/>
            <pc:sldMk cId="3476838253" sldId="279"/>
            <ac:spMk id="2" creationId="{BD911C2E-938A-46AA-A1D5-791D55E58B4F}"/>
          </ac:spMkLst>
        </pc:spChg>
        <pc:spChg chg="mod">
          <ac:chgData name="Gareth Cort" userId="70a7ccca9534fe0d" providerId="LiveId" clId="{7331E174-D78E-4B3D-9BF8-10AEE0FA2BA3}" dt="2019-12-12T18:33:34.557" v="270" actId="14100"/>
          <ac:spMkLst>
            <pc:docMk/>
            <pc:sldMk cId="3476838253" sldId="279"/>
            <ac:spMk id="7" creationId="{508DB4FA-6621-4E63-82CB-91D9AFDEF9DB}"/>
          </ac:spMkLst>
        </pc:spChg>
        <pc:spChg chg="mod">
          <ac:chgData name="Gareth Cort" userId="70a7ccca9534fe0d" providerId="LiveId" clId="{7331E174-D78E-4B3D-9BF8-10AEE0FA2BA3}" dt="2019-12-12T18:21:14.177" v="0"/>
          <ac:spMkLst>
            <pc:docMk/>
            <pc:sldMk cId="3476838253" sldId="279"/>
            <ac:spMk id="8" creationId="{47BE61F1-0162-4101-9F0F-7CD1D9D2238E}"/>
          </ac:spMkLst>
        </pc:spChg>
        <pc:spChg chg="mod">
          <ac:chgData name="Gareth Cort" userId="70a7ccca9534fe0d" providerId="LiveId" clId="{7331E174-D78E-4B3D-9BF8-10AEE0FA2BA3}" dt="2019-12-12T18:21:14.177" v="0"/>
          <ac:spMkLst>
            <pc:docMk/>
            <pc:sldMk cId="3476838253" sldId="279"/>
            <ac:spMk id="14" creationId="{4141C1E7-50CD-4735-B435-70AAFFDECFDC}"/>
          </ac:spMkLst>
        </pc:spChg>
        <pc:spChg chg="mod topLvl">
          <ac:chgData name="Gareth Cort" userId="70a7ccca9534fe0d" providerId="LiveId" clId="{7331E174-D78E-4B3D-9BF8-10AEE0FA2BA3}" dt="2019-12-12T18:34:04.073" v="283" actId="165"/>
          <ac:spMkLst>
            <pc:docMk/>
            <pc:sldMk cId="3476838253" sldId="279"/>
            <ac:spMk id="16" creationId="{6435555A-E6C9-40FB-9559-376864E3F2F2}"/>
          </ac:spMkLst>
        </pc:spChg>
        <pc:spChg chg="mod">
          <ac:chgData name="Gareth Cort" userId="70a7ccca9534fe0d" providerId="LiveId" clId="{7331E174-D78E-4B3D-9BF8-10AEE0FA2BA3}" dt="2019-12-12T18:21:14.177" v="0"/>
          <ac:spMkLst>
            <pc:docMk/>
            <pc:sldMk cId="3476838253" sldId="279"/>
            <ac:spMk id="18" creationId="{09C7A8E4-CC32-4EBF-A825-AEB4D51F01B7}"/>
          </ac:spMkLst>
        </pc:spChg>
        <pc:spChg chg="mod">
          <ac:chgData name="Gareth Cort" userId="70a7ccca9534fe0d" providerId="LiveId" clId="{7331E174-D78E-4B3D-9BF8-10AEE0FA2BA3}" dt="2019-12-12T18:21:14.177" v="0"/>
          <ac:spMkLst>
            <pc:docMk/>
            <pc:sldMk cId="3476838253" sldId="279"/>
            <ac:spMk id="19" creationId="{5E79977E-89EE-40EF-88DE-2752FA680B22}"/>
          </ac:spMkLst>
        </pc:spChg>
        <pc:spChg chg="mod">
          <ac:chgData name="Gareth Cort" userId="70a7ccca9534fe0d" providerId="LiveId" clId="{7331E174-D78E-4B3D-9BF8-10AEE0FA2BA3}" dt="2019-12-12T18:21:14.177" v="0"/>
          <ac:spMkLst>
            <pc:docMk/>
            <pc:sldMk cId="3476838253" sldId="279"/>
            <ac:spMk id="21" creationId="{07A9A3C5-CA59-4FAD-A221-3F8E0A19E442}"/>
          </ac:spMkLst>
        </pc:spChg>
        <pc:spChg chg="mod">
          <ac:chgData name="Gareth Cort" userId="70a7ccca9534fe0d" providerId="LiveId" clId="{7331E174-D78E-4B3D-9BF8-10AEE0FA2BA3}" dt="2019-12-12T18:21:14.177" v="0"/>
          <ac:spMkLst>
            <pc:docMk/>
            <pc:sldMk cId="3476838253" sldId="279"/>
            <ac:spMk id="23" creationId="{993EB445-B808-46B0-8FD3-F19CEC6FC6CA}"/>
          </ac:spMkLst>
        </pc:spChg>
        <pc:grpChg chg="mod">
          <ac:chgData name="Gareth Cort" userId="70a7ccca9534fe0d" providerId="LiveId" clId="{7331E174-D78E-4B3D-9BF8-10AEE0FA2BA3}" dt="2019-12-12T18:21:14.177" v="0"/>
          <ac:grpSpMkLst>
            <pc:docMk/>
            <pc:sldMk cId="3476838253" sldId="279"/>
            <ac:grpSpMk id="12" creationId="{96204E13-0C94-4B9D-90EC-6A3CF74FF979}"/>
          </ac:grpSpMkLst>
        </pc:grpChg>
        <pc:grpChg chg="add del mod">
          <ac:chgData name="Gareth Cort" userId="70a7ccca9534fe0d" providerId="LiveId" clId="{7331E174-D78E-4B3D-9BF8-10AEE0FA2BA3}" dt="2019-12-12T18:34:04.073" v="283" actId="165"/>
          <ac:grpSpMkLst>
            <pc:docMk/>
            <pc:sldMk cId="3476838253" sldId="279"/>
            <ac:grpSpMk id="24" creationId="{31D043EC-BB19-4A3D-B476-6B5A3CFEE9A8}"/>
          </ac:grpSpMkLst>
        </pc:grpChg>
        <pc:grpChg chg="mod">
          <ac:chgData name="Gareth Cort" userId="70a7ccca9534fe0d" providerId="LiveId" clId="{7331E174-D78E-4B3D-9BF8-10AEE0FA2BA3}" dt="2019-12-12T18:21:14.177" v="0"/>
          <ac:grpSpMkLst>
            <pc:docMk/>
            <pc:sldMk cId="3476838253" sldId="279"/>
            <ac:grpSpMk id="25" creationId="{4276380B-E46A-4283-8C87-19527FC20813}"/>
          </ac:grpSpMkLst>
        </pc:grpChg>
        <pc:grpChg chg="mod">
          <ac:chgData name="Gareth Cort" userId="70a7ccca9534fe0d" providerId="LiveId" clId="{7331E174-D78E-4B3D-9BF8-10AEE0FA2BA3}" dt="2019-12-12T18:21:14.177" v="0"/>
          <ac:grpSpMkLst>
            <pc:docMk/>
            <pc:sldMk cId="3476838253" sldId="279"/>
            <ac:grpSpMk id="26" creationId="{CAA0E351-AC34-4E33-8822-BD333299D6DC}"/>
          </ac:grpSpMkLst>
        </pc:grpChg>
        <pc:grpChg chg="mod">
          <ac:chgData name="Gareth Cort" userId="70a7ccca9534fe0d" providerId="LiveId" clId="{7331E174-D78E-4B3D-9BF8-10AEE0FA2BA3}" dt="2019-12-12T18:21:14.177" v="0"/>
          <ac:grpSpMkLst>
            <pc:docMk/>
            <pc:sldMk cId="3476838253" sldId="279"/>
            <ac:grpSpMk id="27" creationId="{3180C0A8-CFA7-4A10-9FEB-94FCA74F6F37}"/>
          </ac:grpSpMkLst>
        </pc:grpChg>
        <pc:grpChg chg="mod">
          <ac:chgData name="Gareth Cort" userId="70a7ccca9534fe0d" providerId="LiveId" clId="{7331E174-D78E-4B3D-9BF8-10AEE0FA2BA3}" dt="2019-12-12T18:21:14.177" v="0"/>
          <ac:grpSpMkLst>
            <pc:docMk/>
            <pc:sldMk cId="3476838253" sldId="279"/>
            <ac:grpSpMk id="28" creationId="{683353B4-DB12-4711-BD19-77E713A466A6}"/>
          </ac:grpSpMkLst>
        </pc:grpChg>
        <pc:grpChg chg="add">
          <ac:chgData name="Gareth Cort" userId="70a7ccca9534fe0d" providerId="LiveId" clId="{7331E174-D78E-4B3D-9BF8-10AEE0FA2BA3}" dt="2019-12-12T18:25:18.318" v="67"/>
          <ac:grpSpMkLst>
            <pc:docMk/>
            <pc:sldMk cId="3476838253" sldId="279"/>
            <ac:grpSpMk id="29" creationId="{EE7A3ED4-9366-4F84-8E6B-5A89B95D2012}"/>
          </ac:grpSpMkLst>
        </pc:grpChg>
        <pc:picChg chg="mod">
          <ac:chgData name="Gareth Cort" userId="70a7ccca9534fe0d" providerId="LiveId" clId="{7331E174-D78E-4B3D-9BF8-10AEE0FA2BA3}" dt="2019-12-12T18:34:29.002" v="314" actId="1038"/>
          <ac:picMkLst>
            <pc:docMk/>
            <pc:sldMk cId="3476838253" sldId="279"/>
            <ac:picMk id="6" creationId="{75C701A4-B990-40CE-B286-01C4BAF0677B}"/>
          </ac:picMkLst>
        </pc:picChg>
        <pc:picChg chg="mod topLvl">
          <ac:chgData name="Gareth Cort" userId="70a7ccca9534fe0d" providerId="LiveId" clId="{7331E174-D78E-4B3D-9BF8-10AEE0FA2BA3}" dt="2019-12-12T18:34:24.942" v="308" actId="1038"/>
          <ac:picMkLst>
            <pc:docMk/>
            <pc:sldMk cId="3476838253" sldId="279"/>
            <ac:picMk id="15" creationId="{C875CB94-1BF7-4F68-8447-0D6594F90D88}"/>
          </ac:picMkLst>
        </pc:picChg>
        <pc:picChg chg="mod">
          <ac:chgData name="Gareth Cort" userId="70a7ccca9534fe0d" providerId="LiveId" clId="{7331E174-D78E-4B3D-9BF8-10AEE0FA2BA3}" dt="2019-12-12T18:34:20.924" v="302" actId="1038"/>
          <ac:picMkLst>
            <pc:docMk/>
            <pc:sldMk cId="3476838253" sldId="279"/>
            <ac:picMk id="17" creationId="{90A3F780-CAE0-46D3-BD91-53859B124B71}"/>
          </ac:picMkLst>
        </pc:picChg>
      </pc:sldChg>
      <pc:sldChg chg="addSp delSp modSp">
        <pc:chgData name="Gareth Cort" userId="70a7ccca9534fe0d" providerId="LiveId" clId="{7331E174-D78E-4B3D-9BF8-10AEE0FA2BA3}" dt="2019-12-12T18:36:10.061" v="352" actId="1076"/>
        <pc:sldMkLst>
          <pc:docMk/>
          <pc:sldMk cId="2567714795" sldId="280"/>
        </pc:sldMkLst>
        <pc:spChg chg="del mod">
          <ac:chgData name="Gareth Cort" userId="70a7ccca9534fe0d" providerId="LiveId" clId="{7331E174-D78E-4B3D-9BF8-10AEE0FA2BA3}" dt="2019-12-12T18:34:58.488" v="318" actId="478"/>
          <ac:spMkLst>
            <pc:docMk/>
            <pc:sldMk cId="2567714795" sldId="280"/>
            <ac:spMk id="2" creationId="{29D86EE0-0646-43A9-B36A-EC59CBE5BAC2}"/>
          </ac:spMkLst>
        </pc:spChg>
        <pc:spChg chg="mod">
          <ac:chgData name="Gareth Cort" userId="70a7ccca9534fe0d" providerId="LiveId" clId="{7331E174-D78E-4B3D-9BF8-10AEE0FA2BA3}" dt="2019-12-12T18:35:56.327" v="348" actId="403"/>
          <ac:spMkLst>
            <pc:docMk/>
            <pc:sldMk cId="2567714795" sldId="280"/>
            <ac:spMk id="3" creationId="{D021228B-E48A-497D-BA69-6F58938323B0}"/>
          </ac:spMkLst>
        </pc:spChg>
        <pc:spChg chg="mod">
          <ac:chgData name="Gareth Cort" userId="70a7ccca9534fe0d" providerId="LiveId" clId="{7331E174-D78E-4B3D-9BF8-10AEE0FA2BA3}" dt="2019-12-12T18:35:59.069" v="349" actId="403"/>
          <ac:spMkLst>
            <pc:docMk/>
            <pc:sldMk cId="2567714795" sldId="280"/>
            <ac:spMk id="4" creationId="{E55BF94F-19D5-42D5-B156-47416C1B96D3}"/>
          </ac:spMkLst>
        </pc:spChg>
        <pc:spChg chg="mod">
          <ac:chgData name="Gareth Cort" userId="70a7ccca9534fe0d" providerId="LiveId" clId="{7331E174-D78E-4B3D-9BF8-10AEE0FA2BA3}" dt="2019-12-12T18:36:02.287" v="350" actId="403"/>
          <ac:spMkLst>
            <pc:docMk/>
            <pc:sldMk cId="2567714795" sldId="280"/>
            <ac:spMk id="5" creationId="{9D3FFA30-D633-4F62-B3F0-A8CFF6342C71}"/>
          </ac:spMkLst>
        </pc:spChg>
        <pc:spChg chg="mod">
          <ac:chgData name="Gareth Cort" userId="70a7ccca9534fe0d" providerId="LiveId" clId="{7331E174-D78E-4B3D-9BF8-10AEE0FA2BA3}" dt="2019-12-12T18:35:41.208" v="338" actId="403"/>
          <ac:spMkLst>
            <pc:docMk/>
            <pc:sldMk cId="2567714795" sldId="280"/>
            <ac:spMk id="9" creationId="{24B5CFA0-35B2-4F91-88CC-F5C27DB5FB1C}"/>
          </ac:spMkLst>
        </pc:spChg>
        <pc:spChg chg="add mod">
          <ac:chgData name="Gareth Cort" userId="70a7ccca9534fe0d" providerId="LiveId" clId="{7331E174-D78E-4B3D-9BF8-10AEE0FA2BA3}" dt="2019-12-12T18:34:56.930" v="317" actId="207"/>
          <ac:spMkLst>
            <pc:docMk/>
            <pc:sldMk cId="2567714795" sldId="280"/>
            <ac:spMk id="19" creationId="{88ABE6A9-87E0-4B5A-8C57-69BBD6A85A73}"/>
          </ac:spMkLst>
        </pc:spChg>
        <pc:grpChg chg="mod">
          <ac:chgData name="Gareth Cort" userId="70a7ccca9534fe0d" providerId="LiveId" clId="{7331E174-D78E-4B3D-9BF8-10AEE0FA2BA3}" dt="2019-12-12T18:35:52.620" v="347" actId="1076"/>
          <ac:grpSpMkLst>
            <pc:docMk/>
            <pc:sldMk cId="2567714795" sldId="280"/>
            <ac:grpSpMk id="8" creationId="{884A3C54-64B9-478A-9972-0FAB5F6262DC}"/>
          </ac:grpSpMkLst>
        </pc:grpChg>
        <pc:grpChg chg="mod">
          <ac:chgData name="Gareth Cort" userId="70a7ccca9534fe0d" providerId="LiveId" clId="{7331E174-D78E-4B3D-9BF8-10AEE0FA2BA3}" dt="2019-12-12T18:36:08.957" v="351" actId="1076"/>
          <ac:grpSpMkLst>
            <pc:docMk/>
            <pc:sldMk cId="2567714795" sldId="280"/>
            <ac:grpSpMk id="12" creationId="{0E43D7A6-48BE-441E-946A-0A735FAF33C1}"/>
          </ac:grpSpMkLst>
        </pc:grpChg>
        <pc:grpChg chg="add">
          <ac:chgData name="Gareth Cort" userId="70a7ccca9534fe0d" providerId="LiveId" clId="{7331E174-D78E-4B3D-9BF8-10AEE0FA2BA3}" dt="2019-12-12T18:25:19.274" v="68"/>
          <ac:grpSpMkLst>
            <pc:docMk/>
            <pc:sldMk cId="2567714795" sldId="280"/>
            <ac:grpSpMk id="14" creationId="{8F68702A-AC26-4625-99D6-77E8B25FB858}"/>
          </ac:grpSpMkLst>
        </pc:grpChg>
        <pc:picChg chg="mod">
          <ac:chgData name="Gareth Cort" userId="70a7ccca9534fe0d" providerId="LiveId" clId="{7331E174-D78E-4B3D-9BF8-10AEE0FA2BA3}" dt="2019-12-12T18:35:44.391" v="345" actId="1036"/>
          <ac:picMkLst>
            <pc:docMk/>
            <pc:sldMk cId="2567714795" sldId="280"/>
            <ac:picMk id="11" creationId="{FBD9E354-A6A1-433D-92A8-1158F118E479}"/>
          </ac:picMkLst>
        </pc:picChg>
        <pc:picChg chg="mod">
          <ac:chgData name="Gareth Cort" userId="70a7ccca9534fe0d" providerId="LiveId" clId="{7331E174-D78E-4B3D-9BF8-10AEE0FA2BA3}" dt="2019-12-12T18:36:10.061" v="352" actId="1076"/>
          <ac:picMkLst>
            <pc:docMk/>
            <pc:sldMk cId="2567714795" sldId="280"/>
            <ac:picMk id="13" creationId="{0501F986-4034-4916-98B2-FF591D54264B}"/>
          </ac:picMkLst>
        </pc:picChg>
      </pc:sldChg>
      <pc:sldMasterChg chg="modSp modSldLayout">
        <pc:chgData name="Gareth Cort" userId="70a7ccca9534fe0d" providerId="LiveId" clId="{7331E174-D78E-4B3D-9BF8-10AEE0FA2BA3}" dt="2019-12-12T18:21:14.177" v="0"/>
        <pc:sldMasterMkLst>
          <pc:docMk/>
          <pc:sldMasterMk cId="3471096590" sldId="2147483648"/>
        </pc:sldMasterMkLst>
        <pc:spChg chg="mod">
          <ac:chgData name="Gareth Cort" userId="70a7ccca9534fe0d" providerId="LiveId" clId="{7331E174-D78E-4B3D-9BF8-10AEE0FA2BA3}" dt="2019-12-12T18:21:14.177" v="0"/>
          <ac:spMkLst>
            <pc:docMk/>
            <pc:sldMasterMk cId="3471096590" sldId="2147483648"/>
            <ac:spMk id="2" creationId="{6D30BAF7-2F74-4E28-B214-EF70A155F989}"/>
          </ac:spMkLst>
        </pc:spChg>
        <pc:spChg chg="mod">
          <ac:chgData name="Gareth Cort" userId="70a7ccca9534fe0d" providerId="LiveId" clId="{7331E174-D78E-4B3D-9BF8-10AEE0FA2BA3}" dt="2019-12-12T18:21:14.177" v="0"/>
          <ac:spMkLst>
            <pc:docMk/>
            <pc:sldMasterMk cId="3471096590" sldId="2147483648"/>
            <ac:spMk id="3" creationId="{3DA3B148-EA12-4E22-BF01-B1581E4E5BB7}"/>
          </ac:spMkLst>
        </pc:spChg>
        <pc:spChg chg="mod">
          <ac:chgData name="Gareth Cort" userId="70a7ccca9534fe0d" providerId="LiveId" clId="{7331E174-D78E-4B3D-9BF8-10AEE0FA2BA3}" dt="2019-12-12T18:21:14.177" v="0"/>
          <ac:spMkLst>
            <pc:docMk/>
            <pc:sldMasterMk cId="3471096590" sldId="2147483648"/>
            <ac:spMk id="4" creationId="{B2BDB9F7-3A68-4A73-92D0-25F8E2A2D853}"/>
          </ac:spMkLst>
        </pc:spChg>
        <pc:spChg chg="mod">
          <ac:chgData name="Gareth Cort" userId="70a7ccca9534fe0d" providerId="LiveId" clId="{7331E174-D78E-4B3D-9BF8-10AEE0FA2BA3}" dt="2019-12-12T18:21:14.177" v="0"/>
          <ac:spMkLst>
            <pc:docMk/>
            <pc:sldMasterMk cId="3471096590" sldId="2147483648"/>
            <ac:spMk id="5" creationId="{703A34F9-8498-4BAC-872B-43D8ABEC77FE}"/>
          </ac:spMkLst>
        </pc:spChg>
        <pc:spChg chg="mod">
          <ac:chgData name="Gareth Cort" userId="70a7ccca9534fe0d" providerId="LiveId" clId="{7331E174-D78E-4B3D-9BF8-10AEE0FA2BA3}" dt="2019-12-12T18:21:14.177" v="0"/>
          <ac:spMkLst>
            <pc:docMk/>
            <pc:sldMasterMk cId="3471096590" sldId="2147483648"/>
            <ac:spMk id="6" creationId="{4D6B2E9C-3753-4E4C-8139-6F5258BC8CFD}"/>
          </ac:spMkLst>
        </pc:spChg>
        <pc:sldLayoutChg chg="modSp">
          <pc:chgData name="Gareth Cort" userId="70a7ccca9534fe0d" providerId="LiveId" clId="{7331E174-D78E-4B3D-9BF8-10AEE0FA2BA3}" dt="2019-12-12T18:21:14.177" v="0"/>
          <pc:sldLayoutMkLst>
            <pc:docMk/>
            <pc:sldMasterMk cId="3471096590" sldId="2147483648"/>
            <pc:sldLayoutMk cId="3838648719" sldId="2147483649"/>
          </pc:sldLayoutMkLst>
          <pc:spChg chg="mod">
            <ac:chgData name="Gareth Cort" userId="70a7ccca9534fe0d" providerId="LiveId" clId="{7331E174-D78E-4B3D-9BF8-10AEE0FA2BA3}" dt="2019-12-12T18:21:14.177" v="0"/>
            <ac:spMkLst>
              <pc:docMk/>
              <pc:sldMasterMk cId="3471096590" sldId="2147483648"/>
              <pc:sldLayoutMk cId="3838648719" sldId="2147483649"/>
              <ac:spMk id="2" creationId="{914F5722-ACB1-40E4-A82D-5A18340940BD}"/>
            </ac:spMkLst>
          </pc:spChg>
          <pc:spChg chg="mod">
            <ac:chgData name="Gareth Cort" userId="70a7ccca9534fe0d" providerId="LiveId" clId="{7331E174-D78E-4B3D-9BF8-10AEE0FA2BA3}" dt="2019-12-12T18:21:14.177" v="0"/>
            <ac:spMkLst>
              <pc:docMk/>
              <pc:sldMasterMk cId="3471096590" sldId="2147483648"/>
              <pc:sldLayoutMk cId="3838648719" sldId="2147483649"/>
              <ac:spMk id="3" creationId="{CB001D6A-C043-42F7-BE83-E603FF4726B4}"/>
            </ac:spMkLst>
          </pc:spChg>
        </pc:sldLayoutChg>
        <pc:sldLayoutChg chg="modSp">
          <pc:chgData name="Gareth Cort" userId="70a7ccca9534fe0d" providerId="LiveId" clId="{7331E174-D78E-4B3D-9BF8-10AEE0FA2BA3}" dt="2019-12-12T18:21:14.177" v="0"/>
          <pc:sldLayoutMkLst>
            <pc:docMk/>
            <pc:sldMasterMk cId="3471096590" sldId="2147483648"/>
            <pc:sldLayoutMk cId="3088962022" sldId="2147483651"/>
          </pc:sldLayoutMkLst>
          <pc:spChg chg="mod">
            <ac:chgData name="Gareth Cort" userId="70a7ccca9534fe0d" providerId="LiveId" clId="{7331E174-D78E-4B3D-9BF8-10AEE0FA2BA3}" dt="2019-12-12T18:21:14.177" v="0"/>
            <ac:spMkLst>
              <pc:docMk/>
              <pc:sldMasterMk cId="3471096590" sldId="2147483648"/>
              <pc:sldLayoutMk cId="3088962022" sldId="2147483651"/>
              <ac:spMk id="2" creationId="{3C56EC9B-30C3-4E66-AE5A-502AB2AD7C5E}"/>
            </ac:spMkLst>
          </pc:spChg>
          <pc:spChg chg="mod">
            <ac:chgData name="Gareth Cort" userId="70a7ccca9534fe0d" providerId="LiveId" clId="{7331E174-D78E-4B3D-9BF8-10AEE0FA2BA3}" dt="2019-12-12T18:21:14.177" v="0"/>
            <ac:spMkLst>
              <pc:docMk/>
              <pc:sldMasterMk cId="3471096590" sldId="2147483648"/>
              <pc:sldLayoutMk cId="3088962022" sldId="2147483651"/>
              <ac:spMk id="3" creationId="{8033198D-5FE3-4CF8-ADA9-644D89EE828D}"/>
            </ac:spMkLst>
          </pc:spChg>
        </pc:sldLayoutChg>
        <pc:sldLayoutChg chg="modSp">
          <pc:chgData name="Gareth Cort" userId="70a7ccca9534fe0d" providerId="LiveId" clId="{7331E174-D78E-4B3D-9BF8-10AEE0FA2BA3}" dt="2019-12-12T18:21:14.177" v="0"/>
          <pc:sldLayoutMkLst>
            <pc:docMk/>
            <pc:sldMasterMk cId="3471096590" sldId="2147483648"/>
            <pc:sldLayoutMk cId="1857325661" sldId="2147483652"/>
          </pc:sldLayoutMkLst>
          <pc:spChg chg="mod">
            <ac:chgData name="Gareth Cort" userId="70a7ccca9534fe0d" providerId="LiveId" clId="{7331E174-D78E-4B3D-9BF8-10AEE0FA2BA3}" dt="2019-12-12T18:21:14.177" v="0"/>
            <ac:spMkLst>
              <pc:docMk/>
              <pc:sldMasterMk cId="3471096590" sldId="2147483648"/>
              <pc:sldLayoutMk cId="1857325661" sldId="2147483652"/>
              <ac:spMk id="3" creationId="{70478999-02EA-4A1C-B95E-644E505360AF}"/>
            </ac:spMkLst>
          </pc:spChg>
          <pc:spChg chg="mod">
            <ac:chgData name="Gareth Cort" userId="70a7ccca9534fe0d" providerId="LiveId" clId="{7331E174-D78E-4B3D-9BF8-10AEE0FA2BA3}" dt="2019-12-12T18:21:14.177" v="0"/>
            <ac:spMkLst>
              <pc:docMk/>
              <pc:sldMasterMk cId="3471096590" sldId="2147483648"/>
              <pc:sldLayoutMk cId="1857325661" sldId="2147483652"/>
              <ac:spMk id="4" creationId="{1FB3645C-77D6-4B1A-93C6-DCEE97E7B53D}"/>
            </ac:spMkLst>
          </pc:spChg>
        </pc:sldLayoutChg>
        <pc:sldLayoutChg chg="modSp">
          <pc:chgData name="Gareth Cort" userId="70a7ccca9534fe0d" providerId="LiveId" clId="{7331E174-D78E-4B3D-9BF8-10AEE0FA2BA3}" dt="2019-12-12T18:21:14.177" v="0"/>
          <pc:sldLayoutMkLst>
            <pc:docMk/>
            <pc:sldMasterMk cId="3471096590" sldId="2147483648"/>
            <pc:sldLayoutMk cId="1576320948" sldId="2147483653"/>
          </pc:sldLayoutMkLst>
          <pc:spChg chg="mod">
            <ac:chgData name="Gareth Cort" userId="70a7ccca9534fe0d" providerId="LiveId" clId="{7331E174-D78E-4B3D-9BF8-10AEE0FA2BA3}" dt="2019-12-12T18:21:14.177" v="0"/>
            <ac:spMkLst>
              <pc:docMk/>
              <pc:sldMasterMk cId="3471096590" sldId="2147483648"/>
              <pc:sldLayoutMk cId="1576320948" sldId="2147483653"/>
              <ac:spMk id="2" creationId="{8DC303B0-800B-4F47-8472-07E34491CCB6}"/>
            </ac:spMkLst>
          </pc:spChg>
          <pc:spChg chg="mod">
            <ac:chgData name="Gareth Cort" userId="70a7ccca9534fe0d" providerId="LiveId" clId="{7331E174-D78E-4B3D-9BF8-10AEE0FA2BA3}" dt="2019-12-12T18:21:14.177" v="0"/>
            <ac:spMkLst>
              <pc:docMk/>
              <pc:sldMasterMk cId="3471096590" sldId="2147483648"/>
              <pc:sldLayoutMk cId="1576320948" sldId="2147483653"/>
              <ac:spMk id="3" creationId="{74EC2AFF-41AE-453E-B1CA-61D336583FA0}"/>
            </ac:spMkLst>
          </pc:spChg>
          <pc:spChg chg="mod">
            <ac:chgData name="Gareth Cort" userId="70a7ccca9534fe0d" providerId="LiveId" clId="{7331E174-D78E-4B3D-9BF8-10AEE0FA2BA3}" dt="2019-12-12T18:21:14.177" v="0"/>
            <ac:spMkLst>
              <pc:docMk/>
              <pc:sldMasterMk cId="3471096590" sldId="2147483648"/>
              <pc:sldLayoutMk cId="1576320948" sldId="2147483653"/>
              <ac:spMk id="4" creationId="{127B7528-4BD4-439C-8F2F-370941424EDC}"/>
            </ac:spMkLst>
          </pc:spChg>
          <pc:spChg chg="mod">
            <ac:chgData name="Gareth Cort" userId="70a7ccca9534fe0d" providerId="LiveId" clId="{7331E174-D78E-4B3D-9BF8-10AEE0FA2BA3}" dt="2019-12-12T18:21:14.177" v="0"/>
            <ac:spMkLst>
              <pc:docMk/>
              <pc:sldMasterMk cId="3471096590" sldId="2147483648"/>
              <pc:sldLayoutMk cId="1576320948" sldId="2147483653"/>
              <ac:spMk id="5" creationId="{551D0886-E470-4774-9318-40C31D974FDF}"/>
            </ac:spMkLst>
          </pc:spChg>
          <pc:spChg chg="mod">
            <ac:chgData name="Gareth Cort" userId="70a7ccca9534fe0d" providerId="LiveId" clId="{7331E174-D78E-4B3D-9BF8-10AEE0FA2BA3}" dt="2019-12-12T18:21:14.177" v="0"/>
            <ac:spMkLst>
              <pc:docMk/>
              <pc:sldMasterMk cId="3471096590" sldId="2147483648"/>
              <pc:sldLayoutMk cId="1576320948" sldId="2147483653"/>
              <ac:spMk id="6" creationId="{4E150DFF-D9B6-4897-AFEE-0A6D167BD863}"/>
            </ac:spMkLst>
          </pc:spChg>
        </pc:sldLayoutChg>
        <pc:sldLayoutChg chg="modSp">
          <pc:chgData name="Gareth Cort" userId="70a7ccca9534fe0d" providerId="LiveId" clId="{7331E174-D78E-4B3D-9BF8-10AEE0FA2BA3}" dt="2019-12-12T18:21:14.177" v="0"/>
          <pc:sldLayoutMkLst>
            <pc:docMk/>
            <pc:sldMasterMk cId="3471096590" sldId="2147483648"/>
            <pc:sldLayoutMk cId="1541400126" sldId="2147483656"/>
          </pc:sldLayoutMkLst>
          <pc:spChg chg="mod">
            <ac:chgData name="Gareth Cort" userId="70a7ccca9534fe0d" providerId="LiveId" clId="{7331E174-D78E-4B3D-9BF8-10AEE0FA2BA3}" dt="2019-12-12T18:21:14.177" v="0"/>
            <ac:spMkLst>
              <pc:docMk/>
              <pc:sldMasterMk cId="3471096590" sldId="2147483648"/>
              <pc:sldLayoutMk cId="1541400126" sldId="2147483656"/>
              <ac:spMk id="2" creationId="{2F5529F4-A777-45DD-8895-BB8D39DED0F7}"/>
            </ac:spMkLst>
          </pc:spChg>
          <pc:spChg chg="mod">
            <ac:chgData name="Gareth Cort" userId="70a7ccca9534fe0d" providerId="LiveId" clId="{7331E174-D78E-4B3D-9BF8-10AEE0FA2BA3}" dt="2019-12-12T18:21:14.177" v="0"/>
            <ac:spMkLst>
              <pc:docMk/>
              <pc:sldMasterMk cId="3471096590" sldId="2147483648"/>
              <pc:sldLayoutMk cId="1541400126" sldId="2147483656"/>
              <ac:spMk id="3" creationId="{7C590903-77A1-441A-A33E-D33219918D01}"/>
            </ac:spMkLst>
          </pc:spChg>
          <pc:spChg chg="mod">
            <ac:chgData name="Gareth Cort" userId="70a7ccca9534fe0d" providerId="LiveId" clId="{7331E174-D78E-4B3D-9BF8-10AEE0FA2BA3}" dt="2019-12-12T18:21:14.177" v="0"/>
            <ac:spMkLst>
              <pc:docMk/>
              <pc:sldMasterMk cId="3471096590" sldId="2147483648"/>
              <pc:sldLayoutMk cId="1541400126" sldId="2147483656"/>
              <ac:spMk id="4" creationId="{450CAF05-CE91-4639-B3CB-087092EFC979}"/>
            </ac:spMkLst>
          </pc:spChg>
        </pc:sldLayoutChg>
        <pc:sldLayoutChg chg="modSp">
          <pc:chgData name="Gareth Cort" userId="70a7ccca9534fe0d" providerId="LiveId" clId="{7331E174-D78E-4B3D-9BF8-10AEE0FA2BA3}" dt="2019-12-12T18:21:14.177" v="0"/>
          <pc:sldLayoutMkLst>
            <pc:docMk/>
            <pc:sldMasterMk cId="3471096590" sldId="2147483648"/>
            <pc:sldLayoutMk cId="2723443689" sldId="2147483657"/>
          </pc:sldLayoutMkLst>
          <pc:spChg chg="mod">
            <ac:chgData name="Gareth Cort" userId="70a7ccca9534fe0d" providerId="LiveId" clId="{7331E174-D78E-4B3D-9BF8-10AEE0FA2BA3}" dt="2019-12-12T18:21:14.177" v="0"/>
            <ac:spMkLst>
              <pc:docMk/>
              <pc:sldMasterMk cId="3471096590" sldId="2147483648"/>
              <pc:sldLayoutMk cId="2723443689" sldId="2147483657"/>
              <ac:spMk id="2" creationId="{1587E7DB-71F1-47B8-B95D-5F00AB92B0C3}"/>
            </ac:spMkLst>
          </pc:spChg>
          <pc:spChg chg="mod">
            <ac:chgData name="Gareth Cort" userId="70a7ccca9534fe0d" providerId="LiveId" clId="{7331E174-D78E-4B3D-9BF8-10AEE0FA2BA3}" dt="2019-12-12T18:21:14.177" v="0"/>
            <ac:spMkLst>
              <pc:docMk/>
              <pc:sldMasterMk cId="3471096590" sldId="2147483648"/>
              <pc:sldLayoutMk cId="2723443689" sldId="2147483657"/>
              <ac:spMk id="3" creationId="{C26106A2-B4A3-410F-BB45-7F97AAA19EB9}"/>
            </ac:spMkLst>
          </pc:spChg>
          <pc:spChg chg="mod">
            <ac:chgData name="Gareth Cort" userId="70a7ccca9534fe0d" providerId="LiveId" clId="{7331E174-D78E-4B3D-9BF8-10AEE0FA2BA3}" dt="2019-12-12T18:21:14.177" v="0"/>
            <ac:spMkLst>
              <pc:docMk/>
              <pc:sldMasterMk cId="3471096590" sldId="2147483648"/>
              <pc:sldLayoutMk cId="2723443689" sldId="2147483657"/>
              <ac:spMk id="4" creationId="{E8AF8EFC-FC2B-4720-9712-711538EEC4FF}"/>
            </ac:spMkLst>
          </pc:spChg>
        </pc:sldLayoutChg>
        <pc:sldLayoutChg chg="modSp">
          <pc:chgData name="Gareth Cort" userId="70a7ccca9534fe0d" providerId="LiveId" clId="{7331E174-D78E-4B3D-9BF8-10AEE0FA2BA3}" dt="2019-12-12T18:21:14.177" v="0"/>
          <pc:sldLayoutMkLst>
            <pc:docMk/>
            <pc:sldMasterMk cId="3471096590" sldId="2147483648"/>
            <pc:sldLayoutMk cId="2735330782" sldId="2147483659"/>
          </pc:sldLayoutMkLst>
          <pc:spChg chg="mod">
            <ac:chgData name="Gareth Cort" userId="70a7ccca9534fe0d" providerId="LiveId" clId="{7331E174-D78E-4B3D-9BF8-10AEE0FA2BA3}" dt="2019-12-12T18:21:14.177" v="0"/>
            <ac:spMkLst>
              <pc:docMk/>
              <pc:sldMasterMk cId="3471096590" sldId="2147483648"/>
              <pc:sldLayoutMk cId="2735330782" sldId="2147483659"/>
              <ac:spMk id="2" creationId="{0FBCC77C-0C83-4007-B565-57E6BF4CC39E}"/>
            </ac:spMkLst>
          </pc:spChg>
          <pc:spChg chg="mod">
            <ac:chgData name="Gareth Cort" userId="70a7ccca9534fe0d" providerId="LiveId" clId="{7331E174-D78E-4B3D-9BF8-10AEE0FA2BA3}" dt="2019-12-12T18:21:14.177" v="0"/>
            <ac:spMkLst>
              <pc:docMk/>
              <pc:sldMasterMk cId="3471096590" sldId="2147483648"/>
              <pc:sldLayoutMk cId="2735330782" sldId="2147483659"/>
              <ac:spMk id="3" creationId="{065D428F-CF1A-4BBF-8FD5-6BB0A2DCEADF}"/>
            </ac:spMkLst>
          </pc:spChg>
        </pc:sldLayoutChg>
      </pc:sldMasterChg>
      <pc:sldMasterChg chg="addSp delSp">
        <pc:chgData name="Gareth Cort" userId="70a7ccca9534fe0d" providerId="LiveId" clId="{7331E174-D78E-4B3D-9BF8-10AEE0FA2BA3}" dt="2019-12-12T18:21:42.058" v="2"/>
        <pc:sldMasterMkLst>
          <pc:docMk/>
          <pc:sldMasterMk cId="4136712135" sldId="2147483660"/>
        </pc:sldMasterMkLst>
        <pc:spChg chg="del">
          <ac:chgData name="Gareth Cort" userId="70a7ccca9534fe0d" providerId="LiveId" clId="{7331E174-D78E-4B3D-9BF8-10AEE0FA2BA3}" dt="2019-12-12T18:21:30.634" v="1" actId="478"/>
          <ac:spMkLst>
            <pc:docMk/>
            <pc:sldMasterMk cId="4136712135" sldId="2147483660"/>
            <ac:spMk id="2" creationId="{00000000-0000-0000-0000-000000000000}"/>
          </ac:spMkLst>
        </pc:spChg>
        <pc:spChg chg="del">
          <ac:chgData name="Gareth Cort" userId="70a7ccca9534fe0d" providerId="LiveId" clId="{7331E174-D78E-4B3D-9BF8-10AEE0FA2BA3}" dt="2019-12-12T18:21:30.634" v="1" actId="478"/>
          <ac:spMkLst>
            <pc:docMk/>
            <pc:sldMasterMk cId="4136712135" sldId="2147483660"/>
            <ac:spMk id="3" creationId="{00000000-0000-0000-0000-000000000000}"/>
          </ac:spMkLst>
        </pc:spChg>
        <pc:spChg chg="del">
          <ac:chgData name="Gareth Cort" userId="70a7ccca9534fe0d" providerId="LiveId" clId="{7331E174-D78E-4B3D-9BF8-10AEE0FA2BA3}" dt="2019-12-12T18:21:30.634" v="1" actId="478"/>
          <ac:spMkLst>
            <pc:docMk/>
            <pc:sldMasterMk cId="4136712135" sldId="2147483660"/>
            <ac:spMk id="4" creationId="{00000000-0000-0000-0000-000000000000}"/>
          </ac:spMkLst>
        </pc:spChg>
        <pc:spChg chg="del">
          <ac:chgData name="Gareth Cort" userId="70a7ccca9534fe0d" providerId="LiveId" clId="{7331E174-D78E-4B3D-9BF8-10AEE0FA2BA3}" dt="2019-12-12T18:21:30.634" v="1" actId="478"/>
          <ac:spMkLst>
            <pc:docMk/>
            <pc:sldMasterMk cId="4136712135" sldId="2147483660"/>
            <ac:spMk id="5" creationId="{00000000-0000-0000-0000-000000000000}"/>
          </ac:spMkLst>
        </pc:spChg>
        <pc:spChg chg="del">
          <ac:chgData name="Gareth Cort" userId="70a7ccca9534fe0d" providerId="LiveId" clId="{7331E174-D78E-4B3D-9BF8-10AEE0FA2BA3}" dt="2019-12-12T18:21:30.634" v="1" actId="478"/>
          <ac:spMkLst>
            <pc:docMk/>
            <pc:sldMasterMk cId="4136712135" sldId="2147483660"/>
            <ac:spMk id="6" creationId="{00000000-0000-0000-0000-000000000000}"/>
          </ac:spMkLst>
        </pc:spChg>
        <pc:spChg chg="add">
          <ac:chgData name="Gareth Cort" userId="70a7ccca9534fe0d" providerId="LiveId" clId="{7331E174-D78E-4B3D-9BF8-10AEE0FA2BA3}" dt="2019-12-12T18:21:42.058" v="2"/>
          <ac:spMkLst>
            <pc:docMk/>
            <pc:sldMasterMk cId="4136712135" sldId="2147483660"/>
            <ac:spMk id="7" creationId="{EBBD9B24-7CEC-49C9-83C1-C55B2D6977BF}"/>
          </ac:spMkLst>
        </pc:spChg>
        <pc:picChg chg="add">
          <ac:chgData name="Gareth Cort" userId="70a7ccca9534fe0d" providerId="LiveId" clId="{7331E174-D78E-4B3D-9BF8-10AEE0FA2BA3}" dt="2019-12-12T18:21:42.058" v="2"/>
          <ac:picMkLst>
            <pc:docMk/>
            <pc:sldMasterMk cId="4136712135" sldId="2147483660"/>
            <ac:picMk id="8" creationId="{97076E10-3501-469C-899B-359B202E0602}"/>
          </ac:picMkLst>
        </pc:picChg>
        <pc:picChg chg="add">
          <ac:chgData name="Gareth Cort" userId="70a7ccca9534fe0d" providerId="LiveId" clId="{7331E174-D78E-4B3D-9BF8-10AEE0FA2BA3}" dt="2019-12-12T18:21:42.058" v="2"/>
          <ac:picMkLst>
            <pc:docMk/>
            <pc:sldMasterMk cId="4136712135" sldId="2147483660"/>
            <ac:picMk id="9" creationId="{B86BB1A6-CE62-4441-ABDD-E658C8F1C095}"/>
          </ac:picMkLst>
        </pc:picChg>
      </pc:sldMaster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859BA45-6C75-4438-AC55-F73CC354D863}" type="datetimeFigureOut">
              <a:rPr lang="en-GB" smtClean="0"/>
              <a:t>12/12/2019</a:t>
            </a:fld>
            <a:endParaRPr lang="en-GB"/>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CE343CC-9242-4F10-8EC3-A634A5B51D95}" type="slidenum">
              <a:rPr lang="en-GB" smtClean="0"/>
              <a:t>‹#›</a:t>
            </a:fld>
            <a:endParaRPr lang="en-GB"/>
          </a:p>
        </p:txBody>
      </p:sp>
    </p:spTree>
    <p:extLst>
      <p:ext uri="{BB962C8B-B14F-4D97-AF65-F5344CB8AC3E}">
        <p14:creationId xmlns:p14="http://schemas.microsoft.com/office/powerpoint/2010/main" val="114638190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2D3DBE7D-B4A7-4EC0-92A0-28A79AA1C051}" type="slidenum">
              <a:rPr lang="en-GB" smtClean="0"/>
              <a:t>1</a:t>
            </a:fld>
            <a:endParaRPr lang="en-GB"/>
          </a:p>
        </p:txBody>
      </p:sp>
    </p:spTree>
    <p:extLst>
      <p:ext uri="{BB962C8B-B14F-4D97-AF65-F5344CB8AC3E}">
        <p14:creationId xmlns:p14="http://schemas.microsoft.com/office/powerpoint/2010/main" val="333312527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r>
              <a:rPr lang="en-GB" dirty="0"/>
              <a:t>Educator’s guidance:</a:t>
            </a:r>
          </a:p>
          <a:p>
            <a:r>
              <a:rPr lang="en-GB" sz="1200" b="1" kern="1200" dirty="0">
                <a:solidFill>
                  <a:schemeClr val="tx1"/>
                </a:solidFill>
                <a:effectLst/>
                <a:latin typeface="+mn-lt"/>
                <a:ea typeface="+mn-ea"/>
                <a:cs typeface="+mn-cs"/>
              </a:rPr>
              <a:t>Jack continues to pressure Mia to send him the picture. What could happen if she does send it?</a:t>
            </a:r>
            <a:endParaRPr lang="en-GB"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Even though he promises not to show it to anyone, once the image has been sent, Mia has lost control of it.</a:t>
            </a:r>
          </a:p>
          <a:p>
            <a:r>
              <a:rPr lang="en-GB" sz="1200" kern="1200" dirty="0">
                <a:solidFill>
                  <a:schemeClr val="tx1"/>
                </a:solidFill>
                <a:effectLst/>
                <a:latin typeface="+mn-lt"/>
                <a:ea typeface="+mn-ea"/>
                <a:cs typeface="+mn-cs"/>
              </a:rPr>
              <a:t>Jack will own/be in possession of an image and could get into trouble if caught as it’s illegal.</a:t>
            </a:r>
          </a:p>
          <a:p>
            <a:r>
              <a:rPr lang="en-GB" sz="1200" kern="1200" dirty="0">
                <a:solidFill>
                  <a:schemeClr val="tx1"/>
                </a:solidFill>
                <a:effectLst/>
                <a:latin typeface="+mn-lt"/>
                <a:ea typeface="+mn-ea"/>
                <a:cs typeface="+mn-cs"/>
              </a:rPr>
              <a:t>If Jack shares the picture with anyone, this is also illegal.</a:t>
            </a:r>
          </a:p>
          <a:p>
            <a:r>
              <a:rPr lang="en-GB" sz="1200" kern="1200" dirty="0">
                <a:solidFill>
                  <a:schemeClr val="tx1"/>
                </a:solidFill>
                <a:effectLst/>
                <a:latin typeface="+mn-lt"/>
                <a:ea typeface="+mn-ea"/>
                <a:cs typeface="+mn-cs"/>
              </a:rPr>
              <a:t>If he does share it, Mia will be in a vulnerable position as the image could get shared further to people one of you even know.</a:t>
            </a:r>
          </a:p>
          <a:p>
            <a:r>
              <a:rPr lang="en-GB" sz="1200" kern="1200" dirty="0">
                <a:solidFill>
                  <a:schemeClr val="tx1"/>
                </a:solidFill>
                <a:effectLst/>
                <a:latin typeface="+mn-lt"/>
                <a:ea typeface="+mn-ea"/>
                <a:cs typeface="+mn-cs"/>
              </a:rPr>
              <a:t> </a:t>
            </a:r>
          </a:p>
          <a:p>
            <a:r>
              <a:rPr lang="en-GB" sz="1200" b="1" kern="1200" dirty="0">
                <a:solidFill>
                  <a:schemeClr val="tx1"/>
                </a:solidFill>
                <a:effectLst/>
                <a:latin typeface="+mn-lt"/>
                <a:ea typeface="+mn-ea"/>
                <a:cs typeface="+mn-cs"/>
              </a:rPr>
              <a:t>TOP TIP – There’s too much to lose – </a:t>
            </a:r>
            <a:r>
              <a:rPr lang="en-GB" sz="1200" kern="1200" dirty="0">
                <a:solidFill>
                  <a:schemeClr val="tx1"/>
                </a:solidFill>
                <a:effectLst/>
                <a:latin typeface="+mn-lt"/>
                <a:ea typeface="+mn-ea"/>
                <a:cs typeface="+mn-cs"/>
              </a:rPr>
              <a:t>sending, sharing or owning a nude picture of someone puts everyone in a risky situation.</a:t>
            </a:r>
          </a:p>
          <a:p>
            <a:endParaRPr lang="en-GB" dirty="0"/>
          </a:p>
        </p:txBody>
      </p:sp>
      <p:sp>
        <p:nvSpPr>
          <p:cNvPr id="4" name="Slide Number Placeholder 3"/>
          <p:cNvSpPr>
            <a:spLocks noGrp="1"/>
          </p:cNvSpPr>
          <p:nvPr>
            <p:ph type="sldNum" sz="quarter" idx="5"/>
          </p:nvPr>
        </p:nvSpPr>
        <p:spPr/>
        <p:txBody>
          <a:bodyPr/>
          <a:lstStyle/>
          <a:p>
            <a:fld id="{ECE343CC-9242-4F10-8EC3-A634A5B51D95}" type="slidenum">
              <a:rPr lang="en-GB" smtClean="0"/>
              <a:t>11</a:t>
            </a:fld>
            <a:endParaRPr lang="en-GB"/>
          </a:p>
        </p:txBody>
      </p:sp>
    </p:spTree>
    <p:extLst>
      <p:ext uri="{BB962C8B-B14F-4D97-AF65-F5344CB8AC3E}">
        <p14:creationId xmlns:p14="http://schemas.microsoft.com/office/powerpoint/2010/main" val="288210091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ECE343CC-9242-4F10-8EC3-A634A5B51D95}" type="slidenum">
              <a:rPr lang="en-GB" smtClean="0"/>
              <a:t>12</a:t>
            </a:fld>
            <a:endParaRPr lang="en-GB"/>
          </a:p>
        </p:txBody>
      </p:sp>
    </p:spTree>
    <p:extLst>
      <p:ext uri="{BB962C8B-B14F-4D97-AF65-F5344CB8AC3E}">
        <p14:creationId xmlns:p14="http://schemas.microsoft.com/office/powerpoint/2010/main" val="255207607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r>
              <a:rPr lang="en-GB" dirty="0"/>
              <a:t>Educator’s guidance:</a:t>
            </a:r>
          </a:p>
          <a:p>
            <a:r>
              <a:rPr lang="en-GB" sz="1200" b="1" kern="1200" dirty="0">
                <a:solidFill>
                  <a:schemeClr val="tx1"/>
                </a:solidFill>
                <a:effectLst/>
                <a:latin typeface="+mn-lt"/>
                <a:ea typeface="+mn-ea"/>
                <a:cs typeface="+mn-cs"/>
              </a:rPr>
              <a:t>Leon knows his girlfriend in real life, but Jack only knows Mia online. Do you think both relationships are the same?</a:t>
            </a:r>
            <a:endParaRPr lang="en-GB"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Jack has never met Mia and their relationship has been formed online. Although they have much in common and have spent much time communicating online, they are still effectively strangers since they have never physically met. </a:t>
            </a:r>
          </a:p>
          <a:p>
            <a:r>
              <a:rPr lang="en-GB" sz="1200" kern="1200" dirty="0">
                <a:solidFill>
                  <a:schemeClr val="tx1"/>
                </a:solidFill>
                <a:effectLst/>
                <a:latin typeface="+mn-lt"/>
                <a:ea typeface="+mn-ea"/>
                <a:cs typeface="+mn-cs"/>
              </a:rPr>
              <a:t> </a:t>
            </a:r>
          </a:p>
          <a:p>
            <a:r>
              <a:rPr lang="en-GB" sz="1200" b="1" kern="1200" dirty="0">
                <a:solidFill>
                  <a:schemeClr val="tx1"/>
                </a:solidFill>
                <a:effectLst/>
                <a:latin typeface="+mn-lt"/>
                <a:ea typeface="+mn-ea"/>
                <a:cs typeface="+mn-cs"/>
              </a:rPr>
              <a:t>TOP TIP – If you only know someone online, they are a stranger – never share anything personal with a friend you only know online.  </a:t>
            </a:r>
            <a:endParaRPr lang="en-GB" sz="1200" kern="1200" dirty="0">
              <a:solidFill>
                <a:schemeClr val="tx1"/>
              </a:solidFill>
              <a:effectLst/>
              <a:latin typeface="+mn-lt"/>
              <a:ea typeface="+mn-ea"/>
              <a:cs typeface="+mn-cs"/>
            </a:endParaRPr>
          </a:p>
          <a:p>
            <a:endParaRPr lang="en-GB" dirty="0"/>
          </a:p>
        </p:txBody>
      </p:sp>
      <p:sp>
        <p:nvSpPr>
          <p:cNvPr id="4" name="Slide Number Placeholder 3"/>
          <p:cNvSpPr>
            <a:spLocks noGrp="1"/>
          </p:cNvSpPr>
          <p:nvPr>
            <p:ph type="sldNum" sz="quarter" idx="5"/>
          </p:nvPr>
        </p:nvSpPr>
        <p:spPr/>
        <p:txBody>
          <a:bodyPr/>
          <a:lstStyle/>
          <a:p>
            <a:fld id="{ECE343CC-9242-4F10-8EC3-A634A5B51D95}" type="slidenum">
              <a:rPr lang="en-GB" smtClean="0"/>
              <a:t>3</a:t>
            </a:fld>
            <a:endParaRPr lang="en-GB"/>
          </a:p>
        </p:txBody>
      </p:sp>
    </p:spTree>
    <p:extLst>
      <p:ext uri="{BB962C8B-B14F-4D97-AF65-F5344CB8AC3E}">
        <p14:creationId xmlns:p14="http://schemas.microsoft.com/office/powerpoint/2010/main" val="151474113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r>
              <a:rPr lang="en-GB" dirty="0"/>
              <a:t>Educator’s guidance: </a:t>
            </a:r>
          </a:p>
          <a:p>
            <a:r>
              <a:rPr lang="en-GB" sz="1200" b="1" kern="1200" dirty="0">
                <a:solidFill>
                  <a:schemeClr val="tx1"/>
                </a:solidFill>
                <a:effectLst/>
                <a:latin typeface="+mn-lt"/>
                <a:ea typeface="+mn-ea"/>
                <a:cs typeface="+mn-cs"/>
              </a:rPr>
              <a:t>Leon sends Jack a picture of his girlfriend, which Jack keeps on his phone. What mistake is Jack making by keeping hold of the picture?</a:t>
            </a:r>
            <a:endParaRPr lang="en-GB"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Leon is sharing a naked picture of his girlfriend, without her consent, this is the first example of sexting in this scenario. This does break the law and Jack is putting himself at risk here. </a:t>
            </a:r>
          </a:p>
          <a:p>
            <a:endParaRPr lang="en-GB" sz="1200" b="1" kern="1200" dirty="0">
              <a:solidFill>
                <a:schemeClr val="tx1"/>
              </a:solidFill>
              <a:effectLst/>
              <a:latin typeface="+mn-lt"/>
              <a:ea typeface="+mn-ea"/>
              <a:cs typeface="+mn-cs"/>
            </a:endParaRPr>
          </a:p>
          <a:p>
            <a:r>
              <a:rPr lang="en-GB" sz="1200" i="1" kern="1200" dirty="0">
                <a:solidFill>
                  <a:schemeClr val="tx1"/>
                </a:solidFill>
                <a:effectLst/>
                <a:latin typeface="+mn-lt"/>
                <a:ea typeface="+mn-ea"/>
                <a:cs typeface="+mn-cs"/>
              </a:rPr>
              <a:t>It is illegal to make, take, save or share a naked, nearly naked or underwear photograph or video of a child under the age of 18. </a:t>
            </a:r>
            <a:endParaRPr lang="en-GB" sz="1200" kern="1200" dirty="0">
              <a:solidFill>
                <a:schemeClr val="tx1"/>
              </a:solidFill>
              <a:effectLst/>
              <a:latin typeface="+mn-lt"/>
              <a:ea typeface="+mn-ea"/>
              <a:cs typeface="+mn-cs"/>
            </a:endParaRPr>
          </a:p>
          <a:p>
            <a:r>
              <a:rPr lang="en-GB" sz="1200" i="1" kern="1200" dirty="0">
                <a:solidFill>
                  <a:schemeClr val="tx1"/>
                </a:solidFill>
                <a:effectLst/>
                <a:latin typeface="+mn-lt"/>
                <a:ea typeface="+mn-ea"/>
                <a:cs typeface="+mn-cs"/>
              </a:rPr>
              <a:t>This is known as an indecent image of a child. </a:t>
            </a:r>
            <a:endParaRPr lang="en-GB" sz="1200" kern="1200" dirty="0">
              <a:solidFill>
                <a:schemeClr val="tx1"/>
              </a:solidFill>
              <a:effectLst/>
              <a:latin typeface="+mn-lt"/>
              <a:ea typeface="+mn-ea"/>
              <a:cs typeface="+mn-cs"/>
            </a:endParaRPr>
          </a:p>
          <a:p>
            <a:r>
              <a:rPr lang="en-GB" sz="1200" i="1" kern="1200" dirty="0">
                <a:solidFill>
                  <a:schemeClr val="tx1"/>
                </a:solidFill>
                <a:effectLst/>
                <a:latin typeface="+mn-lt"/>
                <a:ea typeface="+mn-ea"/>
                <a:cs typeface="+mn-cs"/>
              </a:rPr>
              <a:t>This includes taking selfies of yourself and photos which are made to look like they are of a child, e.g. child’s face put on a pornographic image or video.</a:t>
            </a:r>
            <a:endParaRPr lang="en-GB" sz="1200" kern="1200" dirty="0">
              <a:solidFill>
                <a:schemeClr val="tx1"/>
              </a:solidFill>
              <a:effectLst/>
              <a:latin typeface="+mn-lt"/>
              <a:ea typeface="+mn-ea"/>
              <a:cs typeface="+mn-cs"/>
            </a:endParaRPr>
          </a:p>
          <a:p>
            <a:r>
              <a:rPr lang="en-GB" sz="1200" i="1" kern="1200" dirty="0">
                <a:solidFill>
                  <a:schemeClr val="tx1"/>
                </a:solidFill>
                <a:effectLst/>
                <a:latin typeface="+mn-lt"/>
                <a:ea typeface="+mn-ea"/>
                <a:cs typeface="+mn-cs"/>
              </a:rPr>
              <a:t>A young person is breaking the law if they:</a:t>
            </a:r>
            <a:endParaRPr lang="en-GB" sz="1200" kern="1200" dirty="0">
              <a:solidFill>
                <a:schemeClr val="tx1"/>
              </a:solidFill>
              <a:effectLst/>
              <a:latin typeface="+mn-lt"/>
              <a:ea typeface="+mn-ea"/>
              <a:cs typeface="+mn-cs"/>
            </a:endParaRPr>
          </a:p>
          <a:p>
            <a:pPr marL="628650" lvl="1" indent="-171450">
              <a:buFont typeface="Arial" panose="020B0604020202020204" pitchFamily="34" charset="0"/>
              <a:buChar char="•"/>
            </a:pPr>
            <a:r>
              <a:rPr lang="en-GB" sz="1200" i="1" kern="1200" dirty="0">
                <a:solidFill>
                  <a:schemeClr val="tx1"/>
                </a:solidFill>
                <a:effectLst/>
                <a:latin typeface="+mn-lt"/>
                <a:ea typeface="+mn-ea"/>
                <a:cs typeface="+mn-cs"/>
              </a:rPr>
              <a:t>take a naked, nearly naked or underwear photograph or video of themselves or a friend</a:t>
            </a:r>
            <a:endParaRPr lang="en-GB" sz="1200" kern="1200" dirty="0">
              <a:solidFill>
                <a:schemeClr val="tx1"/>
              </a:solidFill>
              <a:effectLst/>
              <a:latin typeface="+mn-lt"/>
              <a:ea typeface="+mn-ea"/>
              <a:cs typeface="+mn-cs"/>
            </a:endParaRPr>
          </a:p>
          <a:p>
            <a:pPr marL="628650" lvl="1" indent="-171450">
              <a:buFont typeface="Arial" panose="020B0604020202020204" pitchFamily="34" charset="0"/>
              <a:buChar char="•"/>
            </a:pPr>
            <a:r>
              <a:rPr lang="en-GB" sz="1200" i="1" kern="1200" dirty="0">
                <a:solidFill>
                  <a:schemeClr val="tx1"/>
                </a:solidFill>
                <a:effectLst/>
                <a:latin typeface="+mn-lt"/>
                <a:ea typeface="+mn-ea"/>
                <a:cs typeface="+mn-cs"/>
              </a:rPr>
              <a:t>share a naked, nearly naked or underwear photograph or video of a child, even if it’s shared between children of the same age and they have asked if it is ok</a:t>
            </a:r>
            <a:endParaRPr lang="en-GB" sz="1200" kern="1200" dirty="0">
              <a:solidFill>
                <a:schemeClr val="tx1"/>
              </a:solidFill>
              <a:effectLst/>
              <a:latin typeface="+mn-lt"/>
              <a:ea typeface="+mn-ea"/>
              <a:cs typeface="+mn-cs"/>
            </a:endParaRPr>
          </a:p>
          <a:p>
            <a:pPr marL="628650" lvl="1" indent="-171450">
              <a:buFont typeface="Arial" panose="020B0604020202020204" pitchFamily="34" charset="0"/>
              <a:buChar char="•"/>
            </a:pPr>
            <a:r>
              <a:rPr lang="en-GB" sz="1200" i="1" kern="1200" dirty="0">
                <a:solidFill>
                  <a:schemeClr val="tx1"/>
                </a:solidFill>
                <a:effectLst/>
                <a:latin typeface="+mn-lt"/>
                <a:ea typeface="+mn-ea"/>
                <a:cs typeface="+mn-cs"/>
              </a:rPr>
              <a:t>save or have on their device (phone, tablet, computer etc.) a naked, nearly naked or underwear photograph or video of a child, even if the child said it was ok.</a:t>
            </a:r>
            <a:endParaRPr lang="en-GB" sz="1200" kern="1200" dirty="0">
              <a:solidFill>
                <a:schemeClr val="tx1"/>
              </a:solidFill>
              <a:effectLst/>
              <a:latin typeface="+mn-lt"/>
              <a:ea typeface="+mn-ea"/>
              <a:cs typeface="+mn-cs"/>
            </a:endParaRPr>
          </a:p>
          <a:p>
            <a:endParaRPr lang="en-GB" sz="1200" kern="1200" dirty="0">
              <a:solidFill>
                <a:schemeClr val="tx1"/>
              </a:solidFill>
              <a:effectLst/>
              <a:latin typeface="+mn-lt"/>
              <a:ea typeface="+mn-ea"/>
              <a:cs typeface="+mn-cs"/>
            </a:endParaRPr>
          </a:p>
          <a:p>
            <a:r>
              <a:rPr lang="en-GB" sz="1200" b="1" kern="1200" dirty="0">
                <a:solidFill>
                  <a:schemeClr val="tx1"/>
                </a:solidFill>
                <a:effectLst/>
                <a:latin typeface="+mn-lt"/>
                <a:ea typeface="+mn-ea"/>
                <a:cs typeface="+mn-cs"/>
              </a:rPr>
              <a:t>TOP TIP – Think about the images you have on your phone, tablet and computer – </a:t>
            </a:r>
            <a:r>
              <a:rPr lang="en-GB" sz="1200" kern="1200" dirty="0">
                <a:solidFill>
                  <a:schemeClr val="tx1"/>
                </a:solidFill>
                <a:effectLst/>
                <a:latin typeface="+mn-lt"/>
                <a:ea typeface="+mn-ea"/>
                <a:cs typeface="+mn-cs"/>
              </a:rPr>
              <a:t>some images might upset other people or get you into trouble.</a:t>
            </a:r>
            <a:endParaRPr lang="en-GB" dirty="0"/>
          </a:p>
        </p:txBody>
      </p:sp>
      <p:sp>
        <p:nvSpPr>
          <p:cNvPr id="4" name="Slide Number Placeholder 3"/>
          <p:cNvSpPr>
            <a:spLocks noGrp="1"/>
          </p:cNvSpPr>
          <p:nvPr>
            <p:ph type="sldNum" sz="quarter" idx="5"/>
          </p:nvPr>
        </p:nvSpPr>
        <p:spPr/>
        <p:txBody>
          <a:bodyPr/>
          <a:lstStyle/>
          <a:p>
            <a:fld id="{ECE343CC-9242-4F10-8EC3-A634A5B51D95}" type="slidenum">
              <a:rPr lang="en-GB" smtClean="0"/>
              <a:t>4</a:t>
            </a:fld>
            <a:endParaRPr lang="en-GB"/>
          </a:p>
        </p:txBody>
      </p:sp>
    </p:spTree>
    <p:extLst>
      <p:ext uri="{BB962C8B-B14F-4D97-AF65-F5344CB8AC3E}">
        <p14:creationId xmlns:p14="http://schemas.microsoft.com/office/powerpoint/2010/main" val="228312245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ECE343CC-9242-4F10-8EC3-A634A5B51D95}" type="slidenum">
              <a:rPr lang="en-GB" smtClean="0"/>
              <a:t>5</a:t>
            </a:fld>
            <a:endParaRPr lang="en-GB"/>
          </a:p>
        </p:txBody>
      </p:sp>
    </p:spTree>
    <p:extLst>
      <p:ext uri="{BB962C8B-B14F-4D97-AF65-F5344CB8AC3E}">
        <p14:creationId xmlns:p14="http://schemas.microsoft.com/office/powerpoint/2010/main" val="287428002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ECE343CC-9242-4F10-8EC3-A634A5B51D95}" type="slidenum">
              <a:rPr lang="en-GB" smtClean="0"/>
              <a:t>6</a:t>
            </a:fld>
            <a:endParaRPr lang="en-GB"/>
          </a:p>
        </p:txBody>
      </p:sp>
    </p:spTree>
    <p:extLst>
      <p:ext uri="{BB962C8B-B14F-4D97-AF65-F5344CB8AC3E}">
        <p14:creationId xmlns:p14="http://schemas.microsoft.com/office/powerpoint/2010/main" val="278898674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r>
              <a:rPr lang="en-GB" dirty="0"/>
              <a:t>Educator’s guidance:</a:t>
            </a:r>
          </a:p>
          <a:p>
            <a:r>
              <a:rPr lang="en-GB" sz="1200" b="1" kern="1200" dirty="0">
                <a:solidFill>
                  <a:schemeClr val="tx1"/>
                </a:solidFill>
                <a:effectLst/>
                <a:latin typeface="+mn-lt"/>
                <a:ea typeface="+mn-ea"/>
                <a:cs typeface="+mn-cs"/>
              </a:rPr>
              <a:t>Why do you think Leon calls Jack a loser?  </a:t>
            </a:r>
            <a:endParaRPr lang="en-GB"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Jack is experiencing peer pressure from Leon to copy what he has done with his own girlfriend. He tries to make Jack feel silly, or that he’s being left out because he doesn’t have any naked pictures of Mia. </a:t>
            </a:r>
          </a:p>
          <a:p>
            <a:r>
              <a:rPr lang="en-GB" sz="1200" kern="1200" dirty="0">
                <a:solidFill>
                  <a:schemeClr val="tx1"/>
                </a:solidFill>
                <a:effectLst/>
                <a:latin typeface="+mn-lt"/>
                <a:ea typeface="+mn-ea"/>
                <a:cs typeface="+mn-cs"/>
              </a:rPr>
              <a:t> </a:t>
            </a:r>
          </a:p>
          <a:p>
            <a:r>
              <a:rPr lang="en-GB" sz="1200" b="1" kern="1200" dirty="0">
                <a:solidFill>
                  <a:schemeClr val="tx1"/>
                </a:solidFill>
                <a:effectLst/>
                <a:latin typeface="+mn-lt"/>
                <a:ea typeface="+mn-ea"/>
                <a:cs typeface="+mn-cs"/>
              </a:rPr>
              <a:t>TOP TIP –Be yourself online. </a:t>
            </a:r>
            <a:r>
              <a:rPr lang="en-GB" sz="1200" kern="1200" dirty="0">
                <a:solidFill>
                  <a:schemeClr val="tx1"/>
                </a:solidFill>
                <a:effectLst/>
                <a:latin typeface="+mn-lt"/>
                <a:ea typeface="+mn-ea"/>
                <a:cs typeface="+mn-cs"/>
              </a:rPr>
              <a:t>You don’t have to copy what other people are doing.</a:t>
            </a:r>
            <a:r>
              <a:rPr lang="en-GB" sz="1200" b="1" kern="1200" dirty="0">
                <a:solidFill>
                  <a:schemeClr val="tx1"/>
                </a:solidFill>
                <a:effectLst/>
                <a:latin typeface="+mn-lt"/>
                <a:ea typeface="+mn-ea"/>
                <a:cs typeface="+mn-cs"/>
              </a:rPr>
              <a:t> </a:t>
            </a:r>
            <a:r>
              <a:rPr lang="en-GB" sz="1200" kern="1200" dirty="0">
                <a:solidFill>
                  <a:schemeClr val="tx1"/>
                </a:solidFill>
                <a:effectLst/>
                <a:latin typeface="+mn-lt"/>
                <a:ea typeface="+mn-ea"/>
                <a:cs typeface="+mn-cs"/>
              </a:rPr>
              <a:t> </a:t>
            </a:r>
          </a:p>
          <a:p>
            <a:endParaRPr lang="en-GB" dirty="0"/>
          </a:p>
        </p:txBody>
      </p:sp>
      <p:sp>
        <p:nvSpPr>
          <p:cNvPr id="4" name="Slide Number Placeholder 3"/>
          <p:cNvSpPr>
            <a:spLocks noGrp="1"/>
          </p:cNvSpPr>
          <p:nvPr>
            <p:ph type="sldNum" sz="quarter" idx="5"/>
          </p:nvPr>
        </p:nvSpPr>
        <p:spPr/>
        <p:txBody>
          <a:bodyPr/>
          <a:lstStyle/>
          <a:p>
            <a:fld id="{ECE343CC-9242-4F10-8EC3-A634A5B51D95}" type="slidenum">
              <a:rPr lang="en-GB" smtClean="0"/>
              <a:t>7</a:t>
            </a:fld>
            <a:endParaRPr lang="en-GB"/>
          </a:p>
        </p:txBody>
      </p:sp>
    </p:spTree>
    <p:extLst>
      <p:ext uri="{BB962C8B-B14F-4D97-AF65-F5344CB8AC3E}">
        <p14:creationId xmlns:p14="http://schemas.microsoft.com/office/powerpoint/2010/main" val="42140545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ECE343CC-9242-4F10-8EC3-A634A5B51D95}" type="slidenum">
              <a:rPr lang="en-GB" smtClean="0"/>
              <a:t>8</a:t>
            </a:fld>
            <a:endParaRPr lang="en-GB"/>
          </a:p>
        </p:txBody>
      </p:sp>
    </p:spTree>
    <p:extLst>
      <p:ext uri="{BB962C8B-B14F-4D97-AF65-F5344CB8AC3E}">
        <p14:creationId xmlns:p14="http://schemas.microsoft.com/office/powerpoint/2010/main" val="188779413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r>
              <a:rPr lang="en-GB" dirty="0"/>
              <a:t>Educator’s guidance:</a:t>
            </a:r>
          </a:p>
          <a:p>
            <a:r>
              <a:rPr lang="en-GB" sz="1200" b="1" kern="1200" dirty="0">
                <a:solidFill>
                  <a:schemeClr val="tx1"/>
                </a:solidFill>
                <a:effectLst/>
                <a:latin typeface="+mn-lt"/>
                <a:ea typeface="+mn-ea"/>
                <a:cs typeface="+mn-cs"/>
              </a:rPr>
              <a:t>What do you think about Jack’s response when Mia says no to sending him the picture? </a:t>
            </a:r>
            <a:endParaRPr lang="en-GB"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Jack is not listening to or respecting Mia here. She’s being clear that she doesn’t want to send him the picture and rather than accepting this, he puts extra pressure on her and threatens to end their relationship. </a:t>
            </a:r>
          </a:p>
          <a:p>
            <a:r>
              <a:rPr lang="en-GB" sz="1200" kern="1200" dirty="0">
                <a:solidFill>
                  <a:schemeClr val="tx1"/>
                </a:solidFill>
                <a:effectLst/>
                <a:latin typeface="+mn-lt"/>
                <a:ea typeface="+mn-ea"/>
                <a:cs typeface="+mn-cs"/>
              </a:rPr>
              <a:t> </a:t>
            </a:r>
          </a:p>
          <a:p>
            <a:r>
              <a:rPr lang="en-GB" sz="1200" b="1" kern="1200" dirty="0">
                <a:solidFill>
                  <a:schemeClr val="tx1"/>
                </a:solidFill>
                <a:effectLst/>
                <a:latin typeface="+mn-lt"/>
                <a:ea typeface="+mn-ea"/>
                <a:cs typeface="+mn-cs"/>
              </a:rPr>
              <a:t>TOP TIP – Always be respectful online – </a:t>
            </a:r>
            <a:r>
              <a:rPr lang="en-GB" sz="1200" kern="1200" dirty="0">
                <a:solidFill>
                  <a:schemeClr val="tx1"/>
                </a:solidFill>
                <a:effectLst/>
                <a:latin typeface="+mn-lt"/>
                <a:ea typeface="+mn-ea"/>
                <a:cs typeface="+mn-cs"/>
              </a:rPr>
              <a:t>everyone has the right to say no if they don’t want to do something online.</a:t>
            </a:r>
            <a:r>
              <a:rPr lang="en-GB" sz="1200" b="1" kern="1200" dirty="0">
                <a:solidFill>
                  <a:schemeClr val="tx1"/>
                </a:solidFill>
                <a:effectLst/>
                <a:latin typeface="+mn-lt"/>
                <a:ea typeface="+mn-ea"/>
                <a:cs typeface="+mn-cs"/>
              </a:rPr>
              <a:t> </a:t>
            </a:r>
            <a:endParaRPr lang="en-GB" dirty="0"/>
          </a:p>
        </p:txBody>
      </p:sp>
      <p:sp>
        <p:nvSpPr>
          <p:cNvPr id="4" name="Slide Number Placeholder 3"/>
          <p:cNvSpPr>
            <a:spLocks noGrp="1"/>
          </p:cNvSpPr>
          <p:nvPr>
            <p:ph type="sldNum" sz="quarter" idx="5"/>
          </p:nvPr>
        </p:nvSpPr>
        <p:spPr/>
        <p:txBody>
          <a:bodyPr/>
          <a:lstStyle/>
          <a:p>
            <a:fld id="{ECE343CC-9242-4F10-8EC3-A634A5B51D95}" type="slidenum">
              <a:rPr lang="en-GB" smtClean="0"/>
              <a:t>9</a:t>
            </a:fld>
            <a:endParaRPr lang="en-GB"/>
          </a:p>
        </p:txBody>
      </p:sp>
    </p:spTree>
    <p:extLst>
      <p:ext uri="{BB962C8B-B14F-4D97-AF65-F5344CB8AC3E}">
        <p14:creationId xmlns:p14="http://schemas.microsoft.com/office/powerpoint/2010/main" val="18772533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r>
              <a:rPr lang="en-GB" dirty="0"/>
              <a:t>Educator’s guidance: </a:t>
            </a:r>
          </a:p>
          <a:p>
            <a:r>
              <a:rPr lang="en-GB" sz="1200" b="1" kern="1200" dirty="0">
                <a:solidFill>
                  <a:schemeClr val="tx1"/>
                </a:solidFill>
                <a:effectLst/>
                <a:latin typeface="+mn-lt"/>
                <a:ea typeface="+mn-ea"/>
                <a:cs typeface="+mn-cs"/>
              </a:rPr>
              <a:t>What is the result of Leon continuing to pressurise Jack to get the picture of Mia? </a:t>
            </a:r>
            <a:endParaRPr lang="en-GB"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Leon makes Jack feel embarrassed that he still hasn’t got the picture, which makes him angry towards Mia. He is being influenced more by Leon rather than being influenced by what Mia has said. </a:t>
            </a:r>
          </a:p>
          <a:p>
            <a:r>
              <a:rPr lang="en-GB" sz="1200" kern="1200" dirty="0">
                <a:solidFill>
                  <a:schemeClr val="tx1"/>
                </a:solidFill>
                <a:effectLst/>
                <a:latin typeface="+mn-lt"/>
                <a:ea typeface="+mn-ea"/>
                <a:cs typeface="+mn-cs"/>
              </a:rPr>
              <a:t> </a:t>
            </a:r>
          </a:p>
          <a:p>
            <a:r>
              <a:rPr lang="en-GB" sz="1200" b="1" kern="1200" dirty="0">
                <a:solidFill>
                  <a:schemeClr val="tx1"/>
                </a:solidFill>
                <a:effectLst/>
                <a:latin typeface="+mn-lt"/>
                <a:ea typeface="+mn-ea"/>
                <a:cs typeface="+mn-cs"/>
              </a:rPr>
              <a:t>TOP TIP – Pressurising someone online against their wishes is not fair</a:t>
            </a:r>
            <a:r>
              <a:rPr lang="en-GB" sz="1200" kern="1200" dirty="0">
                <a:solidFill>
                  <a:schemeClr val="tx1"/>
                </a:solidFill>
                <a:effectLst/>
                <a:latin typeface="+mn-lt"/>
                <a:ea typeface="+mn-ea"/>
                <a:cs typeface="+mn-cs"/>
              </a:rPr>
              <a:t> – you could lose friendships if you do. </a:t>
            </a:r>
          </a:p>
          <a:p>
            <a:endParaRPr lang="en-GB" dirty="0"/>
          </a:p>
        </p:txBody>
      </p:sp>
      <p:sp>
        <p:nvSpPr>
          <p:cNvPr id="4" name="Slide Number Placeholder 3"/>
          <p:cNvSpPr>
            <a:spLocks noGrp="1"/>
          </p:cNvSpPr>
          <p:nvPr>
            <p:ph type="sldNum" sz="quarter" idx="5"/>
          </p:nvPr>
        </p:nvSpPr>
        <p:spPr/>
        <p:txBody>
          <a:bodyPr/>
          <a:lstStyle/>
          <a:p>
            <a:fld id="{ECE343CC-9242-4F10-8EC3-A634A5B51D95}" type="slidenum">
              <a:rPr lang="en-GB" smtClean="0"/>
              <a:t>10</a:t>
            </a:fld>
            <a:endParaRPr lang="en-GB"/>
          </a:p>
        </p:txBody>
      </p:sp>
    </p:spTree>
    <p:extLst>
      <p:ext uri="{BB962C8B-B14F-4D97-AF65-F5344CB8AC3E}">
        <p14:creationId xmlns:p14="http://schemas.microsoft.com/office/powerpoint/2010/main" val="304570037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a:prstGeom prst="rect">
            <a:avLst/>
          </a:prstGeo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143000" y="3602038"/>
            <a:ext cx="6858000" cy="1655762"/>
          </a:xfrm>
          <a:prstGeom prst="rect">
            <a:avLst/>
          </a:prstGeo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a:xfrm>
            <a:off x="628650" y="6356351"/>
            <a:ext cx="2057400" cy="365125"/>
          </a:xfrm>
          <a:prstGeom prst="rect">
            <a:avLst/>
          </a:prstGeom>
        </p:spPr>
        <p:txBody>
          <a:bodyPr/>
          <a:lstStyle/>
          <a:p>
            <a:fld id="{2668FE02-99A9-41CC-B853-4464C8D6751A}" type="datetimeFigureOut">
              <a:rPr lang="en-GB" smtClean="0"/>
              <a:t>12/12/2019</a:t>
            </a:fld>
            <a:endParaRPr lang="en-GB"/>
          </a:p>
        </p:txBody>
      </p:sp>
      <p:sp>
        <p:nvSpPr>
          <p:cNvPr id="5" name="Footer Placeholder 4"/>
          <p:cNvSpPr>
            <a:spLocks noGrp="1"/>
          </p:cNvSpPr>
          <p:nvPr>
            <p:ph type="ftr" sz="quarter" idx="11"/>
          </p:nvPr>
        </p:nvSpPr>
        <p:spPr>
          <a:xfrm>
            <a:off x="3028950" y="6356351"/>
            <a:ext cx="3086100" cy="365125"/>
          </a:xfrm>
          <a:prstGeom prst="rect">
            <a:avLst/>
          </a:prstGeom>
        </p:spPr>
        <p:txBody>
          <a:bodyPr/>
          <a:lstStyle/>
          <a:p>
            <a:endParaRPr lang="en-GB"/>
          </a:p>
        </p:txBody>
      </p:sp>
      <p:sp>
        <p:nvSpPr>
          <p:cNvPr id="6" name="Slide Number Placeholder 5"/>
          <p:cNvSpPr>
            <a:spLocks noGrp="1"/>
          </p:cNvSpPr>
          <p:nvPr>
            <p:ph type="sldNum" sz="quarter" idx="12"/>
          </p:nvPr>
        </p:nvSpPr>
        <p:spPr>
          <a:xfrm>
            <a:off x="6457950" y="6356351"/>
            <a:ext cx="2057400" cy="365125"/>
          </a:xfrm>
          <a:prstGeom prst="rect">
            <a:avLst/>
          </a:prstGeom>
        </p:spPr>
        <p:txBody>
          <a:bodyPr/>
          <a:lstStyle/>
          <a:p>
            <a:fld id="{3EBD3834-51B2-4F4D-A22E-5639DEEB1B6F}" type="slidenum">
              <a:rPr lang="en-GB" smtClean="0"/>
              <a:t>‹#›</a:t>
            </a:fld>
            <a:endParaRPr lang="en-GB"/>
          </a:p>
        </p:txBody>
      </p:sp>
    </p:spTree>
    <p:extLst>
      <p:ext uri="{BB962C8B-B14F-4D97-AF65-F5344CB8AC3E}">
        <p14:creationId xmlns:p14="http://schemas.microsoft.com/office/powerpoint/2010/main" val="418430875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6"/>
            <a:ext cx="7886700" cy="1325563"/>
          </a:xfrm>
          <a:prstGeom prst="rect">
            <a:avLst/>
          </a:prstGeom>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a:xfrm>
            <a:off x="628650" y="1825625"/>
            <a:ext cx="7886700" cy="4351338"/>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628650" y="6356351"/>
            <a:ext cx="2057400" cy="365125"/>
          </a:xfrm>
          <a:prstGeom prst="rect">
            <a:avLst/>
          </a:prstGeom>
        </p:spPr>
        <p:txBody>
          <a:bodyPr/>
          <a:lstStyle/>
          <a:p>
            <a:fld id="{2668FE02-99A9-41CC-B853-4464C8D6751A}" type="datetimeFigureOut">
              <a:rPr lang="en-GB" smtClean="0"/>
              <a:t>12/12/2019</a:t>
            </a:fld>
            <a:endParaRPr lang="en-GB"/>
          </a:p>
        </p:txBody>
      </p:sp>
      <p:sp>
        <p:nvSpPr>
          <p:cNvPr id="5" name="Footer Placeholder 4"/>
          <p:cNvSpPr>
            <a:spLocks noGrp="1"/>
          </p:cNvSpPr>
          <p:nvPr>
            <p:ph type="ftr" sz="quarter" idx="11"/>
          </p:nvPr>
        </p:nvSpPr>
        <p:spPr>
          <a:xfrm>
            <a:off x="3028950" y="6356351"/>
            <a:ext cx="3086100" cy="365125"/>
          </a:xfrm>
          <a:prstGeom prst="rect">
            <a:avLst/>
          </a:prstGeom>
        </p:spPr>
        <p:txBody>
          <a:bodyPr/>
          <a:lstStyle/>
          <a:p>
            <a:endParaRPr lang="en-GB"/>
          </a:p>
        </p:txBody>
      </p:sp>
      <p:sp>
        <p:nvSpPr>
          <p:cNvPr id="6" name="Slide Number Placeholder 5"/>
          <p:cNvSpPr>
            <a:spLocks noGrp="1"/>
          </p:cNvSpPr>
          <p:nvPr>
            <p:ph type="sldNum" sz="quarter" idx="12"/>
          </p:nvPr>
        </p:nvSpPr>
        <p:spPr>
          <a:xfrm>
            <a:off x="6457950" y="6356351"/>
            <a:ext cx="2057400" cy="365125"/>
          </a:xfrm>
          <a:prstGeom prst="rect">
            <a:avLst/>
          </a:prstGeom>
        </p:spPr>
        <p:txBody>
          <a:bodyPr/>
          <a:lstStyle/>
          <a:p>
            <a:fld id="{3EBD3834-51B2-4F4D-A22E-5639DEEB1B6F}" type="slidenum">
              <a:rPr lang="en-GB" smtClean="0"/>
              <a:t>‹#›</a:t>
            </a:fld>
            <a:endParaRPr lang="en-GB"/>
          </a:p>
        </p:txBody>
      </p:sp>
    </p:spTree>
    <p:extLst>
      <p:ext uri="{BB962C8B-B14F-4D97-AF65-F5344CB8AC3E}">
        <p14:creationId xmlns:p14="http://schemas.microsoft.com/office/powerpoint/2010/main" val="154675103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a:prstGeom prst="rect">
            <a:avLst/>
          </a:prstGeo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628650" y="6356351"/>
            <a:ext cx="2057400" cy="365125"/>
          </a:xfrm>
          <a:prstGeom prst="rect">
            <a:avLst/>
          </a:prstGeom>
        </p:spPr>
        <p:txBody>
          <a:bodyPr/>
          <a:lstStyle/>
          <a:p>
            <a:fld id="{2668FE02-99A9-41CC-B853-4464C8D6751A}" type="datetimeFigureOut">
              <a:rPr lang="en-GB" smtClean="0"/>
              <a:t>12/12/2019</a:t>
            </a:fld>
            <a:endParaRPr lang="en-GB"/>
          </a:p>
        </p:txBody>
      </p:sp>
      <p:sp>
        <p:nvSpPr>
          <p:cNvPr id="5" name="Footer Placeholder 4"/>
          <p:cNvSpPr>
            <a:spLocks noGrp="1"/>
          </p:cNvSpPr>
          <p:nvPr>
            <p:ph type="ftr" sz="quarter" idx="11"/>
          </p:nvPr>
        </p:nvSpPr>
        <p:spPr>
          <a:xfrm>
            <a:off x="3028950" y="6356351"/>
            <a:ext cx="3086100" cy="365125"/>
          </a:xfrm>
          <a:prstGeom prst="rect">
            <a:avLst/>
          </a:prstGeom>
        </p:spPr>
        <p:txBody>
          <a:bodyPr/>
          <a:lstStyle/>
          <a:p>
            <a:endParaRPr lang="en-GB"/>
          </a:p>
        </p:txBody>
      </p:sp>
      <p:sp>
        <p:nvSpPr>
          <p:cNvPr id="6" name="Slide Number Placeholder 5"/>
          <p:cNvSpPr>
            <a:spLocks noGrp="1"/>
          </p:cNvSpPr>
          <p:nvPr>
            <p:ph type="sldNum" sz="quarter" idx="12"/>
          </p:nvPr>
        </p:nvSpPr>
        <p:spPr>
          <a:xfrm>
            <a:off x="6457950" y="6356351"/>
            <a:ext cx="2057400" cy="365125"/>
          </a:xfrm>
          <a:prstGeom prst="rect">
            <a:avLst/>
          </a:prstGeom>
        </p:spPr>
        <p:txBody>
          <a:bodyPr/>
          <a:lstStyle/>
          <a:p>
            <a:fld id="{3EBD3834-51B2-4F4D-A22E-5639DEEB1B6F}" type="slidenum">
              <a:rPr lang="en-GB" smtClean="0"/>
              <a:t>‹#›</a:t>
            </a:fld>
            <a:endParaRPr lang="en-GB"/>
          </a:p>
        </p:txBody>
      </p:sp>
    </p:spTree>
    <p:extLst>
      <p:ext uri="{BB962C8B-B14F-4D97-AF65-F5344CB8AC3E}">
        <p14:creationId xmlns:p14="http://schemas.microsoft.com/office/powerpoint/2010/main" val="70444931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6"/>
            <a:ext cx="7886700" cy="1325563"/>
          </a:xfrm>
          <a:prstGeom prst="rect">
            <a:avLst/>
          </a:prstGeom>
        </p:spPr>
        <p:txBody>
          <a:bodyPr/>
          <a:lstStyle/>
          <a:p>
            <a:r>
              <a:rPr lang="en-US"/>
              <a:t>Click to edit Master title style</a:t>
            </a:r>
            <a:endParaRPr lang="en-US" dirty="0"/>
          </a:p>
        </p:txBody>
      </p:sp>
      <p:sp>
        <p:nvSpPr>
          <p:cNvPr id="3" name="Content Placeholder 2"/>
          <p:cNvSpPr>
            <a:spLocks noGrp="1"/>
          </p:cNvSpPr>
          <p:nvPr>
            <p:ph idx="1"/>
          </p:nvPr>
        </p:nvSpPr>
        <p:spPr>
          <a:xfrm>
            <a:off x="628650" y="1825625"/>
            <a:ext cx="7886700" cy="435133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628650" y="6356351"/>
            <a:ext cx="2057400" cy="365125"/>
          </a:xfrm>
          <a:prstGeom prst="rect">
            <a:avLst/>
          </a:prstGeom>
        </p:spPr>
        <p:txBody>
          <a:bodyPr/>
          <a:lstStyle/>
          <a:p>
            <a:fld id="{2668FE02-99A9-41CC-B853-4464C8D6751A}" type="datetimeFigureOut">
              <a:rPr lang="en-GB" smtClean="0"/>
              <a:t>12/12/2019</a:t>
            </a:fld>
            <a:endParaRPr lang="en-GB"/>
          </a:p>
        </p:txBody>
      </p:sp>
      <p:sp>
        <p:nvSpPr>
          <p:cNvPr id="5" name="Footer Placeholder 4"/>
          <p:cNvSpPr>
            <a:spLocks noGrp="1"/>
          </p:cNvSpPr>
          <p:nvPr>
            <p:ph type="ftr" sz="quarter" idx="11"/>
          </p:nvPr>
        </p:nvSpPr>
        <p:spPr>
          <a:xfrm>
            <a:off x="3028950" y="6356351"/>
            <a:ext cx="3086100" cy="365125"/>
          </a:xfrm>
          <a:prstGeom prst="rect">
            <a:avLst/>
          </a:prstGeom>
        </p:spPr>
        <p:txBody>
          <a:bodyPr/>
          <a:lstStyle/>
          <a:p>
            <a:endParaRPr lang="en-GB"/>
          </a:p>
        </p:txBody>
      </p:sp>
      <p:sp>
        <p:nvSpPr>
          <p:cNvPr id="6" name="Slide Number Placeholder 5"/>
          <p:cNvSpPr>
            <a:spLocks noGrp="1"/>
          </p:cNvSpPr>
          <p:nvPr>
            <p:ph type="sldNum" sz="quarter" idx="12"/>
          </p:nvPr>
        </p:nvSpPr>
        <p:spPr>
          <a:xfrm>
            <a:off x="6457950" y="6356351"/>
            <a:ext cx="2057400" cy="365125"/>
          </a:xfrm>
          <a:prstGeom prst="rect">
            <a:avLst/>
          </a:prstGeom>
        </p:spPr>
        <p:txBody>
          <a:bodyPr/>
          <a:lstStyle/>
          <a:p>
            <a:fld id="{3EBD3834-51B2-4F4D-A22E-5639DEEB1B6F}" type="slidenum">
              <a:rPr lang="en-GB" smtClean="0"/>
              <a:t>‹#›</a:t>
            </a:fld>
            <a:endParaRPr lang="en-GB"/>
          </a:p>
        </p:txBody>
      </p:sp>
    </p:spTree>
    <p:extLst>
      <p:ext uri="{BB962C8B-B14F-4D97-AF65-F5344CB8AC3E}">
        <p14:creationId xmlns:p14="http://schemas.microsoft.com/office/powerpoint/2010/main" val="180386183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a:prstGeom prst="rect">
            <a:avLst/>
          </a:prstGeo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a:prstGeom prst="rect">
            <a:avLst/>
          </a:prstGeo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a:xfrm>
            <a:off x="628650" y="6356351"/>
            <a:ext cx="2057400" cy="365125"/>
          </a:xfrm>
          <a:prstGeom prst="rect">
            <a:avLst/>
          </a:prstGeom>
        </p:spPr>
        <p:txBody>
          <a:bodyPr/>
          <a:lstStyle/>
          <a:p>
            <a:fld id="{2668FE02-99A9-41CC-B853-4464C8D6751A}" type="datetimeFigureOut">
              <a:rPr lang="en-GB" smtClean="0"/>
              <a:t>12/12/2019</a:t>
            </a:fld>
            <a:endParaRPr lang="en-GB"/>
          </a:p>
        </p:txBody>
      </p:sp>
      <p:sp>
        <p:nvSpPr>
          <p:cNvPr id="5" name="Footer Placeholder 4"/>
          <p:cNvSpPr>
            <a:spLocks noGrp="1"/>
          </p:cNvSpPr>
          <p:nvPr>
            <p:ph type="ftr" sz="quarter" idx="11"/>
          </p:nvPr>
        </p:nvSpPr>
        <p:spPr>
          <a:xfrm>
            <a:off x="3028950" y="6356351"/>
            <a:ext cx="3086100" cy="365125"/>
          </a:xfrm>
          <a:prstGeom prst="rect">
            <a:avLst/>
          </a:prstGeom>
        </p:spPr>
        <p:txBody>
          <a:bodyPr/>
          <a:lstStyle/>
          <a:p>
            <a:endParaRPr lang="en-GB"/>
          </a:p>
        </p:txBody>
      </p:sp>
      <p:sp>
        <p:nvSpPr>
          <p:cNvPr id="6" name="Slide Number Placeholder 5"/>
          <p:cNvSpPr>
            <a:spLocks noGrp="1"/>
          </p:cNvSpPr>
          <p:nvPr>
            <p:ph type="sldNum" sz="quarter" idx="12"/>
          </p:nvPr>
        </p:nvSpPr>
        <p:spPr>
          <a:xfrm>
            <a:off x="6457950" y="6356351"/>
            <a:ext cx="2057400" cy="365125"/>
          </a:xfrm>
          <a:prstGeom prst="rect">
            <a:avLst/>
          </a:prstGeom>
        </p:spPr>
        <p:txBody>
          <a:bodyPr/>
          <a:lstStyle/>
          <a:p>
            <a:fld id="{3EBD3834-51B2-4F4D-A22E-5639DEEB1B6F}" type="slidenum">
              <a:rPr lang="en-GB" smtClean="0"/>
              <a:t>‹#›</a:t>
            </a:fld>
            <a:endParaRPr lang="en-GB"/>
          </a:p>
        </p:txBody>
      </p:sp>
    </p:spTree>
    <p:extLst>
      <p:ext uri="{BB962C8B-B14F-4D97-AF65-F5344CB8AC3E}">
        <p14:creationId xmlns:p14="http://schemas.microsoft.com/office/powerpoint/2010/main" val="42183563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6"/>
            <a:ext cx="7886700" cy="1325563"/>
          </a:xfrm>
          <a:prstGeom prst="rect">
            <a:avLst/>
          </a:prstGeom>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825625"/>
            <a:ext cx="3886200" cy="435133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a:xfrm>
            <a:off x="628650" y="6356351"/>
            <a:ext cx="2057400" cy="365125"/>
          </a:xfrm>
          <a:prstGeom prst="rect">
            <a:avLst/>
          </a:prstGeom>
        </p:spPr>
        <p:txBody>
          <a:bodyPr/>
          <a:lstStyle/>
          <a:p>
            <a:fld id="{2668FE02-99A9-41CC-B853-4464C8D6751A}" type="datetimeFigureOut">
              <a:rPr lang="en-GB" smtClean="0"/>
              <a:t>12/12/2019</a:t>
            </a:fld>
            <a:endParaRPr lang="en-GB"/>
          </a:p>
        </p:txBody>
      </p:sp>
      <p:sp>
        <p:nvSpPr>
          <p:cNvPr id="6" name="Footer Placeholder 5"/>
          <p:cNvSpPr>
            <a:spLocks noGrp="1"/>
          </p:cNvSpPr>
          <p:nvPr>
            <p:ph type="ftr" sz="quarter" idx="11"/>
          </p:nvPr>
        </p:nvSpPr>
        <p:spPr>
          <a:xfrm>
            <a:off x="3028950" y="6356351"/>
            <a:ext cx="3086100" cy="365125"/>
          </a:xfrm>
          <a:prstGeom prst="rect">
            <a:avLst/>
          </a:prstGeom>
        </p:spPr>
        <p:txBody>
          <a:bodyPr/>
          <a:lstStyle/>
          <a:p>
            <a:endParaRPr lang="en-GB"/>
          </a:p>
        </p:txBody>
      </p:sp>
      <p:sp>
        <p:nvSpPr>
          <p:cNvPr id="7" name="Slide Number Placeholder 6"/>
          <p:cNvSpPr>
            <a:spLocks noGrp="1"/>
          </p:cNvSpPr>
          <p:nvPr>
            <p:ph type="sldNum" sz="quarter" idx="12"/>
          </p:nvPr>
        </p:nvSpPr>
        <p:spPr>
          <a:xfrm>
            <a:off x="6457950" y="6356351"/>
            <a:ext cx="2057400" cy="365125"/>
          </a:xfrm>
          <a:prstGeom prst="rect">
            <a:avLst/>
          </a:prstGeom>
        </p:spPr>
        <p:txBody>
          <a:bodyPr/>
          <a:lstStyle/>
          <a:p>
            <a:fld id="{3EBD3834-51B2-4F4D-A22E-5639DEEB1B6F}" type="slidenum">
              <a:rPr lang="en-GB" smtClean="0"/>
              <a:t>‹#›</a:t>
            </a:fld>
            <a:endParaRPr lang="en-GB"/>
          </a:p>
        </p:txBody>
      </p:sp>
    </p:spTree>
    <p:extLst>
      <p:ext uri="{BB962C8B-B14F-4D97-AF65-F5344CB8AC3E}">
        <p14:creationId xmlns:p14="http://schemas.microsoft.com/office/powerpoint/2010/main" val="392626582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a:prstGeom prst="rect">
            <a:avLst/>
          </a:prstGeo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81163"/>
            <a:ext cx="3868340"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29842" y="2505075"/>
            <a:ext cx="3868340" cy="368458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505075"/>
            <a:ext cx="3887391" cy="368458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a:xfrm>
            <a:off x="628650" y="6356351"/>
            <a:ext cx="2057400" cy="365125"/>
          </a:xfrm>
          <a:prstGeom prst="rect">
            <a:avLst/>
          </a:prstGeom>
        </p:spPr>
        <p:txBody>
          <a:bodyPr/>
          <a:lstStyle/>
          <a:p>
            <a:fld id="{2668FE02-99A9-41CC-B853-4464C8D6751A}" type="datetimeFigureOut">
              <a:rPr lang="en-GB" smtClean="0"/>
              <a:t>12/12/2019</a:t>
            </a:fld>
            <a:endParaRPr lang="en-GB"/>
          </a:p>
        </p:txBody>
      </p:sp>
      <p:sp>
        <p:nvSpPr>
          <p:cNvPr id="8" name="Footer Placeholder 7"/>
          <p:cNvSpPr>
            <a:spLocks noGrp="1"/>
          </p:cNvSpPr>
          <p:nvPr>
            <p:ph type="ftr" sz="quarter" idx="11"/>
          </p:nvPr>
        </p:nvSpPr>
        <p:spPr>
          <a:xfrm>
            <a:off x="3028950" y="6356351"/>
            <a:ext cx="3086100" cy="365125"/>
          </a:xfrm>
          <a:prstGeom prst="rect">
            <a:avLst/>
          </a:prstGeom>
        </p:spPr>
        <p:txBody>
          <a:bodyPr/>
          <a:lstStyle/>
          <a:p>
            <a:endParaRPr lang="en-GB"/>
          </a:p>
        </p:txBody>
      </p:sp>
      <p:sp>
        <p:nvSpPr>
          <p:cNvPr id="9" name="Slide Number Placeholder 8"/>
          <p:cNvSpPr>
            <a:spLocks noGrp="1"/>
          </p:cNvSpPr>
          <p:nvPr>
            <p:ph type="sldNum" sz="quarter" idx="12"/>
          </p:nvPr>
        </p:nvSpPr>
        <p:spPr>
          <a:xfrm>
            <a:off x="6457950" y="6356351"/>
            <a:ext cx="2057400" cy="365125"/>
          </a:xfrm>
          <a:prstGeom prst="rect">
            <a:avLst/>
          </a:prstGeom>
        </p:spPr>
        <p:txBody>
          <a:bodyPr/>
          <a:lstStyle/>
          <a:p>
            <a:fld id="{3EBD3834-51B2-4F4D-A22E-5639DEEB1B6F}" type="slidenum">
              <a:rPr lang="en-GB" smtClean="0"/>
              <a:t>‹#›</a:t>
            </a:fld>
            <a:endParaRPr lang="en-GB"/>
          </a:p>
        </p:txBody>
      </p:sp>
    </p:spTree>
    <p:extLst>
      <p:ext uri="{BB962C8B-B14F-4D97-AF65-F5344CB8AC3E}">
        <p14:creationId xmlns:p14="http://schemas.microsoft.com/office/powerpoint/2010/main" val="319433500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6"/>
            <a:ext cx="7886700" cy="1325563"/>
          </a:xfrm>
          <a:prstGeom prst="rect">
            <a:avLst/>
          </a:prstGeom>
        </p:spPr>
        <p:txBody>
          <a:bodyPr/>
          <a:lstStyle/>
          <a:p>
            <a:r>
              <a:rPr lang="en-US"/>
              <a:t>Click to edit Master title style</a:t>
            </a:r>
            <a:endParaRPr lang="en-US" dirty="0"/>
          </a:p>
        </p:txBody>
      </p:sp>
      <p:sp>
        <p:nvSpPr>
          <p:cNvPr id="3" name="Date Placeholder 2"/>
          <p:cNvSpPr>
            <a:spLocks noGrp="1"/>
          </p:cNvSpPr>
          <p:nvPr>
            <p:ph type="dt" sz="half" idx="10"/>
          </p:nvPr>
        </p:nvSpPr>
        <p:spPr>
          <a:xfrm>
            <a:off x="628650" y="6356351"/>
            <a:ext cx="2057400" cy="365125"/>
          </a:xfrm>
          <a:prstGeom prst="rect">
            <a:avLst/>
          </a:prstGeom>
        </p:spPr>
        <p:txBody>
          <a:bodyPr/>
          <a:lstStyle/>
          <a:p>
            <a:fld id="{2668FE02-99A9-41CC-B853-4464C8D6751A}" type="datetimeFigureOut">
              <a:rPr lang="en-GB" smtClean="0"/>
              <a:t>12/12/2019</a:t>
            </a:fld>
            <a:endParaRPr lang="en-GB"/>
          </a:p>
        </p:txBody>
      </p:sp>
      <p:sp>
        <p:nvSpPr>
          <p:cNvPr id="4" name="Footer Placeholder 3"/>
          <p:cNvSpPr>
            <a:spLocks noGrp="1"/>
          </p:cNvSpPr>
          <p:nvPr>
            <p:ph type="ftr" sz="quarter" idx="11"/>
          </p:nvPr>
        </p:nvSpPr>
        <p:spPr>
          <a:xfrm>
            <a:off x="3028950" y="6356351"/>
            <a:ext cx="3086100" cy="365125"/>
          </a:xfrm>
          <a:prstGeom prst="rect">
            <a:avLst/>
          </a:prstGeom>
        </p:spPr>
        <p:txBody>
          <a:bodyPr/>
          <a:lstStyle/>
          <a:p>
            <a:endParaRPr lang="en-GB"/>
          </a:p>
        </p:txBody>
      </p:sp>
      <p:sp>
        <p:nvSpPr>
          <p:cNvPr id="5" name="Slide Number Placeholder 4"/>
          <p:cNvSpPr>
            <a:spLocks noGrp="1"/>
          </p:cNvSpPr>
          <p:nvPr>
            <p:ph type="sldNum" sz="quarter" idx="12"/>
          </p:nvPr>
        </p:nvSpPr>
        <p:spPr>
          <a:xfrm>
            <a:off x="6457950" y="6356351"/>
            <a:ext cx="2057400" cy="365125"/>
          </a:xfrm>
          <a:prstGeom prst="rect">
            <a:avLst/>
          </a:prstGeom>
        </p:spPr>
        <p:txBody>
          <a:bodyPr/>
          <a:lstStyle/>
          <a:p>
            <a:fld id="{3EBD3834-51B2-4F4D-A22E-5639DEEB1B6F}" type="slidenum">
              <a:rPr lang="en-GB" smtClean="0"/>
              <a:t>‹#›</a:t>
            </a:fld>
            <a:endParaRPr lang="en-GB"/>
          </a:p>
        </p:txBody>
      </p:sp>
    </p:spTree>
    <p:extLst>
      <p:ext uri="{BB962C8B-B14F-4D97-AF65-F5344CB8AC3E}">
        <p14:creationId xmlns:p14="http://schemas.microsoft.com/office/powerpoint/2010/main" val="18403175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628650" y="6356351"/>
            <a:ext cx="2057400" cy="365125"/>
          </a:xfrm>
          <a:prstGeom prst="rect">
            <a:avLst/>
          </a:prstGeom>
        </p:spPr>
        <p:txBody>
          <a:bodyPr/>
          <a:lstStyle/>
          <a:p>
            <a:fld id="{2668FE02-99A9-41CC-B853-4464C8D6751A}" type="datetimeFigureOut">
              <a:rPr lang="en-GB" smtClean="0"/>
              <a:t>12/12/2019</a:t>
            </a:fld>
            <a:endParaRPr lang="en-GB"/>
          </a:p>
        </p:txBody>
      </p:sp>
      <p:sp>
        <p:nvSpPr>
          <p:cNvPr id="3" name="Footer Placeholder 2"/>
          <p:cNvSpPr>
            <a:spLocks noGrp="1"/>
          </p:cNvSpPr>
          <p:nvPr>
            <p:ph type="ftr" sz="quarter" idx="11"/>
          </p:nvPr>
        </p:nvSpPr>
        <p:spPr>
          <a:xfrm>
            <a:off x="3028950" y="6356351"/>
            <a:ext cx="3086100" cy="365125"/>
          </a:xfrm>
          <a:prstGeom prst="rect">
            <a:avLst/>
          </a:prstGeom>
        </p:spPr>
        <p:txBody>
          <a:bodyPr/>
          <a:lstStyle/>
          <a:p>
            <a:endParaRPr lang="en-GB"/>
          </a:p>
        </p:txBody>
      </p:sp>
      <p:sp>
        <p:nvSpPr>
          <p:cNvPr id="4" name="Slide Number Placeholder 3"/>
          <p:cNvSpPr>
            <a:spLocks noGrp="1"/>
          </p:cNvSpPr>
          <p:nvPr>
            <p:ph type="sldNum" sz="quarter" idx="12"/>
          </p:nvPr>
        </p:nvSpPr>
        <p:spPr>
          <a:xfrm>
            <a:off x="6457950" y="6356351"/>
            <a:ext cx="2057400" cy="365125"/>
          </a:xfrm>
          <a:prstGeom prst="rect">
            <a:avLst/>
          </a:prstGeom>
        </p:spPr>
        <p:txBody>
          <a:bodyPr/>
          <a:lstStyle/>
          <a:p>
            <a:fld id="{3EBD3834-51B2-4F4D-A22E-5639DEEB1B6F}" type="slidenum">
              <a:rPr lang="en-GB" smtClean="0"/>
              <a:t>‹#›</a:t>
            </a:fld>
            <a:endParaRPr lang="en-GB"/>
          </a:p>
        </p:txBody>
      </p:sp>
    </p:spTree>
    <p:extLst>
      <p:ext uri="{BB962C8B-B14F-4D97-AF65-F5344CB8AC3E}">
        <p14:creationId xmlns:p14="http://schemas.microsoft.com/office/powerpoint/2010/main" val="269081147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a:prstGeom prst="rect">
            <a:avLst/>
          </a:prstGeo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3887391" y="987426"/>
            <a:ext cx="4629150" cy="487362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2057400"/>
            <a:ext cx="2949178"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a:xfrm>
            <a:off x="628650" y="6356351"/>
            <a:ext cx="2057400" cy="365125"/>
          </a:xfrm>
          <a:prstGeom prst="rect">
            <a:avLst/>
          </a:prstGeom>
        </p:spPr>
        <p:txBody>
          <a:bodyPr/>
          <a:lstStyle/>
          <a:p>
            <a:fld id="{2668FE02-99A9-41CC-B853-4464C8D6751A}" type="datetimeFigureOut">
              <a:rPr lang="en-GB" smtClean="0"/>
              <a:t>12/12/2019</a:t>
            </a:fld>
            <a:endParaRPr lang="en-GB"/>
          </a:p>
        </p:txBody>
      </p:sp>
      <p:sp>
        <p:nvSpPr>
          <p:cNvPr id="6" name="Footer Placeholder 5"/>
          <p:cNvSpPr>
            <a:spLocks noGrp="1"/>
          </p:cNvSpPr>
          <p:nvPr>
            <p:ph type="ftr" sz="quarter" idx="11"/>
          </p:nvPr>
        </p:nvSpPr>
        <p:spPr>
          <a:xfrm>
            <a:off x="3028950" y="6356351"/>
            <a:ext cx="3086100" cy="365125"/>
          </a:xfrm>
          <a:prstGeom prst="rect">
            <a:avLst/>
          </a:prstGeom>
        </p:spPr>
        <p:txBody>
          <a:bodyPr/>
          <a:lstStyle/>
          <a:p>
            <a:endParaRPr lang="en-GB"/>
          </a:p>
        </p:txBody>
      </p:sp>
      <p:sp>
        <p:nvSpPr>
          <p:cNvPr id="7" name="Slide Number Placeholder 6"/>
          <p:cNvSpPr>
            <a:spLocks noGrp="1"/>
          </p:cNvSpPr>
          <p:nvPr>
            <p:ph type="sldNum" sz="quarter" idx="12"/>
          </p:nvPr>
        </p:nvSpPr>
        <p:spPr>
          <a:xfrm>
            <a:off x="6457950" y="6356351"/>
            <a:ext cx="2057400" cy="365125"/>
          </a:xfrm>
          <a:prstGeom prst="rect">
            <a:avLst/>
          </a:prstGeom>
        </p:spPr>
        <p:txBody>
          <a:bodyPr/>
          <a:lstStyle/>
          <a:p>
            <a:fld id="{3EBD3834-51B2-4F4D-A22E-5639DEEB1B6F}" type="slidenum">
              <a:rPr lang="en-GB" smtClean="0"/>
              <a:t>‹#›</a:t>
            </a:fld>
            <a:endParaRPr lang="en-GB"/>
          </a:p>
        </p:txBody>
      </p:sp>
    </p:spTree>
    <p:extLst>
      <p:ext uri="{BB962C8B-B14F-4D97-AF65-F5344CB8AC3E}">
        <p14:creationId xmlns:p14="http://schemas.microsoft.com/office/powerpoint/2010/main" val="423837016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a:prstGeom prst="rect">
            <a:avLst/>
          </a:prstGeo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a:prstGeom prst="rect">
            <a:avLst/>
          </a:prstGeo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29841" y="2057400"/>
            <a:ext cx="2949178"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a:xfrm>
            <a:off x="628650" y="6356351"/>
            <a:ext cx="2057400" cy="365125"/>
          </a:xfrm>
          <a:prstGeom prst="rect">
            <a:avLst/>
          </a:prstGeom>
        </p:spPr>
        <p:txBody>
          <a:bodyPr/>
          <a:lstStyle/>
          <a:p>
            <a:fld id="{2668FE02-99A9-41CC-B853-4464C8D6751A}" type="datetimeFigureOut">
              <a:rPr lang="en-GB" smtClean="0"/>
              <a:t>12/12/2019</a:t>
            </a:fld>
            <a:endParaRPr lang="en-GB"/>
          </a:p>
        </p:txBody>
      </p:sp>
      <p:sp>
        <p:nvSpPr>
          <p:cNvPr id="6" name="Footer Placeholder 5"/>
          <p:cNvSpPr>
            <a:spLocks noGrp="1"/>
          </p:cNvSpPr>
          <p:nvPr>
            <p:ph type="ftr" sz="quarter" idx="11"/>
          </p:nvPr>
        </p:nvSpPr>
        <p:spPr>
          <a:xfrm>
            <a:off x="3028950" y="6356351"/>
            <a:ext cx="3086100" cy="365125"/>
          </a:xfrm>
          <a:prstGeom prst="rect">
            <a:avLst/>
          </a:prstGeom>
        </p:spPr>
        <p:txBody>
          <a:bodyPr/>
          <a:lstStyle/>
          <a:p>
            <a:endParaRPr lang="en-GB"/>
          </a:p>
        </p:txBody>
      </p:sp>
      <p:sp>
        <p:nvSpPr>
          <p:cNvPr id="7" name="Slide Number Placeholder 6"/>
          <p:cNvSpPr>
            <a:spLocks noGrp="1"/>
          </p:cNvSpPr>
          <p:nvPr>
            <p:ph type="sldNum" sz="quarter" idx="12"/>
          </p:nvPr>
        </p:nvSpPr>
        <p:spPr>
          <a:xfrm>
            <a:off x="6457950" y="6356351"/>
            <a:ext cx="2057400" cy="365125"/>
          </a:xfrm>
          <a:prstGeom prst="rect">
            <a:avLst/>
          </a:prstGeom>
        </p:spPr>
        <p:txBody>
          <a:bodyPr/>
          <a:lstStyle/>
          <a:p>
            <a:fld id="{3EBD3834-51B2-4F4D-A22E-5639DEEB1B6F}" type="slidenum">
              <a:rPr lang="en-GB" smtClean="0"/>
              <a:t>‹#›</a:t>
            </a:fld>
            <a:endParaRPr lang="en-GB"/>
          </a:p>
        </p:txBody>
      </p:sp>
    </p:spTree>
    <p:extLst>
      <p:ext uri="{BB962C8B-B14F-4D97-AF65-F5344CB8AC3E}">
        <p14:creationId xmlns:p14="http://schemas.microsoft.com/office/powerpoint/2010/main" val="206871795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EBBD9B24-7CEC-49C9-83C1-C55B2D6977BF}"/>
              </a:ext>
            </a:extLst>
          </p:cNvPr>
          <p:cNvSpPr/>
          <p:nvPr userDrawn="1"/>
        </p:nvSpPr>
        <p:spPr>
          <a:xfrm>
            <a:off x="0" y="0"/>
            <a:ext cx="9144000" cy="6858000"/>
          </a:xfrm>
          <a:prstGeom prst="rect">
            <a:avLst/>
          </a:prstGeom>
          <a:solidFill>
            <a:srgbClr val="ABEEFF">
              <a:alpha val="3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8" name="Picture 7">
            <a:extLst>
              <a:ext uri="{FF2B5EF4-FFF2-40B4-BE49-F238E27FC236}">
                <a16:creationId xmlns:a16="http://schemas.microsoft.com/office/drawing/2014/main" id="{97076E10-3501-469C-899B-359B202E0602}"/>
              </a:ext>
            </a:extLst>
          </p:cNvPr>
          <p:cNvPicPr>
            <a:picLocks noChangeAspect="1"/>
          </p:cNvPicPr>
          <p:nvPr userDrawn="1"/>
        </p:nvPicPr>
        <p:blipFill>
          <a:blip r:embed="rId13">
            <a:extLst>
              <a:ext uri="{28A0092B-C50C-407E-A947-70E740481C1C}">
                <a14:useLocalDpi xmlns:a14="http://schemas.microsoft.com/office/drawing/2010/main" val="0"/>
              </a:ext>
            </a:extLst>
          </a:blip>
          <a:stretch>
            <a:fillRect/>
          </a:stretch>
        </p:blipFill>
        <p:spPr>
          <a:xfrm rot="20340218">
            <a:off x="7507979" y="-2185810"/>
            <a:ext cx="3813080" cy="3798434"/>
          </a:xfrm>
          <a:prstGeom prst="rect">
            <a:avLst/>
          </a:prstGeom>
        </p:spPr>
      </p:pic>
      <p:pic>
        <p:nvPicPr>
          <p:cNvPr id="9" name="Picture 8">
            <a:extLst>
              <a:ext uri="{FF2B5EF4-FFF2-40B4-BE49-F238E27FC236}">
                <a16:creationId xmlns:a16="http://schemas.microsoft.com/office/drawing/2014/main" id="{B86BB1A6-CE62-4441-ABDD-E658C8F1C095}"/>
              </a:ext>
            </a:extLst>
          </p:cNvPr>
          <p:cNvPicPr>
            <a:picLocks noChangeAspect="1"/>
          </p:cNvPicPr>
          <p:nvPr userDrawn="1"/>
        </p:nvPicPr>
        <p:blipFill>
          <a:blip r:embed="rId13">
            <a:extLst>
              <a:ext uri="{28A0092B-C50C-407E-A947-70E740481C1C}">
                <a14:useLocalDpi xmlns:a14="http://schemas.microsoft.com/office/drawing/2010/main" val="0"/>
              </a:ext>
            </a:extLst>
          </a:blip>
          <a:stretch>
            <a:fillRect/>
          </a:stretch>
        </p:blipFill>
        <p:spPr>
          <a:xfrm>
            <a:off x="-1746106" y="5025414"/>
            <a:ext cx="3813080" cy="3798434"/>
          </a:xfrm>
          <a:prstGeom prst="rect">
            <a:avLst/>
          </a:prstGeom>
        </p:spPr>
      </p:pic>
    </p:spTree>
    <p:extLst>
      <p:ext uri="{BB962C8B-B14F-4D97-AF65-F5344CB8AC3E}">
        <p14:creationId xmlns:p14="http://schemas.microsoft.com/office/powerpoint/2010/main" val="413671213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image" Target="../media/image4.png"/><Relationship Id="rId5" Type="http://schemas.openxmlformats.org/officeDocument/2006/relationships/hyperlink" Target="http://www.childnet.com/star" TargetMode="Externa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slide" Target="slide12.xml"/><Relationship Id="rId2" Type="http://schemas.openxmlformats.org/officeDocument/2006/relationships/notesSlide" Target="../notesSlides/notesSlide10.xml"/><Relationship Id="rId1" Type="http://schemas.openxmlformats.org/officeDocument/2006/relationships/slideLayout" Target="../slideLayouts/slideLayout7.xml"/><Relationship Id="rId4" Type="http://schemas.openxmlformats.org/officeDocument/2006/relationships/image" Target="../media/image9.png"/></Relationships>
</file>

<file path=ppt/slides/_rels/slide1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1.xml"/><Relationship Id="rId1" Type="http://schemas.openxmlformats.org/officeDocument/2006/relationships/slideLayout" Target="../slideLayouts/slideLayout7.xml"/><Relationship Id="rId4" Type="http://schemas.openxmlformats.org/officeDocument/2006/relationships/image" Target="../media/image11.png"/></Relationships>
</file>

<file path=ppt/slides/_rels/slide1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7.xml"/><Relationship Id="rId5" Type="http://schemas.openxmlformats.org/officeDocument/2006/relationships/image" Target="../media/image15.png"/><Relationship Id="rId4" Type="http://schemas.openxmlformats.org/officeDocument/2006/relationships/image" Target="../media/image14.png"/></Relationships>
</file>

<file path=ppt/slides/_rels/slide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2.xml"/><Relationship Id="rId1" Type="http://schemas.openxmlformats.org/officeDocument/2006/relationships/slideLayout" Target="../slideLayouts/slideLayout7.xml"/><Relationship Id="rId4" Type="http://schemas.openxmlformats.org/officeDocument/2006/relationships/image" Target="../media/image8.jpe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D8C251CA-C627-4833-8E6D-618C373E8D46}"/>
              </a:ext>
            </a:extLst>
          </p:cNvPr>
          <p:cNvSpPr/>
          <p:nvPr/>
        </p:nvSpPr>
        <p:spPr>
          <a:xfrm>
            <a:off x="1256624" y="2604212"/>
            <a:ext cx="6511481" cy="1396408"/>
          </a:xfrm>
          <a:prstGeom prst="rect">
            <a:avLst/>
          </a:prstGeom>
        </p:spPr>
        <p:txBody>
          <a:bodyPr wrap="square">
            <a:spAutoFit/>
          </a:bodyPr>
          <a:lstStyle/>
          <a:p>
            <a:pPr algn="ctr">
              <a:lnSpc>
                <a:spcPct val="107000"/>
              </a:lnSpc>
              <a:spcAft>
                <a:spcPts val="450"/>
              </a:spcAft>
            </a:pPr>
            <a:r>
              <a:rPr lang="en-GB" sz="4000" dirty="0">
                <a:ea typeface="Calibri" panose="020F0502020204030204" pitchFamily="34" charset="0"/>
                <a:cs typeface="Times New Roman" panose="02020603050405020304" pitchFamily="18" charset="0"/>
              </a:rPr>
              <a:t>Putting pressure on others to share sexual images online</a:t>
            </a:r>
            <a:endParaRPr lang="en-GB" sz="4000" b="1" dirty="0">
              <a:ea typeface="Calibri" panose="020F0502020204030204" pitchFamily="34" charset="0"/>
              <a:cs typeface="Times New Roman" panose="02020603050405020304" pitchFamily="18" charset="0"/>
            </a:endParaRPr>
          </a:p>
        </p:txBody>
      </p:sp>
      <p:sp>
        <p:nvSpPr>
          <p:cNvPr id="9" name="Rectangle 8">
            <a:extLst>
              <a:ext uri="{FF2B5EF4-FFF2-40B4-BE49-F238E27FC236}">
                <a16:creationId xmlns:a16="http://schemas.microsoft.com/office/drawing/2014/main" id="{B3538137-FB45-4A16-8468-DC07041C9365}"/>
              </a:ext>
            </a:extLst>
          </p:cNvPr>
          <p:cNvSpPr/>
          <p:nvPr/>
        </p:nvSpPr>
        <p:spPr>
          <a:xfrm>
            <a:off x="3180479" y="1577994"/>
            <a:ext cx="2593980" cy="564385"/>
          </a:xfrm>
          <a:prstGeom prst="rect">
            <a:avLst/>
          </a:prstGeom>
        </p:spPr>
        <p:txBody>
          <a:bodyPr wrap="none">
            <a:spAutoFit/>
          </a:bodyPr>
          <a:lstStyle/>
          <a:p>
            <a:pPr algn="ctr">
              <a:lnSpc>
                <a:spcPct val="107000"/>
              </a:lnSpc>
              <a:spcAft>
                <a:spcPts val="450"/>
              </a:spcAft>
            </a:pPr>
            <a:r>
              <a:rPr lang="en-GB" sz="3000" b="1">
                <a:latin typeface="Calibri" panose="020F0502020204030204" pitchFamily="34" charset="0"/>
                <a:ea typeface="Calibri" panose="020F0502020204030204" pitchFamily="34" charset="0"/>
                <a:cs typeface="Times New Roman" panose="02020603050405020304" pitchFamily="18" charset="0"/>
              </a:rPr>
              <a:t>Teaching point </a:t>
            </a:r>
            <a:endParaRPr lang="en-GB" sz="3000" b="1" dirty="0">
              <a:latin typeface="Calibri" panose="020F0502020204030204" pitchFamily="34" charset="0"/>
              <a:ea typeface="Calibri" panose="020F0502020204030204" pitchFamily="34" charset="0"/>
              <a:cs typeface="Times New Roman" panose="02020603050405020304" pitchFamily="18" charset="0"/>
            </a:endParaRPr>
          </a:p>
        </p:txBody>
      </p:sp>
      <p:pic>
        <p:nvPicPr>
          <p:cNvPr id="12" name="Picture 11" descr="A picture containing drawing&#10;&#10;Description automatically generated">
            <a:extLst>
              <a:ext uri="{FF2B5EF4-FFF2-40B4-BE49-F238E27FC236}">
                <a16:creationId xmlns:a16="http://schemas.microsoft.com/office/drawing/2014/main" id="{1237CD69-76E5-40FC-9D97-C1E1EBF0547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315910" y="409146"/>
            <a:ext cx="4512179" cy="1027241"/>
          </a:xfrm>
          <a:prstGeom prst="rect">
            <a:avLst/>
          </a:prstGeom>
        </p:spPr>
      </p:pic>
      <p:pic>
        <p:nvPicPr>
          <p:cNvPr id="21" name="Picture 20">
            <a:extLst>
              <a:ext uri="{FF2B5EF4-FFF2-40B4-BE49-F238E27FC236}">
                <a16:creationId xmlns:a16="http://schemas.microsoft.com/office/drawing/2014/main" id="{DF2C4F45-256C-4499-8AC2-235F3213760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522717" y="6137691"/>
            <a:ext cx="1765309" cy="483436"/>
          </a:xfrm>
          <a:prstGeom prst="rect">
            <a:avLst/>
          </a:prstGeom>
        </p:spPr>
      </p:pic>
      <p:sp>
        <p:nvSpPr>
          <p:cNvPr id="22" name="Rectangle 21">
            <a:extLst>
              <a:ext uri="{FF2B5EF4-FFF2-40B4-BE49-F238E27FC236}">
                <a16:creationId xmlns:a16="http://schemas.microsoft.com/office/drawing/2014/main" id="{EF5D1046-BFD4-4E00-B845-02B59208F396}"/>
              </a:ext>
            </a:extLst>
          </p:cNvPr>
          <p:cNvSpPr/>
          <p:nvPr/>
        </p:nvSpPr>
        <p:spPr>
          <a:xfrm>
            <a:off x="2098176" y="4881625"/>
            <a:ext cx="4788619" cy="847604"/>
          </a:xfrm>
          <a:prstGeom prst="rect">
            <a:avLst/>
          </a:prstGeom>
        </p:spPr>
        <p:txBody>
          <a:bodyPr wrap="none">
            <a:spAutoFit/>
          </a:bodyPr>
          <a:lstStyle/>
          <a:p>
            <a:pPr algn="ctr">
              <a:lnSpc>
                <a:spcPct val="107000"/>
              </a:lnSpc>
              <a:spcAft>
                <a:spcPts val="600"/>
              </a:spcAft>
            </a:pPr>
            <a:r>
              <a:rPr lang="en-GB" sz="4800" b="1" dirty="0">
                <a:latin typeface="Calibri" panose="020F0502020204030204" pitchFamily="34" charset="0"/>
                <a:ea typeface="Calibri" panose="020F0502020204030204" pitchFamily="34" charset="0"/>
                <a:cs typeface="Times New Roman" panose="02020603050405020304" pitchFamily="18" charset="0"/>
                <a:hlinkClick r:id="rId5">
                  <a:extLst>
                    <a:ext uri="{A12FA001-AC4F-418D-AE19-62706E023703}">
                      <ahyp:hlinkClr xmlns:ahyp="http://schemas.microsoft.com/office/drawing/2018/hyperlinkcolor" val="tx"/>
                    </a:ext>
                  </a:extLst>
                </a:hlinkClick>
              </a:rPr>
              <a:t>childnet.com/star</a:t>
            </a:r>
            <a:endParaRPr lang="en-GB" sz="4800" b="1" dirty="0">
              <a:latin typeface="Calibri" panose="020F0502020204030204" pitchFamily="34" charset="0"/>
              <a:ea typeface="Calibri" panose="020F0502020204030204" pitchFamily="34" charset="0"/>
              <a:cs typeface="Times New Roman" panose="02020603050405020304" pitchFamily="18" charset="0"/>
            </a:endParaRPr>
          </a:p>
        </p:txBody>
      </p:sp>
      <p:pic>
        <p:nvPicPr>
          <p:cNvPr id="23" name="Picture 22">
            <a:extLst>
              <a:ext uri="{FF2B5EF4-FFF2-40B4-BE49-F238E27FC236}">
                <a16:creationId xmlns:a16="http://schemas.microsoft.com/office/drawing/2014/main" id="{96A1509B-131F-4705-AA62-EA94876B543F}"/>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389919" y="6110562"/>
            <a:ext cx="1528402" cy="537693"/>
          </a:xfrm>
          <a:prstGeom prst="rect">
            <a:avLst/>
          </a:prstGeom>
        </p:spPr>
      </p:pic>
      <p:pic>
        <p:nvPicPr>
          <p:cNvPr id="24" name="Picture 23">
            <a:extLst>
              <a:ext uri="{FF2B5EF4-FFF2-40B4-BE49-F238E27FC236}">
                <a16:creationId xmlns:a16="http://schemas.microsoft.com/office/drawing/2014/main" id="{2CE05E27-2424-4333-BAB9-D633ED8BA6F2}"/>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4572000" y="6083434"/>
            <a:ext cx="1215388" cy="537693"/>
          </a:xfrm>
          <a:prstGeom prst="rect">
            <a:avLst/>
          </a:prstGeom>
        </p:spPr>
      </p:pic>
    </p:spTree>
    <p:extLst>
      <p:ext uri="{BB962C8B-B14F-4D97-AF65-F5344CB8AC3E}">
        <p14:creationId xmlns:p14="http://schemas.microsoft.com/office/powerpoint/2010/main" val="369443738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A095BF50-0F68-43B7-A536-C1CEA97E88C7}"/>
              </a:ext>
            </a:extLst>
          </p:cNvPr>
          <p:cNvSpPr/>
          <p:nvPr/>
        </p:nvSpPr>
        <p:spPr>
          <a:xfrm>
            <a:off x="402431" y="3209709"/>
            <a:ext cx="8339138" cy="461665"/>
          </a:xfrm>
          <a:prstGeom prst="rect">
            <a:avLst/>
          </a:prstGeom>
        </p:spPr>
        <p:txBody>
          <a:bodyPr wrap="square">
            <a:spAutoFit/>
          </a:bodyPr>
          <a:lstStyle/>
          <a:p>
            <a:pPr algn="ctr"/>
            <a:r>
              <a:rPr lang="en-GB" sz="2400" dirty="0">
                <a:latin typeface="Calibri" panose="020F0502020204030204" pitchFamily="34" charset="0"/>
                <a:cs typeface="Times New Roman" panose="02020603050405020304" pitchFamily="18" charset="0"/>
              </a:rPr>
              <a:t>Later that day, Leon messaged Jack asking if he had the picture.</a:t>
            </a:r>
          </a:p>
        </p:txBody>
      </p:sp>
      <p:sp>
        <p:nvSpPr>
          <p:cNvPr id="8" name="Rectangle: Rounded Corners 7">
            <a:extLst>
              <a:ext uri="{FF2B5EF4-FFF2-40B4-BE49-F238E27FC236}">
                <a16:creationId xmlns:a16="http://schemas.microsoft.com/office/drawing/2014/main" id="{D7643329-37AF-43F7-82EF-55B50C80C020}"/>
              </a:ext>
            </a:extLst>
          </p:cNvPr>
          <p:cNvSpPr/>
          <p:nvPr/>
        </p:nvSpPr>
        <p:spPr>
          <a:xfrm>
            <a:off x="402432" y="1452562"/>
            <a:ext cx="4771301" cy="1259107"/>
          </a:xfrm>
          <a:prstGeom prst="roundRect">
            <a:avLst/>
          </a:prstGeom>
          <a:solidFill>
            <a:schemeClr val="accent4">
              <a:lumMod val="20000"/>
              <a:lumOff val="80000"/>
            </a:schemeClr>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r>
              <a:rPr lang="en-GB" sz="3600" dirty="0">
                <a:solidFill>
                  <a:schemeClr val="tx1"/>
                </a:solidFill>
              </a:rPr>
              <a:t>So, did Mia send you a picture?</a:t>
            </a:r>
          </a:p>
        </p:txBody>
      </p:sp>
      <p:sp>
        <p:nvSpPr>
          <p:cNvPr id="7" name="Rectangle 6">
            <a:extLst>
              <a:ext uri="{FF2B5EF4-FFF2-40B4-BE49-F238E27FC236}">
                <a16:creationId xmlns:a16="http://schemas.microsoft.com/office/drawing/2014/main" id="{9457C76D-BA3F-4070-8DC8-64E781504D40}"/>
              </a:ext>
            </a:extLst>
          </p:cNvPr>
          <p:cNvSpPr/>
          <p:nvPr/>
        </p:nvSpPr>
        <p:spPr>
          <a:xfrm>
            <a:off x="402431" y="4266769"/>
            <a:ext cx="8339138" cy="1569660"/>
          </a:xfrm>
          <a:prstGeom prst="rect">
            <a:avLst/>
          </a:prstGeom>
        </p:spPr>
        <p:txBody>
          <a:bodyPr wrap="square">
            <a:spAutoFit/>
          </a:bodyPr>
          <a:lstStyle/>
          <a:p>
            <a:pPr algn="ctr"/>
            <a:r>
              <a:rPr lang="en-GB" sz="2400" dirty="0">
                <a:latin typeface="Calibri" panose="020F0502020204030204" pitchFamily="34" charset="0"/>
                <a:cs typeface="Times New Roman" panose="02020603050405020304" pitchFamily="18" charset="0"/>
              </a:rPr>
              <a:t>Even though Mia said that she didn’t want to do it, Jack feels that Mia is making him look silly. </a:t>
            </a:r>
          </a:p>
          <a:p>
            <a:pPr algn="ctr"/>
            <a:endParaRPr lang="en-GB" sz="2400" dirty="0">
              <a:latin typeface="Calibri" panose="020F0502020204030204" pitchFamily="34" charset="0"/>
              <a:cs typeface="Times New Roman" panose="02020603050405020304" pitchFamily="18" charset="0"/>
            </a:endParaRPr>
          </a:p>
          <a:p>
            <a:pPr algn="ctr"/>
            <a:r>
              <a:rPr lang="en-GB" sz="2400" dirty="0">
                <a:latin typeface="Calibri" panose="020F0502020204030204" pitchFamily="34" charset="0"/>
                <a:cs typeface="Times New Roman" panose="02020603050405020304" pitchFamily="18" charset="0"/>
              </a:rPr>
              <a:t>He felt embarrassed telling Leon that he didn’t have it. </a:t>
            </a:r>
          </a:p>
        </p:txBody>
      </p:sp>
      <p:grpSp>
        <p:nvGrpSpPr>
          <p:cNvPr id="5" name="Group 4">
            <a:extLst>
              <a:ext uri="{FF2B5EF4-FFF2-40B4-BE49-F238E27FC236}">
                <a16:creationId xmlns:a16="http://schemas.microsoft.com/office/drawing/2014/main" id="{32F4B446-BBB5-426F-93FC-41FE0BF3C341}"/>
              </a:ext>
            </a:extLst>
          </p:cNvPr>
          <p:cNvGrpSpPr/>
          <p:nvPr/>
        </p:nvGrpSpPr>
        <p:grpSpPr>
          <a:xfrm>
            <a:off x="0" y="182659"/>
            <a:ext cx="4109545" cy="658835"/>
            <a:chOff x="0" y="182659"/>
            <a:chExt cx="4109545" cy="658835"/>
          </a:xfrm>
        </p:grpSpPr>
        <p:grpSp>
          <p:nvGrpSpPr>
            <p:cNvPr id="6" name="Group 5">
              <a:extLst>
                <a:ext uri="{FF2B5EF4-FFF2-40B4-BE49-F238E27FC236}">
                  <a16:creationId xmlns:a16="http://schemas.microsoft.com/office/drawing/2014/main" id="{870D180B-7E8B-454E-93A0-5C1F173B586E}"/>
                </a:ext>
              </a:extLst>
            </p:cNvPr>
            <p:cNvGrpSpPr/>
            <p:nvPr/>
          </p:nvGrpSpPr>
          <p:grpSpPr>
            <a:xfrm>
              <a:off x="0" y="245701"/>
              <a:ext cx="4109545" cy="554449"/>
              <a:chOff x="0" y="245701"/>
              <a:chExt cx="4766252" cy="554449"/>
            </a:xfrm>
          </p:grpSpPr>
          <p:sp>
            <p:nvSpPr>
              <p:cNvPr id="10" name="Flowchart: Data 9">
                <a:extLst>
                  <a:ext uri="{FF2B5EF4-FFF2-40B4-BE49-F238E27FC236}">
                    <a16:creationId xmlns:a16="http://schemas.microsoft.com/office/drawing/2014/main" id="{B81E2BA0-4949-491D-B352-154DF6AD8300}"/>
                  </a:ext>
                </a:extLst>
              </p:cNvPr>
              <p:cNvSpPr/>
              <p:nvPr/>
            </p:nvSpPr>
            <p:spPr>
              <a:xfrm>
                <a:off x="3208833" y="245702"/>
                <a:ext cx="1557419" cy="554448"/>
              </a:xfrm>
              <a:prstGeom prst="flowChartInputOutpu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1" name="Rectangle 10">
                <a:extLst>
                  <a:ext uri="{FF2B5EF4-FFF2-40B4-BE49-F238E27FC236}">
                    <a16:creationId xmlns:a16="http://schemas.microsoft.com/office/drawing/2014/main" id="{B08923B2-B55D-46C7-B790-ACBA68F8B2F2}"/>
                  </a:ext>
                </a:extLst>
              </p:cNvPr>
              <p:cNvSpPr/>
              <p:nvPr/>
            </p:nvSpPr>
            <p:spPr>
              <a:xfrm>
                <a:off x="0" y="245701"/>
                <a:ext cx="4413380" cy="554448"/>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9" name="Rectangle 8">
              <a:extLst>
                <a:ext uri="{FF2B5EF4-FFF2-40B4-BE49-F238E27FC236}">
                  <a16:creationId xmlns:a16="http://schemas.microsoft.com/office/drawing/2014/main" id="{893322A5-50CB-4A2C-9188-B613398D114E}"/>
                </a:ext>
              </a:extLst>
            </p:cNvPr>
            <p:cNvSpPr/>
            <p:nvPr/>
          </p:nvSpPr>
          <p:spPr>
            <a:xfrm>
              <a:off x="161104" y="182659"/>
              <a:ext cx="3805293" cy="658835"/>
            </a:xfrm>
            <a:prstGeom prst="rect">
              <a:avLst/>
            </a:prstGeom>
          </p:spPr>
          <p:txBody>
            <a:bodyPr wrap="square">
              <a:spAutoFit/>
            </a:bodyPr>
            <a:lstStyle/>
            <a:p>
              <a:pPr>
                <a:lnSpc>
                  <a:spcPct val="107000"/>
                </a:lnSpc>
                <a:spcAft>
                  <a:spcPts val="600"/>
                </a:spcAft>
              </a:pPr>
              <a:r>
                <a:rPr lang="en-GB" sz="3600" b="1" dirty="0">
                  <a:solidFill>
                    <a:schemeClr val="bg1"/>
                  </a:solidFill>
                  <a:latin typeface="Calibri" panose="020F0502020204030204" pitchFamily="34" charset="0"/>
                  <a:ea typeface="Calibri" panose="020F0502020204030204" pitchFamily="34" charset="0"/>
                  <a:cs typeface="Times New Roman" panose="02020603050405020304" pitchFamily="18" charset="0"/>
                </a:rPr>
                <a:t>Pressuring others</a:t>
              </a:r>
            </a:p>
          </p:txBody>
        </p:sp>
      </p:grpSp>
    </p:spTree>
    <p:extLst>
      <p:ext uri="{BB962C8B-B14F-4D97-AF65-F5344CB8AC3E}">
        <p14:creationId xmlns:p14="http://schemas.microsoft.com/office/powerpoint/2010/main" val="15408014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168BEA9B-2976-4861-AA4C-825381456D85}"/>
              </a:ext>
            </a:extLst>
          </p:cNvPr>
          <p:cNvSpPr/>
          <p:nvPr/>
        </p:nvSpPr>
        <p:spPr>
          <a:xfrm>
            <a:off x="582385" y="3312493"/>
            <a:ext cx="7979229" cy="461665"/>
          </a:xfrm>
          <a:prstGeom prst="rect">
            <a:avLst/>
          </a:prstGeom>
        </p:spPr>
        <p:txBody>
          <a:bodyPr wrap="square">
            <a:spAutoFit/>
          </a:bodyPr>
          <a:lstStyle/>
          <a:p>
            <a:pPr algn="ctr"/>
            <a:r>
              <a:rPr lang="en-GB" sz="2400" dirty="0">
                <a:latin typeface="Calibri" panose="020F0502020204030204" pitchFamily="34" charset="0"/>
                <a:cs typeface="Times New Roman" panose="02020603050405020304" pitchFamily="18" charset="0"/>
              </a:rPr>
              <a:t>Jack decided to ask Mia one last time.</a:t>
            </a:r>
          </a:p>
        </p:txBody>
      </p:sp>
      <p:sp>
        <p:nvSpPr>
          <p:cNvPr id="4" name="Rectangle: Rounded Corners 3">
            <a:extLst>
              <a:ext uri="{FF2B5EF4-FFF2-40B4-BE49-F238E27FC236}">
                <a16:creationId xmlns:a16="http://schemas.microsoft.com/office/drawing/2014/main" id="{3D50BD15-B8DA-4F91-9346-F70F08F8DCA2}"/>
              </a:ext>
            </a:extLst>
          </p:cNvPr>
          <p:cNvSpPr/>
          <p:nvPr/>
        </p:nvSpPr>
        <p:spPr>
          <a:xfrm>
            <a:off x="3273604" y="1410924"/>
            <a:ext cx="4976769" cy="1489931"/>
          </a:xfrm>
          <a:prstGeom prst="roundRect">
            <a:avLst/>
          </a:prstGeom>
          <a:solidFill>
            <a:schemeClr val="accent6">
              <a:lumMod val="75000"/>
            </a:schemeClr>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r>
              <a:rPr lang="en-GB" sz="2700" dirty="0">
                <a:solidFill>
                  <a:schemeClr val="bg1"/>
                </a:solidFill>
              </a:rPr>
              <a:t>Send me that picture. You can trust me. I promise I won’t show it to anyone!</a:t>
            </a:r>
          </a:p>
        </p:txBody>
      </p:sp>
      <p:sp>
        <p:nvSpPr>
          <p:cNvPr id="2" name="Rectangle: Rounded Corners 1">
            <a:hlinkClick r:id="rId3" action="ppaction://hlinksldjump"/>
            <a:extLst>
              <a:ext uri="{FF2B5EF4-FFF2-40B4-BE49-F238E27FC236}">
                <a16:creationId xmlns:a16="http://schemas.microsoft.com/office/drawing/2014/main" id="{BD911C2E-938A-46AA-A1D5-791D55E58B4F}"/>
              </a:ext>
            </a:extLst>
          </p:cNvPr>
          <p:cNvSpPr/>
          <p:nvPr/>
        </p:nvSpPr>
        <p:spPr>
          <a:xfrm>
            <a:off x="1248456" y="4231962"/>
            <a:ext cx="6647089" cy="1091289"/>
          </a:xfrm>
          <a:prstGeom prst="roundRect">
            <a:avLst/>
          </a:prstGeom>
          <a:solidFill>
            <a:srgbClr val="00A4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000" b="1" dirty="0"/>
              <a:t>What pictures are ok to ask someone to share online? And which are not?</a:t>
            </a:r>
            <a:endParaRPr lang="en-GB" sz="3000" dirty="0"/>
          </a:p>
        </p:txBody>
      </p:sp>
      <p:pic>
        <p:nvPicPr>
          <p:cNvPr id="10" name="Picture 9" descr="A close up of a logo&#10;&#10;Description automatically generated">
            <a:extLst>
              <a:ext uri="{FF2B5EF4-FFF2-40B4-BE49-F238E27FC236}">
                <a16:creationId xmlns:a16="http://schemas.microsoft.com/office/drawing/2014/main" id="{3FD533C8-D935-44A4-BD53-A0C83A8D317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604635" y="2496241"/>
            <a:ext cx="357599" cy="357599"/>
          </a:xfrm>
          <a:prstGeom prst="rect">
            <a:avLst/>
          </a:prstGeom>
        </p:spPr>
      </p:pic>
      <p:pic>
        <p:nvPicPr>
          <p:cNvPr id="13" name="Picture 12" descr="A close up of a logo&#10;&#10;Description automatically generated">
            <a:extLst>
              <a:ext uri="{FF2B5EF4-FFF2-40B4-BE49-F238E27FC236}">
                <a16:creationId xmlns:a16="http://schemas.microsoft.com/office/drawing/2014/main" id="{A072F4E0-8BAD-4636-B739-64341019FCC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829714" y="2496241"/>
            <a:ext cx="357599" cy="357599"/>
          </a:xfrm>
          <a:prstGeom prst="rect">
            <a:avLst/>
          </a:prstGeom>
        </p:spPr>
      </p:pic>
      <p:sp>
        <p:nvSpPr>
          <p:cNvPr id="5" name="TextBox 4">
            <a:extLst>
              <a:ext uri="{FF2B5EF4-FFF2-40B4-BE49-F238E27FC236}">
                <a16:creationId xmlns:a16="http://schemas.microsoft.com/office/drawing/2014/main" id="{066449A5-7044-4516-A26D-F046C1FA5C97}"/>
              </a:ext>
            </a:extLst>
          </p:cNvPr>
          <p:cNvSpPr txBox="1"/>
          <p:nvPr/>
        </p:nvSpPr>
        <p:spPr>
          <a:xfrm>
            <a:off x="6472560" y="5323251"/>
            <a:ext cx="1545359" cy="323165"/>
          </a:xfrm>
          <a:prstGeom prst="rect">
            <a:avLst/>
          </a:prstGeom>
          <a:noFill/>
        </p:spPr>
        <p:txBody>
          <a:bodyPr wrap="none" rtlCol="0">
            <a:spAutoFit/>
          </a:bodyPr>
          <a:lstStyle/>
          <a:p>
            <a:r>
              <a:rPr lang="en-GB" sz="1500" dirty="0">
                <a:solidFill>
                  <a:schemeClr val="bg1">
                    <a:lumMod val="50000"/>
                  </a:schemeClr>
                </a:solidFill>
              </a:rPr>
              <a:t>Click to find out…</a:t>
            </a:r>
          </a:p>
        </p:txBody>
      </p:sp>
      <p:grpSp>
        <p:nvGrpSpPr>
          <p:cNvPr id="8" name="Group 7">
            <a:extLst>
              <a:ext uri="{FF2B5EF4-FFF2-40B4-BE49-F238E27FC236}">
                <a16:creationId xmlns:a16="http://schemas.microsoft.com/office/drawing/2014/main" id="{0B72A992-2179-4A0E-B1E2-E9A0062692D4}"/>
              </a:ext>
            </a:extLst>
          </p:cNvPr>
          <p:cNvGrpSpPr/>
          <p:nvPr/>
        </p:nvGrpSpPr>
        <p:grpSpPr>
          <a:xfrm>
            <a:off x="0" y="182659"/>
            <a:ext cx="4109545" cy="658835"/>
            <a:chOff x="0" y="182659"/>
            <a:chExt cx="4109545" cy="658835"/>
          </a:xfrm>
        </p:grpSpPr>
        <p:grpSp>
          <p:nvGrpSpPr>
            <p:cNvPr id="9" name="Group 8">
              <a:extLst>
                <a:ext uri="{FF2B5EF4-FFF2-40B4-BE49-F238E27FC236}">
                  <a16:creationId xmlns:a16="http://schemas.microsoft.com/office/drawing/2014/main" id="{7DC60055-1964-4580-B545-F55D046C5E95}"/>
                </a:ext>
              </a:extLst>
            </p:cNvPr>
            <p:cNvGrpSpPr/>
            <p:nvPr/>
          </p:nvGrpSpPr>
          <p:grpSpPr>
            <a:xfrm>
              <a:off x="0" y="245701"/>
              <a:ext cx="4109545" cy="554449"/>
              <a:chOff x="0" y="245701"/>
              <a:chExt cx="4766252" cy="554449"/>
            </a:xfrm>
          </p:grpSpPr>
          <p:sp>
            <p:nvSpPr>
              <p:cNvPr id="12" name="Flowchart: Data 11">
                <a:extLst>
                  <a:ext uri="{FF2B5EF4-FFF2-40B4-BE49-F238E27FC236}">
                    <a16:creationId xmlns:a16="http://schemas.microsoft.com/office/drawing/2014/main" id="{629885FD-2297-47EE-85C6-29E2CD49942B}"/>
                  </a:ext>
                </a:extLst>
              </p:cNvPr>
              <p:cNvSpPr/>
              <p:nvPr/>
            </p:nvSpPr>
            <p:spPr>
              <a:xfrm>
                <a:off x="3208833" y="245702"/>
                <a:ext cx="1557419" cy="554448"/>
              </a:xfrm>
              <a:prstGeom prst="flowChartInputOutpu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4" name="Rectangle 13">
                <a:extLst>
                  <a:ext uri="{FF2B5EF4-FFF2-40B4-BE49-F238E27FC236}">
                    <a16:creationId xmlns:a16="http://schemas.microsoft.com/office/drawing/2014/main" id="{892F2C78-AB43-405A-A2FE-A4DA55C63D7A}"/>
                  </a:ext>
                </a:extLst>
              </p:cNvPr>
              <p:cNvSpPr/>
              <p:nvPr/>
            </p:nvSpPr>
            <p:spPr>
              <a:xfrm>
                <a:off x="0" y="245701"/>
                <a:ext cx="4413380" cy="554448"/>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11" name="Rectangle 10">
              <a:extLst>
                <a:ext uri="{FF2B5EF4-FFF2-40B4-BE49-F238E27FC236}">
                  <a16:creationId xmlns:a16="http://schemas.microsoft.com/office/drawing/2014/main" id="{4CE6256A-EC48-4DC3-9FE1-9AAA066119A5}"/>
                </a:ext>
              </a:extLst>
            </p:cNvPr>
            <p:cNvSpPr/>
            <p:nvPr/>
          </p:nvSpPr>
          <p:spPr>
            <a:xfrm>
              <a:off x="161104" y="182659"/>
              <a:ext cx="3805293" cy="658835"/>
            </a:xfrm>
            <a:prstGeom prst="rect">
              <a:avLst/>
            </a:prstGeom>
          </p:spPr>
          <p:txBody>
            <a:bodyPr wrap="square">
              <a:spAutoFit/>
            </a:bodyPr>
            <a:lstStyle/>
            <a:p>
              <a:pPr>
                <a:lnSpc>
                  <a:spcPct val="107000"/>
                </a:lnSpc>
                <a:spcAft>
                  <a:spcPts val="600"/>
                </a:spcAft>
              </a:pPr>
              <a:r>
                <a:rPr lang="en-GB" sz="3600" b="1" dirty="0">
                  <a:solidFill>
                    <a:schemeClr val="bg1"/>
                  </a:solidFill>
                  <a:latin typeface="Calibri" panose="020F0502020204030204" pitchFamily="34" charset="0"/>
                  <a:ea typeface="Calibri" panose="020F0502020204030204" pitchFamily="34" charset="0"/>
                  <a:cs typeface="Times New Roman" panose="02020603050405020304" pitchFamily="18" charset="0"/>
                </a:rPr>
                <a:t>Pressuring others</a:t>
              </a:r>
            </a:p>
          </p:txBody>
        </p:sp>
      </p:grpSp>
    </p:spTree>
    <p:extLst>
      <p:ext uri="{BB962C8B-B14F-4D97-AF65-F5344CB8AC3E}">
        <p14:creationId xmlns:p14="http://schemas.microsoft.com/office/powerpoint/2010/main" val="1719316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5"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Rounded Corners 1">
            <a:extLst>
              <a:ext uri="{FF2B5EF4-FFF2-40B4-BE49-F238E27FC236}">
                <a16:creationId xmlns:a16="http://schemas.microsoft.com/office/drawing/2014/main" id="{BD911C2E-938A-46AA-A1D5-791D55E58B4F}"/>
              </a:ext>
            </a:extLst>
          </p:cNvPr>
          <p:cNvSpPr/>
          <p:nvPr/>
        </p:nvSpPr>
        <p:spPr>
          <a:xfrm>
            <a:off x="474479" y="1049247"/>
            <a:ext cx="3635065" cy="1195929"/>
          </a:xfrm>
          <a:prstGeom prst="roundRect">
            <a:avLst/>
          </a:prstGeom>
          <a:solidFill>
            <a:srgbClr val="00A4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700" dirty="0"/>
              <a:t>Pictures it is </a:t>
            </a:r>
            <a:r>
              <a:rPr lang="en-GB" sz="2700" b="1" dirty="0"/>
              <a:t>ok</a:t>
            </a:r>
            <a:r>
              <a:rPr lang="en-GB" sz="2700" dirty="0"/>
              <a:t> to ask someone for online</a:t>
            </a:r>
          </a:p>
        </p:txBody>
      </p:sp>
      <p:sp>
        <p:nvSpPr>
          <p:cNvPr id="7" name="Rectangle: Rounded Corners 6">
            <a:extLst>
              <a:ext uri="{FF2B5EF4-FFF2-40B4-BE49-F238E27FC236}">
                <a16:creationId xmlns:a16="http://schemas.microsoft.com/office/drawing/2014/main" id="{508DB4FA-6621-4E63-82CB-91D9AFDEF9DB}"/>
              </a:ext>
            </a:extLst>
          </p:cNvPr>
          <p:cNvSpPr/>
          <p:nvPr/>
        </p:nvSpPr>
        <p:spPr>
          <a:xfrm>
            <a:off x="4765307" y="1038498"/>
            <a:ext cx="3904214" cy="1206677"/>
          </a:xfrm>
          <a:prstGeom prst="roundRect">
            <a:avLst/>
          </a:prstGeom>
          <a:solidFill>
            <a:srgbClr val="00A4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700" dirty="0"/>
              <a:t>Pictures it is </a:t>
            </a:r>
            <a:r>
              <a:rPr lang="en-GB" sz="2700" b="1" dirty="0"/>
              <a:t>not</a:t>
            </a:r>
            <a:r>
              <a:rPr lang="en-GB" sz="2700" dirty="0"/>
              <a:t> </a:t>
            </a:r>
            <a:r>
              <a:rPr lang="en-GB" sz="2700" b="1" dirty="0"/>
              <a:t>ok</a:t>
            </a:r>
            <a:r>
              <a:rPr lang="en-GB" sz="2700" dirty="0"/>
              <a:t> to ask someone for online</a:t>
            </a:r>
          </a:p>
        </p:txBody>
      </p:sp>
      <p:sp>
        <p:nvSpPr>
          <p:cNvPr id="8" name="Rectangle: Rounded Corners 7">
            <a:extLst>
              <a:ext uri="{FF2B5EF4-FFF2-40B4-BE49-F238E27FC236}">
                <a16:creationId xmlns:a16="http://schemas.microsoft.com/office/drawing/2014/main" id="{47BE61F1-0162-4101-9F0F-7CD1D9D2238E}"/>
              </a:ext>
            </a:extLst>
          </p:cNvPr>
          <p:cNvSpPr/>
          <p:nvPr/>
        </p:nvSpPr>
        <p:spPr>
          <a:xfrm>
            <a:off x="4420281" y="857250"/>
            <a:ext cx="34289" cy="5143500"/>
          </a:xfrm>
          <a:prstGeom prst="roundRect">
            <a:avLst/>
          </a:prstGeom>
          <a:solidFill>
            <a:srgbClr val="00A4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700" dirty="0"/>
          </a:p>
        </p:txBody>
      </p:sp>
      <p:grpSp>
        <p:nvGrpSpPr>
          <p:cNvPr id="12" name="Group 11">
            <a:extLst>
              <a:ext uri="{FF2B5EF4-FFF2-40B4-BE49-F238E27FC236}">
                <a16:creationId xmlns:a16="http://schemas.microsoft.com/office/drawing/2014/main" id="{96204E13-0C94-4B9D-90EC-6A3CF74FF979}"/>
              </a:ext>
            </a:extLst>
          </p:cNvPr>
          <p:cNvGrpSpPr/>
          <p:nvPr/>
        </p:nvGrpSpPr>
        <p:grpSpPr>
          <a:xfrm>
            <a:off x="251790" y="2398939"/>
            <a:ext cx="4062320" cy="571500"/>
            <a:chOff x="335718" y="2055585"/>
            <a:chExt cx="5416428" cy="762000"/>
          </a:xfrm>
        </p:grpSpPr>
        <p:pic>
          <p:nvPicPr>
            <p:cNvPr id="6" name="Picture 5" descr="A close up of a logo&#10;&#10;Description automatically generated">
              <a:extLst>
                <a:ext uri="{FF2B5EF4-FFF2-40B4-BE49-F238E27FC236}">
                  <a16:creationId xmlns:a16="http://schemas.microsoft.com/office/drawing/2014/main" id="{75C701A4-B990-40CE-B286-01C4BAF0677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35718" y="2055585"/>
              <a:ext cx="762000" cy="762000"/>
            </a:xfrm>
            <a:prstGeom prst="rect">
              <a:avLst/>
            </a:prstGeom>
          </p:spPr>
        </p:pic>
        <p:sp>
          <p:nvSpPr>
            <p:cNvPr id="14" name="Rectangle 13">
              <a:extLst>
                <a:ext uri="{FF2B5EF4-FFF2-40B4-BE49-F238E27FC236}">
                  <a16:creationId xmlns:a16="http://schemas.microsoft.com/office/drawing/2014/main" id="{4141C1E7-50CD-4735-B435-70AAFFDECFDC}"/>
                </a:ext>
              </a:extLst>
            </p:cNvPr>
            <p:cNvSpPr/>
            <p:nvPr/>
          </p:nvSpPr>
          <p:spPr>
            <a:xfrm>
              <a:off x="1155203" y="2174976"/>
              <a:ext cx="4596943" cy="553997"/>
            </a:xfrm>
            <a:prstGeom prst="rect">
              <a:avLst/>
            </a:prstGeom>
          </p:spPr>
          <p:txBody>
            <a:bodyPr wrap="square">
              <a:spAutoFit/>
            </a:bodyPr>
            <a:lstStyle/>
            <a:p>
              <a:r>
                <a:rPr lang="en-GB" sz="2100" dirty="0">
                  <a:latin typeface="Calibri" panose="020F0502020204030204" pitchFamily="34" charset="0"/>
                  <a:cs typeface="Times New Roman" panose="02020603050405020304" pitchFamily="18" charset="0"/>
                </a:rPr>
                <a:t>A funny picture of them.</a:t>
              </a:r>
            </a:p>
          </p:txBody>
        </p:sp>
      </p:grpSp>
      <p:grpSp>
        <p:nvGrpSpPr>
          <p:cNvPr id="24" name="Group 23">
            <a:extLst>
              <a:ext uri="{FF2B5EF4-FFF2-40B4-BE49-F238E27FC236}">
                <a16:creationId xmlns:a16="http://schemas.microsoft.com/office/drawing/2014/main" id="{31D043EC-BB19-4A3D-B476-6B5A3CFEE9A8}"/>
              </a:ext>
            </a:extLst>
          </p:cNvPr>
          <p:cNvGrpSpPr/>
          <p:nvPr/>
        </p:nvGrpSpPr>
        <p:grpSpPr>
          <a:xfrm>
            <a:off x="238081" y="3247777"/>
            <a:ext cx="4076027" cy="1061829"/>
            <a:chOff x="317439" y="3187370"/>
            <a:chExt cx="5434705" cy="1415772"/>
          </a:xfrm>
        </p:grpSpPr>
        <p:pic>
          <p:nvPicPr>
            <p:cNvPr id="15" name="Picture 14" descr="A close up of a logo&#10;&#10;Description automatically generated">
              <a:extLst>
                <a:ext uri="{FF2B5EF4-FFF2-40B4-BE49-F238E27FC236}">
                  <a16:creationId xmlns:a16="http://schemas.microsoft.com/office/drawing/2014/main" id="{C875CB94-1BF7-4F68-8447-0D6594F90D8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17439" y="3470193"/>
              <a:ext cx="762000" cy="762000"/>
            </a:xfrm>
            <a:prstGeom prst="rect">
              <a:avLst/>
            </a:prstGeom>
          </p:spPr>
        </p:pic>
        <p:sp>
          <p:nvSpPr>
            <p:cNvPr id="16" name="Rectangle 15">
              <a:extLst>
                <a:ext uri="{FF2B5EF4-FFF2-40B4-BE49-F238E27FC236}">
                  <a16:creationId xmlns:a16="http://schemas.microsoft.com/office/drawing/2014/main" id="{6435555A-E6C9-40FB-9559-376864E3F2F2}"/>
                </a:ext>
              </a:extLst>
            </p:cNvPr>
            <p:cNvSpPr/>
            <p:nvPr/>
          </p:nvSpPr>
          <p:spPr>
            <a:xfrm>
              <a:off x="1155202" y="3187370"/>
              <a:ext cx="4596942" cy="1415772"/>
            </a:xfrm>
            <a:prstGeom prst="rect">
              <a:avLst/>
            </a:prstGeom>
          </p:spPr>
          <p:txBody>
            <a:bodyPr wrap="square">
              <a:spAutoFit/>
            </a:bodyPr>
            <a:lstStyle/>
            <a:p>
              <a:r>
                <a:rPr lang="en-GB" sz="2100" dirty="0">
                  <a:latin typeface="Calibri" panose="020F0502020204030204" pitchFamily="34" charset="0"/>
                  <a:cs typeface="Times New Roman" panose="02020603050405020304" pitchFamily="18" charset="0"/>
                </a:rPr>
                <a:t>A picture they have said they will send to you. But not one of the pictures on the right. </a:t>
              </a:r>
            </a:p>
          </p:txBody>
        </p:sp>
      </p:grpSp>
      <p:grpSp>
        <p:nvGrpSpPr>
          <p:cNvPr id="25" name="Group 24">
            <a:extLst>
              <a:ext uri="{FF2B5EF4-FFF2-40B4-BE49-F238E27FC236}">
                <a16:creationId xmlns:a16="http://schemas.microsoft.com/office/drawing/2014/main" id="{4276380B-E46A-4283-8C87-19527FC20813}"/>
              </a:ext>
            </a:extLst>
          </p:cNvPr>
          <p:cNvGrpSpPr/>
          <p:nvPr/>
        </p:nvGrpSpPr>
        <p:grpSpPr>
          <a:xfrm>
            <a:off x="238081" y="4646564"/>
            <a:ext cx="4076030" cy="1061829"/>
            <a:chOff x="317439" y="5052419"/>
            <a:chExt cx="5434708" cy="1415771"/>
          </a:xfrm>
        </p:grpSpPr>
        <p:pic>
          <p:nvPicPr>
            <p:cNvPr id="17" name="Picture 16" descr="A close up of a logo&#10;&#10;Description automatically generated">
              <a:extLst>
                <a:ext uri="{FF2B5EF4-FFF2-40B4-BE49-F238E27FC236}">
                  <a16:creationId xmlns:a16="http://schemas.microsoft.com/office/drawing/2014/main" id="{90A3F780-CAE0-46D3-BD91-53859B124B7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17439" y="5263230"/>
              <a:ext cx="762000" cy="761999"/>
            </a:xfrm>
            <a:prstGeom prst="rect">
              <a:avLst/>
            </a:prstGeom>
          </p:spPr>
        </p:pic>
        <p:sp>
          <p:nvSpPr>
            <p:cNvPr id="18" name="Rectangle 17">
              <a:extLst>
                <a:ext uri="{FF2B5EF4-FFF2-40B4-BE49-F238E27FC236}">
                  <a16:creationId xmlns:a16="http://schemas.microsoft.com/office/drawing/2014/main" id="{09C7A8E4-CC32-4EBF-A825-AEB4D51F01B7}"/>
                </a:ext>
              </a:extLst>
            </p:cNvPr>
            <p:cNvSpPr/>
            <p:nvPr/>
          </p:nvSpPr>
          <p:spPr>
            <a:xfrm>
              <a:off x="1155204" y="5052419"/>
              <a:ext cx="4596943" cy="1415771"/>
            </a:xfrm>
            <a:prstGeom prst="rect">
              <a:avLst/>
            </a:prstGeom>
          </p:spPr>
          <p:txBody>
            <a:bodyPr wrap="square">
              <a:spAutoFit/>
            </a:bodyPr>
            <a:lstStyle/>
            <a:p>
              <a:r>
                <a:rPr lang="en-GB" sz="2100" dirty="0">
                  <a:latin typeface="Calibri" panose="020F0502020204030204" pitchFamily="34" charset="0"/>
                  <a:cs typeface="Times New Roman" panose="02020603050405020304" pitchFamily="18" charset="0"/>
                </a:rPr>
                <a:t>A picture they have found online. But not one of the pictures on the right. </a:t>
              </a:r>
            </a:p>
          </p:txBody>
        </p:sp>
      </p:grpSp>
      <p:grpSp>
        <p:nvGrpSpPr>
          <p:cNvPr id="26" name="Group 25">
            <a:extLst>
              <a:ext uri="{FF2B5EF4-FFF2-40B4-BE49-F238E27FC236}">
                <a16:creationId xmlns:a16="http://schemas.microsoft.com/office/drawing/2014/main" id="{CAA0E351-AC34-4E33-8822-BD333299D6DC}"/>
              </a:ext>
            </a:extLst>
          </p:cNvPr>
          <p:cNvGrpSpPr/>
          <p:nvPr/>
        </p:nvGrpSpPr>
        <p:grpSpPr>
          <a:xfrm>
            <a:off x="4433989" y="2245177"/>
            <a:ext cx="4593163" cy="930728"/>
            <a:chOff x="5911985" y="1850570"/>
            <a:chExt cx="6124217" cy="1240970"/>
          </a:xfrm>
        </p:grpSpPr>
        <p:pic>
          <p:nvPicPr>
            <p:cNvPr id="11" name="Picture 10" descr="A close up of a logo&#10;&#10;Description automatically generated">
              <a:extLst>
                <a:ext uri="{FF2B5EF4-FFF2-40B4-BE49-F238E27FC236}">
                  <a16:creationId xmlns:a16="http://schemas.microsoft.com/office/drawing/2014/main" id="{A4AB3D63-9FF3-4291-A469-BDBA96D2B4D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911985" y="1850570"/>
              <a:ext cx="1240970" cy="1240970"/>
            </a:xfrm>
            <a:prstGeom prst="rect">
              <a:avLst/>
            </a:prstGeom>
          </p:spPr>
        </p:pic>
        <p:sp>
          <p:nvSpPr>
            <p:cNvPr id="19" name="Rectangle 18">
              <a:extLst>
                <a:ext uri="{FF2B5EF4-FFF2-40B4-BE49-F238E27FC236}">
                  <a16:creationId xmlns:a16="http://schemas.microsoft.com/office/drawing/2014/main" id="{5E79977E-89EE-40EF-88DE-2752FA680B22}"/>
                </a:ext>
              </a:extLst>
            </p:cNvPr>
            <p:cNvSpPr/>
            <p:nvPr/>
          </p:nvSpPr>
          <p:spPr>
            <a:xfrm>
              <a:off x="6957110" y="2047975"/>
              <a:ext cx="5079092" cy="984885"/>
            </a:xfrm>
            <a:prstGeom prst="rect">
              <a:avLst/>
            </a:prstGeom>
          </p:spPr>
          <p:txBody>
            <a:bodyPr wrap="square">
              <a:spAutoFit/>
            </a:bodyPr>
            <a:lstStyle/>
            <a:p>
              <a:r>
                <a:rPr lang="en-GB" sz="2100" dirty="0">
                  <a:latin typeface="Calibri" panose="020F0502020204030204" pitchFamily="34" charset="0"/>
                  <a:cs typeface="Times New Roman" panose="02020603050405020304" pitchFamily="18" charset="0"/>
                </a:rPr>
                <a:t>Photos or videos of their naked body.</a:t>
              </a:r>
            </a:p>
          </p:txBody>
        </p:sp>
      </p:grpSp>
      <p:grpSp>
        <p:nvGrpSpPr>
          <p:cNvPr id="27" name="Group 26">
            <a:extLst>
              <a:ext uri="{FF2B5EF4-FFF2-40B4-BE49-F238E27FC236}">
                <a16:creationId xmlns:a16="http://schemas.microsoft.com/office/drawing/2014/main" id="{3180C0A8-CFA7-4A10-9FEB-94FCA74F6F37}"/>
              </a:ext>
            </a:extLst>
          </p:cNvPr>
          <p:cNvGrpSpPr/>
          <p:nvPr/>
        </p:nvGrpSpPr>
        <p:grpSpPr>
          <a:xfrm>
            <a:off x="4420280" y="3347626"/>
            <a:ext cx="4593163" cy="930728"/>
            <a:chOff x="5893706" y="3320502"/>
            <a:chExt cx="6124217" cy="1240970"/>
          </a:xfrm>
        </p:grpSpPr>
        <p:pic>
          <p:nvPicPr>
            <p:cNvPr id="20" name="Picture 19" descr="A close up of a logo&#10;&#10;Description automatically generated">
              <a:extLst>
                <a:ext uri="{FF2B5EF4-FFF2-40B4-BE49-F238E27FC236}">
                  <a16:creationId xmlns:a16="http://schemas.microsoft.com/office/drawing/2014/main" id="{8F7F8856-666F-4027-AFDE-C654D05C77E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893706" y="3320502"/>
              <a:ext cx="1240970" cy="1240970"/>
            </a:xfrm>
            <a:prstGeom prst="rect">
              <a:avLst/>
            </a:prstGeom>
          </p:spPr>
        </p:pic>
        <p:sp>
          <p:nvSpPr>
            <p:cNvPr id="21" name="Rectangle 20">
              <a:extLst>
                <a:ext uri="{FF2B5EF4-FFF2-40B4-BE49-F238E27FC236}">
                  <a16:creationId xmlns:a16="http://schemas.microsoft.com/office/drawing/2014/main" id="{07A9A3C5-CA59-4FAD-A221-3F8E0A19E442}"/>
                </a:ext>
              </a:extLst>
            </p:cNvPr>
            <p:cNvSpPr/>
            <p:nvPr/>
          </p:nvSpPr>
          <p:spPr>
            <a:xfrm>
              <a:off x="6938831" y="3517907"/>
              <a:ext cx="5079092" cy="984885"/>
            </a:xfrm>
            <a:prstGeom prst="rect">
              <a:avLst/>
            </a:prstGeom>
          </p:spPr>
          <p:txBody>
            <a:bodyPr wrap="square">
              <a:spAutoFit/>
            </a:bodyPr>
            <a:lstStyle/>
            <a:p>
              <a:r>
                <a:rPr lang="en-GB" sz="2100" dirty="0">
                  <a:latin typeface="Calibri" panose="020F0502020204030204" pitchFamily="34" charset="0"/>
                  <a:cs typeface="Times New Roman" panose="02020603050405020304" pitchFamily="18" charset="0"/>
                </a:rPr>
                <a:t>Photos or videos of them just wearing underwear. </a:t>
              </a:r>
            </a:p>
          </p:txBody>
        </p:sp>
      </p:grpSp>
      <p:grpSp>
        <p:nvGrpSpPr>
          <p:cNvPr id="28" name="Group 27">
            <a:extLst>
              <a:ext uri="{FF2B5EF4-FFF2-40B4-BE49-F238E27FC236}">
                <a16:creationId xmlns:a16="http://schemas.microsoft.com/office/drawing/2014/main" id="{683353B4-DB12-4711-BD19-77E713A466A6}"/>
              </a:ext>
            </a:extLst>
          </p:cNvPr>
          <p:cNvGrpSpPr/>
          <p:nvPr/>
        </p:nvGrpSpPr>
        <p:grpSpPr>
          <a:xfrm>
            <a:off x="4420280" y="4598131"/>
            <a:ext cx="4606872" cy="1061830"/>
            <a:chOff x="5893706" y="4987839"/>
            <a:chExt cx="6142496" cy="1415772"/>
          </a:xfrm>
        </p:grpSpPr>
        <p:pic>
          <p:nvPicPr>
            <p:cNvPr id="22" name="Picture 21" descr="A close up of a logo&#10;&#10;Description automatically generated">
              <a:extLst>
                <a:ext uri="{FF2B5EF4-FFF2-40B4-BE49-F238E27FC236}">
                  <a16:creationId xmlns:a16="http://schemas.microsoft.com/office/drawing/2014/main" id="{3E30FED5-55FA-420E-87AF-BF0C33A6F86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893706" y="4987839"/>
              <a:ext cx="1240970" cy="1240970"/>
            </a:xfrm>
            <a:prstGeom prst="rect">
              <a:avLst/>
            </a:prstGeom>
          </p:spPr>
        </p:pic>
        <p:sp>
          <p:nvSpPr>
            <p:cNvPr id="23" name="Rectangle 22">
              <a:extLst>
                <a:ext uri="{FF2B5EF4-FFF2-40B4-BE49-F238E27FC236}">
                  <a16:creationId xmlns:a16="http://schemas.microsoft.com/office/drawing/2014/main" id="{993EB445-B808-46B0-8FD3-F19CEC6FC6CA}"/>
                </a:ext>
              </a:extLst>
            </p:cNvPr>
            <p:cNvSpPr/>
            <p:nvPr/>
          </p:nvSpPr>
          <p:spPr>
            <a:xfrm>
              <a:off x="6957110" y="4987840"/>
              <a:ext cx="5079092" cy="1415771"/>
            </a:xfrm>
            <a:prstGeom prst="rect">
              <a:avLst/>
            </a:prstGeom>
          </p:spPr>
          <p:txBody>
            <a:bodyPr wrap="square">
              <a:spAutoFit/>
            </a:bodyPr>
            <a:lstStyle/>
            <a:p>
              <a:r>
                <a:rPr lang="en-GB" sz="2100" dirty="0">
                  <a:latin typeface="Calibri" panose="020F0502020204030204" pitchFamily="34" charset="0"/>
                  <a:cs typeface="Times New Roman" panose="02020603050405020304" pitchFamily="18" charset="0"/>
                </a:rPr>
                <a:t>Photos or videos of them pulling down their clothes to show their underwear. </a:t>
              </a:r>
            </a:p>
          </p:txBody>
        </p:sp>
      </p:grpSp>
      <p:grpSp>
        <p:nvGrpSpPr>
          <p:cNvPr id="29" name="Group 28">
            <a:extLst>
              <a:ext uri="{FF2B5EF4-FFF2-40B4-BE49-F238E27FC236}">
                <a16:creationId xmlns:a16="http://schemas.microsoft.com/office/drawing/2014/main" id="{EE7A3ED4-9366-4F84-8E6B-5A89B95D2012}"/>
              </a:ext>
            </a:extLst>
          </p:cNvPr>
          <p:cNvGrpSpPr/>
          <p:nvPr/>
        </p:nvGrpSpPr>
        <p:grpSpPr>
          <a:xfrm>
            <a:off x="0" y="182659"/>
            <a:ext cx="4109545" cy="658835"/>
            <a:chOff x="0" y="182659"/>
            <a:chExt cx="4109545" cy="658835"/>
          </a:xfrm>
        </p:grpSpPr>
        <p:grpSp>
          <p:nvGrpSpPr>
            <p:cNvPr id="30" name="Group 29">
              <a:extLst>
                <a:ext uri="{FF2B5EF4-FFF2-40B4-BE49-F238E27FC236}">
                  <a16:creationId xmlns:a16="http://schemas.microsoft.com/office/drawing/2014/main" id="{D45B8B3C-8D5C-4E56-A778-9ED5B2C2EB30}"/>
                </a:ext>
              </a:extLst>
            </p:cNvPr>
            <p:cNvGrpSpPr/>
            <p:nvPr/>
          </p:nvGrpSpPr>
          <p:grpSpPr>
            <a:xfrm>
              <a:off x="0" y="245701"/>
              <a:ext cx="4109545" cy="554449"/>
              <a:chOff x="0" y="245701"/>
              <a:chExt cx="4766252" cy="554449"/>
            </a:xfrm>
          </p:grpSpPr>
          <p:sp>
            <p:nvSpPr>
              <p:cNvPr id="32" name="Flowchart: Data 31">
                <a:extLst>
                  <a:ext uri="{FF2B5EF4-FFF2-40B4-BE49-F238E27FC236}">
                    <a16:creationId xmlns:a16="http://schemas.microsoft.com/office/drawing/2014/main" id="{2A1AED8F-4936-4FCB-BA25-AE1007494106}"/>
                  </a:ext>
                </a:extLst>
              </p:cNvPr>
              <p:cNvSpPr/>
              <p:nvPr/>
            </p:nvSpPr>
            <p:spPr>
              <a:xfrm>
                <a:off x="3208833" y="245702"/>
                <a:ext cx="1557419" cy="554448"/>
              </a:xfrm>
              <a:prstGeom prst="flowChartInputOutpu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3" name="Rectangle 32">
                <a:extLst>
                  <a:ext uri="{FF2B5EF4-FFF2-40B4-BE49-F238E27FC236}">
                    <a16:creationId xmlns:a16="http://schemas.microsoft.com/office/drawing/2014/main" id="{BB69D66F-18A2-4217-B07D-B6EAFE3197AD}"/>
                  </a:ext>
                </a:extLst>
              </p:cNvPr>
              <p:cNvSpPr/>
              <p:nvPr/>
            </p:nvSpPr>
            <p:spPr>
              <a:xfrm>
                <a:off x="0" y="245701"/>
                <a:ext cx="4413380" cy="554448"/>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31" name="Rectangle 30">
              <a:extLst>
                <a:ext uri="{FF2B5EF4-FFF2-40B4-BE49-F238E27FC236}">
                  <a16:creationId xmlns:a16="http://schemas.microsoft.com/office/drawing/2014/main" id="{68330697-BFB0-4DEA-91AC-B095AB39AB93}"/>
                </a:ext>
              </a:extLst>
            </p:cNvPr>
            <p:cNvSpPr/>
            <p:nvPr/>
          </p:nvSpPr>
          <p:spPr>
            <a:xfrm>
              <a:off x="161104" y="182659"/>
              <a:ext cx="3805293" cy="658835"/>
            </a:xfrm>
            <a:prstGeom prst="rect">
              <a:avLst/>
            </a:prstGeom>
          </p:spPr>
          <p:txBody>
            <a:bodyPr wrap="square">
              <a:spAutoFit/>
            </a:bodyPr>
            <a:lstStyle/>
            <a:p>
              <a:pPr>
                <a:lnSpc>
                  <a:spcPct val="107000"/>
                </a:lnSpc>
                <a:spcAft>
                  <a:spcPts val="600"/>
                </a:spcAft>
              </a:pPr>
              <a:r>
                <a:rPr lang="en-GB" sz="3600" b="1" dirty="0">
                  <a:solidFill>
                    <a:schemeClr val="bg1"/>
                  </a:solidFill>
                  <a:latin typeface="Calibri" panose="020F0502020204030204" pitchFamily="34" charset="0"/>
                  <a:ea typeface="Calibri" panose="020F0502020204030204" pitchFamily="34" charset="0"/>
                  <a:cs typeface="Times New Roman" panose="02020603050405020304" pitchFamily="18" charset="0"/>
                </a:rPr>
                <a:t>Pressuring others</a:t>
              </a:r>
            </a:p>
          </p:txBody>
        </p:sp>
      </p:grpSp>
    </p:spTree>
    <p:extLst>
      <p:ext uri="{BB962C8B-B14F-4D97-AF65-F5344CB8AC3E}">
        <p14:creationId xmlns:p14="http://schemas.microsoft.com/office/powerpoint/2010/main" val="34768382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7"/>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2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D021228B-E48A-497D-BA69-6F58938323B0}"/>
              </a:ext>
            </a:extLst>
          </p:cNvPr>
          <p:cNvSpPr txBox="1"/>
          <p:nvPr/>
        </p:nvSpPr>
        <p:spPr>
          <a:xfrm>
            <a:off x="1975944" y="1968615"/>
            <a:ext cx="6810704" cy="830997"/>
          </a:xfrm>
          <a:prstGeom prst="rect">
            <a:avLst/>
          </a:prstGeom>
          <a:noFill/>
        </p:spPr>
        <p:txBody>
          <a:bodyPr wrap="square" rtlCol="0">
            <a:spAutoFit/>
          </a:bodyPr>
          <a:lstStyle/>
          <a:p>
            <a:r>
              <a:rPr lang="en-GB" sz="2400" dirty="0"/>
              <a:t>It is not ok to try and make someone do something which they don’t want to do. </a:t>
            </a:r>
          </a:p>
        </p:txBody>
      </p:sp>
      <p:sp>
        <p:nvSpPr>
          <p:cNvPr id="4" name="TextBox 3">
            <a:extLst>
              <a:ext uri="{FF2B5EF4-FFF2-40B4-BE49-F238E27FC236}">
                <a16:creationId xmlns:a16="http://schemas.microsoft.com/office/drawing/2014/main" id="{E55BF94F-19D5-42D5-B156-47416C1B96D3}"/>
              </a:ext>
            </a:extLst>
          </p:cNvPr>
          <p:cNvSpPr txBox="1"/>
          <p:nvPr/>
        </p:nvSpPr>
        <p:spPr>
          <a:xfrm>
            <a:off x="1975944" y="3015065"/>
            <a:ext cx="6810704" cy="1200329"/>
          </a:xfrm>
          <a:prstGeom prst="rect">
            <a:avLst/>
          </a:prstGeom>
          <a:noFill/>
        </p:spPr>
        <p:txBody>
          <a:bodyPr wrap="square" rtlCol="0">
            <a:spAutoFit/>
          </a:bodyPr>
          <a:lstStyle/>
          <a:p>
            <a:r>
              <a:rPr lang="en-GB" sz="2400" dirty="0"/>
              <a:t>If someone says ‘no’ to you then it’s important to respect that. You could say sorry or ask an adult for help if you’re not sure what to do next. </a:t>
            </a:r>
          </a:p>
        </p:txBody>
      </p:sp>
      <p:sp>
        <p:nvSpPr>
          <p:cNvPr id="5" name="TextBox 4">
            <a:extLst>
              <a:ext uri="{FF2B5EF4-FFF2-40B4-BE49-F238E27FC236}">
                <a16:creationId xmlns:a16="http://schemas.microsoft.com/office/drawing/2014/main" id="{9D3FFA30-D633-4F62-B3F0-A8CFF6342C71}"/>
              </a:ext>
            </a:extLst>
          </p:cNvPr>
          <p:cNvSpPr txBox="1"/>
          <p:nvPr/>
        </p:nvSpPr>
        <p:spPr>
          <a:xfrm>
            <a:off x="1975944" y="4384681"/>
            <a:ext cx="6810704" cy="1569660"/>
          </a:xfrm>
          <a:prstGeom prst="rect">
            <a:avLst/>
          </a:prstGeom>
          <a:noFill/>
        </p:spPr>
        <p:txBody>
          <a:bodyPr wrap="square" rtlCol="0">
            <a:spAutoFit/>
          </a:bodyPr>
          <a:lstStyle/>
          <a:p>
            <a:r>
              <a:rPr lang="en-GB" sz="2400" dirty="0"/>
              <a:t>If someone is putting pressure on you to make someone do something they don’t want to do then tell a trusted adult straight away. A parent, carer or teacher could all help you. </a:t>
            </a:r>
          </a:p>
        </p:txBody>
      </p:sp>
      <p:grpSp>
        <p:nvGrpSpPr>
          <p:cNvPr id="8" name="Group 7">
            <a:extLst>
              <a:ext uri="{FF2B5EF4-FFF2-40B4-BE49-F238E27FC236}">
                <a16:creationId xmlns:a16="http://schemas.microsoft.com/office/drawing/2014/main" id="{884A3C54-64B9-478A-9972-0FAB5F6262DC}"/>
              </a:ext>
            </a:extLst>
          </p:cNvPr>
          <p:cNvGrpSpPr/>
          <p:nvPr/>
        </p:nvGrpSpPr>
        <p:grpSpPr>
          <a:xfrm>
            <a:off x="677060" y="1704635"/>
            <a:ext cx="1248013" cy="1248013"/>
            <a:chOff x="294944" y="1071705"/>
            <a:chExt cx="1664017" cy="1664017"/>
          </a:xfrm>
        </p:grpSpPr>
        <p:pic>
          <p:nvPicPr>
            <p:cNvPr id="6" name="Picture 5" descr="A close up of a logo&#10;&#10;Description automatically generated">
              <a:extLst>
                <a:ext uri="{FF2B5EF4-FFF2-40B4-BE49-F238E27FC236}">
                  <a16:creationId xmlns:a16="http://schemas.microsoft.com/office/drawing/2014/main" id="{32ED8FC9-2800-42AC-B393-AEBD578833B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56755" y="1295531"/>
              <a:ext cx="1140396" cy="1140396"/>
            </a:xfrm>
            <a:prstGeom prst="rect">
              <a:avLst/>
            </a:prstGeom>
          </p:spPr>
        </p:pic>
        <p:pic>
          <p:nvPicPr>
            <p:cNvPr id="7" name="Picture 6" descr="A close up of a logo&#10;&#10;Description automatically generated">
              <a:extLst>
                <a:ext uri="{FF2B5EF4-FFF2-40B4-BE49-F238E27FC236}">
                  <a16:creationId xmlns:a16="http://schemas.microsoft.com/office/drawing/2014/main" id="{3F73D3A0-378F-45D6-89A6-E9DB8747C1C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94944" y="1071705"/>
              <a:ext cx="1664017" cy="1664017"/>
            </a:xfrm>
            <a:prstGeom prst="rect">
              <a:avLst/>
            </a:prstGeom>
          </p:spPr>
        </p:pic>
      </p:grpSp>
      <p:grpSp>
        <p:nvGrpSpPr>
          <p:cNvPr id="12" name="Group 11">
            <a:extLst>
              <a:ext uri="{FF2B5EF4-FFF2-40B4-BE49-F238E27FC236}">
                <a16:creationId xmlns:a16="http://schemas.microsoft.com/office/drawing/2014/main" id="{0E43D7A6-48BE-441E-946A-0A735FAF33C1}"/>
              </a:ext>
            </a:extLst>
          </p:cNvPr>
          <p:cNvGrpSpPr/>
          <p:nvPr/>
        </p:nvGrpSpPr>
        <p:grpSpPr>
          <a:xfrm>
            <a:off x="382814" y="2989887"/>
            <a:ext cx="1542259" cy="879882"/>
            <a:chOff x="94153" y="2859140"/>
            <a:chExt cx="2056343" cy="1173176"/>
          </a:xfrm>
        </p:grpSpPr>
        <p:sp>
          <p:nvSpPr>
            <p:cNvPr id="9" name="TextBox 8">
              <a:extLst>
                <a:ext uri="{FF2B5EF4-FFF2-40B4-BE49-F238E27FC236}">
                  <a16:creationId xmlns:a16="http://schemas.microsoft.com/office/drawing/2014/main" id="{24B5CFA0-35B2-4F91-88CC-F5C27DB5FB1C}"/>
                </a:ext>
              </a:extLst>
            </p:cNvPr>
            <p:cNvSpPr txBox="1"/>
            <p:nvPr/>
          </p:nvSpPr>
          <p:spPr>
            <a:xfrm>
              <a:off x="94153" y="3167390"/>
              <a:ext cx="1173177" cy="615553"/>
            </a:xfrm>
            <a:prstGeom prst="rect">
              <a:avLst/>
            </a:prstGeom>
            <a:noFill/>
          </p:spPr>
          <p:txBody>
            <a:bodyPr wrap="square" rtlCol="0">
              <a:spAutoFit/>
            </a:bodyPr>
            <a:lstStyle/>
            <a:p>
              <a:r>
                <a:rPr lang="en-GB" sz="2400" b="1" dirty="0"/>
                <a:t>NO =</a:t>
              </a:r>
            </a:p>
          </p:txBody>
        </p:sp>
        <p:pic>
          <p:nvPicPr>
            <p:cNvPr id="11" name="Picture 10" descr="A close up of a logo&#10;&#10;Description automatically generated">
              <a:extLst>
                <a:ext uri="{FF2B5EF4-FFF2-40B4-BE49-F238E27FC236}">
                  <a16:creationId xmlns:a16="http://schemas.microsoft.com/office/drawing/2014/main" id="{FBD9E354-A6A1-433D-92A8-1158F118E47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77320" y="2859140"/>
              <a:ext cx="1173176" cy="1173176"/>
            </a:xfrm>
            <a:prstGeom prst="rect">
              <a:avLst/>
            </a:prstGeom>
          </p:spPr>
        </p:pic>
      </p:grpSp>
      <p:pic>
        <p:nvPicPr>
          <p:cNvPr id="13" name="Picture 12" descr="A close up of a logo&#10;&#10;Description automatically generated">
            <a:extLst>
              <a:ext uri="{FF2B5EF4-FFF2-40B4-BE49-F238E27FC236}">
                <a16:creationId xmlns:a16="http://schemas.microsoft.com/office/drawing/2014/main" id="{0501F986-4034-4916-98B2-FF591D54264B}"/>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99038" y="4215394"/>
            <a:ext cx="1404055" cy="1404055"/>
          </a:xfrm>
          <a:prstGeom prst="rect">
            <a:avLst/>
          </a:prstGeom>
        </p:spPr>
      </p:pic>
      <p:grpSp>
        <p:nvGrpSpPr>
          <p:cNvPr id="14" name="Group 13">
            <a:extLst>
              <a:ext uri="{FF2B5EF4-FFF2-40B4-BE49-F238E27FC236}">
                <a16:creationId xmlns:a16="http://schemas.microsoft.com/office/drawing/2014/main" id="{8F68702A-AC26-4625-99D6-77E8B25FB858}"/>
              </a:ext>
            </a:extLst>
          </p:cNvPr>
          <p:cNvGrpSpPr/>
          <p:nvPr/>
        </p:nvGrpSpPr>
        <p:grpSpPr>
          <a:xfrm>
            <a:off x="0" y="182659"/>
            <a:ext cx="4109545" cy="658835"/>
            <a:chOff x="0" y="182659"/>
            <a:chExt cx="4109545" cy="658835"/>
          </a:xfrm>
        </p:grpSpPr>
        <p:grpSp>
          <p:nvGrpSpPr>
            <p:cNvPr id="15" name="Group 14">
              <a:extLst>
                <a:ext uri="{FF2B5EF4-FFF2-40B4-BE49-F238E27FC236}">
                  <a16:creationId xmlns:a16="http://schemas.microsoft.com/office/drawing/2014/main" id="{EEEBCC48-A5FE-40AC-9B2C-DCFB73C4CAEC}"/>
                </a:ext>
              </a:extLst>
            </p:cNvPr>
            <p:cNvGrpSpPr/>
            <p:nvPr/>
          </p:nvGrpSpPr>
          <p:grpSpPr>
            <a:xfrm>
              <a:off x="0" y="245701"/>
              <a:ext cx="4109545" cy="554449"/>
              <a:chOff x="0" y="245701"/>
              <a:chExt cx="4766252" cy="554449"/>
            </a:xfrm>
          </p:grpSpPr>
          <p:sp>
            <p:nvSpPr>
              <p:cNvPr id="17" name="Flowchart: Data 16">
                <a:extLst>
                  <a:ext uri="{FF2B5EF4-FFF2-40B4-BE49-F238E27FC236}">
                    <a16:creationId xmlns:a16="http://schemas.microsoft.com/office/drawing/2014/main" id="{48FAEB4B-B8C1-435B-9FBA-E4D23FE7ACE0}"/>
                  </a:ext>
                </a:extLst>
              </p:cNvPr>
              <p:cNvSpPr/>
              <p:nvPr/>
            </p:nvSpPr>
            <p:spPr>
              <a:xfrm>
                <a:off x="3208833" y="245702"/>
                <a:ext cx="1557419" cy="554448"/>
              </a:xfrm>
              <a:prstGeom prst="flowChartInputOutpu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8" name="Rectangle 17">
                <a:extLst>
                  <a:ext uri="{FF2B5EF4-FFF2-40B4-BE49-F238E27FC236}">
                    <a16:creationId xmlns:a16="http://schemas.microsoft.com/office/drawing/2014/main" id="{A55D4AF2-34A3-4274-8644-8AE6344B76C7}"/>
                  </a:ext>
                </a:extLst>
              </p:cNvPr>
              <p:cNvSpPr/>
              <p:nvPr/>
            </p:nvSpPr>
            <p:spPr>
              <a:xfrm>
                <a:off x="0" y="245701"/>
                <a:ext cx="4413380" cy="554448"/>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16" name="Rectangle 15">
              <a:extLst>
                <a:ext uri="{FF2B5EF4-FFF2-40B4-BE49-F238E27FC236}">
                  <a16:creationId xmlns:a16="http://schemas.microsoft.com/office/drawing/2014/main" id="{0A82E281-329F-4DE9-91B3-86984779C479}"/>
                </a:ext>
              </a:extLst>
            </p:cNvPr>
            <p:cNvSpPr/>
            <p:nvPr/>
          </p:nvSpPr>
          <p:spPr>
            <a:xfrm>
              <a:off x="161104" y="182659"/>
              <a:ext cx="3805293" cy="658835"/>
            </a:xfrm>
            <a:prstGeom prst="rect">
              <a:avLst/>
            </a:prstGeom>
          </p:spPr>
          <p:txBody>
            <a:bodyPr wrap="square">
              <a:spAutoFit/>
            </a:bodyPr>
            <a:lstStyle/>
            <a:p>
              <a:pPr>
                <a:lnSpc>
                  <a:spcPct val="107000"/>
                </a:lnSpc>
                <a:spcAft>
                  <a:spcPts val="600"/>
                </a:spcAft>
              </a:pPr>
              <a:r>
                <a:rPr lang="en-GB" sz="3600" b="1" dirty="0">
                  <a:solidFill>
                    <a:schemeClr val="bg1"/>
                  </a:solidFill>
                  <a:latin typeface="Calibri" panose="020F0502020204030204" pitchFamily="34" charset="0"/>
                  <a:ea typeface="Calibri" panose="020F0502020204030204" pitchFamily="34" charset="0"/>
                  <a:cs typeface="Times New Roman" panose="02020603050405020304" pitchFamily="18" charset="0"/>
                </a:rPr>
                <a:t>Pressuring others</a:t>
              </a:r>
            </a:p>
          </p:txBody>
        </p:sp>
      </p:grpSp>
      <p:sp>
        <p:nvSpPr>
          <p:cNvPr id="19" name="Rectangle: Rounded Corners 18">
            <a:extLst>
              <a:ext uri="{FF2B5EF4-FFF2-40B4-BE49-F238E27FC236}">
                <a16:creationId xmlns:a16="http://schemas.microsoft.com/office/drawing/2014/main" id="{88ABE6A9-87E0-4B5A-8C57-69BBD6A85A73}"/>
              </a:ext>
            </a:extLst>
          </p:cNvPr>
          <p:cNvSpPr/>
          <p:nvPr/>
        </p:nvSpPr>
        <p:spPr>
          <a:xfrm>
            <a:off x="3088432" y="1094843"/>
            <a:ext cx="2967136" cy="738664"/>
          </a:xfrm>
          <a:prstGeom prst="roundRect">
            <a:avLst/>
          </a:prstGeom>
          <a:solidFill>
            <a:srgbClr val="00A4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4000" dirty="0"/>
              <a:t>Final advice </a:t>
            </a:r>
          </a:p>
        </p:txBody>
      </p:sp>
    </p:spTree>
    <p:extLst>
      <p:ext uri="{BB962C8B-B14F-4D97-AF65-F5344CB8AC3E}">
        <p14:creationId xmlns:p14="http://schemas.microsoft.com/office/powerpoint/2010/main" val="256771479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E7C0A0A9-8AAC-4DEA-89D3-44D97F5E9472}"/>
              </a:ext>
            </a:extLst>
          </p:cNvPr>
          <p:cNvSpPr/>
          <p:nvPr/>
        </p:nvSpPr>
        <p:spPr>
          <a:xfrm>
            <a:off x="3719551" y="2418566"/>
            <a:ext cx="5100506" cy="1260345"/>
          </a:xfrm>
          <a:prstGeom prst="rect">
            <a:avLst/>
          </a:prstGeom>
        </p:spPr>
        <p:txBody>
          <a:bodyPr wrap="square">
            <a:spAutoFit/>
          </a:bodyPr>
          <a:lstStyle/>
          <a:p>
            <a:pPr>
              <a:lnSpc>
                <a:spcPct val="107000"/>
              </a:lnSpc>
              <a:spcAft>
                <a:spcPts val="600"/>
              </a:spcAft>
            </a:pPr>
            <a:r>
              <a:rPr lang="en-GB" sz="2400" dirty="0">
                <a:latin typeface="Calibri" panose="020F0502020204030204" pitchFamily="34" charset="0"/>
                <a:ea typeface="Calibri" panose="020F0502020204030204" pitchFamily="34" charset="0"/>
                <a:cs typeface="Times New Roman" panose="02020603050405020304" pitchFamily="18" charset="0"/>
              </a:rPr>
              <a:t>We are going to be thinking about the choices we can make online and how to avoid upsetting situations.</a:t>
            </a:r>
          </a:p>
        </p:txBody>
      </p:sp>
      <p:sp>
        <p:nvSpPr>
          <p:cNvPr id="12" name="Rectangle 11">
            <a:extLst>
              <a:ext uri="{FF2B5EF4-FFF2-40B4-BE49-F238E27FC236}">
                <a16:creationId xmlns:a16="http://schemas.microsoft.com/office/drawing/2014/main" id="{8D45B69C-AEEB-49D3-AFB7-686ACC2DC9EC}"/>
              </a:ext>
            </a:extLst>
          </p:cNvPr>
          <p:cNvSpPr/>
          <p:nvPr/>
        </p:nvSpPr>
        <p:spPr>
          <a:xfrm>
            <a:off x="3710618" y="4190193"/>
            <a:ext cx="5276675" cy="1655518"/>
          </a:xfrm>
          <a:prstGeom prst="rect">
            <a:avLst/>
          </a:prstGeom>
        </p:spPr>
        <p:txBody>
          <a:bodyPr wrap="square">
            <a:spAutoFit/>
          </a:bodyPr>
          <a:lstStyle/>
          <a:p>
            <a:pPr>
              <a:lnSpc>
                <a:spcPct val="107000"/>
              </a:lnSpc>
              <a:spcAft>
                <a:spcPts val="600"/>
              </a:spcAft>
            </a:pPr>
            <a:r>
              <a:rPr lang="en-GB" sz="2400" dirty="0">
                <a:latin typeface="Calibri" panose="020F0502020204030204" pitchFamily="34" charset="0"/>
                <a:ea typeface="Calibri" panose="020F0502020204030204" pitchFamily="34" charset="0"/>
                <a:cs typeface="Times New Roman" panose="02020603050405020304" pitchFamily="18" charset="0"/>
              </a:rPr>
              <a:t>To help with this, we’re going to look at the story about what happened when </a:t>
            </a:r>
            <a:r>
              <a:rPr lang="en-GB" sz="2400" b="1" dirty="0">
                <a:latin typeface="Calibri" panose="020F0502020204030204" pitchFamily="34" charset="0"/>
                <a:ea typeface="Calibri" panose="020F0502020204030204" pitchFamily="34" charset="0"/>
                <a:cs typeface="Times New Roman" panose="02020603050405020304" pitchFamily="18" charset="0"/>
              </a:rPr>
              <a:t>Jack</a:t>
            </a:r>
            <a:r>
              <a:rPr lang="en-GB" sz="2400" dirty="0">
                <a:latin typeface="Calibri" panose="020F0502020204030204" pitchFamily="34" charset="0"/>
                <a:ea typeface="Calibri" panose="020F0502020204030204" pitchFamily="34" charset="0"/>
                <a:cs typeface="Times New Roman" panose="02020603050405020304" pitchFamily="18" charset="0"/>
              </a:rPr>
              <a:t> pressured his girlfriend </a:t>
            </a:r>
            <a:r>
              <a:rPr lang="en-GB" sz="2400" b="1" dirty="0">
                <a:latin typeface="Calibri" panose="020F0502020204030204" pitchFamily="34" charset="0"/>
                <a:ea typeface="Calibri" panose="020F0502020204030204" pitchFamily="34" charset="0"/>
                <a:cs typeface="Times New Roman" panose="02020603050405020304" pitchFamily="18" charset="0"/>
              </a:rPr>
              <a:t>Mia</a:t>
            </a:r>
            <a:r>
              <a:rPr lang="en-GB" sz="2400" dirty="0">
                <a:latin typeface="Calibri" panose="020F0502020204030204" pitchFamily="34" charset="0"/>
                <a:ea typeface="Calibri" panose="020F0502020204030204" pitchFamily="34" charset="0"/>
                <a:cs typeface="Times New Roman" panose="02020603050405020304" pitchFamily="18" charset="0"/>
              </a:rPr>
              <a:t> to send him a picture of her naked body. </a:t>
            </a:r>
          </a:p>
        </p:txBody>
      </p:sp>
      <p:grpSp>
        <p:nvGrpSpPr>
          <p:cNvPr id="7" name="Group 6">
            <a:extLst>
              <a:ext uri="{FF2B5EF4-FFF2-40B4-BE49-F238E27FC236}">
                <a16:creationId xmlns:a16="http://schemas.microsoft.com/office/drawing/2014/main" id="{304CD050-97DA-46D2-8828-6D1F027D0B26}"/>
              </a:ext>
            </a:extLst>
          </p:cNvPr>
          <p:cNvGrpSpPr/>
          <p:nvPr/>
        </p:nvGrpSpPr>
        <p:grpSpPr>
          <a:xfrm>
            <a:off x="0" y="234650"/>
            <a:ext cx="7282602" cy="1672634"/>
            <a:chOff x="0" y="268354"/>
            <a:chExt cx="3985592" cy="690092"/>
          </a:xfrm>
        </p:grpSpPr>
        <p:sp>
          <p:nvSpPr>
            <p:cNvPr id="8" name="Flowchart: Data 7">
              <a:extLst>
                <a:ext uri="{FF2B5EF4-FFF2-40B4-BE49-F238E27FC236}">
                  <a16:creationId xmlns:a16="http://schemas.microsoft.com/office/drawing/2014/main" id="{D4A44008-4694-4100-A55F-5F195D70F589}"/>
                </a:ext>
              </a:extLst>
            </p:cNvPr>
            <p:cNvSpPr/>
            <p:nvPr/>
          </p:nvSpPr>
          <p:spPr>
            <a:xfrm>
              <a:off x="1868557" y="268355"/>
              <a:ext cx="2117035" cy="690091"/>
            </a:xfrm>
            <a:prstGeom prst="flowChartInputOutpu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9" name="Rectangle 8">
              <a:extLst>
                <a:ext uri="{FF2B5EF4-FFF2-40B4-BE49-F238E27FC236}">
                  <a16:creationId xmlns:a16="http://schemas.microsoft.com/office/drawing/2014/main" id="{9B1DA427-5846-4D3A-956B-75C5898C6542}"/>
                </a:ext>
              </a:extLst>
            </p:cNvPr>
            <p:cNvSpPr/>
            <p:nvPr/>
          </p:nvSpPr>
          <p:spPr>
            <a:xfrm>
              <a:off x="0" y="268354"/>
              <a:ext cx="2782957" cy="69009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Rectangle 9">
              <a:extLst>
                <a:ext uri="{FF2B5EF4-FFF2-40B4-BE49-F238E27FC236}">
                  <a16:creationId xmlns:a16="http://schemas.microsoft.com/office/drawing/2014/main" id="{321388D5-9A6D-43B7-81AA-AABCCA802E3F}"/>
                </a:ext>
              </a:extLst>
            </p:cNvPr>
            <p:cNvSpPr/>
            <p:nvPr/>
          </p:nvSpPr>
          <p:spPr>
            <a:xfrm>
              <a:off x="132182" y="307107"/>
              <a:ext cx="3474358" cy="569514"/>
            </a:xfrm>
            <a:prstGeom prst="rect">
              <a:avLst/>
            </a:prstGeom>
          </p:spPr>
          <p:txBody>
            <a:bodyPr wrap="square">
              <a:spAutoFit/>
            </a:bodyPr>
            <a:lstStyle/>
            <a:p>
              <a:pPr>
                <a:lnSpc>
                  <a:spcPct val="107000"/>
                </a:lnSpc>
              </a:pPr>
              <a:r>
                <a:rPr lang="en-GB" sz="4000" b="1" dirty="0">
                  <a:solidFill>
                    <a:schemeClr val="bg1"/>
                  </a:solidFill>
                  <a:ea typeface="Calibri" panose="020F0502020204030204" pitchFamily="34" charset="0"/>
                  <a:cs typeface="Times New Roman" panose="02020603050405020304" pitchFamily="18" charset="0"/>
                </a:rPr>
                <a:t>Putting pressure on others to share sexual images online</a:t>
              </a:r>
            </a:p>
          </p:txBody>
        </p:sp>
      </p:grpSp>
      <p:grpSp>
        <p:nvGrpSpPr>
          <p:cNvPr id="11" name="Group 10">
            <a:extLst>
              <a:ext uri="{FF2B5EF4-FFF2-40B4-BE49-F238E27FC236}">
                <a16:creationId xmlns:a16="http://schemas.microsoft.com/office/drawing/2014/main" id="{38E661CA-31A7-4CB9-A645-39BE058FDD70}"/>
              </a:ext>
            </a:extLst>
          </p:cNvPr>
          <p:cNvGrpSpPr/>
          <p:nvPr/>
        </p:nvGrpSpPr>
        <p:grpSpPr>
          <a:xfrm>
            <a:off x="501210" y="2418566"/>
            <a:ext cx="2913077" cy="3221322"/>
            <a:chOff x="7642370" y="2065789"/>
            <a:chExt cx="3884103" cy="4295097"/>
          </a:xfrm>
        </p:grpSpPr>
        <p:pic>
          <p:nvPicPr>
            <p:cNvPr id="13" name="Picture 12" descr="A close up of a logo&#10;&#10;Description automatically generated">
              <a:extLst>
                <a:ext uri="{FF2B5EF4-FFF2-40B4-BE49-F238E27FC236}">
                  <a16:creationId xmlns:a16="http://schemas.microsoft.com/office/drawing/2014/main" id="{A8F71752-B75E-46FE-9722-57121CA63380}"/>
                </a:ext>
              </a:extLst>
            </p:cNvPr>
            <p:cNvPicPr>
              <a:picLocks noChangeAspect="1"/>
            </p:cNvPicPr>
            <p:nvPr/>
          </p:nvPicPr>
          <p:blipFill rotWithShape="1">
            <a:blip r:embed="rId2">
              <a:extLst>
                <a:ext uri="{28A0092B-C50C-407E-A947-70E740481C1C}">
                  <a14:useLocalDpi xmlns:a14="http://schemas.microsoft.com/office/drawing/2010/main" val="0"/>
                </a:ext>
              </a:extLst>
            </a:blip>
            <a:srcRect l="15021" t="25738" r="14012" b="24448"/>
            <a:stretch/>
          </p:blipFill>
          <p:spPr>
            <a:xfrm>
              <a:off x="7642370" y="2065789"/>
              <a:ext cx="3884103" cy="2726422"/>
            </a:xfrm>
            <a:prstGeom prst="rect">
              <a:avLst/>
            </a:prstGeom>
          </p:spPr>
        </p:pic>
        <p:sp>
          <p:nvSpPr>
            <p:cNvPr id="14" name="Rectangle: Single Corner Snipped 13">
              <a:extLst>
                <a:ext uri="{FF2B5EF4-FFF2-40B4-BE49-F238E27FC236}">
                  <a16:creationId xmlns:a16="http://schemas.microsoft.com/office/drawing/2014/main" id="{CA91BD6E-F92F-4A8A-A688-6BD51FF692EB}"/>
                </a:ext>
              </a:extLst>
            </p:cNvPr>
            <p:cNvSpPr/>
            <p:nvPr/>
          </p:nvSpPr>
          <p:spPr>
            <a:xfrm>
              <a:off x="8069943" y="4792211"/>
              <a:ext cx="3207658" cy="1568675"/>
            </a:xfrm>
            <a:prstGeom prst="snip1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GB" sz="3600" dirty="0"/>
                <a:t>Your Choice</a:t>
              </a:r>
            </a:p>
          </p:txBody>
        </p:sp>
      </p:grpSp>
    </p:spTree>
    <p:extLst>
      <p:ext uri="{BB962C8B-B14F-4D97-AF65-F5344CB8AC3E}">
        <p14:creationId xmlns:p14="http://schemas.microsoft.com/office/powerpoint/2010/main" val="355660827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0CC69633-03FD-4C52-BD94-7EAF9E1BF7DA}"/>
              </a:ext>
            </a:extLst>
          </p:cNvPr>
          <p:cNvSpPr/>
          <p:nvPr/>
        </p:nvSpPr>
        <p:spPr>
          <a:xfrm>
            <a:off x="381000" y="4472424"/>
            <a:ext cx="8562975" cy="1732462"/>
          </a:xfrm>
          <a:prstGeom prst="rect">
            <a:avLst/>
          </a:prstGeom>
        </p:spPr>
        <p:txBody>
          <a:bodyPr wrap="square">
            <a:spAutoFit/>
          </a:bodyPr>
          <a:lstStyle/>
          <a:p>
            <a:pPr algn="ctr">
              <a:lnSpc>
                <a:spcPct val="107000"/>
              </a:lnSpc>
              <a:spcAft>
                <a:spcPts val="600"/>
              </a:spcAft>
            </a:pPr>
            <a:r>
              <a:rPr lang="en-GB" sz="2400" dirty="0">
                <a:latin typeface="Calibri" panose="020F0502020204030204" pitchFamily="34" charset="0"/>
                <a:cs typeface="Times New Roman" panose="02020603050405020304" pitchFamily="18" charset="0"/>
              </a:rPr>
              <a:t>They have been friends for 10 years. </a:t>
            </a:r>
          </a:p>
          <a:p>
            <a:pPr algn="ctr">
              <a:lnSpc>
                <a:spcPct val="107000"/>
              </a:lnSpc>
              <a:spcAft>
                <a:spcPts val="600"/>
              </a:spcAft>
            </a:pPr>
            <a:r>
              <a:rPr lang="en-GB" sz="2400" dirty="0">
                <a:latin typeface="Calibri" panose="020F0502020204030204" pitchFamily="34" charset="0"/>
                <a:cs typeface="Times New Roman" panose="02020603050405020304" pitchFamily="18" charset="0"/>
              </a:rPr>
              <a:t>Leon and Jack both have girlfriends. Leon met his girlfriend at school and Jack met his girlfriend, </a:t>
            </a:r>
            <a:r>
              <a:rPr lang="en-GB" sz="2400" b="1" dirty="0">
                <a:latin typeface="Calibri" panose="020F0502020204030204" pitchFamily="34" charset="0"/>
                <a:cs typeface="Times New Roman" panose="02020603050405020304" pitchFamily="18" charset="0"/>
              </a:rPr>
              <a:t>Mia</a:t>
            </a:r>
            <a:r>
              <a:rPr lang="en-GB" sz="2400" dirty="0">
                <a:latin typeface="Calibri" panose="020F0502020204030204" pitchFamily="34" charset="0"/>
                <a:cs typeface="Times New Roman" panose="02020603050405020304" pitchFamily="18" charset="0"/>
              </a:rPr>
              <a:t>, online whilst playing a game. </a:t>
            </a:r>
          </a:p>
        </p:txBody>
      </p:sp>
      <p:sp>
        <p:nvSpPr>
          <p:cNvPr id="3" name="Rectangle 2">
            <a:extLst>
              <a:ext uri="{FF2B5EF4-FFF2-40B4-BE49-F238E27FC236}">
                <a16:creationId xmlns:a16="http://schemas.microsoft.com/office/drawing/2014/main" id="{DAC31E40-7457-4880-9C41-A332F5E22858}"/>
              </a:ext>
            </a:extLst>
          </p:cNvPr>
          <p:cNvSpPr/>
          <p:nvPr/>
        </p:nvSpPr>
        <p:spPr>
          <a:xfrm>
            <a:off x="1485899" y="3553033"/>
            <a:ext cx="2046515" cy="470000"/>
          </a:xfrm>
          <a:prstGeom prst="rect">
            <a:avLst/>
          </a:prstGeom>
        </p:spPr>
        <p:txBody>
          <a:bodyPr wrap="square">
            <a:spAutoFit/>
          </a:bodyPr>
          <a:lstStyle/>
          <a:p>
            <a:pPr algn="ctr">
              <a:lnSpc>
                <a:spcPct val="107000"/>
              </a:lnSpc>
              <a:spcAft>
                <a:spcPts val="600"/>
              </a:spcAft>
            </a:pPr>
            <a:r>
              <a:rPr lang="en-GB" sz="2400" dirty="0">
                <a:latin typeface="Calibri" panose="020F0502020204030204" pitchFamily="34" charset="0"/>
                <a:cs typeface="Times New Roman" panose="02020603050405020304" pitchFamily="18" charset="0"/>
              </a:rPr>
              <a:t>Here is </a:t>
            </a:r>
            <a:r>
              <a:rPr lang="en-GB" sz="2400" b="1" dirty="0">
                <a:latin typeface="Calibri" panose="020F0502020204030204" pitchFamily="34" charset="0"/>
                <a:cs typeface="Times New Roman" panose="02020603050405020304" pitchFamily="18" charset="0"/>
              </a:rPr>
              <a:t>Jack</a:t>
            </a:r>
            <a:r>
              <a:rPr lang="en-GB" sz="2400" dirty="0">
                <a:latin typeface="Calibri" panose="020F0502020204030204" pitchFamily="34" charset="0"/>
                <a:cs typeface="Times New Roman" panose="02020603050405020304" pitchFamily="18" charset="0"/>
              </a:rPr>
              <a:t>. </a:t>
            </a:r>
          </a:p>
        </p:txBody>
      </p:sp>
      <p:pic>
        <p:nvPicPr>
          <p:cNvPr id="7" name="Picture 6" descr="A young person wearing a suit and tie&#10;&#10;Description automatically generated">
            <a:extLst>
              <a:ext uri="{FF2B5EF4-FFF2-40B4-BE49-F238E27FC236}">
                <a16:creationId xmlns:a16="http://schemas.microsoft.com/office/drawing/2014/main" id="{437DEE66-EA36-4E34-B2F8-605FD259C6C0}"/>
              </a:ext>
            </a:extLst>
          </p:cNvPr>
          <p:cNvPicPr>
            <a:picLocks noChangeAspect="1"/>
          </p:cNvPicPr>
          <p:nvPr/>
        </p:nvPicPr>
        <p:blipFill rotWithShape="1">
          <a:blip r:embed="rId3">
            <a:extLst>
              <a:ext uri="{28A0092B-C50C-407E-A947-70E740481C1C}">
                <a14:useLocalDpi xmlns:a14="http://schemas.microsoft.com/office/drawing/2010/main" val="0"/>
              </a:ext>
            </a:extLst>
          </a:blip>
          <a:srcRect l="22669" t="9947" r="17686"/>
          <a:stretch/>
        </p:blipFill>
        <p:spPr>
          <a:xfrm>
            <a:off x="1485899" y="1390933"/>
            <a:ext cx="2046515" cy="2060123"/>
          </a:xfrm>
          <a:prstGeom prst="roundRect">
            <a:avLst>
              <a:gd name="adj" fmla="val 7423"/>
            </a:avLst>
          </a:prstGeom>
        </p:spPr>
      </p:pic>
      <p:grpSp>
        <p:nvGrpSpPr>
          <p:cNvPr id="13" name="Group 12">
            <a:extLst>
              <a:ext uri="{FF2B5EF4-FFF2-40B4-BE49-F238E27FC236}">
                <a16:creationId xmlns:a16="http://schemas.microsoft.com/office/drawing/2014/main" id="{2112FE54-F309-420E-9487-2733D61B3EEF}"/>
              </a:ext>
            </a:extLst>
          </p:cNvPr>
          <p:cNvGrpSpPr/>
          <p:nvPr/>
        </p:nvGrpSpPr>
        <p:grpSpPr>
          <a:xfrm>
            <a:off x="4743450" y="1390933"/>
            <a:ext cx="2914651" cy="3003875"/>
            <a:chOff x="6324599" y="711577"/>
            <a:chExt cx="3886201" cy="4005167"/>
          </a:xfrm>
        </p:grpSpPr>
        <p:sp>
          <p:nvSpPr>
            <p:cNvPr id="2" name="Rectangle 1">
              <a:extLst>
                <a:ext uri="{FF2B5EF4-FFF2-40B4-BE49-F238E27FC236}">
                  <a16:creationId xmlns:a16="http://schemas.microsoft.com/office/drawing/2014/main" id="{3801A776-1306-47E5-989B-4C7D39160E34}"/>
                </a:ext>
              </a:extLst>
            </p:cNvPr>
            <p:cNvSpPr/>
            <p:nvPr/>
          </p:nvSpPr>
          <p:spPr>
            <a:xfrm>
              <a:off x="6324599" y="3563180"/>
              <a:ext cx="3886201" cy="1153564"/>
            </a:xfrm>
            <a:prstGeom prst="rect">
              <a:avLst/>
            </a:prstGeom>
          </p:spPr>
          <p:txBody>
            <a:bodyPr wrap="square">
              <a:spAutoFit/>
            </a:bodyPr>
            <a:lstStyle/>
            <a:p>
              <a:pPr algn="ctr">
                <a:lnSpc>
                  <a:spcPct val="107000"/>
                </a:lnSpc>
                <a:spcAft>
                  <a:spcPts val="600"/>
                </a:spcAft>
              </a:pPr>
              <a:r>
                <a:rPr lang="en-GB" sz="2400" dirty="0">
                  <a:latin typeface="Calibri" panose="020F0502020204030204" pitchFamily="34" charset="0"/>
                  <a:ea typeface="Calibri" panose="020F0502020204030204" pitchFamily="34" charset="0"/>
                  <a:cs typeface="Times New Roman" panose="02020603050405020304" pitchFamily="18" charset="0"/>
                </a:rPr>
                <a:t>And here is Jack’s friend </a:t>
              </a:r>
              <a:r>
                <a:rPr lang="en-GB" sz="2400" b="1" dirty="0">
                  <a:latin typeface="Calibri" panose="020F0502020204030204" pitchFamily="34" charset="0"/>
                  <a:ea typeface="Calibri" panose="020F0502020204030204" pitchFamily="34" charset="0"/>
                  <a:cs typeface="Times New Roman" panose="02020603050405020304" pitchFamily="18" charset="0"/>
                </a:rPr>
                <a:t>Leon</a:t>
              </a:r>
              <a:r>
                <a:rPr lang="en-GB" sz="2400" dirty="0">
                  <a:latin typeface="Calibri" panose="020F0502020204030204" pitchFamily="34" charset="0"/>
                  <a:ea typeface="Calibri" panose="020F0502020204030204" pitchFamily="34" charset="0"/>
                  <a:cs typeface="Times New Roman" panose="02020603050405020304" pitchFamily="18" charset="0"/>
                </a:rPr>
                <a:t>.</a:t>
              </a:r>
            </a:p>
          </p:txBody>
        </p:sp>
        <p:pic>
          <p:nvPicPr>
            <p:cNvPr id="12" name="Picture 11" descr="A person smiling for the camera&#10;&#10;Description automatically generated">
              <a:extLst>
                <a:ext uri="{FF2B5EF4-FFF2-40B4-BE49-F238E27FC236}">
                  <a16:creationId xmlns:a16="http://schemas.microsoft.com/office/drawing/2014/main" id="{09401226-9412-4B89-82F7-666EED0EFB99}"/>
                </a:ext>
              </a:extLst>
            </p:cNvPr>
            <p:cNvPicPr>
              <a:picLocks noChangeAspect="1"/>
            </p:cNvPicPr>
            <p:nvPr/>
          </p:nvPicPr>
          <p:blipFill rotWithShape="1">
            <a:blip r:embed="rId4">
              <a:extLst>
                <a:ext uri="{28A0092B-C50C-407E-A947-70E740481C1C}">
                  <a14:useLocalDpi xmlns:a14="http://schemas.microsoft.com/office/drawing/2010/main" val="0"/>
                </a:ext>
              </a:extLst>
            </a:blip>
            <a:srcRect l="7778" t="6666" b="32106"/>
            <a:stretch/>
          </p:blipFill>
          <p:spPr>
            <a:xfrm>
              <a:off x="6805435" y="711577"/>
              <a:ext cx="2728686" cy="2717423"/>
            </a:xfrm>
            <a:prstGeom prst="roundRect">
              <a:avLst>
                <a:gd name="adj" fmla="val 7900"/>
              </a:avLst>
            </a:prstGeom>
          </p:spPr>
        </p:pic>
      </p:grpSp>
      <p:grpSp>
        <p:nvGrpSpPr>
          <p:cNvPr id="5" name="Group 4">
            <a:extLst>
              <a:ext uri="{FF2B5EF4-FFF2-40B4-BE49-F238E27FC236}">
                <a16:creationId xmlns:a16="http://schemas.microsoft.com/office/drawing/2014/main" id="{0621C0AE-E629-468E-92C7-FBEB184A9305}"/>
              </a:ext>
            </a:extLst>
          </p:cNvPr>
          <p:cNvGrpSpPr/>
          <p:nvPr/>
        </p:nvGrpSpPr>
        <p:grpSpPr>
          <a:xfrm>
            <a:off x="0" y="182659"/>
            <a:ext cx="4109545" cy="658835"/>
            <a:chOff x="0" y="182659"/>
            <a:chExt cx="4109545" cy="658835"/>
          </a:xfrm>
        </p:grpSpPr>
        <p:grpSp>
          <p:nvGrpSpPr>
            <p:cNvPr id="9" name="Group 8">
              <a:extLst>
                <a:ext uri="{FF2B5EF4-FFF2-40B4-BE49-F238E27FC236}">
                  <a16:creationId xmlns:a16="http://schemas.microsoft.com/office/drawing/2014/main" id="{5FA8C754-4F28-4F3D-806D-6486D56259FE}"/>
                </a:ext>
              </a:extLst>
            </p:cNvPr>
            <p:cNvGrpSpPr/>
            <p:nvPr/>
          </p:nvGrpSpPr>
          <p:grpSpPr>
            <a:xfrm>
              <a:off x="0" y="245701"/>
              <a:ext cx="4109545" cy="554449"/>
              <a:chOff x="0" y="245701"/>
              <a:chExt cx="4766252" cy="554449"/>
            </a:xfrm>
          </p:grpSpPr>
          <p:sp>
            <p:nvSpPr>
              <p:cNvPr id="11" name="Flowchart: Data 10">
                <a:extLst>
                  <a:ext uri="{FF2B5EF4-FFF2-40B4-BE49-F238E27FC236}">
                    <a16:creationId xmlns:a16="http://schemas.microsoft.com/office/drawing/2014/main" id="{995B8F00-CC52-4E9A-9280-201566095855}"/>
                  </a:ext>
                </a:extLst>
              </p:cNvPr>
              <p:cNvSpPr/>
              <p:nvPr/>
            </p:nvSpPr>
            <p:spPr>
              <a:xfrm>
                <a:off x="3208833" y="245702"/>
                <a:ext cx="1557419" cy="554448"/>
              </a:xfrm>
              <a:prstGeom prst="flowChartInputOutpu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4" name="Rectangle 13">
                <a:extLst>
                  <a:ext uri="{FF2B5EF4-FFF2-40B4-BE49-F238E27FC236}">
                    <a16:creationId xmlns:a16="http://schemas.microsoft.com/office/drawing/2014/main" id="{A8188CAA-2F85-4F70-8A87-8FE1D1FC161F}"/>
                  </a:ext>
                </a:extLst>
              </p:cNvPr>
              <p:cNvSpPr/>
              <p:nvPr/>
            </p:nvSpPr>
            <p:spPr>
              <a:xfrm>
                <a:off x="0" y="245701"/>
                <a:ext cx="4413380" cy="554448"/>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10" name="Rectangle 9">
              <a:extLst>
                <a:ext uri="{FF2B5EF4-FFF2-40B4-BE49-F238E27FC236}">
                  <a16:creationId xmlns:a16="http://schemas.microsoft.com/office/drawing/2014/main" id="{C4FDF6BF-12D6-4DFA-B40E-C9443C478ACE}"/>
                </a:ext>
              </a:extLst>
            </p:cNvPr>
            <p:cNvSpPr/>
            <p:nvPr/>
          </p:nvSpPr>
          <p:spPr>
            <a:xfrm>
              <a:off x="161104" y="182659"/>
              <a:ext cx="3805293" cy="658835"/>
            </a:xfrm>
            <a:prstGeom prst="rect">
              <a:avLst/>
            </a:prstGeom>
          </p:spPr>
          <p:txBody>
            <a:bodyPr wrap="square">
              <a:spAutoFit/>
            </a:bodyPr>
            <a:lstStyle/>
            <a:p>
              <a:pPr>
                <a:lnSpc>
                  <a:spcPct val="107000"/>
                </a:lnSpc>
                <a:spcAft>
                  <a:spcPts val="600"/>
                </a:spcAft>
              </a:pPr>
              <a:r>
                <a:rPr lang="en-GB" sz="3600" b="1" dirty="0">
                  <a:solidFill>
                    <a:schemeClr val="bg1"/>
                  </a:solidFill>
                  <a:latin typeface="Calibri" panose="020F0502020204030204" pitchFamily="34" charset="0"/>
                  <a:ea typeface="Calibri" panose="020F0502020204030204" pitchFamily="34" charset="0"/>
                  <a:cs typeface="Times New Roman" panose="02020603050405020304" pitchFamily="18" charset="0"/>
                </a:rPr>
                <a:t>Pressuring others</a:t>
              </a:r>
            </a:p>
          </p:txBody>
        </p:sp>
      </p:grpSp>
    </p:spTree>
    <p:extLst>
      <p:ext uri="{BB962C8B-B14F-4D97-AF65-F5344CB8AC3E}">
        <p14:creationId xmlns:p14="http://schemas.microsoft.com/office/powerpoint/2010/main" val="42136032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A095BF50-0F68-43B7-A536-C1CEA97E88C7}"/>
              </a:ext>
            </a:extLst>
          </p:cNvPr>
          <p:cNvSpPr/>
          <p:nvPr/>
        </p:nvSpPr>
        <p:spPr>
          <a:xfrm>
            <a:off x="657225" y="4185826"/>
            <a:ext cx="7839075" cy="1569660"/>
          </a:xfrm>
          <a:prstGeom prst="rect">
            <a:avLst/>
          </a:prstGeom>
        </p:spPr>
        <p:txBody>
          <a:bodyPr wrap="square">
            <a:spAutoFit/>
          </a:bodyPr>
          <a:lstStyle/>
          <a:p>
            <a:pPr algn="ctr"/>
            <a:r>
              <a:rPr lang="en-GB" sz="2400" dirty="0">
                <a:latin typeface="Calibri" panose="020F0502020204030204" pitchFamily="34" charset="0"/>
                <a:cs typeface="Times New Roman" panose="02020603050405020304" pitchFamily="18" charset="0"/>
              </a:rPr>
              <a:t>One day Leon sends Jack a message saying he has something to show him. </a:t>
            </a:r>
          </a:p>
          <a:p>
            <a:pPr algn="ctr"/>
            <a:endParaRPr lang="en-GB" sz="2400" dirty="0">
              <a:latin typeface="Calibri" panose="020F0502020204030204" pitchFamily="34" charset="0"/>
              <a:cs typeface="Times New Roman" panose="02020603050405020304" pitchFamily="18" charset="0"/>
            </a:endParaRPr>
          </a:p>
          <a:p>
            <a:pPr algn="ctr"/>
            <a:r>
              <a:rPr lang="en-GB" sz="2400" dirty="0">
                <a:latin typeface="Calibri" panose="020F0502020204030204" pitchFamily="34" charset="0"/>
                <a:cs typeface="Times New Roman" panose="02020603050405020304" pitchFamily="18" charset="0"/>
              </a:rPr>
              <a:t>It was a naked picture of his girlfriend. </a:t>
            </a:r>
          </a:p>
        </p:txBody>
      </p:sp>
      <p:sp>
        <p:nvSpPr>
          <p:cNvPr id="8" name="Rectangle: Rounded Corners 7">
            <a:extLst>
              <a:ext uri="{FF2B5EF4-FFF2-40B4-BE49-F238E27FC236}">
                <a16:creationId xmlns:a16="http://schemas.microsoft.com/office/drawing/2014/main" id="{D7643329-37AF-43F7-82EF-55B50C80C020}"/>
              </a:ext>
            </a:extLst>
          </p:cNvPr>
          <p:cNvSpPr/>
          <p:nvPr/>
        </p:nvSpPr>
        <p:spPr>
          <a:xfrm>
            <a:off x="857974" y="1579521"/>
            <a:ext cx="4976769" cy="1984190"/>
          </a:xfrm>
          <a:prstGeom prst="roundRect">
            <a:avLst/>
          </a:prstGeom>
          <a:solidFill>
            <a:schemeClr val="accent4">
              <a:lumMod val="20000"/>
              <a:lumOff val="80000"/>
            </a:schemeClr>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r>
              <a:rPr lang="en-GB" sz="3600" dirty="0">
                <a:solidFill>
                  <a:schemeClr val="tx1"/>
                </a:solidFill>
              </a:rPr>
              <a:t>Hey Jack, I’ve got something to show you! Look at this…</a:t>
            </a:r>
          </a:p>
        </p:txBody>
      </p:sp>
      <p:grpSp>
        <p:nvGrpSpPr>
          <p:cNvPr id="4" name="Group 3">
            <a:extLst>
              <a:ext uri="{FF2B5EF4-FFF2-40B4-BE49-F238E27FC236}">
                <a16:creationId xmlns:a16="http://schemas.microsoft.com/office/drawing/2014/main" id="{42BAC7A8-910E-4690-8907-36AE70E5895C}"/>
              </a:ext>
            </a:extLst>
          </p:cNvPr>
          <p:cNvGrpSpPr/>
          <p:nvPr/>
        </p:nvGrpSpPr>
        <p:grpSpPr>
          <a:xfrm>
            <a:off x="0" y="182659"/>
            <a:ext cx="4109545" cy="658835"/>
            <a:chOff x="0" y="182659"/>
            <a:chExt cx="4109545" cy="658835"/>
          </a:xfrm>
        </p:grpSpPr>
        <p:grpSp>
          <p:nvGrpSpPr>
            <p:cNvPr id="5" name="Group 4">
              <a:extLst>
                <a:ext uri="{FF2B5EF4-FFF2-40B4-BE49-F238E27FC236}">
                  <a16:creationId xmlns:a16="http://schemas.microsoft.com/office/drawing/2014/main" id="{C6F04831-9ACB-487A-BBA6-90A0F6CC0419}"/>
                </a:ext>
              </a:extLst>
            </p:cNvPr>
            <p:cNvGrpSpPr/>
            <p:nvPr/>
          </p:nvGrpSpPr>
          <p:grpSpPr>
            <a:xfrm>
              <a:off x="0" y="245701"/>
              <a:ext cx="4109545" cy="554449"/>
              <a:chOff x="0" y="245701"/>
              <a:chExt cx="4766252" cy="554449"/>
            </a:xfrm>
          </p:grpSpPr>
          <p:sp>
            <p:nvSpPr>
              <p:cNvPr id="7" name="Flowchart: Data 6">
                <a:extLst>
                  <a:ext uri="{FF2B5EF4-FFF2-40B4-BE49-F238E27FC236}">
                    <a16:creationId xmlns:a16="http://schemas.microsoft.com/office/drawing/2014/main" id="{BB33DF95-22EA-4290-9ECB-40EEA9B9073C}"/>
                  </a:ext>
                </a:extLst>
              </p:cNvPr>
              <p:cNvSpPr/>
              <p:nvPr/>
            </p:nvSpPr>
            <p:spPr>
              <a:xfrm>
                <a:off x="3208833" y="245702"/>
                <a:ext cx="1557419" cy="554448"/>
              </a:xfrm>
              <a:prstGeom prst="flowChartInputOutpu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9" name="Rectangle 8">
                <a:extLst>
                  <a:ext uri="{FF2B5EF4-FFF2-40B4-BE49-F238E27FC236}">
                    <a16:creationId xmlns:a16="http://schemas.microsoft.com/office/drawing/2014/main" id="{D10F95D3-5509-426B-87A0-143FB647691A}"/>
                  </a:ext>
                </a:extLst>
              </p:cNvPr>
              <p:cNvSpPr/>
              <p:nvPr/>
            </p:nvSpPr>
            <p:spPr>
              <a:xfrm>
                <a:off x="0" y="245701"/>
                <a:ext cx="4413380" cy="554448"/>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6" name="Rectangle 5">
              <a:extLst>
                <a:ext uri="{FF2B5EF4-FFF2-40B4-BE49-F238E27FC236}">
                  <a16:creationId xmlns:a16="http://schemas.microsoft.com/office/drawing/2014/main" id="{44E9BCEC-C1D2-4F3A-A48D-D4F5FD1F2E84}"/>
                </a:ext>
              </a:extLst>
            </p:cNvPr>
            <p:cNvSpPr/>
            <p:nvPr/>
          </p:nvSpPr>
          <p:spPr>
            <a:xfrm>
              <a:off x="161104" y="182659"/>
              <a:ext cx="3805293" cy="658835"/>
            </a:xfrm>
            <a:prstGeom prst="rect">
              <a:avLst/>
            </a:prstGeom>
          </p:spPr>
          <p:txBody>
            <a:bodyPr wrap="square">
              <a:spAutoFit/>
            </a:bodyPr>
            <a:lstStyle/>
            <a:p>
              <a:pPr>
                <a:lnSpc>
                  <a:spcPct val="107000"/>
                </a:lnSpc>
                <a:spcAft>
                  <a:spcPts val="600"/>
                </a:spcAft>
              </a:pPr>
              <a:r>
                <a:rPr lang="en-GB" sz="3600" b="1" dirty="0">
                  <a:solidFill>
                    <a:schemeClr val="bg1"/>
                  </a:solidFill>
                  <a:latin typeface="Calibri" panose="020F0502020204030204" pitchFamily="34" charset="0"/>
                  <a:ea typeface="Calibri" panose="020F0502020204030204" pitchFamily="34" charset="0"/>
                  <a:cs typeface="Times New Roman" panose="02020603050405020304" pitchFamily="18" charset="0"/>
                </a:rPr>
                <a:t>Pressuring others</a:t>
              </a:r>
            </a:p>
          </p:txBody>
        </p:sp>
      </p:grpSp>
    </p:spTree>
    <p:extLst>
      <p:ext uri="{BB962C8B-B14F-4D97-AF65-F5344CB8AC3E}">
        <p14:creationId xmlns:p14="http://schemas.microsoft.com/office/powerpoint/2010/main" val="164296211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A095BF50-0F68-43B7-A536-C1CEA97E88C7}"/>
              </a:ext>
            </a:extLst>
          </p:cNvPr>
          <p:cNvSpPr/>
          <p:nvPr/>
        </p:nvSpPr>
        <p:spPr>
          <a:xfrm>
            <a:off x="652463" y="4565490"/>
            <a:ext cx="7839075" cy="830997"/>
          </a:xfrm>
          <a:prstGeom prst="rect">
            <a:avLst/>
          </a:prstGeom>
        </p:spPr>
        <p:txBody>
          <a:bodyPr wrap="square">
            <a:spAutoFit/>
          </a:bodyPr>
          <a:lstStyle/>
          <a:p>
            <a:pPr algn="ctr"/>
            <a:r>
              <a:rPr lang="en-GB" sz="2400" dirty="0">
                <a:latin typeface="Calibri" panose="020F0502020204030204" pitchFamily="34" charset="0"/>
                <a:cs typeface="Times New Roman" panose="02020603050405020304" pitchFamily="18" charset="0"/>
              </a:rPr>
              <a:t>Jack asks why she had sent the picture to Leon. He replied saying he had asked her to. </a:t>
            </a:r>
          </a:p>
        </p:txBody>
      </p:sp>
      <p:sp>
        <p:nvSpPr>
          <p:cNvPr id="8" name="Rectangle: Rounded Corners 7">
            <a:extLst>
              <a:ext uri="{FF2B5EF4-FFF2-40B4-BE49-F238E27FC236}">
                <a16:creationId xmlns:a16="http://schemas.microsoft.com/office/drawing/2014/main" id="{D7643329-37AF-43F7-82EF-55B50C80C020}"/>
              </a:ext>
            </a:extLst>
          </p:cNvPr>
          <p:cNvSpPr/>
          <p:nvPr/>
        </p:nvSpPr>
        <p:spPr>
          <a:xfrm>
            <a:off x="800824" y="2925568"/>
            <a:ext cx="4976769" cy="595692"/>
          </a:xfrm>
          <a:prstGeom prst="roundRect">
            <a:avLst/>
          </a:prstGeom>
          <a:solidFill>
            <a:schemeClr val="accent4">
              <a:lumMod val="20000"/>
              <a:lumOff val="80000"/>
            </a:schemeClr>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r>
              <a:rPr lang="en-GB" sz="3600" dirty="0">
                <a:solidFill>
                  <a:schemeClr val="tx1"/>
                </a:solidFill>
              </a:rPr>
              <a:t>Because I asked her to</a:t>
            </a:r>
          </a:p>
        </p:txBody>
      </p:sp>
      <p:grpSp>
        <p:nvGrpSpPr>
          <p:cNvPr id="3" name="Group 2">
            <a:extLst>
              <a:ext uri="{FF2B5EF4-FFF2-40B4-BE49-F238E27FC236}">
                <a16:creationId xmlns:a16="http://schemas.microsoft.com/office/drawing/2014/main" id="{43A4FE92-F554-40AA-AAD7-0A3171699F34}"/>
              </a:ext>
            </a:extLst>
          </p:cNvPr>
          <p:cNvGrpSpPr/>
          <p:nvPr/>
        </p:nvGrpSpPr>
        <p:grpSpPr>
          <a:xfrm>
            <a:off x="1745853" y="1888553"/>
            <a:ext cx="6745685" cy="595692"/>
            <a:chOff x="2044700" y="533425"/>
            <a:chExt cx="8994246" cy="794256"/>
          </a:xfrm>
        </p:grpSpPr>
        <p:sp>
          <p:nvSpPr>
            <p:cNvPr id="4" name="Rectangle: Rounded Corners 3">
              <a:extLst>
                <a:ext uri="{FF2B5EF4-FFF2-40B4-BE49-F238E27FC236}">
                  <a16:creationId xmlns:a16="http://schemas.microsoft.com/office/drawing/2014/main" id="{C6698B46-A6AA-4CAF-9FE3-453BF9CCE46D}"/>
                </a:ext>
              </a:extLst>
            </p:cNvPr>
            <p:cNvSpPr/>
            <p:nvPr/>
          </p:nvSpPr>
          <p:spPr>
            <a:xfrm>
              <a:off x="2044700" y="533425"/>
              <a:ext cx="8994246" cy="794256"/>
            </a:xfrm>
            <a:prstGeom prst="roundRect">
              <a:avLst/>
            </a:prstGeom>
            <a:solidFill>
              <a:schemeClr val="accent6">
                <a:lumMod val="75000"/>
              </a:schemeClr>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r>
                <a:rPr lang="en-GB" sz="3600" dirty="0"/>
                <a:t>Why did she send you that?</a:t>
              </a:r>
            </a:p>
          </p:txBody>
        </p:sp>
        <p:pic>
          <p:nvPicPr>
            <p:cNvPr id="5" name="Picture 4" descr="A close up of a logo&#10;&#10;Description automatically generated">
              <a:extLst>
                <a:ext uri="{FF2B5EF4-FFF2-40B4-BE49-F238E27FC236}">
                  <a16:creationId xmlns:a16="http://schemas.microsoft.com/office/drawing/2014/main" id="{8959FE25-2887-4C05-8DFF-7E2BC1A2C3F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262041" y="850882"/>
              <a:ext cx="476799" cy="476799"/>
            </a:xfrm>
            <a:prstGeom prst="rect">
              <a:avLst/>
            </a:prstGeom>
          </p:spPr>
        </p:pic>
        <p:pic>
          <p:nvPicPr>
            <p:cNvPr id="6" name="Picture 5" descr="A close up of a logo&#10;&#10;Description automatically generated">
              <a:extLst>
                <a:ext uri="{FF2B5EF4-FFF2-40B4-BE49-F238E27FC236}">
                  <a16:creationId xmlns:a16="http://schemas.microsoft.com/office/drawing/2014/main" id="{DD227BB6-5319-4C7C-BA1F-564DF1FB502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62147" y="850882"/>
              <a:ext cx="476799" cy="476799"/>
            </a:xfrm>
            <a:prstGeom prst="rect">
              <a:avLst/>
            </a:prstGeom>
          </p:spPr>
        </p:pic>
      </p:grpSp>
      <p:grpSp>
        <p:nvGrpSpPr>
          <p:cNvPr id="9" name="Group 8">
            <a:extLst>
              <a:ext uri="{FF2B5EF4-FFF2-40B4-BE49-F238E27FC236}">
                <a16:creationId xmlns:a16="http://schemas.microsoft.com/office/drawing/2014/main" id="{91DBBE75-84F4-4022-A80D-0CB4445B30D9}"/>
              </a:ext>
            </a:extLst>
          </p:cNvPr>
          <p:cNvGrpSpPr/>
          <p:nvPr/>
        </p:nvGrpSpPr>
        <p:grpSpPr>
          <a:xfrm>
            <a:off x="0" y="182659"/>
            <a:ext cx="4109545" cy="658835"/>
            <a:chOff x="0" y="182659"/>
            <a:chExt cx="4109545" cy="658835"/>
          </a:xfrm>
        </p:grpSpPr>
        <p:grpSp>
          <p:nvGrpSpPr>
            <p:cNvPr id="10" name="Group 9">
              <a:extLst>
                <a:ext uri="{FF2B5EF4-FFF2-40B4-BE49-F238E27FC236}">
                  <a16:creationId xmlns:a16="http://schemas.microsoft.com/office/drawing/2014/main" id="{151C680C-B797-4588-8679-2160FD1ED4C0}"/>
                </a:ext>
              </a:extLst>
            </p:cNvPr>
            <p:cNvGrpSpPr/>
            <p:nvPr/>
          </p:nvGrpSpPr>
          <p:grpSpPr>
            <a:xfrm>
              <a:off x="0" y="245701"/>
              <a:ext cx="4109545" cy="554449"/>
              <a:chOff x="0" y="245701"/>
              <a:chExt cx="4766252" cy="554449"/>
            </a:xfrm>
          </p:grpSpPr>
          <p:sp>
            <p:nvSpPr>
              <p:cNvPr id="12" name="Flowchart: Data 11">
                <a:extLst>
                  <a:ext uri="{FF2B5EF4-FFF2-40B4-BE49-F238E27FC236}">
                    <a16:creationId xmlns:a16="http://schemas.microsoft.com/office/drawing/2014/main" id="{BA23B443-A7E9-4916-B5A7-3D4CE2A13E01}"/>
                  </a:ext>
                </a:extLst>
              </p:cNvPr>
              <p:cNvSpPr/>
              <p:nvPr/>
            </p:nvSpPr>
            <p:spPr>
              <a:xfrm>
                <a:off x="3208833" y="245702"/>
                <a:ext cx="1557419" cy="554448"/>
              </a:xfrm>
              <a:prstGeom prst="flowChartInputOutpu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3" name="Rectangle 12">
                <a:extLst>
                  <a:ext uri="{FF2B5EF4-FFF2-40B4-BE49-F238E27FC236}">
                    <a16:creationId xmlns:a16="http://schemas.microsoft.com/office/drawing/2014/main" id="{714D496B-0FD3-4719-AAB4-46DAD04353EA}"/>
                  </a:ext>
                </a:extLst>
              </p:cNvPr>
              <p:cNvSpPr/>
              <p:nvPr/>
            </p:nvSpPr>
            <p:spPr>
              <a:xfrm>
                <a:off x="0" y="245701"/>
                <a:ext cx="4413380" cy="554448"/>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11" name="Rectangle 10">
              <a:extLst>
                <a:ext uri="{FF2B5EF4-FFF2-40B4-BE49-F238E27FC236}">
                  <a16:creationId xmlns:a16="http://schemas.microsoft.com/office/drawing/2014/main" id="{E2F1870D-C48B-4470-8AF8-FA4F2BECB8E4}"/>
                </a:ext>
              </a:extLst>
            </p:cNvPr>
            <p:cNvSpPr/>
            <p:nvPr/>
          </p:nvSpPr>
          <p:spPr>
            <a:xfrm>
              <a:off x="161104" y="182659"/>
              <a:ext cx="3805293" cy="658835"/>
            </a:xfrm>
            <a:prstGeom prst="rect">
              <a:avLst/>
            </a:prstGeom>
          </p:spPr>
          <p:txBody>
            <a:bodyPr wrap="square">
              <a:spAutoFit/>
            </a:bodyPr>
            <a:lstStyle/>
            <a:p>
              <a:pPr>
                <a:lnSpc>
                  <a:spcPct val="107000"/>
                </a:lnSpc>
                <a:spcAft>
                  <a:spcPts val="600"/>
                </a:spcAft>
              </a:pPr>
              <a:r>
                <a:rPr lang="en-GB" sz="3600" b="1" dirty="0">
                  <a:solidFill>
                    <a:schemeClr val="bg1"/>
                  </a:solidFill>
                  <a:latin typeface="Calibri" panose="020F0502020204030204" pitchFamily="34" charset="0"/>
                  <a:ea typeface="Calibri" panose="020F0502020204030204" pitchFamily="34" charset="0"/>
                  <a:cs typeface="Times New Roman" panose="02020603050405020304" pitchFamily="18" charset="0"/>
                </a:rPr>
                <a:t>Pressuring others</a:t>
              </a:r>
            </a:p>
          </p:txBody>
        </p:sp>
      </p:grpSp>
    </p:spTree>
    <p:extLst>
      <p:ext uri="{BB962C8B-B14F-4D97-AF65-F5344CB8AC3E}">
        <p14:creationId xmlns:p14="http://schemas.microsoft.com/office/powerpoint/2010/main" val="390822778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A095BF50-0F68-43B7-A536-C1CEA97E88C7}"/>
              </a:ext>
            </a:extLst>
          </p:cNvPr>
          <p:cNvSpPr/>
          <p:nvPr/>
        </p:nvSpPr>
        <p:spPr>
          <a:xfrm>
            <a:off x="402431" y="4565490"/>
            <a:ext cx="8339138" cy="1569660"/>
          </a:xfrm>
          <a:prstGeom prst="rect">
            <a:avLst/>
          </a:prstGeom>
        </p:spPr>
        <p:txBody>
          <a:bodyPr wrap="square">
            <a:spAutoFit/>
          </a:bodyPr>
          <a:lstStyle/>
          <a:p>
            <a:pPr algn="ctr"/>
            <a:r>
              <a:rPr lang="en-GB" sz="2400" dirty="0">
                <a:latin typeface="Calibri" panose="020F0502020204030204" pitchFamily="34" charset="0"/>
                <a:cs typeface="Times New Roman" panose="02020603050405020304" pitchFamily="18" charset="0"/>
              </a:rPr>
              <a:t>Leon suggests that Jack should ask Mia to send him a naked picture as well. </a:t>
            </a:r>
          </a:p>
          <a:p>
            <a:pPr algn="ctr"/>
            <a:endParaRPr lang="en-GB" sz="2400" dirty="0">
              <a:latin typeface="Calibri" panose="020F0502020204030204" pitchFamily="34" charset="0"/>
              <a:cs typeface="Times New Roman" panose="02020603050405020304" pitchFamily="18" charset="0"/>
            </a:endParaRPr>
          </a:p>
          <a:p>
            <a:pPr algn="ctr"/>
            <a:r>
              <a:rPr lang="en-GB" sz="2400" dirty="0">
                <a:latin typeface="Calibri" panose="020F0502020204030204" pitchFamily="34" charset="0"/>
                <a:cs typeface="Times New Roman" panose="02020603050405020304" pitchFamily="18" charset="0"/>
              </a:rPr>
              <a:t>He replies that he was too embarrassed to ask her. </a:t>
            </a:r>
          </a:p>
        </p:txBody>
      </p:sp>
      <p:sp>
        <p:nvSpPr>
          <p:cNvPr id="8" name="Rectangle: Rounded Corners 7">
            <a:extLst>
              <a:ext uri="{FF2B5EF4-FFF2-40B4-BE49-F238E27FC236}">
                <a16:creationId xmlns:a16="http://schemas.microsoft.com/office/drawing/2014/main" id="{D7643329-37AF-43F7-82EF-55B50C80C020}"/>
              </a:ext>
            </a:extLst>
          </p:cNvPr>
          <p:cNvSpPr/>
          <p:nvPr/>
        </p:nvSpPr>
        <p:spPr>
          <a:xfrm>
            <a:off x="543649" y="1273277"/>
            <a:ext cx="4495076" cy="1280633"/>
          </a:xfrm>
          <a:prstGeom prst="roundRect">
            <a:avLst/>
          </a:prstGeom>
          <a:solidFill>
            <a:schemeClr val="accent4">
              <a:lumMod val="20000"/>
              <a:lumOff val="80000"/>
            </a:schemeClr>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r>
              <a:rPr lang="en-GB" sz="3600" dirty="0">
                <a:solidFill>
                  <a:schemeClr val="tx1"/>
                </a:solidFill>
              </a:rPr>
              <a:t>You should ask Mia to send you a picture too</a:t>
            </a:r>
          </a:p>
        </p:txBody>
      </p:sp>
      <p:sp>
        <p:nvSpPr>
          <p:cNvPr id="4" name="Rectangle: Rounded Corners 3">
            <a:extLst>
              <a:ext uri="{FF2B5EF4-FFF2-40B4-BE49-F238E27FC236}">
                <a16:creationId xmlns:a16="http://schemas.microsoft.com/office/drawing/2014/main" id="{C6698B46-A6AA-4CAF-9FE3-453BF9CCE46D}"/>
              </a:ext>
            </a:extLst>
          </p:cNvPr>
          <p:cNvSpPr/>
          <p:nvPr/>
        </p:nvSpPr>
        <p:spPr>
          <a:xfrm>
            <a:off x="1783953" y="2788684"/>
            <a:ext cx="6745685" cy="1280633"/>
          </a:xfrm>
          <a:prstGeom prst="roundRect">
            <a:avLst/>
          </a:prstGeom>
          <a:solidFill>
            <a:schemeClr val="accent6">
              <a:lumMod val="75000"/>
            </a:schemeClr>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r>
              <a:rPr lang="en-GB" sz="3600" dirty="0"/>
              <a:t>I couldn’t do that, I’d be too</a:t>
            </a:r>
          </a:p>
          <a:p>
            <a:r>
              <a:rPr lang="en-GB" sz="3600" dirty="0"/>
              <a:t>embarrassed</a:t>
            </a:r>
          </a:p>
        </p:txBody>
      </p:sp>
      <p:pic>
        <p:nvPicPr>
          <p:cNvPr id="5" name="Picture 4" descr="A close up of a logo&#10;&#10;Description automatically generated">
            <a:extLst>
              <a:ext uri="{FF2B5EF4-FFF2-40B4-BE49-F238E27FC236}">
                <a16:creationId xmlns:a16="http://schemas.microsoft.com/office/drawing/2014/main" id="{8959FE25-2887-4C05-8DFF-7E2BC1A2C3F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946959" y="3711718"/>
            <a:ext cx="357599" cy="357599"/>
          </a:xfrm>
          <a:prstGeom prst="rect">
            <a:avLst/>
          </a:prstGeom>
        </p:spPr>
      </p:pic>
      <p:pic>
        <p:nvPicPr>
          <p:cNvPr id="6" name="Picture 5" descr="A close up of a logo&#10;&#10;Description automatically generated">
            <a:extLst>
              <a:ext uri="{FF2B5EF4-FFF2-40B4-BE49-F238E27FC236}">
                <a16:creationId xmlns:a16="http://schemas.microsoft.com/office/drawing/2014/main" id="{DD227BB6-5319-4C7C-BA1F-564DF1FB502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172039" y="3711718"/>
            <a:ext cx="357599" cy="357599"/>
          </a:xfrm>
          <a:prstGeom prst="rect">
            <a:avLst/>
          </a:prstGeom>
        </p:spPr>
      </p:pic>
      <p:grpSp>
        <p:nvGrpSpPr>
          <p:cNvPr id="7" name="Group 6">
            <a:extLst>
              <a:ext uri="{FF2B5EF4-FFF2-40B4-BE49-F238E27FC236}">
                <a16:creationId xmlns:a16="http://schemas.microsoft.com/office/drawing/2014/main" id="{A78FC660-ABF6-4287-A5E8-E9B9BA597F7C}"/>
              </a:ext>
            </a:extLst>
          </p:cNvPr>
          <p:cNvGrpSpPr/>
          <p:nvPr/>
        </p:nvGrpSpPr>
        <p:grpSpPr>
          <a:xfrm>
            <a:off x="0" y="182659"/>
            <a:ext cx="4109545" cy="658835"/>
            <a:chOff x="0" y="182659"/>
            <a:chExt cx="4109545" cy="658835"/>
          </a:xfrm>
        </p:grpSpPr>
        <p:grpSp>
          <p:nvGrpSpPr>
            <p:cNvPr id="9" name="Group 8">
              <a:extLst>
                <a:ext uri="{FF2B5EF4-FFF2-40B4-BE49-F238E27FC236}">
                  <a16:creationId xmlns:a16="http://schemas.microsoft.com/office/drawing/2014/main" id="{827581ED-E400-4BEF-8999-7239D62EB8CD}"/>
                </a:ext>
              </a:extLst>
            </p:cNvPr>
            <p:cNvGrpSpPr/>
            <p:nvPr/>
          </p:nvGrpSpPr>
          <p:grpSpPr>
            <a:xfrm>
              <a:off x="0" y="245701"/>
              <a:ext cx="4109545" cy="554449"/>
              <a:chOff x="0" y="245701"/>
              <a:chExt cx="4766252" cy="554449"/>
            </a:xfrm>
          </p:grpSpPr>
          <p:sp>
            <p:nvSpPr>
              <p:cNvPr id="11" name="Flowchart: Data 10">
                <a:extLst>
                  <a:ext uri="{FF2B5EF4-FFF2-40B4-BE49-F238E27FC236}">
                    <a16:creationId xmlns:a16="http://schemas.microsoft.com/office/drawing/2014/main" id="{62783AC6-6E45-4AD7-AD18-9D8FEA2F5349}"/>
                  </a:ext>
                </a:extLst>
              </p:cNvPr>
              <p:cNvSpPr/>
              <p:nvPr/>
            </p:nvSpPr>
            <p:spPr>
              <a:xfrm>
                <a:off x="3208833" y="245702"/>
                <a:ext cx="1557419" cy="554448"/>
              </a:xfrm>
              <a:prstGeom prst="flowChartInputOutpu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2" name="Rectangle 11">
                <a:extLst>
                  <a:ext uri="{FF2B5EF4-FFF2-40B4-BE49-F238E27FC236}">
                    <a16:creationId xmlns:a16="http://schemas.microsoft.com/office/drawing/2014/main" id="{9559C499-EE3B-4634-B36B-4A4441D4B2FE}"/>
                  </a:ext>
                </a:extLst>
              </p:cNvPr>
              <p:cNvSpPr/>
              <p:nvPr/>
            </p:nvSpPr>
            <p:spPr>
              <a:xfrm>
                <a:off x="0" y="245701"/>
                <a:ext cx="4413380" cy="554448"/>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10" name="Rectangle 9">
              <a:extLst>
                <a:ext uri="{FF2B5EF4-FFF2-40B4-BE49-F238E27FC236}">
                  <a16:creationId xmlns:a16="http://schemas.microsoft.com/office/drawing/2014/main" id="{1F5B40F5-8935-48CE-9965-08A3EF623045}"/>
                </a:ext>
              </a:extLst>
            </p:cNvPr>
            <p:cNvSpPr/>
            <p:nvPr/>
          </p:nvSpPr>
          <p:spPr>
            <a:xfrm>
              <a:off x="161104" y="182659"/>
              <a:ext cx="3805293" cy="658835"/>
            </a:xfrm>
            <a:prstGeom prst="rect">
              <a:avLst/>
            </a:prstGeom>
          </p:spPr>
          <p:txBody>
            <a:bodyPr wrap="square">
              <a:spAutoFit/>
            </a:bodyPr>
            <a:lstStyle/>
            <a:p>
              <a:pPr>
                <a:lnSpc>
                  <a:spcPct val="107000"/>
                </a:lnSpc>
                <a:spcAft>
                  <a:spcPts val="600"/>
                </a:spcAft>
              </a:pPr>
              <a:r>
                <a:rPr lang="en-GB" sz="3600" b="1" dirty="0">
                  <a:solidFill>
                    <a:schemeClr val="bg1"/>
                  </a:solidFill>
                  <a:latin typeface="Calibri" panose="020F0502020204030204" pitchFamily="34" charset="0"/>
                  <a:ea typeface="Calibri" panose="020F0502020204030204" pitchFamily="34" charset="0"/>
                  <a:cs typeface="Times New Roman" panose="02020603050405020304" pitchFamily="18" charset="0"/>
                </a:rPr>
                <a:t>Pressuring others</a:t>
              </a:r>
            </a:p>
          </p:txBody>
        </p:sp>
      </p:grpSp>
    </p:spTree>
    <p:extLst>
      <p:ext uri="{BB962C8B-B14F-4D97-AF65-F5344CB8AC3E}">
        <p14:creationId xmlns:p14="http://schemas.microsoft.com/office/powerpoint/2010/main" val="112514810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A095BF50-0F68-43B7-A536-C1CEA97E88C7}"/>
              </a:ext>
            </a:extLst>
          </p:cNvPr>
          <p:cNvSpPr/>
          <p:nvPr/>
        </p:nvSpPr>
        <p:spPr>
          <a:xfrm>
            <a:off x="402431" y="3646220"/>
            <a:ext cx="8339138" cy="461665"/>
          </a:xfrm>
          <a:prstGeom prst="rect">
            <a:avLst/>
          </a:prstGeom>
        </p:spPr>
        <p:txBody>
          <a:bodyPr wrap="square">
            <a:spAutoFit/>
          </a:bodyPr>
          <a:lstStyle/>
          <a:p>
            <a:pPr algn="ctr"/>
            <a:r>
              <a:rPr lang="en-GB" sz="2400" dirty="0">
                <a:latin typeface="Calibri" panose="020F0502020204030204" pitchFamily="34" charset="0"/>
                <a:cs typeface="Times New Roman" panose="02020603050405020304" pitchFamily="18" charset="0"/>
              </a:rPr>
              <a:t>Leon replied being really unkind to Jack.</a:t>
            </a:r>
          </a:p>
        </p:txBody>
      </p:sp>
      <p:sp>
        <p:nvSpPr>
          <p:cNvPr id="8" name="Rectangle: Rounded Corners 7">
            <a:extLst>
              <a:ext uri="{FF2B5EF4-FFF2-40B4-BE49-F238E27FC236}">
                <a16:creationId xmlns:a16="http://schemas.microsoft.com/office/drawing/2014/main" id="{D7643329-37AF-43F7-82EF-55B50C80C020}"/>
              </a:ext>
            </a:extLst>
          </p:cNvPr>
          <p:cNvSpPr/>
          <p:nvPr/>
        </p:nvSpPr>
        <p:spPr>
          <a:xfrm>
            <a:off x="402432" y="1433944"/>
            <a:ext cx="4771301" cy="1857375"/>
          </a:xfrm>
          <a:prstGeom prst="roundRect">
            <a:avLst/>
          </a:prstGeom>
          <a:solidFill>
            <a:schemeClr val="accent4">
              <a:lumMod val="20000"/>
              <a:lumOff val="80000"/>
            </a:schemeClr>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r>
              <a:rPr lang="en-GB" sz="3600" dirty="0">
                <a:solidFill>
                  <a:schemeClr val="tx1"/>
                </a:solidFill>
              </a:rPr>
              <a:t>You are such a loser! Just ask her, she is your girlfriend so it’s ok</a:t>
            </a:r>
          </a:p>
        </p:txBody>
      </p:sp>
      <p:sp>
        <p:nvSpPr>
          <p:cNvPr id="7" name="Rectangle 6">
            <a:extLst>
              <a:ext uri="{FF2B5EF4-FFF2-40B4-BE49-F238E27FC236}">
                <a16:creationId xmlns:a16="http://schemas.microsoft.com/office/drawing/2014/main" id="{9457C76D-BA3F-4070-8DC8-64E781504D40}"/>
              </a:ext>
            </a:extLst>
          </p:cNvPr>
          <p:cNvSpPr/>
          <p:nvPr/>
        </p:nvSpPr>
        <p:spPr>
          <a:xfrm>
            <a:off x="402431" y="4439702"/>
            <a:ext cx="8339138" cy="1569660"/>
          </a:xfrm>
          <a:prstGeom prst="rect">
            <a:avLst/>
          </a:prstGeom>
        </p:spPr>
        <p:txBody>
          <a:bodyPr wrap="square">
            <a:spAutoFit/>
          </a:bodyPr>
          <a:lstStyle/>
          <a:p>
            <a:pPr algn="ctr"/>
            <a:r>
              <a:rPr lang="en-GB" sz="2400" dirty="0">
                <a:latin typeface="Calibri" panose="020F0502020204030204" pitchFamily="34" charset="0"/>
                <a:cs typeface="Times New Roman" panose="02020603050405020304" pitchFamily="18" charset="0"/>
              </a:rPr>
              <a:t>Jack spent the evening thinking about what Leon had said. </a:t>
            </a:r>
          </a:p>
          <a:p>
            <a:pPr algn="ctr"/>
            <a:endParaRPr lang="en-GB" sz="2400" dirty="0">
              <a:latin typeface="Calibri" panose="020F0502020204030204" pitchFamily="34" charset="0"/>
              <a:cs typeface="Times New Roman" panose="02020603050405020304" pitchFamily="18" charset="0"/>
            </a:endParaRPr>
          </a:p>
          <a:p>
            <a:pPr algn="ctr"/>
            <a:r>
              <a:rPr lang="en-GB" sz="2400" dirty="0">
                <a:latin typeface="Calibri" panose="020F0502020204030204" pitchFamily="34" charset="0"/>
                <a:cs typeface="Times New Roman" panose="02020603050405020304" pitchFamily="18" charset="0"/>
              </a:rPr>
              <a:t>He thought to himself that if everyone was doing it then he should ask Mia for a naked picture. </a:t>
            </a:r>
          </a:p>
        </p:txBody>
      </p:sp>
      <p:grpSp>
        <p:nvGrpSpPr>
          <p:cNvPr id="5" name="Group 4">
            <a:extLst>
              <a:ext uri="{FF2B5EF4-FFF2-40B4-BE49-F238E27FC236}">
                <a16:creationId xmlns:a16="http://schemas.microsoft.com/office/drawing/2014/main" id="{2124EF64-3009-4F2B-88C4-B691B568F579}"/>
              </a:ext>
            </a:extLst>
          </p:cNvPr>
          <p:cNvGrpSpPr/>
          <p:nvPr/>
        </p:nvGrpSpPr>
        <p:grpSpPr>
          <a:xfrm>
            <a:off x="0" y="182659"/>
            <a:ext cx="4109545" cy="658835"/>
            <a:chOff x="0" y="182659"/>
            <a:chExt cx="4109545" cy="658835"/>
          </a:xfrm>
        </p:grpSpPr>
        <p:grpSp>
          <p:nvGrpSpPr>
            <p:cNvPr id="6" name="Group 5">
              <a:extLst>
                <a:ext uri="{FF2B5EF4-FFF2-40B4-BE49-F238E27FC236}">
                  <a16:creationId xmlns:a16="http://schemas.microsoft.com/office/drawing/2014/main" id="{CE55BA84-1343-4A26-8150-47037B143754}"/>
                </a:ext>
              </a:extLst>
            </p:cNvPr>
            <p:cNvGrpSpPr/>
            <p:nvPr/>
          </p:nvGrpSpPr>
          <p:grpSpPr>
            <a:xfrm>
              <a:off x="0" y="245701"/>
              <a:ext cx="4109545" cy="554449"/>
              <a:chOff x="0" y="245701"/>
              <a:chExt cx="4766252" cy="554449"/>
            </a:xfrm>
          </p:grpSpPr>
          <p:sp>
            <p:nvSpPr>
              <p:cNvPr id="10" name="Flowchart: Data 9">
                <a:extLst>
                  <a:ext uri="{FF2B5EF4-FFF2-40B4-BE49-F238E27FC236}">
                    <a16:creationId xmlns:a16="http://schemas.microsoft.com/office/drawing/2014/main" id="{9B9030AF-D0E8-475B-882B-7A27E7489983}"/>
                  </a:ext>
                </a:extLst>
              </p:cNvPr>
              <p:cNvSpPr/>
              <p:nvPr/>
            </p:nvSpPr>
            <p:spPr>
              <a:xfrm>
                <a:off x="3208833" y="245702"/>
                <a:ext cx="1557419" cy="554448"/>
              </a:xfrm>
              <a:prstGeom prst="flowChartInputOutpu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1" name="Rectangle 10">
                <a:extLst>
                  <a:ext uri="{FF2B5EF4-FFF2-40B4-BE49-F238E27FC236}">
                    <a16:creationId xmlns:a16="http://schemas.microsoft.com/office/drawing/2014/main" id="{3AB9CD54-6C81-432C-9F98-BA07B36226B4}"/>
                  </a:ext>
                </a:extLst>
              </p:cNvPr>
              <p:cNvSpPr/>
              <p:nvPr/>
            </p:nvSpPr>
            <p:spPr>
              <a:xfrm>
                <a:off x="0" y="245701"/>
                <a:ext cx="4413380" cy="554448"/>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9" name="Rectangle 8">
              <a:extLst>
                <a:ext uri="{FF2B5EF4-FFF2-40B4-BE49-F238E27FC236}">
                  <a16:creationId xmlns:a16="http://schemas.microsoft.com/office/drawing/2014/main" id="{F241D2F0-7D0E-4DD3-9139-AA83F8D69092}"/>
                </a:ext>
              </a:extLst>
            </p:cNvPr>
            <p:cNvSpPr/>
            <p:nvPr/>
          </p:nvSpPr>
          <p:spPr>
            <a:xfrm>
              <a:off x="161104" y="182659"/>
              <a:ext cx="3805293" cy="658835"/>
            </a:xfrm>
            <a:prstGeom prst="rect">
              <a:avLst/>
            </a:prstGeom>
          </p:spPr>
          <p:txBody>
            <a:bodyPr wrap="square">
              <a:spAutoFit/>
            </a:bodyPr>
            <a:lstStyle/>
            <a:p>
              <a:pPr>
                <a:lnSpc>
                  <a:spcPct val="107000"/>
                </a:lnSpc>
                <a:spcAft>
                  <a:spcPts val="600"/>
                </a:spcAft>
              </a:pPr>
              <a:r>
                <a:rPr lang="en-GB" sz="3600" b="1" dirty="0">
                  <a:solidFill>
                    <a:schemeClr val="bg1"/>
                  </a:solidFill>
                  <a:latin typeface="Calibri" panose="020F0502020204030204" pitchFamily="34" charset="0"/>
                  <a:ea typeface="Calibri" panose="020F0502020204030204" pitchFamily="34" charset="0"/>
                  <a:cs typeface="Times New Roman" panose="02020603050405020304" pitchFamily="18" charset="0"/>
                </a:rPr>
                <a:t>Pressuring others</a:t>
              </a:r>
            </a:p>
          </p:txBody>
        </p:sp>
      </p:grpSp>
    </p:spTree>
    <p:extLst>
      <p:ext uri="{BB962C8B-B14F-4D97-AF65-F5344CB8AC3E}">
        <p14:creationId xmlns:p14="http://schemas.microsoft.com/office/powerpoint/2010/main" val="39773788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Rounded Corners 11">
            <a:extLst>
              <a:ext uri="{FF2B5EF4-FFF2-40B4-BE49-F238E27FC236}">
                <a16:creationId xmlns:a16="http://schemas.microsoft.com/office/drawing/2014/main" id="{EB656CF7-12CB-4FE6-9144-37CB68A4199B}"/>
              </a:ext>
            </a:extLst>
          </p:cNvPr>
          <p:cNvSpPr/>
          <p:nvPr/>
        </p:nvSpPr>
        <p:spPr>
          <a:xfrm>
            <a:off x="1460938" y="1061546"/>
            <a:ext cx="7157544" cy="1923513"/>
          </a:xfrm>
          <a:prstGeom prst="roundRect">
            <a:avLst/>
          </a:prstGeom>
          <a:solidFill>
            <a:schemeClr val="accent6">
              <a:lumMod val="75000"/>
            </a:schemeClr>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r>
              <a:rPr lang="en-GB" sz="3200" dirty="0">
                <a:solidFill>
                  <a:schemeClr val="bg1"/>
                </a:solidFill>
              </a:rPr>
              <a:t>I want to feel close to you. My friend has a special picture of his girlfriend and says you should send me one too. </a:t>
            </a:r>
          </a:p>
        </p:txBody>
      </p:sp>
      <p:sp>
        <p:nvSpPr>
          <p:cNvPr id="2" name="Rectangle 1">
            <a:extLst>
              <a:ext uri="{FF2B5EF4-FFF2-40B4-BE49-F238E27FC236}">
                <a16:creationId xmlns:a16="http://schemas.microsoft.com/office/drawing/2014/main" id="{A095BF50-0F68-43B7-A536-C1CEA97E88C7}"/>
              </a:ext>
            </a:extLst>
          </p:cNvPr>
          <p:cNvSpPr/>
          <p:nvPr/>
        </p:nvSpPr>
        <p:spPr>
          <a:xfrm>
            <a:off x="1295810" y="5140596"/>
            <a:ext cx="7458559" cy="830997"/>
          </a:xfrm>
          <a:prstGeom prst="rect">
            <a:avLst/>
          </a:prstGeom>
        </p:spPr>
        <p:txBody>
          <a:bodyPr wrap="square">
            <a:spAutoFit/>
          </a:bodyPr>
          <a:lstStyle/>
          <a:p>
            <a:pPr algn="ctr"/>
            <a:r>
              <a:rPr lang="en-GB" sz="2400" dirty="0">
                <a:latin typeface="Calibri" panose="020F0502020204030204" pitchFamily="34" charset="0"/>
                <a:cs typeface="Times New Roman" panose="02020603050405020304" pitchFamily="18" charset="0"/>
              </a:rPr>
              <a:t>The next day Jack sent Mia a message but she didn’t understand that he was asking for a naked picture. </a:t>
            </a:r>
          </a:p>
        </p:txBody>
      </p:sp>
      <p:sp>
        <p:nvSpPr>
          <p:cNvPr id="9" name="Rectangle: Rounded Corners 8">
            <a:extLst>
              <a:ext uri="{FF2B5EF4-FFF2-40B4-BE49-F238E27FC236}">
                <a16:creationId xmlns:a16="http://schemas.microsoft.com/office/drawing/2014/main" id="{69A7F2D5-F8FA-467D-BDE5-446BCEAF93D0}"/>
              </a:ext>
            </a:extLst>
          </p:cNvPr>
          <p:cNvSpPr/>
          <p:nvPr/>
        </p:nvSpPr>
        <p:spPr>
          <a:xfrm>
            <a:off x="307852" y="3472922"/>
            <a:ext cx="6418770" cy="909892"/>
          </a:xfrm>
          <a:prstGeom prst="roundRect">
            <a:avLst/>
          </a:prstGeom>
          <a:solidFill>
            <a:schemeClr val="bg1">
              <a:lumMod val="95000"/>
            </a:schemeClr>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r>
              <a:rPr lang="en-GB" sz="3200" dirty="0">
                <a:solidFill>
                  <a:schemeClr val="tx1"/>
                </a:solidFill>
              </a:rPr>
              <a:t>I’ve sent you lots of pictures already</a:t>
            </a:r>
          </a:p>
        </p:txBody>
      </p:sp>
      <p:pic>
        <p:nvPicPr>
          <p:cNvPr id="10" name="Picture 9" descr="A close up of a logo&#10;&#10;Description automatically generated">
            <a:extLst>
              <a:ext uri="{FF2B5EF4-FFF2-40B4-BE49-F238E27FC236}">
                <a16:creationId xmlns:a16="http://schemas.microsoft.com/office/drawing/2014/main" id="{26CD08D9-D6C5-4070-A5BF-05171CFBFEB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60990" y="2564645"/>
            <a:ext cx="357599" cy="357599"/>
          </a:xfrm>
          <a:prstGeom prst="rect">
            <a:avLst/>
          </a:prstGeom>
        </p:spPr>
      </p:pic>
      <p:pic>
        <p:nvPicPr>
          <p:cNvPr id="11" name="Picture 10" descr="A close up of a logo&#10;&#10;Description automatically generated">
            <a:extLst>
              <a:ext uri="{FF2B5EF4-FFF2-40B4-BE49-F238E27FC236}">
                <a16:creationId xmlns:a16="http://schemas.microsoft.com/office/drawing/2014/main" id="{A57D8EE8-FD3C-4FE8-90B4-5F3B828C785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086069" y="2575156"/>
            <a:ext cx="357599" cy="357599"/>
          </a:xfrm>
          <a:prstGeom prst="rect">
            <a:avLst/>
          </a:prstGeom>
        </p:spPr>
      </p:pic>
      <p:grpSp>
        <p:nvGrpSpPr>
          <p:cNvPr id="7" name="Group 6">
            <a:extLst>
              <a:ext uri="{FF2B5EF4-FFF2-40B4-BE49-F238E27FC236}">
                <a16:creationId xmlns:a16="http://schemas.microsoft.com/office/drawing/2014/main" id="{362E325A-E2D8-4780-9A3A-87B4068B3616}"/>
              </a:ext>
            </a:extLst>
          </p:cNvPr>
          <p:cNvGrpSpPr/>
          <p:nvPr/>
        </p:nvGrpSpPr>
        <p:grpSpPr>
          <a:xfrm>
            <a:off x="0" y="182659"/>
            <a:ext cx="4109545" cy="658835"/>
            <a:chOff x="0" y="182659"/>
            <a:chExt cx="4109545" cy="658835"/>
          </a:xfrm>
        </p:grpSpPr>
        <p:grpSp>
          <p:nvGrpSpPr>
            <p:cNvPr id="8" name="Group 7">
              <a:extLst>
                <a:ext uri="{FF2B5EF4-FFF2-40B4-BE49-F238E27FC236}">
                  <a16:creationId xmlns:a16="http://schemas.microsoft.com/office/drawing/2014/main" id="{EC87C0BB-7F97-4385-B3CA-2CB08AA251B8}"/>
                </a:ext>
              </a:extLst>
            </p:cNvPr>
            <p:cNvGrpSpPr/>
            <p:nvPr/>
          </p:nvGrpSpPr>
          <p:grpSpPr>
            <a:xfrm>
              <a:off x="0" y="245701"/>
              <a:ext cx="4109545" cy="554449"/>
              <a:chOff x="0" y="245701"/>
              <a:chExt cx="4766252" cy="554449"/>
            </a:xfrm>
          </p:grpSpPr>
          <p:sp>
            <p:nvSpPr>
              <p:cNvPr id="14" name="Flowchart: Data 13">
                <a:extLst>
                  <a:ext uri="{FF2B5EF4-FFF2-40B4-BE49-F238E27FC236}">
                    <a16:creationId xmlns:a16="http://schemas.microsoft.com/office/drawing/2014/main" id="{6F5145D2-611A-45F9-8037-D73C0C1887CF}"/>
                  </a:ext>
                </a:extLst>
              </p:cNvPr>
              <p:cNvSpPr/>
              <p:nvPr/>
            </p:nvSpPr>
            <p:spPr>
              <a:xfrm>
                <a:off x="3208833" y="245702"/>
                <a:ext cx="1557419" cy="554448"/>
              </a:xfrm>
              <a:prstGeom prst="flowChartInputOutpu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5" name="Rectangle 14">
                <a:extLst>
                  <a:ext uri="{FF2B5EF4-FFF2-40B4-BE49-F238E27FC236}">
                    <a16:creationId xmlns:a16="http://schemas.microsoft.com/office/drawing/2014/main" id="{C09C4BBE-7486-4DF3-8F2D-C391D2AC8A61}"/>
                  </a:ext>
                </a:extLst>
              </p:cNvPr>
              <p:cNvSpPr/>
              <p:nvPr/>
            </p:nvSpPr>
            <p:spPr>
              <a:xfrm>
                <a:off x="0" y="245701"/>
                <a:ext cx="4413380" cy="554448"/>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13" name="Rectangle 12">
              <a:extLst>
                <a:ext uri="{FF2B5EF4-FFF2-40B4-BE49-F238E27FC236}">
                  <a16:creationId xmlns:a16="http://schemas.microsoft.com/office/drawing/2014/main" id="{704A81CC-D017-46BC-9A28-400220C692AE}"/>
                </a:ext>
              </a:extLst>
            </p:cNvPr>
            <p:cNvSpPr/>
            <p:nvPr/>
          </p:nvSpPr>
          <p:spPr>
            <a:xfrm>
              <a:off x="161104" y="182659"/>
              <a:ext cx="3805293" cy="658835"/>
            </a:xfrm>
            <a:prstGeom prst="rect">
              <a:avLst/>
            </a:prstGeom>
          </p:spPr>
          <p:txBody>
            <a:bodyPr wrap="square">
              <a:spAutoFit/>
            </a:bodyPr>
            <a:lstStyle/>
            <a:p>
              <a:pPr>
                <a:lnSpc>
                  <a:spcPct val="107000"/>
                </a:lnSpc>
                <a:spcAft>
                  <a:spcPts val="600"/>
                </a:spcAft>
              </a:pPr>
              <a:r>
                <a:rPr lang="en-GB" sz="3600" b="1" dirty="0">
                  <a:solidFill>
                    <a:schemeClr val="bg1"/>
                  </a:solidFill>
                  <a:latin typeface="Calibri" panose="020F0502020204030204" pitchFamily="34" charset="0"/>
                  <a:ea typeface="Calibri" panose="020F0502020204030204" pitchFamily="34" charset="0"/>
                  <a:cs typeface="Times New Roman" panose="02020603050405020304" pitchFamily="18" charset="0"/>
                </a:rPr>
                <a:t>Pressuring others</a:t>
              </a:r>
            </a:p>
          </p:txBody>
        </p:sp>
      </p:grpSp>
    </p:spTree>
    <p:extLst>
      <p:ext uri="{BB962C8B-B14F-4D97-AF65-F5344CB8AC3E}">
        <p14:creationId xmlns:p14="http://schemas.microsoft.com/office/powerpoint/2010/main" val="14093305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Rounded Corners 3">
            <a:extLst>
              <a:ext uri="{FF2B5EF4-FFF2-40B4-BE49-F238E27FC236}">
                <a16:creationId xmlns:a16="http://schemas.microsoft.com/office/drawing/2014/main" id="{59BAB27B-6C2E-499D-AF34-45671A6CDA1B}"/>
              </a:ext>
            </a:extLst>
          </p:cNvPr>
          <p:cNvSpPr/>
          <p:nvPr/>
        </p:nvSpPr>
        <p:spPr>
          <a:xfrm>
            <a:off x="2974429" y="1171283"/>
            <a:ext cx="5545440" cy="595692"/>
          </a:xfrm>
          <a:prstGeom prst="roundRect">
            <a:avLst/>
          </a:prstGeom>
          <a:solidFill>
            <a:schemeClr val="accent6">
              <a:lumMod val="75000"/>
            </a:schemeClr>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r>
              <a:rPr lang="en-GB" sz="2800" dirty="0">
                <a:solidFill>
                  <a:schemeClr val="bg1"/>
                </a:solidFill>
              </a:rPr>
              <a:t>I don’t mean that kind of picture</a:t>
            </a:r>
          </a:p>
        </p:txBody>
      </p:sp>
      <p:sp>
        <p:nvSpPr>
          <p:cNvPr id="8" name="Rectangle: Rounded Corners 7">
            <a:extLst>
              <a:ext uri="{FF2B5EF4-FFF2-40B4-BE49-F238E27FC236}">
                <a16:creationId xmlns:a16="http://schemas.microsoft.com/office/drawing/2014/main" id="{0863D368-A35C-49FA-8619-B69215C87748}"/>
              </a:ext>
            </a:extLst>
          </p:cNvPr>
          <p:cNvSpPr/>
          <p:nvPr/>
        </p:nvSpPr>
        <p:spPr>
          <a:xfrm>
            <a:off x="3409951" y="2059668"/>
            <a:ext cx="5109917" cy="595692"/>
          </a:xfrm>
          <a:prstGeom prst="roundRect">
            <a:avLst/>
          </a:prstGeom>
          <a:solidFill>
            <a:schemeClr val="accent6">
              <a:lumMod val="75000"/>
            </a:schemeClr>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r>
              <a:rPr lang="en-GB" sz="2700" dirty="0">
                <a:solidFill>
                  <a:schemeClr val="bg1"/>
                </a:solidFill>
              </a:rPr>
              <a:t>Send me a picture of your body</a:t>
            </a:r>
          </a:p>
        </p:txBody>
      </p:sp>
      <p:sp>
        <p:nvSpPr>
          <p:cNvPr id="2" name="Rectangle 1">
            <a:extLst>
              <a:ext uri="{FF2B5EF4-FFF2-40B4-BE49-F238E27FC236}">
                <a16:creationId xmlns:a16="http://schemas.microsoft.com/office/drawing/2014/main" id="{A095BF50-0F68-43B7-A536-C1CEA97E88C7}"/>
              </a:ext>
            </a:extLst>
          </p:cNvPr>
          <p:cNvSpPr/>
          <p:nvPr/>
        </p:nvSpPr>
        <p:spPr>
          <a:xfrm>
            <a:off x="1902646" y="4982534"/>
            <a:ext cx="6526381" cy="1569660"/>
          </a:xfrm>
          <a:prstGeom prst="rect">
            <a:avLst/>
          </a:prstGeom>
        </p:spPr>
        <p:txBody>
          <a:bodyPr wrap="square">
            <a:spAutoFit/>
          </a:bodyPr>
          <a:lstStyle/>
          <a:p>
            <a:pPr algn="ctr"/>
            <a:r>
              <a:rPr lang="en-GB" sz="2400" dirty="0">
                <a:latin typeface="Calibri" panose="020F0502020204030204" pitchFamily="34" charset="0"/>
                <a:cs typeface="Times New Roman" panose="02020603050405020304" pitchFamily="18" charset="0"/>
              </a:rPr>
              <a:t>Jack sent more messages but Mia said no and Jack felt angry. </a:t>
            </a:r>
          </a:p>
          <a:p>
            <a:pPr algn="ctr"/>
            <a:endParaRPr lang="en-GB" sz="2400" dirty="0">
              <a:latin typeface="Calibri" panose="020F0502020204030204" pitchFamily="34" charset="0"/>
              <a:cs typeface="Times New Roman" panose="02020603050405020304" pitchFamily="18" charset="0"/>
            </a:endParaRPr>
          </a:p>
          <a:p>
            <a:pPr algn="ctr"/>
            <a:r>
              <a:rPr lang="en-GB" sz="2400" dirty="0">
                <a:latin typeface="Calibri" panose="020F0502020204030204" pitchFamily="34" charset="0"/>
                <a:cs typeface="Times New Roman" panose="02020603050405020304" pitchFamily="18" charset="0"/>
              </a:rPr>
              <a:t>He told Mia he would find a new girlfriend. </a:t>
            </a:r>
          </a:p>
        </p:txBody>
      </p:sp>
      <p:sp>
        <p:nvSpPr>
          <p:cNvPr id="5" name="Rectangle: Rounded Corners 4">
            <a:extLst>
              <a:ext uri="{FF2B5EF4-FFF2-40B4-BE49-F238E27FC236}">
                <a16:creationId xmlns:a16="http://schemas.microsoft.com/office/drawing/2014/main" id="{0F2D9AE9-9FCB-457D-B225-4470C6C42BAF}"/>
              </a:ext>
            </a:extLst>
          </p:cNvPr>
          <p:cNvSpPr/>
          <p:nvPr/>
        </p:nvSpPr>
        <p:spPr>
          <a:xfrm>
            <a:off x="664028" y="2912079"/>
            <a:ext cx="3746048" cy="595692"/>
          </a:xfrm>
          <a:prstGeom prst="roundRect">
            <a:avLst/>
          </a:prstGeom>
          <a:solidFill>
            <a:schemeClr val="bg1">
              <a:lumMod val="95000"/>
            </a:schemeClr>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r>
              <a:rPr lang="en-GB" sz="3000" dirty="0">
                <a:solidFill>
                  <a:schemeClr val="tx1"/>
                </a:solidFill>
              </a:rPr>
              <a:t>I don’t want to do that</a:t>
            </a:r>
          </a:p>
        </p:txBody>
      </p:sp>
      <p:pic>
        <p:nvPicPr>
          <p:cNvPr id="6" name="Picture 5" descr="A close up of a logo&#10;&#10;Description automatically generated">
            <a:extLst>
              <a:ext uri="{FF2B5EF4-FFF2-40B4-BE49-F238E27FC236}">
                <a16:creationId xmlns:a16="http://schemas.microsoft.com/office/drawing/2014/main" id="{EFC7486D-63AC-4A82-9BD5-CBACACE9023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937189" y="2261659"/>
            <a:ext cx="357599" cy="357599"/>
          </a:xfrm>
          <a:prstGeom prst="rect">
            <a:avLst/>
          </a:prstGeom>
        </p:spPr>
      </p:pic>
      <p:pic>
        <p:nvPicPr>
          <p:cNvPr id="7" name="Picture 6" descr="A close up of a logo&#10;&#10;Description automatically generated">
            <a:extLst>
              <a:ext uri="{FF2B5EF4-FFF2-40B4-BE49-F238E27FC236}">
                <a16:creationId xmlns:a16="http://schemas.microsoft.com/office/drawing/2014/main" id="{5C636800-EDC0-4DDD-9AF1-0BCBAE40431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162269" y="2261659"/>
            <a:ext cx="357599" cy="357599"/>
          </a:xfrm>
          <a:prstGeom prst="rect">
            <a:avLst/>
          </a:prstGeom>
        </p:spPr>
      </p:pic>
      <p:pic>
        <p:nvPicPr>
          <p:cNvPr id="9" name="Picture 8" descr="A close up of a logo&#10;&#10;Description automatically generated">
            <a:extLst>
              <a:ext uri="{FF2B5EF4-FFF2-40B4-BE49-F238E27FC236}">
                <a16:creationId xmlns:a16="http://schemas.microsoft.com/office/drawing/2014/main" id="{EBC3B440-1DF8-456C-A7CD-D4AE693E231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937189" y="1399098"/>
            <a:ext cx="357599" cy="357599"/>
          </a:xfrm>
          <a:prstGeom prst="rect">
            <a:avLst/>
          </a:prstGeom>
        </p:spPr>
      </p:pic>
      <p:pic>
        <p:nvPicPr>
          <p:cNvPr id="10" name="Picture 9" descr="A close up of a logo&#10;&#10;Description automatically generated">
            <a:extLst>
              <a:ext uri="{FF2B5EF4-FFF2-40B4-BE49-F238E27FC236}">
                <a16:creationId xmlns:a16="http://schemas.microsoft.com/office/drawing/2014/main" id="{51BC60F5-C403-4DE5-BCA3-3F9433A407B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162269" y="1399098"/>
            <a:ext cx="357599" cy="357599"/>
          </a:xfrm>
          <a:prstGeom prst="rect">
            <a:avLst/>
          </a:prstGeom>
        </p:spPr>
      </p:pic>
      <p:sp>
        <p:nvSpPr>
          <p:cNvPr id="11" name="Rectangle: Rounded Corners 10">
            <a:extLst>
              <a:ext uri="{FF2B5EF4-FFF2-40B4-BE49-F238E27FC236}">
                <a16:creationId xmlns:a16="http://schemas.microsoft.com/office/drawing/2014/main" id="{84F7598B-9B6E-4422-86E8-C8B39AEF88F1}"/>
              </a:ext>
            </a:extLst>
          </p:cNvPr>
          <p:cNvSpPr/>
          <p:nvPr/>
        </p:nvSpPr>
        <p:spPr>
          <a:xfrm>
            <a:off x="3543098" y="3764361"/>
            <a:ext cx="4976769" cy="961583"/>
          </a:xfrm>
          <a:prstGeom prst="roundRect">
            <a:avLst/>
          </a:prstGeom>
          <a:solidFill>
            <a:schemeClr val="accent6">
              <a:lumMod val="75000"/>
            </a:schemeClr>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r>
              <a:rPr lang="en-GB" sz="2700" dirty="0">
                <a:solidFill>
                  <a:schemeClr val="bg1"/>
                </a:solidFill>
              </a:rPr>
              <a:t>I can just find another girlfriend if you won’t do it</a:t>
            </a:r>
          </a:p>
        </p:txBody>
      </p:sp>
      <p:pic>
        <p:nvPicPr>
          <p:cNvPr id="12" name="Picture 11" descr="A close up of a logo&#10;&#10;Description automatically generated">
            <a:extLst>
              <a:ext uri="{FF2B5EF4-FFF2-40B4-BE49-F238E27FC236}">
                <a16:creationId xmlns:a16="http://schemas.microsoft.com/office/drawing/2014/main" id="{DA624304-C794-4055-9CD9-63263C0F2CC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937189" y="4343151"/>
            <a:ext cx="357599" cy="357599"/>
          </a:xfrm>
          <a:prstGeom prst="rect">
            <a:avLst/>
          </a:prstGeom>
        </p:spPr>
      </p:pic>
      <p:pic>
        <p:nvPicPr>
          <p:cNvPr id="13" name="Picture 12" descr="A close up of a logo&#10;&#10;Description automatically generated">
            <a:extLst>
              <a:ext uri="{FF2B5EF4-FFF2-40B4-BE49-F238E27FC236}">
                <a16:creationId xmlns:a16="http://schemas.microsoft.com/office/drawing/2014/main" id="{BC6E31DE-BACA-4202-A090-AA77077A5AC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162269" y="4343151"/>
            <a:ext cx="357599" cy="357599"/>
          </a:xfrm>
          <a:prstGeom prst="rect">
            <a:avLst/>
          </a:prstGeom>
        </p:spPr>
      </p:pic>
      <p:grpSp>
        <p:nvGrpSpPr>
          <p:cNvPr id="14" name="Group 13">
            <a:extLst>
              <a:ext uri="{FF2B5EF4-FFF2-40B4-BE49-F238E27FC236}">
                <a16:creationId xmlns:a16="http://schemas.microsoft.com/office/drawing/2014/main" id="{0B0EED12-BE66-43E1-859E-14C7F2BE9742}"/>
              </a:ext>
            </a:extLst>
          </p:cNvPr>
          <p:cNvGrpSpPr/>
          <p:nvPr/>
        </p:nvGrpSpPr>
        <p:grpSpPr>
          <a:xfrm>
            <a:off x="0" y="182659"/>
            <a:ext cx="4109545" cy="658835"/>
            <a:chOff x="0" y="182659"/>
            <a:chExt cx="4109545" cy="658835"/>
          </a:xfrm>
        </p:grpSpPr>
        <p:grpSp>
          <p:nvGrpSpPr>
            <p:cNvPr id="15" name="Group 14">
              <a:extLst>
                <a:ext uri="{FF2B5EF4-FFF2-40B4-BE49-F238E27FC236}">
                  <a16:creationId xmlns:a16="http://schemas.microsoft.com/office/drawing/2014/main" id="{4656107A-DE6A-4377-AA2D-E34F3C052B45}"/>
                </a:ext>
              </a:extLst>
            </p:cNvPr>
            <p:cNvGrpSpPr/>
            <p:nvPr/>
          </p:nvGrpSpPr>
          <p:grpSpPr>
            <a:xfrm>
              <a:off x="0" y="245701"/>
              <a:ext cx="4109545" cy="554449"/>
              <a:chOff x="0" y="245701"/>
              <a:chExt cx="4766252" cy="554449"/>
            </a:xfrm>
          </p:grpSpPr>
          <p:sp>
            <p:nvSpPr>
              <p:cNvPr id="17" name="Flowchart: Data 16">
                <a:extLst>
                  <a:ext uri="{FF2B5EF4-FFF2-40B4-BE49-F238E27FC236}">
                    <a16:creationId xmlns:a16="http://schemas.microsoft.com/office/drawing/2014/main" id="{28FF1CF1-BB53-41B2-B1BF-BCC3F2934131}"/>
                  </a:ext>
                </a:extLst>
              </p:cNvPr>
              <p:cNvSpPr/>
              <p:nvPr/>
            </p:nvSpPr>
            <p:spPr>
              <a:xfrm>
                <a:off x="3208833" y="245702"/>
                <a:ext cx="1557419" cy="554448"/>
              </a:xfrm>
              <a:prstGeom prst="flowChartInputOutpu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8" name="Rectangle 17">
                <a:extLst>
                  <a:ext uri="{FF2B5EF4-FFF2-40B4-BE49-F238E27FC236}">
                    <a16:creationId xmlns:a16="http://schemas.microsoft.com/office/drawing/2014/main" id="{A2C78A37-FE59-40C6-935E-0BB26C95354A}"/>
                  </a:ext>
                </a:extLst>
              </p:cNvPr>
              <p:cNvSpPr/>
              <p:nvPr/>
            </p:nvSpPr>
            <p:spPr>
              <a:xfrm>
                <a:off x="0" y="245701"/>
                <a:ext cx="4413380" cy="554448"/>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16" name="Rectangle 15">
              <a:extLst>
                <a:ext uri="{FF2B5EF4-FFF2-40B4-BE49-F238E27FC236}">
                  <a16:creationId xmlns:a16="http://schemas.microsoft.com/office/drawing/2014/main" id="{511F32CA-6D0E-4FEA-8164-D87E6246DED3}"/>
                </a:ext>
              </a:extLst>
            </p:cNvPr>
            <p:cNvSpPr/>
            <p:nvPr/>
          </p:nvSpPr>
          <p:spPr>
            <a:xfrm>
              <a:off x="161104" y="182659"/>
              <a:ext cx="3805293" cy="658835"/>
            </a:xfrm>
            <a:prstGeom prst="rect">
              <a:avLst/>
            </a:prstGeom>
          </p:spPr>
          <p:txBody>
            <a:bodyPr wrap="square">
              <a:spAutoFit/>
            </a:bodyPr>
            <a:lstStyle/>
            <a:p>
              <a:pPr>
                <a:lnSpc>
                  <a:spcPct val="107000"/>
                </a:lnSpc>
                <a:spcAft>
                  <a:spcPts val="600"/>
                </a:spcAft>
              </a:pPr>
              <a:r>
                <a:rPr lang="en-GB" sz="3600" b="1" dirty="0">
                  <a:solidFill>
                    <a:schemeClr val="bg1"/>
                  </a:solidFill>
                  <a:latin typeface="Calibri" panose="020F0502020204030204" pitchFamily="34" charset="0"/>
                  <a:ea typeface="Calibri" panose="020F0502020204030204" pitchFamily="34" charset="0"/>
                  <a:cs typeface="Times New Roman" panose="02020603050405020304" pitchFamily="18" charset="0"/>
                </a:rPr>
                <a:t>Pressuring others</a:t>
              </a:r>
            </a:p>
          </p:txBody>
        </p:sp>
      </p:grpSp>
    </p:spTree>
    <p:extLst>
      <p:ext uri="{BB962C8B-B14F-4D97-AF65-F5344CB8AC3E}">
        <p14:creationId xmlns:p14="http://schemas.microsoft.com/office/powerpoint/2010/main" val="1312124436"/>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545</TotalTime>
  <Words>1468</Words>
  <Application>Microsoft Office PowerPoint</Application>
  <PresentationFormat>On-screen Show (4:3)</PresentationFormat>
  <Paragraphs>124</Paragraphs>
  <Slides>13</Slides>
  <Notes>11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13</vt:i4>
      </vt:variant>
    </vt:vector>
  </HeadingPairs>
  <TitlesOfParts>
    <vt:vector size="17" baseType="lpstr">
      <vt:lpstr>Arial</vt:lpstr>
      <vt:lpstr>Calibri</vt:lpstr>
      <vt:lpstr>Calibri Light</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Would you share it online?</dc:title>
  <dc:creator>Kate Edwards</dc:creator>
  <cp:lastModifiedBy>Gareth Cort</cp:lastModifiedBy>
  <cp:revision>44</cp:revision>
  <dcterms:created xsi:type="dcterms:W3CDTF">2019-10-29T11:27:17Z</dcterms:created>
  <dcterms:modified xsi:type="dcterms:W3CDTF">2019-12-12T18:36:51Z</dcterms:modified>
</cp:coreProperties>
</file>