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5" r:id="rId2"/>
    <p:sldId id="256" r:id="rId3"/>
    <p:sldId id="257" r:id="rId4"/>
    <p:sldId id="274" r:id="rId5"/>
    <p:sldId id="258" r:id="rId6"/>
    <p:sldId id="273" r:id="rId7"/>
    <p:sldId id="259" r:id="rId8"/>
    <p:sldId id="272" r:id="rId9"/>
    <p:sldId id="260" r:id="rId10"/>
    <p:sldId id="271" r:id="rId11"/>
    <p:sldId id="261" r:id="rId12"/>
    <p:sldId id="270" r:id="rId13"/>
    <p:sldId id="262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eth Cort" initials="GC" lastIdx="1" clrIdx="0">
    <p:extLst>
      <p:ext uri="{19B8F6BF-5375-455C-9EA6-DF929625EA0E}">
        <p15:presenceInfo xmlns:p15="http://schemas.microsoft.com/office/powerpoint/2012/main" userId="70a7ccca9534fe0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AEAEA-9BC4-4314-8D7A-F5D0AB9D5874}" v="96" dt="2019-12-12T11:53:14.4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F0AAEAEA-9BC4-4314-8D7A-F5D0AB9D5874}"/>
    <pc:docChg chg="undo custSel mod modSld modMainMaster">
      <pc:chgData name="Gareth Cort" userId="70a7ccca9534fe0d" providerId="LiveId" clId="{F0AAEAEA-9BC4-4314-8D7A-F5D0AB9D5874}" dt="2019-12-12T11:54:11.612" v="727" actId="1592"/>
      <pc:docMkLst>
        <pc:docMk/>
      </pc:docMkLst>
      <pc:sldChg chg="addSp delSp modSp">
        <pc:chgData name="Gareth Cort" userId="70a7ccca9534fe0d" providerId="LiveId" clId="{F0AAEAEA-9BC4-4314-8D7A-F5D0AB9D5874}" dt="2019-12-12T11:26:52.437" v="77" actId="1036"/>
        <pc:sldMkLst>
          <pc:docMk/>
          <pc:sldMk cId="3556608275" sldId="256"/>
        </pc:sldMkLst>
        <pc:spChg chg="del mod">
          <ac:chgData name="Gareth Cort" userId="70a7ccca9534fe0d" providerId="LiveId" clId="{F0AAEAEA-9BC4-4314-8D7A-F5D0AB9D5874}" dt="2019-12-12T11:25:05.934" v="28" actId="478"/>
          <ac:spMkLst>
            <pc:docMk/>
            <pc:sldMk cId="3556608275" sldId="256"/>
            <ac:spMk id="2" creationId="{E0C993DF-B78A-43D7-8CF0-A0BF652BE248}"/>
          </ac:spMkLst>
        </pc:spChg>
        <pc:spChg chg="add del mod">
          <ac:chgData name="Gareth Cort" userId="70a7ccca9534fe0d" providerId="LiveId" clId="{F0AAEAEA-9BC4-4314-8D7A-F5D0AB9D5874}" dt="2019-12-12T11:25:10.266" v="31" actId="478"/>
          <ac:spMkLst>
            <pc:docMk/>
            <pc:sldMk cId="3556608275" sldId="256"/>
            <ac:spMk id="4" creationId="{E4480EB9-82D2-4690-911A-B993F4AE8FC7}"/>
          </ac:spMkLst>
        </pc:spChg>
        <pc:spChg chg="mod">
          <ac:chgData name="Gareth Cort" userId="70a7ccca9534fe0d" providerId="LiveId" clId="{F0AAEAEA-9BC4-4314-8D7A-F5D0AB9D5874}" dt="2019-12-12T11:25:22.701" v="33" actId="164"/>
          <ac:spMkLst>
            <pc:docMk/>
            <pc:sldMk cId="3556608275" sldId="256"/>
            <ac:spMk id="6" creationId="{164F4A5D-B053-4081-8098-1E254166FAF6}"/>
          </ac:spMkLst>
        </pc:spChg>
        <pc:spChg chg="mod">
          <ac:chgData name="Gareth Cort" userId="70a7ccca9534fe0d" providerId="LiveId" clId="{F0AAEAEA-9BC4-4314-8D7A-F5D0AB9D5874}" dt="2019-12-12T11:25:22.701" v="33" actId="164"/>
          <ac:spMkLst>
            <pc:docMk/>
            <pc:sldMk cId="3556608275" sldId="256"/>
            <ac:spMk id="7" creationId="{B075BCF6-2F18-4D3D-AE8D-D9BF26F949DB}"/>
          </ac:spMkLst>
        </pc:spChg>
        <pc:spChg chg="mod">
          <ac:chgData name="Gareth Cort" userId="70a7ccca9534fe0d" providerId="LiveId" clId="{F0AAEAEA-9BC4-4314-8D7A-F5D0AB9D5874}" dt="2019-12-12T11:25:22.701" v="33" actId="164"/>
          <ac:spMkLst>
            <pc:docMk/>
            <pc:sldMk cId="3556608275" sldId="256"/>
            <ac:spMk id="8" creationId="{6B356025-1BDA-4000-BFF0-22F25192232C}"/>
          </ac:spMkLst>
        </pc:spChg>
        <pc:spChg chg="add del">
          <ac:chgData name="Gareth Cort" userId="70a7ccca9534fe0d" providerId="LiveId" clId="{F0AAEAEA-9BC4-4314-8D7A-F5D0AB9D5874}" dt="2019-12-12T11:24:52.568" v="25"/>
          <ac:spMkLst>
            <pc:docMk/>
            <pc:sldMk cId="3556608275" sldId="256"/>
            <ac:spMk id="9" creationId="{290F618C-29E0-41F3-BF4E-B527716730D2}"/>
          </ac:spMkLst>
        </pc:spChg>
        <pc:spChg chg="mod">
          <ac:chgData name="Gareth Cort" userId="70a7ccca9534fe0d" providerId="LiveId" clId="{F0AAEAEA-9BC4-4314-8D7A-F5D0AB9D5874}" dt="2019-12-12T11:26:52.437" v="77" actId="1036"/>
          <ac:spMkLst>
            <pc:docMk/>
            <pc:sldMk cId="3556608275" sldId="256"/>
            <ac:spMk id="14" creationId="{825183FB-758F-4808-8488-761C02101E64}"/>
          </ac:spMkLst>
        </pc:spChg>
        <pc:grpChg chg="add mod">
          <ac:chgData name="Gareth Cort" userId="70a7ccca9534fe0d" providerId="LiveId" clId="{F0AAEAEA-9BC4-4314-8D7A-F5D0AB9D5874}" dt="2019-12-12T11:25:25.119" v="34" actId="164"/>
          <ac:grpSpMkLst>
            <pc:docMk/>
            <pc:sldMk cId="3556608275" sldId="256"/>
            <ac:grpSpMk id="5" creationId="{43F9B5C7-BD26-4952-B445-FCF6EDBE564E}"/>
          </ac:grpSpMkLst>
        </pc:grpChg>
        <pc:grpChg chg="add mod">
          <ac:chgData name="Gareth Cort" userId="70a7ccca9534fe0d" providerId="LiveId" clId="{F0AAEAEA-9BC4-4314-8D7A-F5D0AB9D5874}" dt="2019-12-12T11:26:47.280" v="71" actId="14100"/>
          <ac:grpSpMkLst>
            <pc:docMk/>
            <pc:sldMk cId="3556608275" sldId="256"/>
            <ac:grpSpMk id="11" creationId="{32766A5D-08F1-472F-AF71-42791D400C51}"/>
          </ac:grpSpMkLst>
        </pc:grpChg>
        <pc:grpChg chg="add mod">
          <ac:chgData name="Gareth Cort" userId="70a7ccca9534fe0d" providerId="LiveId" clId="{F0AAEAEA-9BC4-4314-8D7A-F5D0AB9D5874}" dt="2019-12-12T11:25:29.864" v="36" actId="1076"/>
          <ac:grpSpMkLst>
            <pc:docMk/>
            <pc:sldMk cId="3556608275" sldId="256"/>
            <ac:grpSpMk id="15" creationId="{6B205DDC-038F-4BA0-ABB9-E48F33B711B8}"/>
          </ac:grpSpMkLst>
        </pc:grpChg>
        <pc:picChg chg="add del mod">
          <ac:chgData name="Gareth Cort" userId="70a7ccca9534fe0d" providerId="LiveId" clId="{F0AAEAEA-9BC4-4314-8D7A-F5D0AB9D5874}" dt="2019-12-12T11:25:25.119" v="34" actId="164"/>
          <ac:picMkLst>
            <pc:docMk/>
            <pc:sldMk cId="3556608275" sldId="256"/>
            <ac:picMk id="10" creationId="{4A2F9C3A-BA53-428F-9C31-7BA92564D924}"/>
          </ac:picMkLst>
        </pc:picChg>
      </pc:sldChg>
      <pc:sldChg chg="addSp delSp modSp delAnim modAnim">
        <pc:chgData name="Gareth Cort" userId="70a7ccca9534fe0d" providerId="LiveId" clId="{F0AAEAEA-9BC4-4314-8D7A-F5D0AB9D5874}" dt="2019-12-12T11:42:27.319" v="530" actId="1037"/>
        <pc:sldMkLst>
          <pc:docMk/>
          <pc:sldMk cId="2635099351" sldId="257"/>
        </pc:sldMkLst>
        <pc:spChg chg="mod">
          <ac:chgData name="Gareth Cort" userId="70a7ccca9534fe0d" providerId="LiveId" clId="{F0AAEAEA-9BC4-4314-8D7A-F5D0AB9D5874}" dt="2019-12-12T11:35:44.819" v="336" actId="20577"/>
          <ac:spMkLst>
            <pc:docMk/>
            <pc:sldMk cId="2635099351" sldId="257"/>
            <ac:spMk id="2" creationId="{E0C993DF-B78A-43D7-8CF0-A0BF652BE248}"/>
          </ac:spMkLst>
        </pc:spChg>
        <pc:spChg chg="del mod">
          <ac:chgData name="Gareth Cort" userId="70a7ccca9534fe0d" providerId="LiveId" clId="{F0AAEAEA-9BC4-4314-8D7A-F5D0AB9D5874}" dt="2019-12-12T11:34:45.887" v="324" actId="478"/>
          <ac:spMkLst>
            <pc:docMk/>
            <pc:sldMk cId="2635099351" sldId="257"/>
            <ac:spMk id="5" creationId="{2DB30758-2E8E-4EBA-9E06-59D7524310E8}"/>
          </ac:spMkLst>
        </pc:spChg>
        <pc:spChg chg="add del">
          <ac:chgData name="Gareth Cort" userId="70a7ccca9534fe0d" providerId="LiveId" clId="{F0AAEAEA-9BC4-4314-8D7A-F5D0AB9D5874}" dt="2019-12-12T11:29:57.018" v="81"/>
          <ac:spMkLst>
            <pc:docMk/>
            <pc:sldMk cId="2635099351" sldId="257"/>
            <ac:spMk id="6" creationId="{9935526B-C447-4B89-9F5F-29D467D86A23}"/>
          </ac:spMkLst>
        </pc:spChg>
        <pc:spChg chg="mod ord topLvl">
          <ac:chgData name="Gareth Cort" userId="70a7ccca9534fe0d" providerId="LiveId" clId="{F0AAEAEA-9BC4-4314-8D7A-F5D0AB9D5874}" dt="2019-12-12T11:32:03.529" v="197" actId="164"/>
          <ac:spMkLst>
            <pc:docMk/>
            <pc:sldMk cId="2635099351" sldId="257"/>
            <ac:spMk id="8" creationId="{3DEC3799-47EB-4C65-8836-37D0727E8AF2}"/>
          </ac:spMkLst>
        </pc:spChg>
        <pc:spChg chg="mod ord topLvl">
          <ac:chgData name="Gareth Cort" userId="70a7ccca9534fe0d" providerId="LiveId" clId="{F0AAEAEA-9BC4-4314-8D7A-F5D0AB9D5874}" dt="2019-12-12T11:32:03.529" v="197" actId="164"/>
          <ac:spMkLst>
            <pc:docMk/>
            <pc:sldMk cId="2635099351" sldId="257"/>
            <ac:spMk id="9" creationId="{CB7CC2C4-43C7-4EA6-B80E-C453D9A500CF}"/>
          </ac:spMkLst>
        </pc:spChg>
        <pc:spChg chg="mod ord topLvl">
          <ac:chgData name="Gareth Cort" userId="70a7ccca9534fe0d" providerId="LiveId" clId="{F0AAEAEA-9BC4-4314-8D7A-F5D0AB9D5874}" dt="2019-12-12T11:32:03.529" v="197" actId="164"/>
          <ac:spMkLst>
            <pc:docMk/>
            <pc:sldMk cId="2635099351" sldId="257"/>
            <ac:spMk id="10" creationId="{B5704D89-95EF-423A-B905-6CB493549784}"/>
          </ac:spMkLst>
        </pc:spChg>
        <pc:spChg chg="add mod">
          <ac:chgData name="Gareth Cort" userId="70a7ccca9534fe0d" providerId="LiveId" clId="{F0AAEAEA-9BC4-4314-8D7A-F5D0AB9D5874}" dt="2019-12-12T11:35:34.922" v="334" actId="1076"/>
          <ac:spMkLst>
            <pc:docMk/>
            <pc:sldMk cId="2635099351" sldId="257"/>
            <ac:spMk id="11" creationId="{EE1BB580-A224-4EA8-8CC7-635B31BB005D}"/>
          </ac:spMkLst>
        </pc:spChg>
        <pc:spChg chg="add mod">
          <ac:chgData name="Gareth Cort" userId="70a7ccca9534fe0d" providerId="LiveId" clId="{F0AAEAEA-9BC4-4314-8D7A-F5D0AB9D5874}" dt="2019-12-12T11:35:34.922" v="334" actId="1076"/>
          <ac:spMkLst>
            <pc:docMk/>
            <pc:sldMk cId="2635099351" sldId="257"/>
            <ac:spMk id="12" creationId="{57775818-C9E3-4659-8C78-27391197FBA5}"/>
          </ac:spMkLst>
        </pc:spChg>
        <pc:spChg chg="add del mod">
          <ac:chgData name="Gareth Cort" userId="70a7ccca9534fe0d" providerId="LiveId" clId="{F0AAEAEA-9BC4-4314-8D7A-F5D0AB9D5874}" dt="2019-12-12T11:34:24.611" v="316" actId="478"/>
          <ac:spMkLst>
            <pc:docMk/>
            <pc:sldMk cId="2635099351" sldId="257"/>
            <ac:spMk id="13" creationId="{05895A1B-6216-4924-A5C8-F08058317BC0}"/>
          </ac:spMkLst>
        </pc:spChg>
        <pc:spChg chg="add mod">
          <ac:chgData name="Gareth Cort" userId="70a7ccca9534fe0d" providerId="LiveId" clId="{F0AAEAEA-9BC4-4314-8D7A-F5D0AB9D5874}" dt="2019-12-12T11:35:34.922" v="334" actId="1076"/>
          <ac:spMkLst>
            <pc:docMk/>
            <pc:sldMk cId="2635099351" sldId="257"/>
            <ac:spMk id="14" creationId="{2EDC31D4-F6B8-464D-8D04-A70C069DCE7A}"/>
          </ac:spMkLst>
        </pc:spChg>
        <pc:spChg chg="add del mod">
          <ac:chgData name="Gareth Cort" userId="70a7ccca9534fe0d" providerId="LiveId" clId="{F0AAEAEA-9BC4-4314-8D7A-F5D0AB9D5874}" dt="2019-12-12T11:35:02.293" v="328" actId="478"/>
          <ac:spMkLst>
            <pc:docMk/>
            <pc:sldMk cId="2635099351" sldId="257"/>
            <ac:spMk id="15" creationId="{A4DCD314-DCC2-4800-8682-1E164A9E65EE}"/>
          </ac:spMkLst>
        </pc:spChg>
        <pc:grpChg chg="add mod">
          <ac:chgData name="Gareth Cort" userId="70a7ccca9534fe0d" providerId="LiveId" clId="{F0AAEAEA-9BC4-4314-8D7A-F5D0AB9D5874}" dt="2019-12-12T11:32:03.529" v="197" actId="164"/>
          <ac:grpSpMkLst>
            <pc:docMk/>
            <pc:sldMk cId="2635099351" sldId="257"/>
            <ac:grpSpMk id="3" creationId="{E46E5D26-7C69-4906-83A7-422E28622132}"/>
          </ac:grpSpMkLst>
        </pc:grpChg>
        <pc:grpChg chg="add del">
          <ac:chgData name="Gareth Cort" userId="70a7ccca9534fe0d" providerId="LiveId" clId="{F0AAEAEA-9BC4-4314-8D7A-F5D0AB9D5874}" dt="2019-12-12T11:30:35.810" v="111" actId="165"/>
          <ac:grpSpMkLst>
            <pc:docMk/>
            <pc:sldMk cId="2635099351" sldId="257"/>
            <ac:grpSpMk id="7" creationId="{CC19C1C5-2E30-4680-8B4A-41AF7FC9C9D3}"/>
          </ac:grpSpMkLst>
        </pc:grpChg>
        <pc:picChg chg="mod">
          <ac:chgData name="Gareth Cort" userId="70a7ccca9534fe0d" providerId="LiveId" clId="{F0AAEAEA-9BC4-4314-8D7A-F5D0AB9D5874}" dt="2019-12-12T11:42:27.319" v="530" actId="1037"/>
          <ac:picMkLst>
            <pc:docMk/>
            <pc:sldMk cId="2635099351" sldId="257"/>
            <ac:picMk id="4" creationId="{0118207E-371C-4FA4-83AA-D4956DD6149F}"/>
          </ac:picMkLst>
        </pc:picChg>
      </pc:sldChg>
      <pc:sldChg chg="addSp delSp modSp modAnim">
        <pc:chgData name="Gareth Cort" userId="70a7ccca9534fe0d" providerId="LiveId" clId="{F0AAEAEA-9BC4-4314-8D7A-F5D0AB9D5874}" dt="2019-12-12T11:42:15.637" v="513" actId="1036"/>
        <pc:sldMkLst>
          <pc:docMk/>
          <pc:sldMk cId="2989068548" sldId="258"/>
        </pc:sldMkLst>
        <pc:spChg chg="mod">
          <ac:chgData name="Gareth Cort" userId="70a7ccca9534fe0d" providerId="LiveId" clId="{F0AAEAEA-9BC4-4314-8D7A-F5D0AB9D5874}" dt="2019-12-12T11:42:15.637" v="513" actId="1036"/>
          <ac:spMkLst>
            <pc:docMk/>
            <pc:sldMk cId="2989068548" sldId="258"/>
            <ac:spMk id="2" creationId="{E0C993DF-B78A-43D7-8CF0-A0BF652BE248}"/>
          </ac:spMkLst>
        </pc:spChg>
        <pc:spChg chg="del mod">
          <ac:chgData name="Gareth Cort" userId="70a7ccca9534fe0d" providerId="LiveId" clId="{F0AAEAEA-9BC4-4314-8D7A-F5D0AB9D5874}" dt="2019-12-12T11:38:11.438" v="391" actId="478"/>
          <ac:spMkLst>
            <pc:docMk/>
            <pc:sldMk cId="2989068548" sldId="258"/>
            <ac:spMk id="5" creationId="{2DB30758-2E8E-4EBA-9E06-59D7524310E8}"/>
          </ac:spMkLst>
        </pc:spChg>
        <pc:spChg chg="add mod">
          <ac:chgData name="Gareth Cort" userId="70a7ccca9534fe0d" providerId="LiveId" clId="{F0AAEAEA-9BC4-4314-8D7A-F5D0AB9D5874}" dt="2019-12-12T11:37:52.903" v="385" actId="20577"/>
          <ac:spMkLst>
            <pc:docMk/>
            <pc:sldMk cId="2989068548" sldId="258"/>
            <ac:spMk id="15" creationId="{2396B803-54F2-4A88-82B8-9FBA76F8E2E2}"/>
          </ac:spMkLst>
        </pc:spChg>
        <pc:spChg chg="add mod">
          <ac:chgData name="Gareth Cort" userId="70a7ccca9534fe0d" providerId="LiveId" clId="{F0AAEAEA-9BC4-4314-8D7A-F5D0AB9D5874}" dt="2019-12-12T11:38:01.508" v="389" actId="20577"/>
          <ac:spMkLst>
            <pc:docMk/>
            <pc:sldMk cId="2989068548" sldId="258"/>
            <ac:spMk id="16" creationId="{1EF71A14-4322-4BEA-BD74-BFD8CBE7E4D2}"/>
          </ac:spMkLst>
        </pc:spChg>
        <pc:spChg chg="add mod">
          <ac:chgData name="Gareth Cort" userId="70a7ccca9534fe0d" providerId="LiveId" clId="{F0AAEAEA-9BC4-4314-8D7A-F5D0AB9D5874}" dt="2019-12-12T11:38:08.457" v="390"/>
          <ac:spMkLst>
            <pc:docMk/>
            <pc:sldMk cId="2989068548" sldId="258"/>
            <ac:spMk id="17" creationId="{F5E0585C-00D9-46BB-95B2-68DB94EB2464}"/>
          </ac:spMkLst>
        </pc:spChg>
        <pc:grpChg chg="add del">
          <ac:chgData name="Gareth Cort" userId="70a7ccca9534fe0d" providerId="LiveId" clId="{F0AAEAEA-9BC4-4314-8D7A-F5D0AB9D5874}" dt="2019-12-12T11:32:11.262" v="200"/>
          <ac:grpSpMkLst>
            <pc:docMk/>
            <pc:sldMk cId="2989068548" sldId="258"/>
            <ac:grpSpMk id="7" creationId="{724D8DA2-8757-4964-9185-7E34EF361B28}"/>
          </ac:grpSpMkLst>
        </pc:grpChg>
        <pc:grpChg chg="add">
          <ac:chgData name="Gareth Cort" userId="70a7ccca9534fe0d" providerId="LiveId" clId="{F0AAEAEA-9BC4-4314-8D7A-F5D0AB9D5874}" dt="2019-12-12T11:32:17.901" v="203"/>
          <ac:grpSpMkLst>
            <pc:docMk/>
            <pc:sldMk cId="2989068548" sldId="258"/>
            <ac:grpSpMk id="11" creationId="{0BD5D645-6743-4D18-9C83-C82B607C931B}"/>
          </ac:grpSpMkLst>
        </pc:grpChg>
        <pc:picChg chg="mod">
          <ac:chgData name="Gareth Cort" userId="70a7ccca9534fe0d" providerId="LiveId" clId="{F0AAEAEA-9BC4-4314-8D7A-F5D0AB9D5874}" dt="2019-12-12T11:37:36.031" v="378" actId="1037"/>
          <ac:picMkLst>
            <pc:docMk/>
            <pc:sldMk cId="2989068548" sldId="258"/>
            <ac:picMk id="6" creationId="{922CBA6C-9A76-4CC4-9849-D2028472F412}"/>
          </ac:picMkLst>
        </pc:picChg>
      </pc:sldChg>
      <pc:sldChg chg="addSp delSp modSp modAnim">
        <pc:chgData name="Gareth Cort" userId="70a7ccca9534fe0d" providerId="LiveId" clId="{F0AAEAEA-9BC4-4314-8D7A-F5D0AB9D5874}" dt="2019-12-12T11:45:58.145" v="616" actId="20577"/>
        <pc:sldMkLst>
          <pc:docMk/>
          <pc:sldMk cId="716222974" sldId="259"/>
        </pc:sldMkLst>
        <pc:spChg chg="mod">
          <ac:chgData name="Gareth Cort" userId="70a7ccca9534fe0d" providerId="LiveId" clId="{F0AAEAEA-9BC4-4314-8D7A-F5D0AB9D5874}" dt="2019-12-12T11:42:06.544" v="500" actId="14100"/>
          <ac:spMkLst>
            <pc:docMk/>
            <pc:sldMk cId="716222974" sldId="259"/>
            <ac:spMk id="2" creationId="{E0C993DF-B78A-43D7-8CF0-A0BF652BE248}"/>
          </ac:spMkLst>
        </pc:spChg>
        <pc:spChg chg="del mod">
          <ac:chgData name="Gareth Cort" userId="70a7ccca9534fe0d" providerId="LiveId" clId="{F0AAEAEA-9BC4-4314-8D7A-F5D0AB9D5874}" dt="2019-12-12T11:41:48.773" v="477" actId="478"/>
          <ac:spMkLst>
            <pc:docMk/>
            <pc:sldMk cId="716222974" sldId="259"/>
            <ac:spMk id="5" creationId="{2DB30758-2E8E-4EBA-9E06-59D7524310E8}"/>
          </ac:spMkLst>
        </pc:spChg>
        <pc:spChg chg="add mod">
          <ac:chgData name="Gareth Cort" userId="70a7ccca9534fe0d" providerId="LiveId" clId="{F0AAEAEA-9BC4-4314-8D7A-F5D0AB9D5874}" dt="2019-12-12T11:41:30.114" v="472" actId="20577"/>
          <ac:spMkLst>
            <pc:docMk/>
            <pc:sldMk cId="716222974" sldId="259"/>
            <ac:spMk id="11" creationId="{9196F1C9-27F6-49D2-B8B6-41BC4BAF8730}"/>
          </ac:spMkLst>
        </pc:spChg>
        <pc:spChg chg="add mod">
          <ac:chgData name="Gareth Cort" userId="70a7ccca9534fe0d" providerId="LiveId" clId="{F0AAEAEA-9BC4-4314-8D7A-F5D0AB9D5874}" dt="2019-12-12T11:45:58.145" v="616" actId="20577"/>
          <ac:spMkLst>
            <pc:docMk/>
            <pc:sldMk cId="716222974" sldId="259"/>
            <ac:spMk id="12" creationId="{A904FDD0-10C7-4DD0-88E3-3676AA593CC7}"/>
          </ac:spMkLst>
        </pc:spChg>
        <pc:spChg chg="add mod">
          <ac:chgData name="Gareth Cort" userId="70a7ccca9534fe0d" providerId="LiveId" clId="{F0AAEAEA-9BC4-4314-8D7A-F5D0AB9D5874}" dt="2019-12-12T11:41:46.182" v="476"/>
          <ac:spMkLst>
            <pc:docMk/>
            <pc:sldMk cId="716222974" sldId="259"/>
            <ac:spMk id="13" creationId="{26569D60-DAD3-46F1-A440-BB8C81774B3C}"/>
          </ac:spMkLst>
        </pc:spChg>
        <pc:grpChg chg="add">
          <ac:chgData name="Gareth Cort" userId="70a7ccca9534fe0d" providerId="LiveId" clId="{F0AAEAEA-9BC4-4314-8D7A-F5D0AB9D5874}" dt="2019-12-12T11:41:00.169" v="465"/>
          <ac:grpSpMkLst>
            <pc:docMk/>
            <pc:sldMk cId="716222974" sldId="259"/>
            <ac:grpSpMk id="7" creationId="{17092E7A-91F7-4765-A5F6-3A4C9470EACA}"/>
          </ac:grpSpMkLst>
        </pc:grpChg>
        <pc:picChg chg="mod">
          <ac:chgData name="Gareth Cort" userId="70a7ccca9534fe0d" providerId="LiveId" clId="{F0AAEAEA-9BC4-4314-8D7A-F5D0AB9D5874}" dt="2019-12-12T11:19:12.682" v="0"/>
          <ac:picMkLst>
            <pc:docMk/>
            <pc:sldMk cId="716222974" sldId="259"/>
            <ac:picMk id="6" creationId="{071ABC11-8D9E-4BA5-B97C-5B0FC5C2DBEB}"/>
          </ac:picMkLst>
        </pc:picChg>
      </pc:sldChg>
      <pc:sldChg chg="addSp delSp modSp modAnim">
        <pc:chgData name="Gareth Cort" userId="70a7ccca9534fe0d" providerId="LiveId" clId="{F0AAEAEA-9BC4-4314-8D7A-F5D0AB9D5874}" dt="2019-12-12T11:46:09.395" v="618" actId="478"/>
        <pc:sldMkLst>
          <pc:docMk/>
          <pc:sldMk cId="246840784" sldId="260"/>
        </pc:sldMkLst>
        <pc:spChg chg="del mod">
          <ac:chgData name="Gareth Cort" userId="70a7ccca9534fe0d" providerId="LiveId" clId="{F0AAEAEA-9BC4-4314-8D7A-F5D0AB9D5874}" dt="2019-12-12T11:44:26.062" v="572" actId="478"/>
          <ac:spMkLst>
            <pc:docMk/>
            <pc:sldMk cId="246840784" sldId="260"/>
            <ac:spMk id="2" creationId="{E0C993DF-B78A-43D7-8CF0-A0BF652BE248}"/>
          </ac:spMkLst>
        </pc:spChg>
        <pc:spChg chg="add mod">
          <ac:chgData name="Gareth Cort" userId="70a7ccca9534fe0d" providerId="LiveId" clId="{F0AAEAEA-9BC4-4314-8D7A-F5D0AB9D5874}" dt="2019-12-12T11:45:35.984" v="606" actId="403"/>
          <ac:spMkLst>
            <pc:docMk/>
            <pc:sldMk cId="246840784" sldId="260"/>
            <ac:spMk id="3" creationId="{64464B2B-17AE-40E1-BA67-A628E1A1C5F8}"/>
          </ac:spMkLst>
        </pc:spChg>
        <pc:spChg chg="del mod">
          <ac:chgData name="Gareth Cort" userId="70a7ccca9534fe0d" providerId="LiveId" clId="{F0AAEAEA-9BC4-4314-8D7A-F5D0AB9D5874}" dt="2019-12-12T11:46:09.395" v="618" actId="478"/>
          <ac:spMkLst>
            <pc:docMk/>
            <pc:sldMk cId="246840784" sldId="260"/>
            <ac:spMk id="5" creationId="{2DB30758-2E8E-4EBA-9E06-59D7524310E8}"/>
          </ac:spMkLst>
        </pc:spChg>
        <pc:spChg chg="add mod">
          <ac:chgData name="Gareth Cort" userId="70a7ccca9534fe0d" providerId="LiveId" clId="{F0AAEAEA-9BC4-4314-8D7A-F5D0AB9D5874}" dt="2019-12-12T11:45:47.237" v="614" actId="20577"/>
          <ac:spMkLst>
            <pc:docMk/>
            <pc:sldMk cId="246840784" sldId="260"/>
            <ac:spMk id="11" creationId="{D4F6A232-91FB-4172-AEAB-D0896505842B}"/>
          </ac:spMkLst>
        </pc:spChg>
        <pc:spChg chg="add mod">
          <ac:chgData name="Gareth Cort" userId="70a7ccca9534fe0d" providerId="LiveId" clId="{F0AAEAEA-9BC4-4314-8D7A-F5D0AB9D5874}" dt="2019-12-12T11:45:54.455" v="615"/>
          <ac:spMkLst>
            <pc:docMk/>
            <pc:sldMk cId="246840784" sldId="260"/>
            <ac:spMk id="12" creationId="{227CDB32-AE0D-4A73-975C-57490FACABA5}"/>
          </ac:spMkLst>
        </pc:spChg>
        <pc:spChg chg="add mod">
          <ac:chgData name="Gareth Cort" userId="70a7ccca9534fe0d" providerId="LiveId" clId="{F0AAEAEA-9BC4-4314-8D7A-F5D0AB9D5874}" dt="2019-12-12T11:46:06.286" v="617"/>
          <ac:spMkLst>
            <pc:docMk/>
            <pc:sldMk cId="246840784" sldId="260"/>
            <ac:spMk id="13" creationId="{F00C9205-3352-49C3-B446-F10B2C48C5B6}"/>
          </ac:spMkLst>
        </pc:spChg>
        <pc:grpChg chg="add">
          <ac:chgData name="Gareth Cort" userId="70a7ccca9534fe0d" providerId="LiveId" clId="{F0AAEAEA-9BC4-4314-8D7A-F5D0AB9D5874}" dt="2019-12-12T11:43:30.146" v="557"/>
          <ac:grpSpMkLst>
            <pc:docMk/>
            <pc:sldMk cId="246840784" sldId="260"/>
            <ac:grpSpMk id="7" creationId="{6FE80FC1-884F-40DD-87B3-5EE2650EFAE8}"/>
          </ac:grpSpMkLst>
        </pc:grpChg>
        <pc:picChg chg="mod">
          <ac:chgData name="Gareth Cort" userId="70a7ccca9534fe0d" providerId="LiveId" clId="{F0AAEAEA-9BC4-4314-8D7A-F5D0AB9D5874}" dt="2019-12-12T11:43:58.432" v="566" actId="1076"/>
          <ac:picMkLst>
            <pc:docMk/>
            <pc:sldMk cId="246840784" sldId="260"/>
            <ac:picMk id="6" creationId="{C282FF19-E045-4F58-8E6F-97BA870EFDAC}"/>
          </ac:picMkLst>
        </pc:picChg>
      </pc:sldChg>
      <pc:sldChg chg="addSp delSp modSp modAnim">
        <pc:chgData name="Gareth Cort" userId="70a7ccca9534fe0d" providerId="LiveId" clId="{F0AAEAEA-9BC4-4314-8D7A-F5D0AB9D5874}" dt="2019-12-12T11:49:35.102" v="657" actId="20577"/>
        <pc:sldMkLst>
          <pc:docMk/>
          <pc:sldMk cId="538875888" sldId="261"/>
        </pc:sldMkLst>
        <pc:spChg chg="mod">
          <ac:chgData name="Gareth Cort" userId="70a7ccca9534fe0d" providerId="LiveId" clId="{F0AAEAEA-9BC4-4314-8D7A-F5D0AB9D5874}" dt="2019-12-12T11:48:39.072" v="644" actId="1076"/>
          <ac:spMkLst>
            <pc:docMk/>
            <pc:sldMk cId="538875888" sldId="261"/>
            <ac:spMk id="2" creationId="{E0C993DF-B78A-43D7-8CF0-A0BF652BE248}"/>
          </ac:spMkLst>
        </pc:spChg>
        <pc:spChg chg="del mod">
          <ac:chgData name="Gareth Cort" userId="70a7ccca9534fe0d" providerId="LiveId" clId="{F0AAEAEA-9BC4-4314-8D7A-F5D0AB9D5874}" dt="2019-12-12T11:49:15.802" v="654" actId="478"/>
          <ac:spMkLst>
            <pc:docMk/>
            <pc:sldMk cId="538875888" sldId="261"/>
            <ac:spMk id="5" creationId="{2DB30758-2E8E-4EBA-9E06-59D7524310E8}"/>
          </ac:spMkLst>
        </pc:spChg>
        <pc:spChg chg="add del">
          <ac:chgData name="Gareth Cort" userId="70a7ccca9534fe0d" providerId="LiveId" clId="{F0AAEAEA-9BC4-4314-8D7A-F5D0AB9D5874}" dt="2019-12-12T11:48:46.687" v="647"/>
          <ac:spMkLst>
            <pc:docMk/>
            <pc:sldMk cId="538875888" sldId="261"/>
            <ac:spMk id="11" creationId="{21E1D389-2465-4966-B2F2-910C4DC011D1}"/>
          </ac:spMkLst>
        </pc:spChg>
        <pc:spChg chg="add del">
          <ac:chgData name="Gareth Cort" userId="70a7ccca9534fe0d" providerId="LiveId" clId="{F0AAEAEA-9BC4-4314-8D7A-F5D0AB9D5874}" dt="2019-12-12T11:48:46.687" v="647"/>
          <ac:spMkLst>
            <pc:docMk/>
            <pc:sldMk cId="538875888" sldId="261"/>
            <ac:spMk id="12" creationId="{E8C0B35A-385A-4796-BED1-59C39E444937}"/>
          </ac:spMkLst>
        </pc:spChg>
        <pc:spChg chg="add mod">
          <ac:chgData name="Gareth Cort" userId="70a7ccca9534fe0d" providerId="LiveId" clId="{F0AAEAEA-9BC4-4314-8D7A-F5D0AB9D5874}" dt="2019-12-12T11:48:58.710" v="650" actId="20577"/>
          <ac:spMkLst>
            <pc:docMk/>
            <pc:sldMk cId="538875888" sldId="261"/>
            <ac:spMk id="13" creationId="{F44AE6CD-FDBE-42E9-AF14-8EADCC2A223E}"/>
          </ac:spMkLst>
        </pc:spChg>
        <pc:spChg chg="add mod">
          <ac:chgData name="Gareth Cort" userId="70a7ccca9534fe0d" providerId="LiveId" clId="{F0AAEAEA-9BC4-4314-8D7A-F5D0AB9D5874}" dt="2019-12-12T11:49:06.758" v="652" actId="20577"/>
          <ac:spMkLst>
            <pc:docMk/>
            <pc:sldMk cId="538875888" sldId="261"/>
            <ac:spMk id="14" creationId="{6951FDE5-7509-4D5E-AB5A-3CB85D8F869D}"/>
          </ac:spMkLst>
        </pc:spChg>
        <pc:spChg chg="add mod">
          <ac:chgData name="Gareth Cort" userId="70a7ccca9534fe0d" providerId="LiveId" clId="{F0AAEAEA-9BC4-4314-8D7A-F5D0AB9D5874}" dt="2019-12-12T11:49:35.102" v="657" actId="20577"/>
          <ac:spMkLst>
            <pc:docMk/>
            <pc:sldMk cId="538875888" sldId="261"/>
            <ac:spMk id="15" creationId="{D8D1E653-0C60-4D9C-B7FE-121BA61EDE9F}"/>
          </ac:spMkLst>
        </pc:spChg>
        <pc:grpChg chg="add">
          <ac:chgData name="Gareth Cort" userId="70a7ccca9534fe0d" providerId="LiveId" clId="{F0AAEAEA-9BC4-4314-8D7A-F5D0AB9D5874}" dt="2019-12-12T11:48:11.602" v="632"/>
          <ac:grpSpMkLst>
            <pc:docMk/>
            <pc:sldMk cId="538875888" sldId="261"/>
            <ac:grpSpMk id="7" creationId="{BBA4B8E6-3121-4679-A6A2-C09808A7C0AA}"/>
          </ac:grpSpMkLst>
        </pc:grpChg>
        <pc:picChg chg="mod">
          <ac:chgData name="Gareth Cort" userId="70a7ccca9534fe0d" providerId="LiveId" clId="{F0AAEAEA-9BC4-4314-8D7A-F5D0AB9D5874}" dt="2019-12-12T11:19:12.682" v="0"/>
          <ac:picMkLst>
            <pc:docMk/>
            <pc:sldMk cId="538875888" sldId="261"/>
            <ac:picMk id="6" creationId="{F626F83E-EF80-4C9C-BABB-01708B9AEB85}"/>
          </ac:picMkLst>
        </pc:picChg>
      </pc:sldChg>
      <pc:sldChg chg="addSp delSp modSp modAnim">
        <pc:chgData name="Gareth Cort" userId="70a7ccca9534fe0d" providerId="LiveId" clId="{F0AAEAEA-9BC4-4314-8D7A-F5D0AB9D5874}" dt="2019-12-12T11:51:25.405" v="688" actId="478"/>
        <pc:sldMkLst>
          <pc:docMk/>
          <pc:sldMk cId="2747857936" sldId="262"/>
        </pc:sldMkLst>
        <pc:spChg chg="mod">
          <ac:chgData name="Gareth Cort" userId="70a7ccca9534fe0d" providerId="LiveId" clId="{F0AAEAEA-9BC4-4314-8D7A-F5D0AB9D5874}" dt="2019-12-12T11:50:47.761" v="681" actId="1076"/>
          <ac:spMkLst>
            <pc:docMk/>
            <pc:sldMk cId="2747857936" sldId="262"/>
            <ac:spMk id="2" creationId="{E0C993DF-B78A-43D7-8CF0-A0BF652BE248}"/>
          </ac:spMkLst>
        </pc:spChg>
        <pc:spChg chg="del mod">
          <ac:chgData name="Gareth Cort" userId="70a7ccca9534fe0d" providerId="LiveId" clId="{F0AAEAEA-9BC4-4314-8D7A-F5D0AB9D5874}" dt="2019-12-12T11:51:25.405" v="688" actId="478"/>
          <ac:spMkLst>
            <pc:docMk/>
            <pc:sldMk cId="2747857936" sldId="262"/>
            <ac:spMk id="5" creationId="{2DB30758-2E8E-4EBA-9E06-59D7524310E8}"/>
          </ac:spMkLst>
        </pc:spChg>
        <pc:spChg chg="add mod">
          <ac:chgData name="Gareth Cort" userId="70a7ccca9534fe0d" providerId="LiveId" clId="{F0AAEAEA-9BC4-4314-8D7A-F5D0AB9D5874}" dt="2019-12-12T11:51:07.753" v="685" actId="20577"/>
          <ac:spMkLst>
            <pc:docMk/>
            <pc:sldMk cId="2747857936" sldId="262"/>
            <ac:spMk id="14" creationId="{A6E62961-18F1-4161-96C9-BC4E140B6634}"/>
          </ac:spMkLst>
        </pc:spChg>
        <pc:spChg chg="add mod">
          <ac:chgData name="Gareth Cort" userId="70a7ccca9534fe0d" providerId="LiveId" clId="{F0AAEAEA-9BC4-4314-8D7A-F5D0AB9D5874}" dt="2019-12-12T11:51:15.110" v="686"/>
          <ac:spMkLst>
            <pc:docMk/>
            <pc:sldMk cId="2747857936" sldId="262"/>
            <ac:spMk id="15" creationId="{D05EAB36-7397-4524-ADB0-9CB6B06603DF}"/>
          </ac:spMkLst>
        </pc:spChg>
        <pc:spChg chg="add mod">
          <ac:chgData name="Gareth Cort" userId="70a7ccca9534fe0d" providerId="LiveId" clId="{F0AAEAEA-9BC4-4314-8D7A-F5D0AB9D5874}" dt="2019-12-12T11:51:21.504" v="687"/>
          <ac:spMkLst>
            <pc:docMk/>
            <pc:sldMk cId="2747857936" sldId="262"/>
            <ac:spMk id="16" creationId="{37B81E06-84F6-485F-AF8A-61FB5C977495}"/>
          </ac:spMkLst>
        </pc:spChg>
        <pc:grpChg chg="add">
          <ac:chgData name="Gareth Cort" userId="70a7ccca9534fe0d" providerId="LiveId" clId="{F0AAEAEA-9BC4-4314-8D7A-F5D0AB9D5874}" dt="2019-12-12T11:50:22.269" v="669"/>
          <ac:grpSpMkLst>
            <pc:docMk/>
            <pc:sldMk cId="2747857936" sldId="262"/>
            <ac:grpSpMk id="7" creationId="{88106EBE-4BAD-41F4-80FB-CDFF459DBC08}"/>
          </ac:grpSpMkLst>
        </pc:grpChg>
        <pc:grpChg chg="mod">
          <ac:chgData name="Gareth Cort" userId="70a7ccca9534fe0d" providerId="LiveId" clId="{F0AAEAEA-9BC4-4314-8D7A-F5D0AB9D5874}" dt="2019-12-12T11:19:12.682" v="0"/>
          <ac:grpSpMkLst>
            <pc:docMk/>
            <pc:sldMk cId="2747857936" sldId="262"/>
            <ac:grpSpMk id="13" creationId="{050CE59A-B058-4520-8E6B-0483F49B671C}"/>
          </ac:grpSpMkLst>
        </pc:grpChg>
      </pc:sldChg>
      <pc:sldChg chg="addSp delSp modSp">
        <pc:chgData name="Gareth Cort" userId="70a7ccca9534fe0d" providerId="LiveId" clId="{F0AAEAEA-9BC4-4314-8D7A-F5D0AB9D5874}" dt="2019-12-12T11:52:27.272" v="706" actId="1076"/>
        <pc:sldMkLst>
          <pc:docMk/>
          <pc:sldMk cId="1101954448" sldId="268"/>
        </pc:sldMkLst>
        <pc:spChg chg="mod">
          <ac:chgData name="Gareth Cort" userId="70a7ccca9534fe0d" providerId="LiveId" clId="{F0AAEAEA-9BC4-4314-8D7A-F5D0AB9D5874}" dt="2019-12-12T11:51:52.552" v="694" actId="1076"/>
          <ac:spMkLst>
            <pc:docMk/>
            <pc:sldMk cId="1101954448" sldId="268"/>
            <ac:spMk id="4" creationId="{7C3E5C78-5040-43CA-A1FD-208152079EF9}"/>
          </ac:spMkLst>
        </pc:spChg>
        <pc:spChg chg="del mod">
          <ac:chgData name="Gareth Cort" userId="70a7ccca9534fe0d" providerId="LiveId" clId="{F0AAEAEA-9BC4-4314-8D7A-F5D0AB9D5874}" dt="2019-12-12T11:51:37.358" v="690" actId="478"/>
          <ac:spMkLst>
            <pc:docMk/>
            <pc:sldMk cId="1101954448" sldId="268"/>
            <ac:spMk id="13" creationId="{09BFD9E3-022C-4EF0-9913-BD8430BB630E}"/>
          </ac:spMkLst>
        </pc:spChg>
        <pc:spChg chg="del mod">
          <ac:chgData name="Gareth Cort" userId="70a7ccca9534fe0d" providerId="LiveId" clId="{F0AAEAEA-9BC4-4314-8D7A-F5D0AB9D5874}" dt="2019-12-12T11:51:37.358" v="690" actId="478"/>
          <ac:spMkLst>
            <pc:docMk/>
            <pc:sldMk cId="1101954448" sldId="268"/>
            <ac:spMk id="14" creationId="{39FC6B33-EC42-4289-951A-C432ABA39847}"/>
          </ac:spMkLst>
        </pc:spChg>
        <pc:grpChg chg="add">
          <ac:chgData name="Gareth Cort" userId="70a7ccca9534fe0d" providerId="LiveId" clId="{F0AAEAEA-9BC4-4314-8D7A-F5D0AB9D5874}" dt="2019-12-12T11:51:35.147" v="689"/>
          <ac:grpSpMkLst>
            <pc:docMk/>
            <pc:sldMk cId="1101954448" sldId="268"/>
            <ac:grpSpMk id="9" creationId="{51152858-85DD-4868-8B6B-B719EA7028C8}"/>
          </ac:grpSpMkLst>
        </pc:grpChg>
        <pc:picChg chg="mod">
          <ac:chgData name="Gareth Cort" userId="70a7ccca9534fe0d" providerId="LiveId" clId="{F0AAEAEA-9BC4-4314-8D7A-F5D0AB9D5874}" dt="2019-12-12T11:51:57.905" v="696" actId="1076"/>
          <ac:picMkLst>
            <pc:docMk/>
            <pc:sldMk cId="1101954448" sldId="268"/>
            <ac:picMk id="6" creationId="{3DE42F81-03FA-47BF-8E15-2AE1629F3DE8}"/>
          </ac:picMkLst>
        </pc:picChg>
        <pc:picChg chg="mod">
          <ac:chgData name="Gareth Cort" userId="70a7ccca9534fe0d" providerId="LiveId" clId="{F0AAEAEA-9BC4-4314-8D7A-F5D0AB9D5874}" dt="2019-12-12T11:52:03.224" v="698" actId="1076"/>
          <ac:picMkLst>
            <pc:docMk/>
            <pc:sldMk cId="1101954448" sldId="268"/>
            <ac:picMk id="8" creationId="{8309EEE2-CCBE-4949-9018-446E0AE8C2C1}"/>
          </ac:picMkLst>
        </pc:picChg>
        <pc:picChg chg="mod">
          <ac:chgData name="Gareth Cort" userId="70a7ccca9534fe0d" providerId="LiveId" clId="{F0AAEAEA-9BC4-4314-8D7A-F5D0AB9D5874}" dt="2019-12-12T11:52:19.512" v="704" actId="1076"/>
          <ac:picMkLst>
            <pc:docMk/>
            <pc:sldMk cId="1101954448" sldId="268"/>
            <ac:picMk id="10" creationId="{1C29AF41-1DE6-48E5-A5C3-806A7EF03B45}"/>
          </ac:picMkLst>
        </pc:picChg>
        <pc:picChg chg="mod">
          <ac:chgData name="Gareth Cort" userId="70a7ccca9534fe0d" providerId="LiveId" clId="{F0AAEAEA-9BC4-4314-8D7A-F5D0AB9D5874}" dt="2019-12-12T11:52:27.272" v="706" actId="1076"/>
          <ac:picMkLst>
            <pc:docMk/>
            <pc:sldMk cId="1101954448" sldId="268"/>
            <ac:picMk id="12" creationId="{E99C3D87-9E2B-4024-8B03-6FF042426362}"/>
          </ac:picMkLst>
        </pc:picChg>
      </pc:sldChg>
      <pc:sldChg chg="addSp delSp modSp addCm delCm">
        <pc:chgData name="Gareth Cort" userId="70a7ccca9534fe0d" providerId="LiveId" clId="{F0AAEAEA-9BC4-4314-8D7A-F5D0AB9D5874}" dt="2019-12-12T11:54:11.612" v="727" actId="1592"/>
        <pc:sldMkLst>
          <pc:docMk/>
          <pc:sldMk cId="2413693305" sldId="269"/>
        </pc:sldMkLst>
        <pc:spChg chg="mod">
          <ac:chgData name="Gareth Cort" userId="70a7ccca9534fe0d" providerId="LiveId" clId="{F0AAEAEA-9BC4-4314-8D7A-F5D0AB9D5874}" dt="2019-12-12T11:52:47.880" v="712" actId="1076"/>
          <ac:spMkLst>
            <pc:docMk/>
            <pc:sldMk cId="2413693305" sldId="269"/>
            <ac:spMk id="2" creationId="{CA8301F5-7C04-4953-A81A-5ACA10041FA3}"/>
          </ac:spMkLst>
        </pc:spChg>
        <pc:spChg chg="mod">
          <ac:chgData name="Gareth Cort" userId="70a7ccca9534fe0d" providerId="LiveId" clId="{F0AAEAEA-9BC4-4314-8D7A-F5D0AB9D5874}" dt="2019-12-12T11:52:33.976" v="707" actId="14100"/>
          <ac:spMkLst>
            <pc:docMk/>
            <pc:sldMk cId="2413693305" sldId="269"/>
            <ac:spMk id="5" creationId="{2EE8CA60-F800-4690-B113-ED8A20D2398C}"/>
          </ac:spMkLst>
        </pc:spChg>
        <pc:spChg chg="mod">
          <ac:chgData name="Gareth Cort" userId="70a7ccca9534fe0d" providerId="LiveId" clId="{F0AAEAEA-9BC4-4314-8D7A-F5D0AB9D5874}" dt="2019-12-12T11:52:35.777" v="708" actId="14100"/>
          <ac:spMkLst>
            <pc:docMk/>
            <pc:sldMk cId="2413693305" sldId="269"/>
            <ac:spMk id="6" creationId="{A66069DE-304F-4C6B-89DD-D675D523272A}"/>
          </ac:spMkLst>
        </pc:spChg>
        <pc:spChg chg="mod">
          <ac:chgData name="Gareth Cort" userId="70a7ccca9534fe0d" providerId="LiveId" clId="{F0AAEAEA-9BC4-4314-8D7A-F5D0AB9D5874}" dt="2019-12-12T11:53:01.362" v="716" actId="14100"/>
          <ac:spMkLst>
            <pc:docMk/>
            <pc:sldMk cId="2413693305" sldId="269"/>
            <ac:spMk id="8" creationId="{AD14AB3C-0D06-4C5A-8073-131C2872C69B}"/>
          </ac:spMkLst>
        </pc:spChg>
        <pc:grpChg chg="mod">
          <ac:chgData name="Gareth Cort" userId="70a7ccca9534fe0d" providerId="LiveId" clId="{F0AAEAEA-9BC4-4314-8D7A-F5D0AB9D5874}" dt="2019-12-12T11:19:12.682" v="0"/>
          <ac:grpSpMkLst>
            <pc:docMk/>
            <pc:sldMk cId="2413693305" sldId="269"/>
            <ac:grpSpMk id="7" creationId="{ADC9C044-C305-4771-9C25-3F08F4B3012E}"/>
          </ac:grpSpMkLst>
        </pc:grpChg>
        <pc:picChg chg="mod">
          <ac:chgData name="Gareth Cort" userId="70a7ccca9534fe0d" providerId="LiveId" clId="{F0AAEAEA-9BC4-4314-8D7A-F5D0AB9D5874}" dt="2019-12-12T11:53:06.816" v="719" actId="1076"/>
          <ac:picMkLst>
            <pc:docMk/>
            <pc:sldMk cId="2413693305" sldId="269"/>
            <ac:picMk id="10" creationId="{3C6837DD-7C47-486A-B58C-1CBB08F29E89}"/>
          </ac:picMkLst>
        </pc:picChg>
        <pc:picChg chg="del mod">
          <ac:chgData name="Gareth Cort" userId="70a7ccca9534fe0d" providerId="LiveId" clId="{F0AAEAEA-9BC4-4314-8D7A-F5D0AB9D5874}" dt="2019-12-12T11:53:08.003" v="720" actId="478"/>
          <ac:picMkLst>
            <pc:docMk/>
            <pc:sldMk cId="2413693305" sldId="269"/>
            <ac:picMk id="11" creationId="{3A6B94B6-A031-48B9-B103-8E09F1F3F629}"/>
          </ac:picMkLst>
        </pc:picChg>
        <pc:picChg chg="del mod">
          <ac:chgData name="Gareth Cort" userId="70a7ccca9534fe0d" providerId="LiveId" clId="{F0AAEAEA-9BC4-4314-8D7A-F5D0AB9D5874}" dt="2019-12-12T11:53:08.603" v="721" actId="478"/>
          <ac:picMkLst>
            <pc:docMk/>
            <pc:sldMk cId="2413693305" sldId="269"/>
            <ac:picMk id="12" creationId="{BD7BAAB5-4094-4441-96AC-D4441D91439B}"/>
          </ac:picMkLst>
        </pc:picChg>
        <pc:picChg chg="add mod">
          <ac:chgData name="Gareth Cort" userId="70a7ccca9534fe0d" providerId="LiveId" clId="{F0AAEAEA-9BC4-4314-8D7A-F5D0AB9D5874}" dt="2019-12-12T11:53:13.658" v="723" actId="1076"/>
          <ac:picMkLst>
            <pc:docMk/>
            <pc:sldMk cId="2413693305" sldId="269"/>
            <ac:picMk id="13" creationId="{E34AC3B0-29AF-4629-AE48-3483997C9731}"/>
          </ac:picMkLst>
        </pc:picChg>
        <pc:picChg chg="add mod">
          <ac:chgData name="Gareth Cort" userId="70a7ccca9534fe0d" providerId="LiveId" clId="{F0AAEAEA-9BC4-4314-8D7A-F5D0AB9D5874}" dt="2019-12-12T11:53:21.104" v="725" actId="1076"/>
          <ac:picMkLst>
            <pc:docMk/>
            <pc:sldMk cId="2413693305" sldId="269"/>
            <ac:picMk id="14" creationId="{87F3A6EE-1A73-45DF-9902-8617A681251B}"/>
          </ac:picMkLst>
        </pc:picChg>
      </pc:sldChg>
      <pc:sldChg chg="addSp delSp modSp">
        <pc:chgData name="Gareth Cort" userId="70a7ccca9534fe0d" providerId="LiveId" clId="{F0AAEAEA-9BC4-4314-8D7A-F5D0AB9D5874}" dt="2019-12-12T11:50:15.744" v="668" actId="1076"/>
        <pc:sldMkLst>
          <pc:docMk/>
          <pc:sldMk cId="2462043506" sldId="270"/>
        </pc:sldMkLst>
        <pc:spChg chg="mod">
          <ac:chgData name="Gareth Cort" userId="70a7ccca9534fe0d" providerId="LiveId" clId="{F0AAEAEA-9BC4-4314-8D7A-F5D0AB9D5874}" dt="2019-12-12T11:49:59.135" v="662" actId="1076"/>
          <ac:spMkLst>
            <pc:docMk/>
            <pc:sldMk cId="2462043506" sldId="270"/>
            <ac:spMk id="4" creationId="{7C3E5C78-5040-43CA-A1FD-208152079EF9}"/>
          </ac:spMkLst>
        </pc:spChg>
        <pc:spChg chg="del mod">
          <ac:chgData name="Gareth Cort" userId="70a7ccca9534fe0d" providerId="LiveId" clId="{F0AAEAEA-9BC4-4314-8D7A-F5D0AB9D5874}" dt="2019-12-12T11:49:50.059" v="659" actId="478"/>
          <ac:spMkLst>
            <pc:docMk/>
            <pc:sldMk cId="2462043506" sldId="270"/>
            <ac:spMk id="13" creationId="{09BFD9E3-022C-4EF0-9913-BD8430BB630E}"/>
          </ac:spMkLst>
        </pc:spChg>
        <pc:spChg chg="del mod">
          <ac:chgData name="Gareth Cort" userId="70a7ccca9534fe0d" providerId="LiveId" clId="{F0AAEAEA-9BC4-4314-8D7A-F5D0AB9D5874}" dt="2019-12-12T11:49:50.059" v="659" actId="478"/>
          <ac:spMkLst>
            <pc:docMk/>
            <pc:sldMk cId="2462043506" sldId="270"/>
            <ac:spMk id="14" creationId="{39FC6B33-EC42-4289-951A-C432ABA39847}"/>
          </ac:spMkLst>
        </pc:spChg>
        <pc:grpChg chg="add">
          <ac:chgData name="Gareth Cort" userId="70a7ccca9534fe0d" providerId="LiveId" clId="{F0AAEAEA-9BC4-4314-8D7A-F5D0AB9D5874}" dt="2019-12-12T11:49:47.857" v="658"/>
          <ac:grpSpMkLst>
            <pc:docMk/>
            <pc:sldMk cId="2462043506" sldId="270"/>
            <ac:grpSpMk id="8" creationId="{66631285-1D89-4D95-A8F0-7449D639B4D7}"/>
          </ac:grpSpMkLst>
        </pc:grpChg>
        <pc:picChg chg="mod">
          <ac:chgData name="Gareth Cort" userId="70a7ccca9534fe0d" providerId="LiveId" clId="{F0AAEAEA-9BC4-4314-8D7A-F5D0AB9D5874}" dt="2019-12-12T11:50:15.744" v="668" actId="1076"/>
          <ac:picMkLst>
            <pc:docMk/>
            <pc:sldMk cId="2462043506" sldId="270"/>
            <ac:picMk id="3" creationId="{E06FFA65-F111-4223-B3D0-5416D918CA9C}"/>
          </ac:picMkLst>
        </pc:picChg>
        <pc:picChg chg="mod">
          <ac:chgData name="Gareth Cort" userId="70a7ccca9534fe0d" providerId="LiveId" clId="{F0AAEAEA-9BC4-4314-8D7A-F5D0AB9D5874}" dt="2019-12-12T11:50:07.752" v="666" actId="1076"/>
          <ac:picMkLst>
            <pc:docMk/>
            <pc:sldMk cId="2462043506" sldId="270"/>
            <ac:picMk id="6" creationId="{3DE42F81-03FA-47BF-8E15-2AE1629F3DE8}"/>
          </ac:picMkLst>
        </pc:picChg>
        <pc:picChg chg="mod">
          <ac:chgData name="Gareth Cort" userId="70a7ccca9534fe0d" providerId="LiveId" clId="{F0AAEAEA-9BC4-4314-8D7A-F5D0AB9D5874}" dt="2019-12-12T11:50:03.593" v="664" actId="1076"/>
          <ac:picMkLst>
            <pc:docMk/>
            <pc:sldMk cId="2462043506" sldId="270"/>
            <ac:picMk id="9" creationId="{BBD7FA76-E13A-42D5-A3B2-4EFE6A09F467}"/>
          </ac:picMkLst>
        </pc:picChg>
      </pc:sldChg>
      <pc:sldChg chg="addSp delSp modSp">
        <pc:chgData name="Gareth Cort" userId="70a7ccca9534fe0d" providerId="LiveId" clId="{F0AAEAEA-9BC4-4314-8D7A-F5D0AB9D5874}" dt="2019-12-12T11:46:54.249" v="631" actId="1076"/>
        <pc:sldMkLst>
          <pc:docMk/>
          <pc:sldMk cId="94500806" sldId="271"/>
        </pc:sldMkLst>
        <pc:spChg chg="mod">
          <ac:chgData name="Gareth Cort" userId="70a7ccca9534fe0d" providerId="LiveId" clId="{F0AAEAEA-9BC4-4314-8D7A-F5D0AB9D5874}" dt="2019-12-12T11:46:49.905" v="630" actId="14100"/>
          <ac:spMkLst>
            <pc:docMk/>
            <pc:sldMk cId="94500806" sldId="271"/>
            <ac:spMk id="4" creationId="{7C3E5C78-5040-43CA-A1FD-208152079EF9}"/>
          </ac:spMkLst>
        </pc:spChg>
        <pc:spChg chg="del mod">
          <ac:chgData name="Gareth Cort" userId="70a7ccca9534fe0d" providerId="LiveId" clId="{F0AAEAEA-9BC4-4314-8D7A-F5D0AB9D5874}" dt="2019-12-12T11:46:17.280" v="620" actId="478"/>
          <ac:spMkLst>
            <pc:docMk/>
            <pc:sldMk cId="94500806" sldId="271"/>
            <ac:spMk id="13" creationId="{09BFD9E3-022C-4EF0-9913-BD8430BB630E}"/>
          </ac:spMkLst>
        </pc:spChg>
        <pc:spChg chg="del mod">
          <ac:chgData name="Gareth Cort" userId="70a7ccca9534fe0d" providerId="LiveId" clId="{F0AAEAEA-9BC4-4314-8D7A-F5D0AB9D5874}" dt="2019-12-12T11:46:17.280" v="620" actId="478"/>
          <ac:spMkLst>
            <pc:docMk/>
            <pc:sldMk cId="94500806" sldId="271"/>
            <ac:spMk id="14" creationId="{39FC6B33-EC42-4289-951A-C432ABA39847}"/>
          </ac:spMkLst>
        </pc:spChg>
        <pc:grpChg chg="add">
          <ac:chgData name="Gareth Cort" userId="70a7ccca9534fe0d" providerId="LiveId" clId="{F0AAEAEA-9BC4-4314-8D7A-F5D0AB9D5874}" dt="2019-12-12T11:46:14.718" v="619"/>
          <ac:grpSpMkLst>
            <pc:docMk/>
            <pc:sldMk cId="94500806" sldId="271"/>
            <ac:grpSpMk id="8" creationId="{D416427C-B8A8-4CE6-B5C0-6D1EF39CE4FE}"/>
          </ac:grpSpMkLst>
        </pc:grpChg>
        <pc:picChg chg="mod">
          <ac:chgData name="Gareth Cort" userId="70a7ccca9534fe0d" providerId="LiveId" clId="{F0AAEAEA-9BC4-4314-8D7A-F5D0AB9D5874}" dt="2019-12-12T11:46:54.249" v="631" actId="1076"/>
          <ac:picMkLst>
            <pc:docMk/>
            <pc:sldMk cId="94500806" sldId="271"/>
            <ac:picMk id="3" creationId="{882C50F0-5CB9-4F04-8BD3-1CC3830B15B5}"/>
          </ac:picMkLst>
        </pc:picChg>
        <pc:picChg chg="mod">
          <ac:chgData name="Gareth Cort" userId="70a7ccca9534fe0d" providerId="LiveId" clId="{F0AAEAEA-9BC4-4314-8D7A-F5D0AB9D5874}" dt="2019-12-12T11:46:54.249" v="631" actId="1076"/>
          <ac:picMkLst>
            <pc:docMk/>
            <pc:sldMk cId="94500806" sldId="271"/>
            <ac:picMk id="7" creationId="{148F0B5B-198A-4435-A0C7-60ED4DDFABE9}"/>
          </ac:picMkLst>
        </pc:picChg>
        <pc:picChg chg="mod">
          <ac:chgData name="Gareth Cort" userId="70a7ccca9534fe0d" providerId="LiveId" clId="{F0AAEAEA-9BC4-4314-8D7A-F5D0AB9D5874}" dt="2019-12-12T11:46:54.249" v="631" actId="1076"/>
          <ac:picMkLst>
            <pc:docMk/>
            <pc:sldMk cId="94500806" sldId="271"/>
            <ac:picMk id="11" creationId="{203152BD-3452-4320-9B24-679C648B4549}"/>
          </ac:picMkLst>
        </pc:picChg>
      </pc:sldChg>
      <pc:sldChg chg="addSp delSp modSp">
        <pc:chgData name="Gareth Cort" userId="70a7ccca9534fe0d" providerId="LiveId" clId="{F0AAEAEA-9BC4-4314-8D7A-F5D0AB9D5874}" dt="2019-12-12T11:43:23.781" v="556" actId="1036"/>
        <pc:sldMkLst>
          <pc:docMk/>
          <pc:sldMk cId="1298068242" sldId="272"/>
        </pc:sldMkLst>
        <pc:spChg chg="mod">
          <ac:chgData name="Gareth Cort" userId="70a7ccca9534fe0d" providerId="LiveId" clId="{F0AAEAEA-9BC4-4314-8D7A-F5D0AB9D5874}" dt="2019-12-12T11:43:14.426" v="543" actId="14100"/>
          <ac:spMkLst>
            <pc:docMk/>
            <pc:sldMk cId="1298068242" sldId="272"/>
            <ac:spMk id="4" creationId="{7C3E5C78-5040-43CA-A1FD-208152079EF9}"/>
          </ac:spMkLst>
        </pc:spChg>
        <pc:spChg chg="del mod">
          <ac:chgData name="Gareth Cort" userId="70a7ccca9534fe0d" providerId="LiveId" clId="{F0AAEAEA-9BC4-4314-8D7A-F5D0AB9D5874}" dt="2019-12-12T11:42:37.205" v="532" actId="478"/>
          <ac:spMkLst>
            <pc:docMk/>
            <pc:sldMk cId="1298068242" sldId="272"/>
            <ac:spMk id="13" creationId="{09BFD9E3-022C-4EF0-9913-BD8430BB630E}"/>
          </ac:spMkLst>
        </pc:spChg>
        <pc:spChg chg="del mod">
          <ac:chgData name="Gareth Cort" userId="70a7ccca9534fe0d" providerId="LiveId" clId="{F0AAEAEA-9BC4-4314-8D7A-F5D0AB9D5874}" dt="2019-12-12T11:42:37.205" v="532" actId="478"/>
          <ac:spMkLst>
            <pc:docMk/>
            <pc:sldMk cId="1298068242" sldId="272"/>
            <ac:spMk id="14" creationId="{39FC6B33-EC42-4289-951A-C432ABA39847}"/>
          </ac:spMkLst>
        </pc:spChg>
        <pc:grpChg chg="add">
          <ac:chgData name="Gareth Cort" userId="70a7ccca9534fe0d" providerId="LiveId" clId="{F0AAEAEA-9BC4-4314-8D7A-F5D0AB9D5874}" dt="2019-12-12T11:42:33.996" v="531"/>
          <ac:grpSpMkLst>
            <pc:docMk/>
            <pc:sldMk cId="1298068242" sldId="272"/>
            <ac:grpSpMk id="10" creationId="{CD69C708-D9DE-4884-9FD5-8BAF6962A150}"/>
          </ac:grpSpMkLst>
        </pc:grpChg>
        <pc:grpChg chg="mod">
          <ac:chgData name="Gareth Cort" userId="70a7ccca9534fe0d" providerId="LiveId" clId="{F0AAEAEA-9BC4-4314-8D7A-F5D0AB9D5874}" dt="2019-12-12T11:43:23.781" v="556" actId="1036"/>
          <ac:grpSpMkLst>
            <pc:docMk/>
            <pc:sldMk cId="1298068242" sldId="272"/>
            <ac:grpSpMk id="11" creationId="{FFBE41C3-CA23-46AD-BEB4-B3912FCB2A9D}"/>
          </ac:grpSpMkLst>
        </pc:grpChg>
        <pc:picChg chg="mod">
          <ac:chgData name="Gareth Cort" userId="70a7ccca9534fe0d" providerId="LiveId" clId="{F0AAEAEA-9BC4-4314-8D7A-F5D0AB9D5874}" dt="2019-12-12T11:42:55.704" v="536" actId="1076"/>
          <ac:picMkLst>
            <pc:docMk/>
            <pc:sldMk cId="1298068242" sldId="272"/>
            <ac:picMk id="6" creationId="{3DE42F81-03FA-47BF-8E15-2AE1629F3DE8}"/>
          </ac:picMkLst>
        </pc:picChg>
        <pc:picChg chg="mod">
          <ac:chgData name="Gareth Cort" userId="70a7ccca9534fe0d" providerId="LiveId" clId="{F0AAEAEA-9BC4-4314-8D7A-F5D0AB9D5874}" dt="2019-12-12T11:43:00.568" v="538" actId="1076"/>
          <ac:picMkLst>
            <pc:docMk/>
            <pc:sldMk cId="1298068242" sldId="272"/>
            <ac:picMk id="9" creationId="{4223F946-4252-4EA9-94E0-D85685A0812F}"/>
          </ac:picMkLst>
        </pc:picChg>
      </pc:sldChg>
      <pc:sldChg chg="addSp delSp modSp">
        <pc:chgData name="Gareth Cort" userId="70a7ccca9534fe0d" providerId="LiveId" clId="{F0AAEAEA-9BC4-4314-8D7A-F5D0AB9D5874}" dt="2019-12-12T11:40:44.690" v="464" actId="1036"/>
        <pc:sldMkLst>
          <pc:docMk/>
          <pc:sldMk cId="4136702312" sldId="273"/>
        </pc:sldMkLst>
        <pc:spChg chg="mod">
          <ac:chgData name="Gareth Cort" userId="70a7ccca9534fe0d" providerId="LiveId" clId="{F0AAEAEA-9BC4-4314-8D7A-F5D0AB9D5874}" dt="2019-12-12T11:40:22.658" v="435" actId="404"/>
          <ac:spMkLst>
            <pc:docMk/>
            <pc:sldMk cId="4136702312" sldId="273"/>
            <ac:spMk id="4" creationId="{7C3E5C78-5040-43CA-A1FD-208152079EF9}"/>
          </ac:spMkLst>
        </pc:spChg>
        <pc:spChg chg="del mod">
          <ac:chgData name="Gareth Cort" userId="70a7ccca9534fe0d" providerId="LiveId" clId="{F0AAEAEA-9BC4-4314-8D7A-F5D0AB9D5874}" dt="2019-12-12T11:38:33.873" v="398" actId="478"/>
          <ac:spMkLst>
            <pc:docMk/>
            <pc:sldMk cId="4136702312" sldId="273"/>
            <ac:spMk id="13" creationId="{09BFD9E3-022C-4EF0-9913-BD8430BB630E}"/>
          </ac:spMkLst>
        </pc:spChg>
        <pc:spChg chg="del mod">
          <ac:chgData name="Gareth Cort" userId="70a7ccca9534fe0d" providerId="LiveId" clId="{F0AAEAEA-9BC4-4314-8D7A-F5D0AB9D5874}" dt="2019-12-12T11:38:35.782" v="399" actId="478"/>
          <ac:spMkLst>
            <pc:docMk/>
            <pc:sldMk cId="4136702312" sldId="273"/>
            <ac:spMk id="14" creationId="{39FC6B33-EC42-4289-951A-C432ABA39847}"/>
          </ac:spMkLst>
        </pc:spChg>
        <pc:grpChg chg="add del">
          <ac:chgData name="Gareth Cort" userId="70a7ccca9534fe0d" providerId="LiveId" clId="{F0AAEAEA-9BC4-4314-8D7A-F5D0AB9D5874}" dt="2019-12-12T11:32:15.932" v="202"/>
          <ac:grpSpMkLst>
            <pc:docMk/>
            <pc:sldMk cId="4136702312" sldId="273"/>
            <ac:grpSpMk id="10" creationId="{F60047F5-703B-4520-8F99-F4AD723B2E0E}"/>
          </ac:grpSpMkLst>
        </pc:grpChg>
        <pc:grpChg chg="add">
          <ac:chgData name="Gareth Cort" userId="70a7ccca9534fe0d" providerId="LiveId" clId="{F0AAEAEA-9BC4-4314-8D7A-F5D0AB9D5874}" dt="2019-12-12T11:38:32.331" v="397"/>
          <ac:grpSpMkLst>
            <pc:docMk/>
            <pc:sldMk cId="4136702312" sldId="273"/>
            <ac:grpSpMk id="19" creationId="{A9D4DF25-D128-40E1-B472-8A00F106300A}"/>
          </ac:grpSpMkLst>
        </pc:grpChg>
        <pc:picChg chg="mod">
          <ac:chgData name="Gareth Cort" userId="70a7ccca9534fe0d" providerId="LiveId" clId="{F0AAEAEA-9BC4-4314-8D7A-F5D0AB9D5874}" dt="2019-12-12T11:38:52.648" v="403" actId="1076"/>
          <ac:picMkLst>
            <pc:docMk/>
            <pc:sldMk cId="4136702312" sldId="273"/>
            <ac:picMk id="3" creationId="{3A6B784B-B39B-4DF2-BCCA-4773D423595A}"/>
          </ac:picMkLst>
        </pc:picChg>
        <pc:picChg chg="mod">
          <ac:chgData name="Gareth Cort" userId="70a7ccca9534fe0d" providerId="LiveId" clId="{F0AAEAEA-9BC4-4314-8D7A-F5D0AB9D5874}" dt="2019-12-12T11:40:32.147" v="445" actId="1035"/>
          <ac:picMkLst>
            <pc:docMk/>
            <pc:sldMk cId="4136702312" sldId="273"/>
            <ac:picMk id="7" creationId="{F2EBF005-6A30-4ABD-BBDE-18C669DC0618}"/>
          </ac:picMkLst>
        </pc:picChg>
        <pc:picChg chg="mod">
          <ac:chgData name="Gareth Cort" userId="70a7ccca9534fe0d" providerId="LiveId" clId="{F0AAEAEA-9BC4-4314-8D7A-F5D0AB9D5874}" dt="2019-12-12T11:40:34.935" v="446" actId="1036"/>
          <ac:picMkLst>
            <pc:docMk/>
            <pc:sldMk cId="4136702312" sldId="273"/>
            <ac:picMk id="11" creationId="{5070576A-5884-44C0-8F97-BA70E696BF76}"/>
          </ac:picMkLst>
        </pc:picChg>
        <pc:picChg chg="mod">
          <ac:chgData name="Gareth Cort" userId="70a7ccca9534fe0d" providerId="LiveId" clId="{F0AAEAEA-9BC4-4314-8D7A-F5D0AB9D5874}" dt="2019-12-12T11:40:40.832" v="457" actId="1036"/>
          <ac:picMkLst>
            <pc:docMk/>
            <pc:sldMk cId="4136702312" sldId="273"/>
            <ac:picMk id="16" creationId="{74B30564-3296-4871-A4EC-1F59408C86BC}"/>
          </ac:picMkLst>
        </pc:picChg>
        <pc:picChg chg="mod">
          <ac:chgData name="Gareth Cort" userId="70a7ccca9534fe0d" providerId="LiveId" clId="{F0AAEAEA-9BC4-4314-8D7A-F5D0AB9D5874}" dt="2019-12-12T11:40:44.690" v="464" actId="1036"/>
          <ac:picMkLst>
            <pc:docMk/>
            <pc:sldMk cId="4136702312" sldId="273"/>
            <ac:picMk id="18" creationId="{AA696159-7BB4-4935-B3D9-F041FBC15143}"/>
          </ac:picMkLst>
        </pc:picChg>
      </pc:sldChg>
      <pc:sldChg chg="addSp delSp modSp">
        <pc:chgData name="Gareth Cort" userId="70a7ccca9534fe0d" providerId="LiveId" clId="{F0AAEAEA-9BC4-4314-8D7A-F5D0AB9D5874}" dt="2019-12-12T11:38:30.474" v="396" actId="164"/>
        <pc:sldMkLst>
          <pc:docMk/>
          <pc:sldMk cId="2577632299" sldId="274"/>
        </pc:sldMkLst>
        <pc:spChg chg="mod">
          <ac:chgData name="Gareth Cort" userId="70a7ccca9534fe0d" providerId="LiveId" clId="{F0AAEAEA-9BC4-4314-8D7A-F5D0AB9D5874}" dt="2019-12-12T11:36:33.240" v="352" actId="1076"/>
          <ac:spMkLst>
            <pc:docMk/>
            <pc:sldMk cId="2577632299" sldId="274"/>
            <ac:spMk id="4" creationId="{7C3E5C78-5040-43CA-A1FD-208152079EF9}"/>
          </ac:spMkLst>
        </pc:spChg>
        <pc:spChg chg="mod topLvl">
          <ac:chgData name="Gareth Cort" userId="70a7ccca9534fe0d" providerId="LiveId" clId="{F0AAEAEA-9BC4-4314-8D7A-F5D0AB9D5874}" dt="2019-12-12T11:38:30.474" v="396" actId="164"/>
          <ac:spMkLst>
            <pc:docMk/>
            <pc:sldMk cId="2577632299" sldId="274"/>
            <ac:spMk id="9" creationId="{17C8B5BC-83BD-44F4-80D4-BC239ADA1548}"/>
          </ac:spMkLst>
        </pc:spChg>
        <pc:spChg chg="mod topLvl">
          <ac:chgData name="Gareth Cort" userId="70a7ccca9534fe0d" providerId="LiveId" clId="{F0AAEAEA-9BC4-4314-8D7A-F5D0AB9D5874}" dt="2019-12-12T11:38:30.474" v="396" actId="164"/>
          <ac:spMkLst>
            <pc:docMk/>
            <pc:sldMk cId="2577632299" sldId="274"/>
            <ac:spMk id="10" creationId="{0802D7BF-C24D-4145-BFF2-9C2955CBD979}"/>
          </ac:spMkLst>
        </pc:spChg>
        <pc:spChg chg="mod topLvl">
          <ac:chgData name="Gareth Cort" userId="70a7ccca9534fe0d" providerId="LiveId" clId="{F0AAEAEA-9BC4-4314-8D7A-F5D0AB9D5874}" dt="2019-12-12T11:38:30.474" v="396" actId="164"/>
          <ac:spMkLst>
            <pc:docMk/>
            <pc:sldMk cId="2577632299" sldId="274"/>
            <ac:spMk id="12" creationId="{89C01138-C6A8-4D6B-B9C5-50A3EBAD6EC3}"/>
          </ac:spMkLst>
        </pc:spChg>
        <pc:spChg chg="del mod">
          <ac:chgData name="Gareth Cort" userId="70a7ccca9534fe0d" providerId="LiveId" clId="{F0AAEAEA-9BC4-4314-8D7A-F5D0AB9D5874}" dt="2019-12-12T11:29:33.875" v="78" actId="478"/>
          <ac:spMkLst>
            <pc:docMk/>
            <pc:sldMk cId="2577632299" sldId="274"/>
            <ac:spMk id="13" creationId="{09BFD9E3-022C-4EF0-9913-BD8430BB630E}"/>
          </ac:spMkLst>
        </pc:spChg>
        <pc:spChg chg="del mod">
          <ac:chgData name="Gareth Cort" userId="70a7ccca9534fe0d" providerId="LiveId" clId="{F0AAEAEA-9BC4-4314-8D7A-F5D0AB9D5874}" dt="2019-12-12T11:29:36.269" v="79" actId="478"/>
          <ac:spMkLst>
            <pc:docMk/>
            <pc:sldMk cId="2577632299" sldId="274"/>
            <ac:spMk id="14" creationId="{39FC6B33-EC42-4289-951A-C432ABA39847}"/>
          </ac:spMkLst>
        </pc:spChg>
        <pc:grpChg chg="add mod">
          <ac:chgData name="Gareth Cort" userId="70a7ccca9534fe0d" providerId="LiveId" clId="{F0AAEAEA-9BC4-4314-8D7A-F5D0AB9D5874}" dt="2019-12-12T11:38:30.474" v="396" actId="164"/>
          <ac:grpSpMkLst>
            <pc:docMk/>
            <pc:sldMk cId="2577632299" sldId="274"/>
            <ac:grpSpMk id="2" creationId="{91E480A5-740E-4521-B15E-6667C6957521}"/>
          </ac:grpSpMkLst>
        </pc:grpChg>
        <pc:grpChg chg="add del mod">
          <ac:chgData name="Gareth Cort" userId="70a7ccca9534fe0d" providerId="LiveId" clId="{F0AAEAEA-9BC4-4314-8D7A-F5D0AB9D5874}" dt="2019-12-12T11:38:24.974" v="394" actId="165"/>
          <ac:grpSpMkLst>
            <pc:docMk/>
            <pc:sldMk cId="2577632299" sldId="274"/>
            <ac:grpSpMk id="8" creationId="{D939038E-F99F-429E-94A5-B0E62AAFA7CE}"/>
          </ac:grpSpMkLst>
        </pc:grpChg>
        <pc:picChg chg="mod">
          <ac:chgData name="Gareth Cort" userId="70a7ccca9534fe0d" providerId="LiveId" clId="{F0AAEAEA-9BC4-4314-8D7A-F5D0AB9D5874}" dt="2019-12-12T11:36:33.240" v="352" actId="1076"/>
          <ac:picMkLst>
            <pc:docMk/>
            <pc:sldMk cId="2577632299" sldId="274"/>
            <ac:picMk id="3" creationId="{B1672490-4B2A-45B4-96F6-A648671F1945}"/>
          </ac:picMkLst>
        </pc:picChg>
        <pc:picChg chg="mod">
          <ac:chgData name="Gareth Cort" userId="70a7ccca9534fe0d" providerId="LiveId" clId="{F0AAEAEA-9BC4-4314-8D7A-F5D0AB9D5874}" dt="2019-12-12T11:36:33.240" v="352" actId="1076"/>
          <ac:picMkLst>
            <pc:docMk/>
            <pc:sldMk cId="2577632299" sldId="274"/>
            <ac:picMk id="7" creationId="{5CF93CF1-9B1C-4677-9909-A420B56CFD2C}"/>
          </ac:picMkLst>
        </pc:picChg>
        <pc:picChg chg="mod">
          <ac:chgData name="Gareth Cort" userId="70a7ccca9534fe0d" providerId="LiveId" clId="{F0AAEAEA-9BC4-4314-8D7A-F5D0AB9D5874}" dt="2019-12-12T11:36:37.713" v="362" actId="1037"/>
          <ac:picMkLst>
            <pc:docMk/>
            <pc:sldMk cId="2577632299" sldId="274"/>
            <ac:picMk id="11" creationId="{576C3666-8C57-4926-ABF2-6E5166CEA74B}"/>
          </ac:picMkLst>
        </pc:picChg>
      </pc:sldChg>
      <pc:sldChg chg="addSp delSp modSp mod setBg setClrOvrMap">
        <pc:chgData name="Gareth Cort" userId="70a7ccca9534fe0d" providerId="LiveId" clId="{F0AAEAEA-9BC4-4314-8D7A-F5D0AB9D5874}" dt="2019-12-12T11:32:57.579" v="298" actId="2711"/>
        <pc:sldMkLst>
          <pc:docMk/>
          <pc:sldMk cId="3694437384" sldId="275"/>
        </pc:sldMkLst>
        <pc:spChg chg="mod ord">
          <ac:chgData name="Gareth Cort" userId="70a7ccca9534fe0d" providerId="LiveId" clId="{F0AAEAEA-9BC4-4314-8D7A-F5D0AB9D5874}" dt="2019-12-12T11:24:17.480" v="23" actId="26606"/>
          <ac:spMkLst>
            <pc:docMk/>
            <pc:sldMk cId="3694437384" sldId="275"/>
            <ac:spMk id="7" creationId="{D8C251CA-C627-4833-8E6D-618C373E8D46}"/>
          </ac:spMkLst>
        </pc:spChg>
        <pc:spChg chg="mod ord">
          <ac:chgData name="Gareth Cort" userId="70a7ccca9534fe0d" providerId="LiveId" clId="{F0AAEAEA-9BC4-4314-8D7A-F5D0AB9D5874}" dt="2019-12-12T11:32:57.579" v="298" actId="2711"/>
          <ac:spMkLst>
            <pc:docMk/>
            <pc:sldMk cId="3694437384" sldId="275"/>
            <ac:spMk id="8" creationId="{D8C251CA-C627-4833-8E6D-618C373E8D46}"/>
          </ac:spMkLst>
        </pc:spChg>
        <pc:spChg chg="del mod">
          <ac:chgData name="Gareth Cort" userId="70a7ccca9534fe0d" providerId="LiveId" clId="{F0AAEAEA-9BC4-4314-8D7A-F5D0AB9D5874}" dt="2019-12-12T11:24:09.273" v="20" actId="478"/>
          <ac:spMkLst>
            <pc:docMk/>
            <pc:sldMk cId="3694437384" sldId="275"/>
            <ac:spMk id="11" creationId="{685248EF-345B-44A2-9729-19F1636AFED3}"/>
          </ac:spMkLst>
        </pc:spChg>
        <pc:spChg chg="add">
          <ac:chgData name="Gareth Cort" userId="70a7ccca9534fe0d" providerId="LiveId" clId="{F0AAEAEA-9BC4-4314-8D7A-F5D0AB9D5874}" dt="2019-12-12T11:24:09.740" v="21"/>
          <ac:spMkLst>
            <pc:docMk/>
            <pc:sldMk cId="3694437384" sldId="275"/>
            <ac:spMk id="14" creationId="{47A30CF8-DB49-47BE-B0DA-2A42261F4179}"/>
          </ac:spMkLst>
        </pc:spChg>
        <pc:spChg chg="add del">
          <ac:chgData name="Gareth Cort" userId="70a7ccca9534fe0d" providerId="LiveId" clId="{F0AAEAEA-9BC4-4314-8D7A-F5D0AB9D5874}" dt="2019-12-12T11:24:17.480" v="23" actId="26606"/>
          <ac:spMkLst>
            <pc:docMk/>
            <pc:sldMk cId="3694437384" sldId="275"/>
            <ac:spMk id="21" creationId="{74DEA32D-DC21-471A-97C9-7A43FF59ADD9}"/>
          </ac:spMkLst>
        </pc:spChg>
        <pc:spChg chg="add del">
          <ac:chgData name="Gareth Cort" userId="70a7ccca9534fe0d" providerId="LiveId" clId="{F0AAEAEA-9BC4-4314-8D7A-F5D0AB9D5874}" dt="2019-12-12T11:24:17.480" v="23" actId="26606"/>
          <ac:spMkLst>
            <pc:docMk/>
            <pc:sldMk cId="3694437384" sldId="275"/>
            <ac:spMk id="23" creationId="{7695D806-0BD6-41DF-81C3-D8C135B40B03}"/>
          </ac:spMkLst>
        </pc:spChg>
        <pc:spChg chg="add del">
          <ac:chgData name="Gareth Cort" userId="70a7ccca9534fe0d" providerId="LiveId" clId="{F0AAEAEA-9BC4-4314-8D7A-F5D0AB9D5874}" dt="2019-12-12T11:24:17.480" v="23" actId="26606"/>
          <ac:spMkLst>
            <pc:docMk/>
            <pc:sldMk cId="3694437384" sldId="275"/>
            <ac:spMk id="25" creationId="{5351B1B0-ABAE-4DCC-9C3E-ACDF4485F8E7}"/>
          </ac:spMkLst>
        </pc:spChg>
        <pc:picChg chg="add mod">
          <ac:chgData name="Gareth Cort" userId="70a7ccca9534fe0d" providerId="LiveId" clId="{F0AAEAEA-9BC4-4314-8D7A-F5D0AB9D5874}" dt="2019-12-12T11:24:17.480" v="23" actId="26606"/>
          <ac:picMkLst>
            <pc:docMk/>
            <pc:sldMk cId="3694437384" sldId="275"/>
            <ac:picMk id="3" creationId="{FEF04FD4-5E70-4FBA-965D-C8D16E98323B}"/>
          </ac:picMkLst>
        </pc:picChg>
        <pc:picChg chg="add del mod">
          <ac:chgData name="Gareth Cort" userId="70a7ccca9534fe0d" providerId="LiveId" clId="{F0AAEAEA-9BC4-4314-8D7A-F5D0AB9D5874}" dt="2019-12-12T11:22:05.653" v="14" actId="478"/>
          <ac:picMkLst>
            <pc:docMk/>
            <pc:sldMk cId="3694437384" sldId="275"/>
            <ac:picMk id="4" creationId="{00000000-0000-0000-0000-000000000000}"/>
          </ac:picMkLst>
        </pc:picChg>
        <pc:picChg chg="del mod">
          <ac:chgData name="Gareth Cort" userId="70a7ccca9534fe0d" providerId="LiveId" clId="{F0AAEAEA-9BC4-4314-8D7A-F5D0AB9D5874}" dt="2019-12-12T11:24:09.273" v="20" actId="478"/>
          <ac:picMkLst>
            <pc:docMk/>
            <pc:sldMk cId="3694437384" sldId="275"/>
            <ac:picMk id="10" creationId="{8D9D45C5-1086-49EA-8FAA-948175137CA4}"/>
          </ac:picMkLst>
        </pc:picChg>
        <pc:picChg chg="add mod">
          <ac:chgData name="Gareth Cort" userId="70a7ccca9534fe0d" providerId="LiveId" clId="{F0AAEAEA-9BC4-4314-8D7A-F5D0AB9D5874}" dt="2019-12-12T11:24:17.480" v="23" actId="26606"/>
          <ac:picMkLst>
            <pc:docMk/>
            <pc:sldMk cId="3694437384" sldId="275"/>
            <ac:picMk id="12" creationId="{35CEE2E9-A4D4-45AB-930B-AC576EE098C4}"/>
          </ac:picMkLst>
        </pc:picChg>
        <pc:picChg chg="del mod">
          <ac:chgData name="Gareth Cort" userId="70a7ccca9534fe0d" providerId="LiveId" clId="{F0AAEAEA-9BC4-4314-8D7A-F5D0AB9D5874}" dt="2019-12-12T11:24:09.273" v="20" actId="478"/>
          <ac:picMkLst>
            <pc:docMk/>
            <pc:sldMk cId="3694437384" sldId="275"/>
            <ac:picMk id="13" creationId="{4694F0B1-BF06-4D2A-9E72-6B336A15782D}"/>
          </ac:picMkLst>
        </pc:picChg>
        <pc:picChg chg="add">
          <ac:chgData name="Gareth Cort" userId="70a7ccca9534fe0d" providerId="LiveId" clId="{F0AAEAEA-9BC4-4314-8D7A-F5D0AB9D5874}" dt="2019-12-12T11:24:09.740" v="21"/>
          <ac:picMkLst>
            <pc:docMk/>
            <pc:sldMk cId="3694437384" sldId="275"/>
            <ac:picMk id="15" creationId="{0DD739ED-566F-40F1-B357-3936806ECAF3}"/>
          </ac:picMkLst>
        </pc:picChg>
        <pc:picChg chg="add mod ord">
          <ac:chgData name="Gareth Cort" userId="70a7ccca9534fe0d" providerId="LiveId" clId="{F0AAEAEA-9BC4-4314-8D7A-F5D0AB9D5874}" dt="2019-12-12T11:24:17.480" v="23" actId="26606"/>
          <ac:picMkLst>
            <pc:docMk/>
            <pc:sldMk cId="3694437384" sldId="275"/>
            <ac:picMk id="16" creationId="{A1123D97-A3C5-44F2-81A3-86B83A1C54AF}"/>
          </ac:picMkLst>
        </pc:picChg>
        <pc:picChg chg="del mod">
          <ac:chgData name="Gareth Cort" userId="70a7ccca9534fe0d" providerId="LiveId" clId="{F0AAEAEA-9BC4-4314-8D7A-F5D0AB9D5874}" dt="2019-12-12T11:24:09.273" v="20" actId="478"/>
          <ac:picMkLst>
            <pc:docMk/>
            <pc:sldMk cId="3694437384" sldId="275"/>
            <ac:picMk id="17" creationId="{64752E98-B7AB-45C0-9312-EA59905B47A4}"/>
          </ac:picMkLst>
        </pc:picChg>
      </pc:sldChg>
      <pc:sldMasterChg chg="modSp modSldLayout">
        <pc:chgData name="Gareth Cort" userId="70a7ccca9534fe0d" providerId="LiveId" clId="{F0AAEAEA-9BC4-4314-8D7A-F5D0AB9D5874}" dt="2019-12-12T11:19:12.682" v="0"/>
        <pc:sldMasterMkLst>
          <pc:docMk/>
          <pc:sldMasterMk cId="3471096590" sldId="2147483648"/>
        </pc:sldMasterMkLst>
        <pc:spChg chg="mod">
          <ac:chgData name="Gareth Cort" userId="70a7ccca9534fe0d" providerId="LiveId" clId="{F0AAEAEA-9BC4-4314-8D7A-F5D0AB9D5874}" dt="2019-12-12T11:19:12.682" v="0"/>
          <ac:spMkLst>
            <pc:docMk/>
            <pc:sldMasterMk cId="3471096590" sldId="2147483648"/>
            <ac:spMk id="2" creationId="{6D30BAF7-2F74-4E28-B214-EF70A155F989}"/>
          </ac:spMkLst>
        </pc:spChg>
        <pc:spChg chg="mod">
          <ac:chgData name="Gareth Cort" userId="70a7ccca9534fe0d" providerId="LiveId" clId="{F0AAEAEA-9BC4-4314-8D7A-F5D0AB9D5874}" dt="2019-12-12T11:19:12.682" v="0"/>
          <ac:spMkLst>
            <pc:docMk/>
            <pc:sldMasterMk cId="3471096590" sldId="2147483648"/>
            <ac:spMk id="3" creationId="{3DA3B148-EA12-4E22-BF01-B1581E4E5BB7}"/>
          </ac:spMkLst>
        </pc:spChg>
        <pc:spChg chg="mod">
          <ac:chgData name="Gareth Cort" userId="70a7ccca9534fe0d" providerId="LiveId" clId="{F0AAEAEA-9BC4-4314-8D7A-F5D0AB9D5874}" dt="2019-12-12T11:19:12.682" v="0"/>
          <ac:spMkLst>
            <pc:docMk/>
            <pc:sldMasterMk cId="3471096590" sldId="2147483648"/>
            <ac:spMk id="4" creationId="{B2BDB9F7-3A68-4A73-92D0-25F8E2A2D853}"/>
          </ac:spMkLst>
        </pc:spChg>
        <pc:spChg chg="mod">
          <ac:chgData name="Gareth Cort" userId="70a7ccca9534fe0d" providerId="LiveId" clId="{F0AAEAEA-9BC4-4314-8D7A-F5D0AB9D5874}" dt="2019-12-12T11:19:12.682" v="0"/>
          <ac:spMkLst>
            <pc:docMk/>
            <pc:sldMasterMk cId="3471096590" sldId="2147483648"/>
            <ac:spMk id="5" creationId="{703A34F9-8498-4BAC-872B-43D8ABEC77FE}"/>
          </ac:spMkLst>
        </pc:spChg>
        <pc:spChg chg="mod">
          <ac:chgData name="Gareth Cort" userId="70a7ccca9534fe0d" providerId="LiveId" clId="{F0AAEAEA-9BC4-4314-8D7A-F5D0AB9D5874}" dt="2019-12-12T11:19:12.682" v="0"/>
          <ac:spMkLst>
            <pc:docMk/>
            <pc:sldMasterMk cId="3471096590" sldId="2147483648"/>
            <ac:spMk id="6" creationId="{4D6B2E9C-3753-4E4C-8139-6F5258BC8CFD}"/>
          </ac:spMkLst>
        </pc:sp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3838648719" sldId="2147483649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3838648719" sldId="2147483649"/>
              <ac:spMk id="2" creationId="{914F5722-ACB1-40E4-A82D-5A18340940BD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3838648719" sldId="2147483649"/>
              <ac:spMk id="3" creationId="{CB001D6A-C043-42F7-BE83-E603FF4726B4}"/>
            </ac:spMkLst>
          </pc:spChg>
        </pc:sldLayout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3088962022" sldId="2147483651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3088962022" sldId="2147483651"/>
              <ac:spMk id="2" creationId="{3C56EC9B-30C3-4E66-AE5A-502AB2AD7C5E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3088962022" sldId="2147483651"/>
              <ac:spMk id="3" creationId="{8033198D-5FE3-4CF8-ADA9-644D89EE828D}"/>
            </ac:spMkLst>
          </pc:spChg>
        </pc:sldLayout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1857325661" sldId="2147483652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857325661" sldId="2147483652"/>
              <ac:spMk id="3" creationId="{70478999-02EA-4A1C-B95E-644E505360AF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857325661" sldId="2147483652"/>
              <ac:spMk id="4" creationId="{1FB3645C-77D6-4B1A-93C6-DCEE97E7B53D}"/>
            </ac:spMkLst>
          </pc:spChg>
        </pc:sldLayout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1576320948" sldId="2147483653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76320948" sldId="2147483653"/>
              <ac:spMk id="2" creationId="{8DC303B0-800B-4F47-8472-07E34491CCB6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76320948" sldId="2147483653"/>
              <ac:spMk id="3" creationId="{74EC2AFF-41AE-453E-B1CA-61D336583FA0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76320948" sldId="2147483653"/>
              <ac:spMk id="4" creationId="{127B7528-4BD4-439C-8F2F-370941424EDC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76320948" sldId="2147483653"/>
              <ac:spMk id="5" creationId="{551D0886-E470-4774-9318-40C31D974FDF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76320948" sldId="2147483653"/>
              <ac:spMk id="6" creationId="{4E150DFF-D9B6-4897-AFEE-0A6D167BD863}"/>
            </ac:spMkLst>
          </pc:spChg>
        </pc:sldLayout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1541400126" sldId="2147483656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41400126" sldId="2147483656"/>
              <ac:spMk id="2" creationId="{2F5529F4-A777-45DD-8895-BB8D39DED0F7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41400126" sldId="2147483656"/>
              <ac:spMk id="3" creationId="{7C590903-77A1-441A-A33E-D33219918D01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1541400126" sldId="2147483656"/>
              <ac:spMk id="4" creationId="{450CAF05-CE91-4639-B3CB-087092EFC979}"/>
            </ac:spMkLst>
          </pc:spChg>
        </pc:sldLayout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2723443689" sldId="2147483657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2723443689" sldId="2147483657"/>
              <ac:spMk id="2" creationId="{1587E7DB-71F1-47B8-B95D-5F00AB92B0C3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2723443689" sldId="2147483657"/>
              <ac:spMk id="3" creationId="{C26106A2-B4A3-410F-BB45-7F97AAA19EB9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2723443689" sldId="2147483657"/>
              <ac:spMk id="4" creationId="{E8AF8EFC-FC2B-4720-9712-711538EEC4FF}"/>
            </ac:spMkLst>
          </pc:spChg>
        </pc:sldLayoutChg>
        <pc:sldLayoutChg chg="modSp">
          <pc:chgData name="Gareth Cort" userId="70a7ccca9534fe0d" providerId="LiveId" clId="{F0AAEAEA-9BC4-4314-8D7A-F5D0AB9D5874}" dt="2019-12-12T11:19:12.682" v="0"/>
          <pc:sldLayoutMkLst>
            <pc:docMk/>
            <pc:sldMasterMk cId="3471096590" sldId="2147483648"/>
            <pc:sldLayoutMk cId="2735330782" sldId="2147483659"/>
          </pc:sldLayoutMkLst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2735330782" sldId="2147483659"/>
              <ac:spMk id="2" creationId="{0FBCC77C-0C83-4007-B565-57E6BF4CC39E}"/>
            </ac:spMkLst>
          </pc:spChg>
          <pc:spChg chg="mod">
            <ac:chgData name="Gareth Cort" userId="70a7ccca9534fe0d" providerId="LiveId" clId="{F0AAEAEA-9BC4-4314-8D7A-F5D0AB9D5874}" dt="2019-12-12T11:19:12.682" v="0"/>
            <ac:spMkLst>
              <pc:docMk/>
              <pc:sldMasterMk cId="3471096590" sldId="2147483648"/>
              <pc:sldLayoutMk cId="2735330782" sldId="2147483659"/>
              <ac:spMk id="3" creationId="{065D428F-CF1A-4BBF-8FD5-6BB0A2DCEADF}"/>
            </ac:spMkLst>
          </pc:spChg>
        </pc:sldLayoutChg>
      </pc:sldMasterChg>
      <pc:sldMasterChg chg="addSp delSp">
        <pc:chgData name="Gareth Cort" userId="70a7ccca9534fe0d" providerId="LiveId" clId="{F0AAEAEA-9BC4-4314-8D7A-F5D0AB9D5874}" dt="2019-12-12T11:21:32.451" v="10"/>
        <pc:sldMasterMkLst>
          <pc:docMk/>
          <pc:sldMasterMk cId="2735690163" sldId="2147483660"/>
        </pc:sldMasterMkLst>
        <pc:spChg chg="del">
          <ac:chgData name="Gareth Cort" userId="70a7ccca9534fe0d" providerId="LiveId" clId="{F0AAEAEA-9BC4-4314-8D7A-F5D0AB9D5874}" dt="2019-12-12T11:21:21.959" v="5" actId="478"/>
          <ac:spMkLst>
            <pc:docMk/>
            <pc:sldMasterMk cId="2735690163" sldId="2147483660"/>
            <ac:spMk id="2" creationId="{00000000-0000-0000-0000-000000000000}"/>
          </ac:spMkLst>
        </pc:spChg>
        <pc:spChg chg="del">
          <ac:chgData name="Gareth Cort" userId="70a7ccca9534fe0d" providerId="LiveId" clId="{F0AAEAEA-9BC4-4314-8D7A-F5D0AB9D5874}" dt="2019-12-12T11:21:23.372" v="6" actId="478"/>
          <ac:spMkLst>
            <pc:docMk/>
            <pc:sldMasterMk cId="2735690163" sldId="2147483660"/>
            <ac:spMk id="3" creationId="{00000000-0000-0000-0000-000000000000}"/>
          </ac:spMkLst>
        </pc:spChg>
        <pc:spChg chg="del">
          <ac:chgData name="Gareth Cort" userId="70a7ccca9534fe0d" providerId="LiveId" clId="{F0AAEAEA-9BC4-4314-8D7A-F5D0AB9D5874}" dt="2019-12-12T11:21:24.111" v="7" actId="478"/>
          <ac:spMkLst>
            <pc:docMk/>
            <pc:sldMasterMk cId="2735690163" sldId="2147483660"/>
            <ac:spMk id="4" creationId="{00000000-0000-0000-0000-000000000000}"/>
          </ac:spMkLst>
        </pc:spChg>
        <pc:spChg chg="del">
          <ac:chgData name="Gareth Cort" userId="70a7ccca9534fe0d" providerId="LiveId" clId="{F0AAEAEA-9BC4-4314-8D7A-F5D0AB9D5874}" dt="2019-12-12T11:21:25.096" v="8" actId="478"/>
          <ac:spMkLst>
            <pc:docMk/>
            <pc:sldMasterMk cId="2735690163" sldId="2147483660"/>
            <ac:spMk id="5" creationId="{00000000-0000-0000-0000-000000000000}"/>
          </ac:spMkLst>
        </pc:spChg>
        <pc:spChg chg="del">
          <ac:chgData name="Gareth Cort" userId="70a7ccca9534fe0d" providerId="LiveId" clId="{F0AAEAEA-9BC4-4314-8D7A-F5D0AB9D5874}" dt="2019-12-12T11:21:26.511" v="9" actId="478"/>
          <ac:spMkLst>
            <pc:docMk/>
            <pc:sldMasterMk cId="2735690163" sldId="2147483660"/>
            <ac:spMk id="6" creationId="{00000000-0000-0000-0000-000000000000}"/>
          </ac:spMkLst>
        </pc:spChg>
        <pc:spChg chg="add">
          <ac:chgData name="Gareth Cort" userId="70a7ccca9534fe0d" providerId="LiveId" clId="{F0AAEAEA-9BC4-4314-8D7A-F5D0AB9D5874}" dt="2019-12-12T11:21:32.451" v="10"/>
          <ac:spMkLst>
            <pc:docMk/>
            <pc:sldMasterMk cId="2735690163" sldId="2147483660"/>
            <ac:spMk id="7" creationId="{D61D1CB5-1D66-4864-987E-D079160E48CF}"/>
          </ac:spMkLst>
        </pc:spChg>
        <pc:picChg chg="add">
          <ac:chgData name="Gareth Cort" userId="70a7ccca9534fe0d" providerId="LiveId" clId="{F0AAEAEA-9BC4-4314-8D7A-F5D0AB9D5874}" dt="2019-12-12T11:21:32.451" v="10"/>
          <ac:picMkLst>
            <pc:docMk/>
            <pc:sldMasterMk cId="2735690163" sldId="2147483660"/>
            <ac:picMk id="8" creationId="{8761C7CC-CC4E-46F8-B05C-CF254E175B4F}"/>
          </ac:picMkLst>
        </pc:picChg>
        <pc:picChg chg="add">
          <ac:chgData name="Gareth Cort" userId="70a7ccca9534fe0d" providerId="LiveId" clId="{F0AAEAEA-9BC4-4314-8D7A-F5D0AB9D5874}" dt="2019-12-12T11:21:32.451" v="10"/>
          <ac:picMkLst>
            <pc:docMk/>
            <pc:sldMasterMk cId="2735690163" sldId="2147483660"/>
            <ac:picMk id="9" creationId="{942CAAA5-D4C1-4ADE-BD34-E805CAA200E9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B64AD-B754-461C-A4CF-2B3240F9E092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A7877-4CD3-4EAF-ABB5-732DD29300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865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2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A7877-4CD3-4EAF-ABB5-732DD29300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43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06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78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36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90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31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34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33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5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35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35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5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1D1CB5-1D66-4864-987E-D079160E48C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BEEFF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61C7CC-CC4E-46F8-B05C-CF254E175B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218">
            <a:off x="7507979" y="-2185810"/>
            <a:ext cx="3813080" cy="3798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2CAAA5-D4C1-4ADE-BD34-E805CAA200E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106" y="5025414"/>
            <a:ext cx="3813080" cy="37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9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childnet.com/star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C251CA-C627-4833-8E6D-618C373E8D46}"/>
              </a:ext>
            </a:extLst>
          </p:cNvPr>
          <p:cNvSpPr/>
          <p:nvPr/>
        </p:nvSpPr>
        <p:spPr>
          <a:xfrm>
            <a:off x="3180479" y="1577994"/>
            <a:ext cx="2593980" cy="56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3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point 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C251CA-C627-4833-8E6D-618C373E8D46}"/>
              </a:ext>
            </a:extLst>
          </p:cNvPr>
          <p:cNvSpPr/>
          <p:nvPr/>
        </p:nvSpPr>
        <p:spPr>
          <a:xfrm>
            <a:off x="1256624" y="2497889"/>
            <a:ext cx="6511481" cy="1391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4050" dirty="0">
                <a:ea typeface="Calibri" panose="020F0502020204030204" pitchFamily="34" charset="0"/>
                <a:cs typeface="Times New Roman" panose="02020603050405020304" pitchFamily="18" charset="0"/>
              </a:rPr>
              <a:t>Sharing images and videos online</a:t>
            </a:r>
            <a:endParaRPr lang="en-GB" sz="405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FEF04FD4-5E70-4FBA-965D-C8D16E983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910" y="409146"/>
            <a:ext cx="4512179" cy="10272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5CEE2E9-A4D4-45AB-930B-AC576EE098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717" y="6137691"/>
            <a:ext cx="1765309" cy="48343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7A30CF8-DB49-47BE-B0DA-2A42261F4179}"/>
              </a:ext>
            </a:extLst>
          </p:cNvPr>
          <p:cNvSpPr/>
          <p:nvPr/>
        </p:nvSpPr>
        <p:spPr>
          <a:xfrm>
            <a:off x="2098176" y="4881625"/>
            <a:ext cx="4788619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childnet.com/star</a:t>
            </a:r>
            <a:endParaRPr lang="en-GB" sz="4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D739ED-566F-40F1-B357-3936806ECA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19" y="6110562"/>
            <a:ext cx="1528402" cy="53769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1123D97-A3C5-44F2-81A3-86B83A1C54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083434"/>
            <a:ext cx="1215388" cy="53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37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3E5C78-5040-43CA-A1FD-208152079EF9}"/>
              </a:ext>
            </a:extLst>
          </p:cNvPr>
          <p:cNvSpPr/>
          <p:nvPr/>
        </p:nvSpPr>
        <p:spPr>
          <a:xfrm>
            <a:off x="1882010" y="1777966"/>
            <a:ext cx="6963081" cy="352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Not everyone enjoys images and videos which make you jump or feel scared.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Not everyone will enjoy the things which you find fun.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It’s best to check before sharing images and videos you find online. </a:t>
            </a:r>
          </a:p>
          <a:p>
            <a:pPr>
              <a:lnSpc>
                <a:spcPct val="107000"/>
              </a:lnSpc>
            </a:pPr>
            <a:endParaRPr lang="en-GB" sz="2100" dirty="0">
              <a:solidFill>
                <a:srgbClr val="000000"/>
              </a:solidFill>
              <a:latin typeface="HelveticaNeue" panose="00000400000000000000" pitchFamily="2" charset="0"/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endParaRPr lang="en-GB" sz="2100" dirty="0">
              <a:solidFill>
                <a:srgbClr val="000000"/>
              </a:solidFill>
              <a:latin typeface="HelveticaNeue" panose="00000400000000000000" pitchFamily="2" charset="0"/>
              <a:ea typeface="Calibri" panose="020F0502020204030204" pitchFamily="34" charset="0"/>
              <a:cs typeface="HelveticaNeue" panose="00000400000000000000" pitchFamily="2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882C50F0-5CB9-4F04-8BD3-1CC3830B1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69" y="2741696"/>
            <a:ext cx="1036159" cy="1036159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148F0B5B-198A-4435-A0C7-60ED4DDFA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70" y="1736621"/>
            <a:ext cx="1036159" cy="1036159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203152BD-3452-4320-9B24-679C648B45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28" b="40833"/>
          <a:stretch/>
        </p:blipFill>
        <p:spPr>
          <a:xfrm>
            <a:off x="-638" y="3956689"/>
            <a:ext cx="2137229" cy="37698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416427C-B8A8-4CE6-B5C0-6D1EF39CE4FE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9" name="Flowchart: Data 8">
              <a:extLst>
                <a:ext uri="{FF2B5EF4-FFF2-40B4-BE49-F238E27FC236}">
                  <a16:creationId xmlns:a16="http://schemas.microsoft.com/office/drawing/2014/main" id="{F3FFD5C2-BA4F-41E3-B625-736D41FB278E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7F2A530-5617-4E9A-8B22-985A67BB7CFF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E8C2B1-D053-4214-AFAE-C265CDFC1392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500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993DF-B78A-43D7-8CF0-A0BF652BE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3095" y="2053280"/>
            <a:ext cx="7512341" cy="799007"/>
          </a:xfrm>
        </p:spPr>
        <p:txBody>
          <a:bodyPr>
            <a:noAutofit/>
          </a:bodyPr>
          <a:lstStyle/>
          <a:p>
            <a:r>
              <a:rPr lang="en-GB" sz="2800" dirty="0">
                <a:latin typeface="+mn-lt"/>
              </a:rPr>
              <a:t>You find a funny video online of someone falling over just like your friend did last week. You think they’d find it funny too. </a:t>
            </a:r>
            <a:br>
              <a:rPr lang="en-GB" sz="2800" dirty="0">
                <a:latin typeface="+mn-lt"/>
              </a:rPr>
            </a:br>
            <a:r>
              <a:rPr lang="en-GB" sz="1400" dirty="0">
                <a:latin typeface="+mn-lt"/>
              </a:rPr>
              <a:t> </a:t>
            </a:r>
            <a:br>
              <a:rPr lang="en-GB" sz="2800" dirty="0">
                <a:latin typeface="+mn-lt"/>
              </a:rPr>
            </a:br>
            <a:r>
              <a:rPr lang="en-GB" sz="2800" dirty="0">
                <a:latin typeface="+mn-lt"/>
              </a:rPr>
              <a:t>Do you share it online with them?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F626F83E-EF80-4C9C-BABB-01708B9AE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8" y="955221"/>
            <a:ext cx="1497563" cy="149756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BA4B8E6-3121-4679-A6A2-C09808A7C0AA}"/>
              </a:ext>
            </a:extLst>
          </p:cNvPr>
          <p:cNvGrpSpPr/>
          <p:nvPr/>
        </p:nvGrpSpPr>
        <p:grpSpPr>
          <a:xfrm>
            <a:off x="0" y="182659"/>
            <a:ext cx="5717976" cy="658835"/>
            <a:chOff x="0" y="182659"/>
            <a:chExt cx="5717976" cy="658835"/>
          </a:xfrm>
        </p:grpSpPr>
        <p:sp>
          <p:nvSpPr>
            <p:cNvPr id="8" name="Flowchart: Data 7">
              <a:extLst>
                <a:ext uri="{FF2B5EF4-FFF2-40B4-BE49-F238E27FC236}">
                  <a16:creationId xmlns:a16="http://schemas.microsoft.com/office/drawing/2014/main" id="{28A0134F-7407-471F-93C8-73CC271FDA08}"/>
                </a:ext>
              </a:extLst>
            </p:cNvPr>
            <p:cNvSpPr/>
            <p:nvPr/>
          </p:nvSpPr>
          <p:spPr>
            <a:xfrm>
              <a:off x="416055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6D509A6-4F82-4EA6-A4B0-7BCC53970DB1}"/>
                </a:ext>
              </a:extLst>
            </p:cNvPr>
            <p:cNvSpPr/>
            <p:nvPr/>
          </p:nvSpPr>
          <p:spPr>
            <a:xfrm>
              <a:off x="0" y="245701"/>
              <a:ext cx="5402208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E90436-8522-4AAE-B089-6DA4A0845D93}"/>
                </a:ext>
              </a:extLst>
            </p:cNvPr>
            <p:cNvSpPr/>
            <p:nvPr/>
          </p:nvSpPr>
          <p:spPr>
            <a:xfrm>
              <a:off x="161104" y="182659"/>
              <a:ext cx="5402208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44AE6CD-FDBE-42E9-AF14-8EADCC2A223E}"/>
              </a:ext>
            </a:extLst>
          </p:cNvPr>
          <p:cNvSpPr/>
          <p:nvPr/>
        </p:nvSpPr>
        <p:spPr>
          <a:xfrm>
            <a:off x="1779792" y="3026606"/>
            <a:ext cx="6060232" cy="969781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 – Yes, I think they’d find it funny too.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951FDE5-7509-4D5E-AB5A-3CB85D8F869D}"/>
              </a:ext>
            </a:extLst>
          </p:cNvPr>
          <p:cNvSpPr/>
          <p:nvPr/>
        </p:nvSpPr>
        <p:spPr>
          <a:xfrm>
            <a:off x="1779792" y="4187409"/>
            <a:ext cx="6060232" cy="969781"/>
          </a:xfrm>
          <a:prstGeom prst="roundRect">
            <a:avLst/>
          </a:prstGeom>
          <a:solidFill>
            <a:srgbClr val="ED7D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B – Definitely not, it might upset them.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8D1E653-0C60-4D9C-B7FE-121BA61EDE9F}"/>
              </a:ext>
            </a:extLst>
          </p:cNvPr>
          <p:cNvSpPr/>
          <p:nvPr/>
        </p:nvSpPr>
        <p:spPr>
          <a:xfrm>
            <a:off x="1779792" y="5348212"/>
            <a:ext cx="6060232" cy="969781"/>
          </a:xfrm>
          <a:prstGeom prst="roundRect">
            <a:avLst/>
          </a:prstGeom>
          <a:solidFill>
            <a:srgbClr val="70AD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 – I’d share it with another friend instead </a:t>
            </a:r>
            <a:br>
              <a:rPr lang="en-GB" sz="2400" dirty="0"/>
            </a:br>
            <a:r>
              <a:rPr lang="en-GB" sz="2400" dirty="0"/>
              <a:t>to make them laugh. </a:t>
            </a:r>
          </a:p>
        </p:txBody>
      </p:sp>
    </p:spTree>
    <p:extLst>
      <p:ext uri="{BB962C8B-B14F-4D97-AF65-F5344CB8AC3E}">
        <p14:creationId xmlns:p14="http://schemas.microsoft.com/office/powerpoint/2010/main" val="53887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3E5C78-5040-43CA-A1FD-208152079EF9}"/>
              </a:ext>
            </a:extLst>
          </p:cNvPr>
          <p:cNvSpPr/>
          <p:nvPr/>
        </p:nvSpPr>
        <p:spPr>
          <a:xfrm>
            <a:off x="1493222" y="1873506"/>
            <a:ext cx="7259748" cy="363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Sharing things about people online can make them feel embarrassed.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Check first if it would be ok to share this type of video online.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Remember you could share the video privately with just them on a messaging app rather than publicly on social media.  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3DE42F81-03FA-47BF-8E15-2AE1629F3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15" y="2924757"/>
            <a:ext cx="1008485" cy="1008485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BD7FA76-E13A-42D5-A3B2-4EFE6A09F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80" y="1832161"/>
            <a:ext cx="1008485" cy="1008485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E06FFA65-F111-4223-B3D0-5416D918CA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79" y="4098924"/>
            <a:ext cx="1008485" cy="100848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6631285-1D89-4D95-A8F0-7449D639B4D7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10" name="Flowchart: Data 9">
              <a:extLst>
                <a:ext uri="{FF2B5EF4-FFF2-40B4-BE49-F238E27FC236}">
                  <a16:creationId xmlns:a16="http://schemas.microsoft.com/office/drawing/2014/main" id="{6408458A-9FC2-464A-B65C-C095A835F2EE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D6FEF6-A042-4C1F-B050-5C355DDC4B61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359A06-5CE3-4CE9-8E38-367F70434C8D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2043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993DF-B78A-43D7-8CF0-A0BF652BE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2287" y="2016049"/>
            <a:ext cx="6813958" cy="799007"/>
          </a:xfrm>
        </p:spPr>
        <p:txBody>
          <a:bodyPr>
            <a:noAutofit/>
          </a:bodyPr>
          <a:lstStyle/>
          <a:p>
            <a:r>
              <a:rPr lang="en-GB" sz="2800" dirty="0">
                <a:latin typeface="+mn-lt"/>
              </a:rPr>
              <a:t>You have taken a selfie with your new partner and you want to share it with everyone and show them how happy you are. </a:t>
            </a:r>
            <a:br>
              <a:rPr lang="en-GB" sz="2700" dirty="0">
                <a:latin typeface="+mn-lt"/>
              </a:rPr>
            </a:br>
            <a:r>
              <a:rPr lang="en-GB" sz="1200" dirty="0">
                <a:latin typeface="+mn-lt"/>
              </a:rPr>
              <a:t> </a:t>
            </a:r>
            <a:br>
              <a:rPr lang="en-GB" sz="2700" dirty="0">
                <a:latin typeface="+mn-lt"/>
              </a:rPr>
            </a:br>
            <a:r>
              <a:rPr lang="en-GB" sz="2800" dirty="0">
                <a:latin typeface="+mn-lt"/>
              </a:rPr>
              <a:t>Do you share it online?</a:t>
            </a:r>
            <a:endParaRPr lang="en-GB" sz="2700" dirty="0">
              <a:latin typeface="+mn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50CE59A-B058-4520-8E6B-0483F49B671C}"/>
              </a:ext>
            </a:extLst>
          </p:cNvPr>
          <p:cNvGrpSpPr/>
          <p:nvPr/>
        </p:nvGrpSpPr>
        <p:grpSpPr>
          <a:xfrm>
            <a:off x="752462" y="1087535"/>
            <a:ext cx="698347" cy="1122918"/>
            <a:chOff x="553722" y="172185"/>
            <a:chExt cx="1247568" cy="2140871"/>
          </a:xfrm>
        </p:grpSpPr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A8FEE904-4DFA-41D8-85DB-6673B861A4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46" t="18095" r="18345" b="18640"/>
            <a:stretch/>
          </p:blipFill>
          <p:spPr>
            <a:xfrm rot="21420886">
              <a:off x="806133" y="751830"/>
              <a:ext cx="742749" cy="806384"/>
            </a:xfrm>
            <a:prstGeom prst="rect">
              <a:avLst/>
            </a:prstGeom>
          </p:spPr>
        </p:pic>
        <p:pic>
          <p:nvPicPr>
            <p:cNvPr id="12" name="Picture 11" descr="A close up of a logo&#10;&#10;Description automatically generated">
              <a:extLst>
                <a:ext uri="{FF2B5EF4-FFF2-40B4-BE49-F238E27FC236}">
                  <a16:creationId xmlns:a16="http://schemas.microsoft.com/office/drawing/2014/main" id="{7674EEC1-44A7-49B5-B630-9D96AAD6D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6" t="16190" r="30181" b="17687"/>
            <a:stretch/>
          </p:blipFill>
          <p:spPr>
            <a:xfrm rot="21402081">
              <a:off x="553722" y="172185"/>
              <a:ext cx="1247568" cy="2140871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106EBE-4BAD-41F4-80FB-CDFF459DBC08}"/>
              </a:ext>
            </a:extLst>
          </p:cNvPr>
          <p:cNvGrpSpPr/>
          <p:nvPr/>
        </p:nvGrpSpPr>
        <p:grpSpPr>
          <a:xfrm>
            <a:off x="0" y="182659"/>
            <a:ext cx="5717976" cy="658835"/>
            <a:chOff x="0" y="182659"/>
            <a:chExt cx="5717976" cy="658835"/>
          </a:xfrm>
        </p:grpSpPr>
        <p:sp>
          <p:nvSpPr>
            <p:cNvPr id="8" name="Flowchart: Data 7">
              <a:extLst>
                <a:ext uri="{FF2B5EF4-FFF2-40B4-BE49-F238E27FC236}">
                  <a16:creationId xmlns:a16="http://schemas.microsoft.com/office/drawing/2014/main" id="{72F6096B-13A5-4621-B9C3-ADA92A6FE472}"/>
                </a:ext>
              </a:extLst>
            </p:cNvPr>
            <p:cNvSpPr/>
            <p:nvPr/>
          </p:nvSpPr>
          <p:spPr>
            <a:xfrm>
              <a:off x="416055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9FCC3F-68D8-40CD-939F-A2552D0F4C20}"/>
                </a:ext>
              </a:extLst>
            </p:cNvPr>
            <p:cNvSpPr/>
            <p:nvPr/>
          </p:nvSpPr>
          <p:spPr>
            <a:xfrm>
              <a:off x="0" y="245701"/>
              <a:ext cx="5402208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8A1A222-E970-469A-A7D6-5415009C5C7A}"/>
                </a:ext>
              </a:extLst>
            </p:cNvPr>
            <p:cNvSpPr/>
            <p:nvPr/>
          </p:nvSpPr>
          <p:spPr>
            <a:xfrm>
              <a:off x="161104" y="182659"/>
              <a:ext cx="5402208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6E62961-18F1-4161-96C9-BC4E140B6634}"/>
              </a:ext>
            </a:extLst>
          </p:cNvPr>
          <p:cNvSpPr/>
          <p:nvPr/>
        </p:nvSpPr>
        <p:spPr>
          <a:xfrm>
            <a:off x="1779792" y="3026606"/>
            <a:ext cx="6060232" cy="969781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 – Yes, I love the picture!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05EAB36-7397-4524-ADB0-9CB6B06603DF}"/>
              </a:ext>
            </a:extLst>
          </p:cNvPr>
          <p:cNvSpPr/>
          <p:nvPr/>
        </p:nvSpPr>
        <p:spPr>
          <a:xfrm>
            <a:off x="1779792" y="4187409"/>
            <a:ext cx="6060232" cy="969781"/>
          </a:xfrm>
          <a:prstGeom prst="roundRect">
            <a:avLst/>
          </a:prstGeom>
          <a:solidFill>
            <a:srgbClr val="ED7D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B – I’d check with them first and share it if they were ok.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7B81E06-84F6-485F-AF8A-61FB5C977495}"/>
              </a:ext>
            </a:extLst>
          </p:cNvPr>
          <p:cNvSpPr/>
          <p:nvPr/>
        </p:nvSpPr>
        <p:spPr>
          <a:xfrm>
            <a:off x="1779792" y="5348212"/>
            <a:ext cx="6060232" cy="969781"/>
          </a:xfrm>
          <a:prstGeom prst="roundRect">
            <a:avLst/>
          </a:prstGeom>
          <a:solidFill>
            <a:srgbClr val="70AD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 – I’d never share pictures or videos of other people online. </a:t>
            </a:r>
          </a:p>
        </p:txBody>
      </p:sp>
    </p:spTree>
    <p:extLst>
      <p:ext uri="{BB962C8B-B14F-4D97-AF65-F5344CB8AC3E}">
        <p14:creationId xmlns:p14="http://schemas.microsoft.com/office/powerpoint/2010/main" val="274785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3E5C78-5040-43CA-A1FD-208152079EF9}"/>
              </a:ext>
            </a:extLst>
          </p:cNvPr>
          <p:cNvSpPr/>
          <p:nvPr/>
        </p:nvSpPr>
        <p:spPr>
          <a:xfrm>
            <a:off x="1418253" y="1308808"/>
            <a:ext cx="7259748" cy="4487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Remember to always check with someone first before sharing images and videos of them online.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If you’re sharing things about someone new then it’s important to find out if they think it’s ok to share.</a:t>
            </a:r>
          </a:p>
          <a:p>
            <a:pPr>
              <a:lnSpc>
                <a:spcPct val="107000"/>
              </a:lnSpc>
            </a:pP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Remember not everyone wants to share things like their relationship online.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</a:rPr>
              <a:t>Sharing images and videos online can be part of a healthy and happy relationship. </a:t>
            </a: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3DE42F81-03FA-47BF-8E15-2AE1629F3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48" y="1267463"/>
            <a:ext cx="951722" cy="951722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8309EEE2-CCBE-4949-9018-446E0AE8C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73" y="2293742"/>
            <a:ext cx="1238182" cy="123818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1C29AF41-1DE6-48E5-A5C3-806A7EF03B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1" y="3552595"/>
            <a:ext cx="1156137" cy="1156137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E99C3D87-9E2B-4024-8B03-6FF0424263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86" y="4729403"/>
            <a:ext cx="1132230" cy="113223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1152858-85DD-4868-8B6B-B719EA7028C8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11" name="Flowchart: Data 10">
              <a:extLst>
                <a:ext uri="{FF2B5EF4-FFF2-40B4-BE49-F238E27FC236}">
                  <a16:creationId xmlns:a16="http://schemas.microsoft.com/office/drawing/2014/main" id="{1ACFB53E-F1B8-48C2-8D28-68BFA29E55A1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94F913C-A58A-40C6-B187-939CD72B8883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44ED32-F7D3-4EB6-9D03-BAFBFAA43CC9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1954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301F5-7C04-4953-A81A-5ACA10041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2870" y="523536"/>
            <a:ext cx="5957300" cy="994172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So remember, when you share images and videos online always…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C9C044-C305-4771-9C25-3F08F4B3012E}"/>
              </a:ext>
            </a:extLst>
          </p:cNvPr>
          <p:cNvGrpSpPr/>
          <p:nvPr/>
        </p:nvGrpSpPr>
        <p:grpSpPr>
          <a:xfrm>
            <a:off x="300638" y="1037261"/>
            <a:ext cx="1866251" cy="842510"/>
            <a:chOff x="400851" y="240015"/>
            <a:chExt cx="2488334" cy="112334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52EF538-3D77-4E82-996D-CE5DDEADE375}"/>
                </a:ext>
              </a:extLst>
            </p:cNvPr>
            <p:cNvSpPr/>
            <p:nvPr/>
          </p:nvSpPr>
          <p:spPr>
            <a:xfrm rot="595294">
              <a:off x="400851" y="853147"/>
              <a:ext cx="1094193" cy="510214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POST?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EE8CA60-F800-4690-B113-ED8A20D2398C}"/>
                </a:ext>
              </a:extLst>
            </p:cNvPr>
            <p:cNvSpPr/>
            <p:nvPr/>
          </p:nvSpPr>
          <p:spPr>
            <a:xfrm rot="21376308">
              <a:off x="1012541" y="240015"/>
              <a:ext cx="1312756" cy="51574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SHARE?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66069DE-304F-4C6B-89DD-D675D523272A}"/>
                </a:ext>
              </a:extLst>
            </p:cNvPr>
            <p:cNvSpPr/>
            <p:nvPr/>
          </p:nvSpPr>
          <p:spPr>
            <a:xfrm rot="21440140">
              <a:off x="1734173" y="848132"/>
              <a:ext cx="1155012" cy="480026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SEND?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D14AB3C-0D06-4C5A-8073-131C2872C69B}"/>
              </a:ext>
            </a:extLst>
          </p:cNvPr>
          <p:cNvSpPr/>
          <p:nvPr/>
        </p:nvSpPr>
        <p:spPr>
          <a:xfrm>
            <a:off x="1649338" y="2505687"/>
            <a:ext cx="7018840" cy="363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Check with someone first before sharing images and videos of them online.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Check with friends before sharing funny or scary images and videos. Not everyone likes the same things.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Make sure your own images and videos don’t give away too much personal information, like your school or where you live.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3C6837DD-7C47-486A-B58C-1CBB08F29E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44" y="2443646"/>
            <a:ext cx="1007635" cy="1007635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E34AC3B0-29AF-4629-AE48-3483997C97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43" y="3579841"/>
            <a:ext cx="1007635" cy="1007635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87F3A6EE-1A73-45DF-9902-8617A6812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60" y="4716036"/>
            <a:ext cx="1007635" cy="100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9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6B205DDC-038F-4BA0-ABB9-E48F33B711B8}"/>
              </a:ext>
            </a:extLst>
          </p:cNvPr>
          <p:cNvGrpSpPr/>
          <p:nvPr/>
        </p:nvGrpSpPr>
        <p:grpSpPr>
          <a:xfrm>
            <a:off x="1604469" y="2338964"/>
            <a:ext cx="5935062" cy="4181302"/>
            <a:chOff x="2077297" y="2492994"/>
            <a:chExt cx="4576398" cy="322411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F9B5C7-BD26-4952-B445-FCF6EDBE564E}"/>
                </a:ext>
              </a:extLst>
            </p:cNvPr>
            <p:cNvGrpSpPr/>
            <p:nvPr/>
          </p:nvGrpSpPr>
          <p:grpSpPr>
            <a:xfrm>
              <a:off x="4849263" y="3082759"/>
              <a:ext cx="1804432" cy="2054516"/>
              <a:chOff x="4849263" y="3082759"/>
              <a:chExt cx="1804432" cy="2054516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164F4A5D-B053-4081-8098-1E254166FAF6}"/>
                  </a:ext>
                </a:extLst>
              </p:cNvPr>
              <p:cNvSpPr/>
              <p:nvPr/>
            </p:nvSpPr>
            <p:spPr>
              <a:xfrm rot="595294">
                <a:off x="4849263" y="3823134"/>
                <a:ext cx="1370594" cy="559837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300" dirty="0"/>
                  <a:t>POST?</a:t>
                </a:r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B075BCF6-2F18-4D3D-AE8D-D9BF26F949DB}"/>
                  </a:ext>
                </a:extLst>
              </p:cNvPr>
              <p:cNvSpPr/>
              <p:nvPr/>
            </p:nvSpPr>
            <p:spPr>
              <a:xfrm rot="21376308">
                <a:off x="5031178" y="4577438"/>
                <a:ext cx="1622517" cy="559837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300" dirty="0"/>
                  <a:t>SHARE?</a:t>
                </a:r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6B356025-1BDA-4000-BFF0-22F25192232C}"/>
                  </a:ext>
                </a:extLst>
              </p:cNvPr>
              <p:cNvSpPr/>
              <p:nvPr/>
            </p:nvSpPr>
            <p:spPr>
              <a:xfrm rot="21440140">
                <a:off x="5258347" y="3082759"/>
                <a:ext cx="1381433" cy="559837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300" dirty="0"/>
                  <a:t>SEND?</a:t>
                </a:r>
              </a:p>
            </p:txBody>
          </p:sp>
        </p:grpSp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4A2F9C3A-BA53-428F-9C31-7BA92564D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7297" y="2492994"/>
              <a:ext cx="3224112" cy="3224112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766A5D-08F1-472F-AF71-42791D400C51}"/>
              </a:ext>
            </a:extLst>
          </p:cNvPr>
          <p:cNvGrpSpPr/>
          <p:nvPr/>
        </p:nvGrpSpPr>
        <p:grpSpPr>
          <a:xfrm>
            <a:off x="0" y="324744"/>
            <a:ext cx="7282602" cy="2685326"/>
            <a:chOff x="0" y="210867"/>
            <a:chExt cx="3985592" cy="1107904"/>
          </a:xfrm>
        </p:grpSpPr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6E43E0A3-8806-4051-9711-0B7B8390D134}"/>
                </a:ext>
              </a:extLst>
            </p:cNvPr>
            <p:cNvSpPr/>
            <p:nvPr/>
          </p:nvSpPr>
          <p:spPr>
            <a:xfrm>
              <a:off x="1868557" y="268355"/>
              <a:ext cx="2117035" cy="753673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832798-D660-4ECF-931D-FBFBB46ABCB1}"/>
                </a:ext>
              </a:extLst>
            </p:cNvPr>
            <p:cNvSpPr/>
            <p:nvPr/>
          </p:nvSpPr>
          <p:spPr>
            <a:xfrm>
              <a:off x="0" y="268354"/>
              <a:ext cx="2782957" cy="75367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25183FB-758F-4808-8488-761C02101E64}"/>
                </a:ext>
              </a:extLst>
            </p:cNvPr>
            <p:cNvSpPr/>
            <p:nvPr/>
          </p:nvSpPr>
          <p:spPr>
            <a:xfrm>
              <a:off x="218992" y="210867"/>
              <a:ext cx="3299130" cy="110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6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660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46E5D26-7C69-4906-83A7-422E28622132}"/>
              </a:ext>
            </a:extLst>
          </p:cNvPr>
          <p:cNvGrpSpPr/>
          <p:nvPr/>
        </p:nvGrpSpPr>
        <p:grpSpPr>
          <a:xfrm>
            <a:off x="0" y="182659"/>
            <a:ext cx="5717976" cy="658835"/>
            <a:chOff x="0" y="182659"/>
            <a:chExt cx="5717976" cy="658835"/>
          </a:xfrm>
        </p:grpSpPr>
        <p:sp>
          <p:nvSpPr>
            <p:cNvPr id="8" name="Flowchart: Data 7">
              <a:extLst>
                <a:ext uri="{FF2B5EF4-FFF2-40B4-BE49-F238E27FC236}">
                  <a16:creationId xmlns:a16="http://schemas.microsoft.com/office/drawing/2014/main" id="{3DEC3799-47EB-4C65-8836-37D0727E8AF2}"/>
                </a:ext>
              </a:extLst>
            </p:cNvPr>
            <p:cNvSpPr/>
            <p:nvPr/>
          </p:nvSpPr>
          <p:spPr>
            <a:xfrm>
              <a:off x="416055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B7CC2C4-43C7-4EA6-B80E-C453D9A500CF}"/>
                </a:ext>
              </a:extLst>
            </p:cNvPr>
            <p:cNvSpPr/>
            <p:nvPr/>
          </p:nvSpPr>
          <p:spPr>
            <a:xfrm>
              <a:off x="0" y="245701"/>
              <a:ext cx="5402208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704D89-95EF-423A-B905-6CB493549784}"/>
                </a:ext>
              </a:extLst>
            </p:cNvPr>
            <p:cNvSpPr/>
            <p:nvPr/>
          </p:nvSpPr>
          <p:spPr>
            <a:xfrm>
              <a:off x="161104" y="182659"/>
              <a:ext cx="5402208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0C993DF-B78A-43D7-8CF0-A0BF652BE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0266" y="1645956"/>
            <a:ext cx="6858000" cy="1296825"/>
          </a:xfrm>
        </p:spPr>
        <p:txBody>
          <a:bodyPr>
            <a:noAutofit/>
          </a:bodyPr>
          <a:lstStyle/>
          <a:p>
            <a:r>
              <a:rPr lang="en-GB" sz="3000" dirty="0">
                <a:latin typeface="+mn-lt"/>
              </a:rPr>
              <a:t>You need to choose a profile picture and you have 3 possible ones to choose from. </a:t>
            </a:r>
            <a:br>
              <a:rPr lang="en-GB" sz="1500" dirty="0">
                <a:latin typeface="+mn-lt"/>
              </a:rPr>
            </a:br>
            <a:br>
              <a:rPr lang="en-GB" sz="3000" dirty="0">
                <a:latin typeface="+mn-lt"/>
              </a:rPr>
            </a:br>
            <a:r>
              <a:rPr lang="en-GB" sz="3000" dirty="0">
                <a:latin typeface="+mn-lt"/>
              </a:rPr>
              <a:t>Which would you choose?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0118207E-371C-4FA4-83AA-D4956DD61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0" y="868600"/>
            <a:ext cx="1554713" cy="1554713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E1BB580-A224-4EA8-8CC7-635B31BB005D}"/>
              </a:ext>
            </a:extLst>
          </p:cNvPr>
          <p:cNvSpPr/>
          <p:nvPr/>
        </p:nvSpPr>
        <p:spPr>
          <a:xfrm>
            <a:off x="1779792" y="3026606"/>
            <a:ext cx="6060232" cy="969781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 – A picture of you smiling which was taken in the summer.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7775818-C9E3-4659-8C78-27391197FBA5}"/>
              </a:ext>
            </a:extLst>
          </p:cNvPr>
          <p:cNvSpPr/>
          <p:nvPr/>
        </p:nvSpPr>
        <p:spPr>
          <a:xfrm>
            <a:off x="1779792" y="4187409"/>
            <a:ext cx="6060232" cy="969781"/>
          </a:xfrm>
          <a:prstGeom prst="roundRect">
            <a:avLst/>
          </a:prstGeom>
          <a:solidFill>
            <a:srgbClr val="ED7D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B – A recent picture of you which was taken outside school. 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EDC31D4-F6B8-464D-8D04-A70C069DCE7A}"/>
              </a:ext>
            </a:extLst>
          </p:cNvPr>
          <p:cNvSpPr/>
          <p:nvPr/>
        </p:nvSpPr>
        <p:spPr>
          <a:xfrm>
            <a:off x="1779792" y="5348212"/>
            <a:ext cx="6060232" cy="969781"/>
          </a:xfrm>
          <a:prstGeom prst="roundRect">
            <a:avLst/>
          </a:prstGeom>
          <a:solidFill>
            <a:srgbClr val="70AD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 – A picture of you with your school friends and teachers. </a:t>
            </a:r>
          </a:p>
        </p:txBody>
      </p:sp>
    </p:spTree>
    <p:extLst>
      <p:ext uri="{BB962C8B-B14F-4D97-AF65-F5344CB8AC3E}">
        <p14:creationId xmlns:p14="http://schemas.microsoft.com/office/powerpoint/2010/main" val="263509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3E5C78-5040-43CA-A1FD-208152079EF9}"/>
              </a:ext>
            </a:extLst>
          </p:cNvPr>
          <p:cNvSpPr/>
          <p:nvPr/>
        </p:nvSpPr>
        <p:spPr>
          <a:xfrm>
            <a:off x="1871529" y="1507794"/>
            <a:ext cx="6925484" cy="4026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Remember profile pictures are always public and can be seen by anyone online even if you have a private account.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Make sure your profile picture doesn’t include too much personal information, like your school or where you live.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Always check with others before using pictures of them as your profile picture. 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B1672490-4B2A-45B4-96F6-A648671F1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37" y="1436040"/>
            <a:ext cx="1474678" cy="1474678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5CF93CF1-9B1C-4677-9909-A420B56CF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81" y="2918390"/>
            <a:ext cx="1474678" cy="1474678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576C3666-8C57-4926-ABF2-6E5166CEA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22" y="4263942"/>
            <a:ext cx="1474677" cy="147467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1E480A5-740E-4521-B15E-6667C6957521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9" name="Flowchart: Data 8">
              <a:extLst>
                <a:ext uri="{FF2B5EF4-FFF2-40B4-BE49-F238E27FC236}">
                  <a16:creationId xmlns:a16="http://schemas.microsoft.com/office/drawing/2014/main" id="{17C8B5BC-83BD-44F4-80D4-BC239ADA1548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02D7BF-C24D-4145-BFF2-9C2955CBD979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9C01138-C6A8-4D6B-B9C5-50A3EBAD6EC3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763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993DF-B78A-43D7-8CF0-A0BF652BE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7129" y="2197364"/>
            <a:ext cx="7976934" cy="799007"/>
          </a:xfrm>
        </p:spPr>
        <p:txBody>
          <a:bodyPr>
            <a:noAutofit/>
          </a:bodyPr>
          <a:lstStyle/>
          <a:p>
            <a:r>
              <a:rPr lang="en-GB" sz="3000" dirty="0">
                <a:latin typeface="+mn-lt"/>
              </a:rPr>
              <a:t>Someone you know spilt their lunch all down themselves and your friend took a picture. They send it to you and tell you to send it to others. </a:t>
            </a:r>
            <a:br>
              <a:rPr lang="en-GB" sz="3000" dirty="0">
                <a:latin typeface="+mn-lt"/>
              </a:rPr>
            </a:br>
            <a:br>
              <a:rPr lang="en-GB" sz="3000" dirty="0">
                <a:latin typeface="+mn-lt"/>
              </a:rPr>
            </a:br>
            <a:r>
              <a:rPr lang="en-GB" sz="3000" dirty="0">
                <a:latin typeface="+mn-lt"/>
              </a:rPr>
              <a:t>Do you share it?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22CBA6C-9A76-4CC4-9849-D2028472F4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4" t="18438" r="26707" b="20378"/>
          <a:stretch/>
        </p:blipFill>
        <p:spPr>
          <a:xfrm>
            <a:off x="124478" y="1284125"/>
            <a:ext cx="1210648" cy="145557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BD5D645-6743-4D18-9C83-C82B607C931B}"/>
              </a:ext>
            </a:extLst>
          </p:cNvPr>
          <p:cNvGrpSpPr/>
          <p:nvPr/>
        </p:nvGrpSpPr>
        <p:grpSpPr>
          <a:xfrm>
            <a:off x="0" y="182659"/>
            <a:ext cx="5717976" cy="658835"/>
            <a:chOff x="0" y="182659"/>
            <a:chExt cx="5717976" cy="658835"/>
          </a:xfrm>
        </p:grpSpPr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02676D8E-F5E0-48DD-A32A-DB8982CD4EEA}"/>
                </a:ext>
              </a:extLst>
            </p:cNvPr>
            <p:cNvSpPr/>
            <p:nvPr/>
          </p:nvSpPr>
          <p:spPr>
            <a:xfrm>
              <a:off x="416055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B09315-55D9-4D17-866E-817FFBA19E17}"/>
                </a:ext>
              </a:extLst>
            </p:cNvPr>
            <p:cNvSpPr/>
            <p:nvPr/>
          </p:nvSpPr>
          <p:spPr>
            <a:xfrm>
              <a:off x="0" y="245701"/>
              <a:ext cx="5402208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9AE9C85-177B-40D4-B04A-ED0D6C33987F}"/>
                </a:ext>
              </a:extLst>
            </p:cNvPr>
            <p:cNvSpPr/>
            <p:nvPr/>
          </p:nvSpPr>
          <p:spPr>
            <a:xfrm>
              <a:off x="161104" y="182659"/>
              <a:ext cx="5402208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396B803-54F2-4A88-82B8-9FBA76F8E2E2}"/>
              </a:ext>
            </a:extLst>
          </p:cNvPr>
          <p:cNvSpPr/>
          <p:nvPr/>
        </p:nvSpPr>
        <p:spPr>
          <a:xfrm>
            <a:off x="1779792" y="3026606"/>
            <a:ext cx="6060232" cy="969781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 – That’s too funny, I have to share it.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EF71A14-4322-4BEA-BD74-BFD8CBE7E4D2}"/>
              </a:ext>
            </a:extLst>
          </p:cNvPr>
          <p:cNvSpPr/>
          <p:nvPr/>
        </p:nvSpPr>
        <p:spPr>
          <a:xfrm>
            <a:off x="1779792" y="4187409"/>
            <a:ext cx="6060232" cy="969781"/>
          </a:xfrm>
          <a:prstGeom prst="roundRect">
            <a:avLst/>
          </a:prstGeom>
          <a:solidFill>
            <a:srgbClr val="ED7D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B – No way, that would be unkind.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5E0585C-00D9-46BB-95B2-68DB94EB2464}"/>
              </a:ext>
            </a:extLst>
          </p:cNvPr>
          <p:cNvSpPr/>
          <p:nvPr/>
        </p:nvSpPr>
        <p:spPr>
          <a:xfrm>
            <a:off x="1779792" y="5348212"/>
            <a:ext cx="6060232" cy="969781"/>
          </a:xfrm>
          <a:prstGeom prst="roundRect">
            <a:avLst/>
          </a:prstGeom>
          <a:solidFill>
            <a:srgbClr val="70AD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 – Yes but only to my friends. </a:t>
            </a:r>
          </a:p>
        </p:txBody>
      </p:sp>
    </p:spTree>
    <p:extLst>
      <p:ext uri="{BB962C8B-B14F-4D97-AF65-F5344CB8AC3E}">
        <p14:creationId xmlns:p14="http://schemas.microsoft.com/office/powerpoint/2010/main" val="298906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3E5C78-5040-43CA-A1FD-208152079EF9}"/>
              </a:ext>
            </a:extLst>
          </p:cNvPr>
          <p:cNvSpPr/>
          <p:nvPr/>
        </p:nvSpPr>
        <p:spPr>
          <a:xfrm>
            <a:off x="1417721" y="1452305"/>
            <a:ext cx="7259748" cy="435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Don’t share images or videos of others online which might make them feel: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		</a:t>
            </a:r>
            <a:r>
              <a:rPr lang="en-GB" sz="32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Sad</a:t>
            </a:r>
          </a:p>
          <a:p>
            <a:pPr>
              <a:lnSpc>
                <a:spcPct val="107000"/>
              </a:lnSpc>
            </a:pPr>
            <a:endParaRPr lang="en-GB" sz="20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32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		Worried</a:t>
            </a:r>
          </a:p>
          <a:p>
            <a:pPr>
              <a:lnSpc>
                <a:spcPct val="107000"/>
              </a:lnSpc>
            </a:pPr>
            <a:endParaRPr lang="en-GB" sz="20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32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		Upset </a:t>
            </a:r>
          </a:p>
          <a:p>
            <a:pPr>
              <a:lnSpc>
                <a:spcPct val="107000"/>
              </a:lnSpc>
            </a:pPr>
            <a:endParaRPr lang="en-GB" sz="20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32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		Embarrassed 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A6B784B-B39B-4DF2-BCCA-4773D4235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27" y="1298289"/>
            <a:ext cx="1126874" cy="1126874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F2EBF005-6A30-4ABD-BBDE-18C669DC0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169" y="2498872"/>
            <a:ext cx="866581" cy="866581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5070576A-5884-44C0-8F97-BA70E696B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911" y="3373999"/>
            <a:ext cx="774049" cy="774049"/>
          </a:xfrm>
          <a:prstGeom prst="rect">
            <a:avLst/>
          </a:prstGeom>
        </p:spPr>
      </p:pic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74B30564-3296-4871-A4EC-1F59408C86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024" y="4157314"/>
            <a:ext cx="969821" cy="969821"/>
          </a:xfrm>
          <a:prstGeom prst="rect">
            <a:avLst/>
          </a:prstGeom>
        </p:spPr>
      </p:pic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AA696159-7BB4-4935-B3D9-F041FBC151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169" y="5035185"/>
            <a:ext cx="901551" cy="90155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9D4DF25-D128-40E1-B472-8A00F106300A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20" name="Flowchart: Data 19">
              <a:extLst>
                <a:ext uri="{FF2B5EF4-FFF2-40B4-BE49-F238E27FC236}">
                  <a16:creationId xmlns:a16="http://schemas.microsoft.com/office/drawing/2014/main" id="{2E04F332-9D87-4526-8C89-4586443E5CD0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B6C2C47-9441-43D7-9B75-9BA564910701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2BE55F0-13FA-41A5-96B1-D95236324301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6702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993DF-B78A-43D7-8CF0-A0BF652BE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5515" y="2211211"/>
            <a:ext cx="6683725" cy="799007"/>
          </a:xfrm>
        </p:spPr>
        <p:txBody>
          <a:bodyPr>
            <a:noAutofit/>
          </a:bodyPr>
          <a:lstStyle/>
          <a:p>
            <a:r>
              <a:rPr lang="en-GB" sz="3000" dirty="0">
                <a:latin typeface="+mn-lt"/>
              </a:rPr>
              <a:t>You took a picture of you and your friend. You want to share the picture on social media but they don’t like the picture. </a:t>
            </a:r>
            <a:br>
              <a:rPr lang="en-GB" sz="3000" dirty="0">
                <a:latin typeface="+mn-lt"/>
              </a:rPr>
            </a:br>
            <a:br>
              <a:rPr lang="en-GB" sz="3000" dirty="0">
                <a:latin typeface="+mn-lt"/>
              </a:rPr>
            </a:br>
            <a:r>
              <a:rPr lang="en-GB" sz="3000" dirty="0">
                <a:latin typeface="+mn-lt"/>
              </a:rPr>
              <a:t>Do you share it?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71ABC11-8D9E-4BA5-B97C-5B0FC5C2D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7" y="956416"/>
            <a:ext cx="1658517" cy="165851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7092E7A-91F7-4765-A5F6-3A4C9470EACA}"/>
              </a:ext>
            </a:extLst>
          </p:cNvPr>
          <p:cNvGrpSpPr/>
          <p:nvPr/>
        </p:nvGrpSpPr>
        <p:grpSpPr>
          <a:xfrm>
            <a:off x="0" y="182659"/>
            <a:ext cx="5717976" cy="658835"/>
            <a:chOff x="0" y="182659"/>
            <a:chExt cx="5717976" cy="658835"/>
          </a:xfrm>
        </p:grpSpPr>
        <p:sp>
          <p:nvSpPr>
            <p:cNvPr id="8" name="Flowchart: Data 7">
              <a:extLst>
                <a:ext uri="{FF2B5EF4-FFF2-40B4-BE49-F238E27FC236}">
                  <a16:creationId xmlns:a16="http://schemas.microsoft.com/office/drawing/2014/main" id="{F2B56DE5-B117-4CBC-9326-2939637AE8C5}"/>
                </a:ext>
              </a:extLst>
            </p:cNvPr>
            <p:cNvSpPr/>
            <p:nvPr/>
          </p:nvSpPr>
          <p:spPr>
            <a:xfrm>
              <a:off x="416055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AABCAF4-7314-4740-B816-0DA4BF6E51B1}"/>
                </a:ext>
              </a:extLst>
            </p:cNvPr>
            <p:cNvSpPr/>
            <p:nvPr/>
          </p:nvSpPr>
          <p:spPr>
            <a:xfrm>
              <a:off x="0" y="245701"/>
              <a:ext cx="5402208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F7A6AF3-62D5-4C96-8E36-96D837F573B1}"/>
                </a:ext>
              </a:extLst>
            </p:cNvPr>
            <p:cNvSpPr/>
            <p:nvPr/>
          </p:nvSpPr>
          <p:spPr>
            <a:xfrm>
              <a:off x="161104" y="182659"/>
              <a:ext cx="5402208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96F1C9-27F6-49D2-B8B6-41BC4BAF8730}"/>
              </a:ext>
            </a:extLst>
          </p:cNvPr>
          <p:cNvSpPr/>
          <p:nvPr/>
        </p:nvSpPr>
        <p:spPr>
          <a:xfrm>
            <a:off x="1779792" y="3026606"/>
            <a:ext cx="6060232" cy="969781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 – Yeah, I’m sure they won’t care once it’s online.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904FDD0-10C7-4DD0-88E3-3676AA593CC7}"/>
              </a:ext>
            </a:extLst>
          </p:cNvPr>
          <p:cNvSpPr/>
          <p:nvPr/>
        </p:nvSpPr>
        <p:spPr>
          <a:xfrm>
            <a:off x="1779792" y="4187409"/>
            <a:ext cx="6060232" cy="969781"/>
          </a:xfrm>
          <a:prstGeom prst="roundRect">
            <a:avLst/>
          </a:prstGeom>
          <a:solidFill>
            <a:srgbClr val="ED7D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B – No, I wouldn’t like it if they did that to me.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6569D60-DAD3-46F1-A440-BB8C81774B3C}"/>
              </a:ext>
            </a:extLst>
          </p:cNvPr>
          <p:cNvSpPr/>
          <p:nvPr/>
        </p:nvSpPr>
        <p:spPr>
          <a:xfrm>
            <a:off x="1779792" y="5348212"/>
            <a:ext cx="6060232" cy="969781"/>
          </a:xfrm>
          <a:prstGeom prst="roundRect">
            <a:avLst/>
          </a:prstGeom>
          <a:solidFill>
            <a:srgbClr val="70AD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 – If I like the picture then of course I would share it online. </a:t>
            </a:r>
          </a:p>
        </p:txBody>
      </p:sp>
    </p:spTree>
    <p:extLst>
      <p:ext uri="{BB962C8B-B14F-4D97-AF65-F5344CB8AC3E}">
        <p14:creationId xmlns:p14="http://schemas.microsoft.com/office/powerpoint/2010/main" val="7162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3E5C78-5040-43CA-A1FD-208152079EF9}"/>
              </a:ext>
            </a:extLst>
          </p:cNvPr>
          <p:cNvSpPr/>
          <p:nvPr/>
        </p:nvSpPr>
        <p:spPr>
          <a:xfrm>
            <a:off x="1687078" y="1852679"/>
            <a:ext cx="7084768" cy="3572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Remember to always check with someone first before sharing images and videos of them online.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If someone doesn’t like a picture of them then it’s best not to share it. </a:t>
            </a:r>
          </a:p>
          <a:p>
            <a:pPr>
              <a:lnSpc>
                <a:spcPct val="107000"/>
              </a:lnSpc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HelveticaNeue" panose="00000400000000000000" pitchFamily="2" charset="0"/>
            </a:endParaRPr>
          </a:p>
          <a:p>
            <a:pPr>
              <a:lnSpc>
                <a:spcPct val="107000"/>
              </a:lnSpc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HelveticaNeue" panose="00000400000000000000" pitchFamily="2" charset="0"/>
              </a:rPr>
              <a:t>You could take another picture or crop the picture to just show you instead. </a:t>
            </a:r>
          </a:p>
          <a:p>
            <a:pPr>
              <a:lnSpc>
                <a:spcPct val="107000"/>
              </a:lnSpc>
            </a:pPr>
            <a:endParaRPr lang="en-GB" sz="2100" dirty="0">
              <a:solidFill>
                <a:srgbClr val="000000"/>
              </a:solidFill>
              <a:latin typeface="HelveticaNeue" panose="00000400000000000000" pitchFamily="2" charset="0"/>
              <a:ea typeface="Calibri" panose="020F0502020204030204" pitchFamily="34" charset="0"/>
              <a:cs typeface="HelveticaNeue" panose="00000400000000000000" pitchFamily="2" charset="0"/>
            </a:endParaRP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3DE42F81-03FA-47BF-8E15-2AE1629F3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35" y="1803731"/>
            <a:ext cx="961173" cy="961173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4223F946-4252-4EA9-94E0-D85685A08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67" y="2948414"/>
            <a:ext cx="961172" cy="96117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FBE41C3-CA23-46AD-BEB4-B3912FCB2A9D}"/>
              </a:ext>
            </a:extLst>
          </p:cNvPr>
          <p:cNvGrpSpPr/>
          <p:nvPr/>
        </p:nvGrpSpPr>
        <p:grpSpPr>
          <a:xfrm>
            <a:off x="281598" y="3894347"/>
            <a:ext cx="1563785" cy="1475244"/>
            <a:chOff x="711555" y="3840588"/>
            <a:chExt cx="1529925" cy="1443301"/>
          </a:xfrm>
        </p:grpSpPr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E2DAEF68-FAEF-4EAA-88DF-6BA61C2E8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179" y="3840588"/>
              <a:ext cx="1443301" cy="1443301"/>
            </a:xfrm>
            <a:prstGeom prst="rect">
              <a:avLst/>
            </a:prstGeom>
          </p:spPr>
        </p:pic>
        <p:pic>
          <p:nvPicPr>
            <p:cNvPr id="3" name="Picture 2" descr="A close up of a logo&#10;&#10;Description automatically generated">
              <a:extLst>
                <a:ext uri="{FF2B5EF4-FFF2-40B4-BE49-F238E27FC236}">
                  <a16:creationId xmlns:a16="http://schemas.microsoft.com/office/drawing/2014/main" id="{AA09AABB-CF91-48D2-AF79-226DA4EE2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555" y="3954709"/>
              <a:ext cx="1215061" cy="1215061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69C708-D9DE-4884-9FD5-8BAF6962A150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7F1EBA04-0DAF-474B-81C0-A49D7E698AEF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A01B680-0866-418A-A67A-37C8101EB4AC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DACB751-4EBF-4422-A585-B5DDCC8E89A1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806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C282FF19-E045-4F58-8E6F-97BA870EFD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3" t="27075" r="21202" b="27755"/>
          <a:stretch/>
        </p:blipFill>
        <p:spPr>
          <a:xfrm>
            <a:off x="232546" y="1312746"/>
            <a:ext cx="1015605" cy="79900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FE80FC1-884F-40DD-87B3-5EE2650EFAE8}"/>
              </a:ext>
            </a:extLst>
          </p:cNvPr>
          <p:cNvGrpSpPr/>
          <p:nvPr/>
        </p:nvGrpSpPr>
        <p:grpSpPr>
          <a:xfrm>
            <a:off x="0" y="182659"/>
            <a:ext cx="5717976" cy="658835"/>
            <a:chOff x="0" y="182659"/>
            <a:chExt cx="5717976" cy="658835"/>
          </a:xfrm>
        </p:grpSpPr>
        <p:sp>
          <p:nvSpPr>
            <p:cNvPr id="8" name="Flowchart: Data 7">
              <a:extLst>
                <a:ext uri="{FF2B5EF4-FFF2-40B4-BE49-F238E27FC236}">
                  <a16:creationId xmlns:a16="http://schemas.microsoft.com/office/drawing/2014/main" id="{B734B7C2-51C1-4D29-B12D-F5727956A815}"/>
                </a:ext>
              </a:extLst>
            </p:cNvPr>
            <p:cNvSpPr/>
            <p:nvPr/>
          </p:nvSpPr>
          <p:spPr>
            <a:xfrm>
              <a:off x="416055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FD3409-67E6-42DA-B805-980FCB1F755C}"/>
                </a:ext>
              </a:extLst>
            </p:cNvPr>
            <p:cNvSpPr/>
            <p:nvPr/>
          </p:nvSpPr>
          <p:spPr>
            <a:xfrm>
              <a:off x="0" y="245701"/>
              <a:ext cx="5402208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D8CD98-3F4E-4B57-ABD0-F53627029809}"/>
                </a:ext>
              </a:extLst>
            </p:cNvPr>
            <p:cNvSpPr/>
            <p:nvPr/>
          </p:nvSpPr>
          <p:spPr>
            <a:xfrm>
              <a:off x="161104" y="182659"/>
              <a:ext cx="5402208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Would you share it online?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4464B2B-17AE-40E1-BA67-A628E1A1C5F8}"/>
              </a:ext>
            </a:extLst>
          </p:cNvPr>
          <p:cNvSpPr/>
          <p:nvPr/>
        </p:nvSpPr>
        <p:spPr>
          <a:xfrm>
            <a:off x="1281089" y="841494"/>
            <a:ext cx="71229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You watched a video online which was funny at first but then it was scary and made you jump.</a:t>
            </a:r>
            <a:br>
              <a:rPr lang="en-GB" sz="2400" dirty="0"/>
            </a:br>
            <a:r>
              <a:rPr lang="en-GB" sz="800" dirty="0"/>
              <a:t>    </a:t>
            </a:r>
            <a:br>
              <a:rPr lang="en-GB" sz="2400" dirty="0"/>
            </a:br>
            <a:r>
              <a:rPr lang="en-GB" sz="2400" dirty="0"/>
              <a:t> Although it was scary you really enjoyed it and want to share it with your friends to make them jump too. </a:t>
            </a:r>
            <a:br>
              <a:rPr lang="en-GB" sz="2400" dirty="0"/>
            </a:br>
            <a:r>
              <a:rPr lang="en-GB" sz="800" dirty="0"/>
              <a:t> </a:t>
            </a:r>
            <a:br>
              <a:rPr lang="en-GB" sz="2400" dirty="0"/>
            </a:br>
            <a:r>
              <a:rPr lang="en-GB" sz="2400" dirty="0"/>
              <a:t>Do you share it?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4F6A232-91FB-4172-AEAB-D0896505842B}"/>
              </a:ext>
            </a:extLst>
          </p:cNvPr>
          <p:cNvSpPr/>
          <p:nvPr/>
        </p:nvSpPr>
        <p:spPr>
          <a:xfrm>
            <a:off x="1779792" y="3026606"/>
            <a:ext cx="6060232" cy="969781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 – Yeah, I think they’d really enjoy it!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7CDB32-AE0D-4A73-975C-57490FACABA5}"/>
              </a:ext>
            </a:extLst>
          </p:cNvPr>
          <p:cNvSpPr/>
          <p:nvPr/>
        </p:nvSpPr>
        <p:spPr>
          <a:xfrm>
            <a:off x="1779792" y="4187409"/>
            <a:ext cx="6060232" cy="969781"/>
          </a:xfrm>
          <a:prstGeom prst="roundRect">
            <a:avLst/>
          </a:prstGeom>
          <a:solidFill>
            <a:srgbClr val="ED7D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B – I’d never send things like that to others.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00C9205-3352-49C3-B446-F10B2C48C5B6}"/>
              </a:ext>
            </a:extLst>
          </p:cNvPr>
          <p:cNvSpPr/>
          <p:nvPr/>
        </p:nvSpPr>
        <p:spPr>
          <a:xfrm>
            <a:off x="1779792" y="5348212"/>
            <a:ext cx="6060232" cy="969781"/>
          </a:xfrm>
          <a:prstGeom prst="roundRect">
            <a:avLst/>
          </a:prstGeom>
          <a:solidFill>
            <a:srgbClr val="70AD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 – I’d make sure my friends like videos that make you jump before I send it. </a:t>
            </a:r>
          </a:p>
        </p:txBody>
      </p:sp>
    </p:spTree>
    <p:extLst>
      <p:ext uri="{BB962C8B-B14F-4D97-AF65-F5344CB8AC3E}">
        <p14:creationId xmlns:p14="http://schemas.microsoft.com/office/powerpoint/2010/main" val="24684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872</Words>
  <Application>Microsoft Office PowerPoint</Application>
  <PresentationFormat>On-screen Show (4:3)</PresentationFormat>
  <Paragraphs>90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HelveticaNeue</vt:lpstr>
      <vt:lpstr>Office Theme</vt:lpstr>
      <vt:lpstr>PowerPoint Presentation</vt:lpstr>
      <vt:lpstr>PowerPoint Presentation</vt:lpstr>
      <vt:lpstr>You need to choose a profile picture and you have 3 possible ones to choose from.   Which would you choose?</vt:lpstr>
      <vt:lpstr>PowerPoint Presentation</vt:lpstr>
      <vt:lpstr>Someone you know spilt their lunch all down themselves and your friend took a picture. They send it to you and tell you to send it to others.   Do you share it?</vt:lpstr>
      <vt:lpstr>PowerPoint Presentation</vt:lpstr>
      <vt:lpstr>You took a picture of you and your friend. You want to share the picture on social media but they don’t like the picture.   Do you share it?</vt:lpstr>
      <vt:lpstr>PowerPoint Presentation</vt:lpstr>
      <vt:lpstr>PowerPoint Presentation</vt:lpstr>
      <vt:lpstr>PowerPoint Presentation</vt:lpstr>
      <vt:lpstr>You find a funny video online of someone falling over just like your friend did last week. You think they’d find it funny too.    Do you share it online with them?</vt:lpstr>
      <vt:lpstr>PowerPoint Presentation</vt:lpstr>
      <vt:lpstr>You have taken a selfie with your new partner and you want to share it with everyone and show them how happy you are.    Do you share it online?</vt:lpstr>
      <vt:lpstr>PowerPoint Presentation</vt:lpstr>
      <vt:lpstr>So remember, when you share images and videos online always…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share it online?</dc:title>
  <dc:creator>Kate Edwards</dc:creator>
  <cp:lastModifiedBy>Gareth Cort</cp:lastModifiedBy>
  <cp:revision>21</cp:revision>
  <dcterms:created xsi:type="dcterms:W3CDTF">2019-10-29T11:27:17Z</dcterms:created>
  <dcterms:modified xsi:type="dcterms:W3CDTF">2019-12-12T11:54:13Z</dcterms:modified>
</cp:coreProperties>
</file>