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1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7268D-9512-4638-BC30-34342E522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702EDC-8E72-4C71-A296-EF3814EE8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8584C-A9BE-4063-994E-79E4331D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A6DD4-5F67-45D3-AF83-F510CF3D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60F84-6740-421A-9E09-79E7D19C0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6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BB808-2071-4AAD-AB58-818875CFA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93539-CADC-40C8-A885-D6E4F0198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32632-CDE2-487B-8F4E-42FDBCDCC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14A85-A1B9-4B7E-A24C-01F23D76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3C143-43AC-4E47-BB9E-BB21E5DF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6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C504A3-8972-4448-8BC9-17021FDCDA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A02BE3-E21B-44D9-A125-0BA0E39B7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4C0FC-B9B2-4D49-B6F0-83B2926C2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B30E8-0EED-4C68-A779-5FDA661D8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F0757-B704-4025-97DD-6C979137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34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0133A-A5B0-4F69-B26D-08D5B8291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E120A-9D3F-4980-AF66-D6DBAD30D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C3FE8-4C5A-4EFA-A51F-5C1B7A1E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A7F28-63ED-40E6-BFEB-D68D1218C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7C797-A0CB-4255-943F-CBE148380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007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0BAF4-929A-4A1D-BE08-9F5384399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1CFC3-A8B8-4926-96CA-FF35095F4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648A2-BB19-4D69-94EB-ABC36C5FA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DB057-009E-4800-A2CF-7AA6EDFDE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CC9A8-6FBE-46A9-8F5B-38AF58FA6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88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810CB-B5AB-4455-8909-DF868AD1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0A667-8D85-4D8F-98D4-FC1FFA0E04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A1E6B2-7E6F-4C9A-AB19-B07482964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4087CF-EB77-45C8-B2D0-3B0183FD1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396618-B914-484F-AF47-2149B63BF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70BEC0-B84F-4D90-B13F-76B622CB5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14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799E3-5F69-4B32-8914-C49F845C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88967-3977-4E55-8A69-4C50FC55D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D9E83-3D07-468F-A207-DBEE54D42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C94DF-D5AE-483D-A787-58B90E68E4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E85C51-6FED-438D-B607-DAFD71437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F2D401-F851-4B96-A251-8169F41D0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98456B-898B-4BEB-9294-67FBBBCD5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4AAB15-8C72-4319-BD40-7644B356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4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595B7-1A04-4706-87B3-4F3F02366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6EDC0-7586-4CF7-9491-A80AB11DB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650BED-7C35-40B2-BB8C-9235435EB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FF7BDA-4AED-43D5-9CF1-915C85B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96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683A15-F9FF-4B5F-947C-F8E14681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02EF44-DB92-4B9C-A892-5BA0159F5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488750-D37F-47CC-B521-0A168EDA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78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97273-3090-43B1-BB62-307D309D8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03D2F-B2C4-48BA-BB43-B3E11B470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5F3BC-AD58-4839-867A-5FCC0F691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184EF-A5BF-4D98-9470-7EA893773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84FF31-DFA8-4C10-8A9A-0BF546A9E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8F17A-A0BD-4403-AD03-FB3C8519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67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FBEA-F59C-4E3C-AC98-17D81223E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9A82E-92DD-41EB-BAD2-F862B1B5D5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DC202-EF9F-4D91-B6FD-1D0D54AAA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0FCB6-2D8B-4924-9100-558FA6F11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245E4-D041-49E3-A40B-8F3CE1A5F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2A90A-7DF4-44D7-A2BA-CEA3CE952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04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ECA417-49F5-4141-AB32-40B99C0B8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FF0CB-5C44-4849-8911-CC17D90DD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6FD9F-008F-4575-A44F-422E45F04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45119-17A3-4DB4-81FA-408DF28989D4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8D0BB-3EE5-4156-ACA9-9AAD1D435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B1307-A42E-4343-93EB-BD15FFE3D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D444C-2606-4733-BBD3-8E92669B8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7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4E57A93-EE61-4173-9528-65F7675B26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247" y="917526"/>
            <a:ext cx="6663506" cy="3792041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A36EF39-D2D0-4C57-9D9D-8B37BB9E4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836" y="5329139"/>
            <a:ext cx="2531164" cy="693214"/>
          </a:xfrm>
          <a:prstGeom prst="rect">
            <a:avLst/>
          </a:prstGeom>
        </p:spPr>
      </p:pic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DB04FA4-8611-4507-BF21-FE6DCA5550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313" y="5329139"/>
            <a:ext cx="1765939" cy="7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18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2A1E44F6-D536-4589-BDDE-BF192C7C9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57" y="18713"/>
            <a:ext cx="12192000" cy="68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3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3336180-8A2E-4F18-BFDC-AD916DA98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7" y="0"/>
            <a:ext cx="119894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26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1170B70-204D-4B95-8AAB-DB717AF10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47" y="-79512"/>
            <a:ext cx="11982085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0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EE9913C-72D3-47D5-91D0-67D1A5537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057" y="-63803"/>
            <a:ext cx="12308114" cy="692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0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771EEE6-4896-4809-A25A-E4D749EAF082}"/>
              </a:ext>
            </a:extLst>
          </p:cNvPr>
          <p:cNvGrpSpPr/>
          <p:nvPr/>
        </p:nvGrpSpPr>
        <p:grpSpPr>
          <a:xfrm>
            <a:off x="2923540" y="2019881"/>
            <a:ext cx="6344920" cy="2284249"/>
            <a:chOff x="2396013" y="1961824"/>
            <a:chExt cx="6344920" cy="2284249"/>
          </a:xfrm>
        </p:grpSpPr>
        <p:pic>
          <p:nvPicPr>
            <p:cNvPr id="5" name="Picture 4" descr="Logo&#10;&#10;Description automatically generated">
              <a:extLst>
                <a:ext uri="{FF2B5EF4-FFF2-40B4-BE49-F238E27FC236}">
                  <a16:creationId xmlns:a16="http://schemas.microsoft.com/office/drawing/2014/main" id="{1A36EF39-D2D0-4C57-9D9D-8B37BB9E4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013" y="1961824"/>
              <a:ext cx="3489847" cy="955770"/>
            </a:xfrm>
            <a:prstGeom prst="rect">
              <a:avLst/>
            </a:prstGeom>
          </p:spPr>
        </p:pic>
        <p:pic>
          <p:nvPicPr>
            <p:cNvPr id="7" name="Picture 6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CDB04FA4-8611-4507-BF21-FE6DCA555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6141" y="1961824"/>
              <a:ext cx="2434792" cy="984575"/>
            </a:xfrm>
            <a:prstGeom prst="rect">
              <a:avLst/>
            </a:prstGeom>
          </p:spPr>
        </p:pic>
        <p:pic>
          <p:nvPicPr>
            <p:cNvPr id="4" name="Picture 3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7962B7A-EDDC-45D4-9661-BC88B35C0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8628" y="3376401"/>
              <a:ext cx="4963885" cy="8696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4726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Lockwood</dc:creator>
  <cp:lastModifiedBy>Amy Lockwood</cp:lastModifiedBy>
  <cp:revision>3</cp:revision>
  <dcterms:created xsi:type="dcterms:W3CDTF">2020-12-14T17:05:29Z</dcterms:created>
  <dcterms:modified xsi:type="dcterms:W3CDTF">2020-12-14T18:10:44Z</dcterms:modified>
</cp:coreProperties>
</file>