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ark Pro 2" charset="1" panose="020B0604020101010102"/>
      <p:regular r:id="rId10"/>
    </p:embeddedFont>
    <p:embeddedFont>
      <p:font typeface="Mark Pro 1" charset="1" panose="020B0804020101010102"/>
      <p:regular r:id="rId11"/>
    </p:embeddedFont>
    <p:embeddedFont>
      <p:font typeface="SCR-N Seven" charset="1" panose="00000000000000000000"/>
      <p:regular r:id="rId12"/>
    </p:embeddedFont>
    <p:embeddedFont>
      <p:font typeface="SCR-N Seven Bold" charset="1" panose="00000000000000000000"/>
      <p:regular r:id="rId13"/>
    </p:embeddedFont>
    <p:embeddedFont>
      <p:font typeface="SCR-N Seven Ultra-Bold" charset="1" panose="00000000000000000000"/>
      <p:regular r:id="rId14"/>
    </p:embeddedFont>
    <p:embeddedFont>
      <p:font typeface="Canva Sans" charset="1" panose="020B0503030501040103"/>
      <p:regular r:id="rId15"/>
    </p:embeddedFont>
    <p:embeddedFont>
      <p:font typeface="Canva Sans Bold" charset="1" panose="020B0803030501040103"/>
      <p:regular r:id="rId16"/>
    </p:embeddedFont>
    <p:embeddedFont>
      <p:font typeface="Canva Sans Italics" charset="1" panose="020B0503030501040103"/>
      <p:regular r:id="rId17"/>
    </p:embeddedFont>
    <p:embeddedFont>
      <p:font typeface="Canva Sans Bold Italics" charset="1" panose="020B0803030501040103"/>
      <p:regular r:id="rId18"/>
    </p:embeddedFont>
    <p:embeddedFont>
      <p:font typeface="Canva Sans Medium" charset="1" panose="020B0603030501040103"/>
      <p:regular r:id="rId19"/>
    </p:embeddedFont>
    <p:embeddedFont>
      <p:font typeface="Canva Sans Medium Italics" charset="1" panose="020B06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customXml" Target="../customXml/item2.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slide" Target="slides/slide9.xml"/><Relationship Id="rId11" Type="http://schemas.openxmlformats.org/officeDocument/2006/relationships/font" Target="fonts/font11.fntdata"/><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15" Type="http://schemas.openxmlformats.org/officeDocument/2006/relationships/font" Target="fonts/font15.fntdata"/><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5" Type="http://schemas.openxmlformats.org/officeDocument/2006/relationships/tableStyles" Target="tableStyles.xml"/><Relationship Id="rId49" Type="http://schemas.openxmlformats.org/officeDocument/2006/relationships/customXml" Target="../customXml/item1.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slide" Target="slides/slide11.xml"/><Relationship Id="rId44" Type="http://schemas.openxmlformats.org/officeDocument/2006/relationships/slide" Target="slides/slide24.xml"/><Relationship Id="rId14" Type="http://schemas.openxmlformats.org/officeDocument/2006/relationships/font" Target="fonts/font14.fntdata"/><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 Type="http://schemas.openxmlformats.org/officeDocument/2006/relationships/theme" Target="theme/theme1.xml"/><Relationship Id="rId43" Type="http://schemas.openxmlformats.org/officeDocument/2006/relationships/slide" Target="slides/slide23.xml"/><Relationship Id="rId48" Type="http://schemas.openxmlformats.org/officeDocument/2006/relationships/slide" Target="slides/slide28.xml"/><Relationship Id="rId9" Type="http://schemas.openxmlformats.org/officeDocument/2006/relationships/font" Target="fonts/font9.fntdata"/><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font" Target="fonts/font20.fntdata"/><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font" Target="fonts/font6.fntdata"/></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50.png" Type="http://schemas.openxmlformats.org/officeDocument/2006/relationships/image"/><Relationship Id="rId13" Target="../media/image51.pn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16" Target="../media/image41.png" Type="http://schemas.openxmlformats.org/officeDocument/2006/relationships/image"/><Relationship Id="rId17" Target="../media/image43.png" Type="http://schemas.openxmlformats.org/officeDocument/2006/relationships/image"/><Relationship Id="rId18" Target="../media/image44.svg" Type="http://schemas.openxmlformats.org/officeDocument/2006/relationships/image"/><Relationship Id="rId19" Target="../media/image47.png" Type="http://schemas.openxmlformats.org/officeDocument/2006/relationships/image"/><Relationship Id="rId2" Target="../media/image23.png" Type="http://schemas.openxmlformats.org/officeDocument/2006/relationships/image"/><Relationship Id="rId20" Target="../media/image48.svg" Type="http://schemas.openxmlformats.org/officeDocument/2006/relationships/image"/><Relationship Id="rId21" Target="../media/image49.png" Type="http://schemas.openxmlformats.org/officeDocument/2006/relationships/image"/><Relationship Id="rId22" Target="../media/image82.png" Type="http://schemas.openxmlformats.org/officeDocument/2006/relationships/image"/><Relationship Id="rId23" Target="../media/image26.png" Type="http://schemas.openxmlformats.org/officeDocument/2006/relationships/image"/><Relationship Id="rId24" Target="../media/image27.svg" Type="http://schemas.openxmlformats.org/officeDocument/2006/relationships/image"/><Relationship Id="rId25" Target="../media/image28.png" Type="http://schemas.openxmlformats.org/officeDocument/2006/relationships/image"/><Relationship Id="rId26" Target="../media/image29.svg" Type="http://schemas.openxmlformats.org/officeDocument/2006/relationships/image"/><Relationship Id="rId27" Target="../media/image30.png" Type="http://schemas.openxmlformats.org/officeDocument/2006/relationships/image"/><Relationship Id="rId28" Target="../media/image31.svg" Type="http://schemas.openxmlformats.org/officeDocument/2006/relationships/image"/><Relationship Id="rId29" Target="../media/image32.png" Type="http://schemas.openxmlformats.org/officeDocument/2006/relationships/image"/><Relationship Id="rId3" Target="../media/image24.svg" Type="http://schemas.openxmlformats.org/officeDocument/2006/relationships/image"/><Relationship Id="rId30" Target="../media/image33.svg" Type="http://schemas.openxmlformats.org/officeDocument/2006/relationships/image"/><Relationship Id="rId31" Target="../media/image9.png" Type="http://schemas.openxmlformats.org/officeDocument/2006/relationships/image"/><Relationship Id="rId32" Target="../media/image34.png" Type="http://schemas.openxmlformats.org/officeDocument/2006/relationships/image"/><Relationship Id="rId33" Target="../media/image8.png" Type="http://schemas.openxmlformats.org/officeDocument/2006/relationships/image"/><Relationship Id="rId34" Target="../media/image57.png" Type="http://schemas.openxmlformats.org/officeDocument/2006/relationships/image"/><Relationship Id="rId4" Target="../media/image25.png" Type="http://schemas.openxmlformats.org/officeDocument/2006/relationships/image"/><Relationship Id="rId5" Target="../media/image18.png" Type="http://schemas.openxmlformats.org/officeDocument/2006/relationships/image"/><Relationship Id="rId6" Target="../media/image78.png" Type="http://schemas.openxmlformats.org/officeDocument/2006/relationships/image"/><Relationship Id="rId7" Target="../media/image79.svg" Type="http://schemas.openxmlformats.org/officeDocument/2006/relationships/image"/><Relationship Id="rId8" Target="../media/image80.png" Type="http://schemas.openxmlformats.org/officeDocument/2006/relationships/image"/><Relationship Id="rId9" Target="../media/image8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39.png" Type="http://schemas.openxmlformats.org/officeDocument/2006/relationships/image"/><Relationship Id="rId12" Target="../media/image40.svg" Type="http://schemas.openxmlformats.org/officeDocument/2006/relationships/image"/><Relationship Id="rId13" Target="../media/image41.png" Type="http://schemas.openxmlformats.org/officeDocument/2006/relationships/image"/><Relationship Id="rId14" Target="../media/image43.png" Type="http://schemas.openxmlformats.org/officeDocument/2006/relationships/image"/><Relationship Id="rId15" Target="../media/image44.svg" Type="http://schemas.openxmlformats.org/officeDocument/2006/relationships/image"/><Relationship Id="rId16" Target="../media/image47.png" Type="http://schemas.openxmlformats.org/officeDocument/2006/relationships/image"/><Relationship Id="rId17" Target="../media/image48.svg" Type="http://schemas.openxmlformats.org/officeDocument/2006/relationships/image"/><Relationship Id="rId18" Target="../media/image49.png" Type="http://schemas.openxmlformats.org/officeDocument/2006/relationships/image"/><Relationship Id="rId19" Target="../media/image82.png" Type="http://schemas.openxmlformats.org/officeDocument/2006/relationships/image"/><Relationship Id="rId2" Target="../media/image23.png" Type="http://schemas.openxmlformats.org/officeDocument/2006/relationships/image"/><Relationship Id="rId20" Target="../media/image78.png" Type="http://schemas.openxmlformats.org/officeDocument/2006/relationships/image"/><Relationship Id="rId21" Target="../media/image79.svg" Type="http://schemas.openxmlformats.org/officeDocument/2006/relationships/image"/><Relationship Id="rId22" Target="../media/image57.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80.png" Type="http://schemas.openxmlformats.org/officeDocument/2006/relationships/image"/><Relationship Id="rId6" Target="../media/image81.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5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pn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media/image41.png" Type="http://schemas.openxmlformats.org/officeDocument/2006/relationships/image"/><Relationship Id="rId15" Target="../media/image43.png" Type="http://schemas.openxmlformats.org/officeDocument/2006/relationships/image"/><Relationship Id="rId16" Target="../media/image44.svg" Type="http://schemas.openxmlformats.org/officeDocument/2006/relationships/image"/><Relationship Id="rId17" Target="../media/image47.png" Type="http://schemas.openxmlformats.org/officeDocument/2006/relationships/image"/><Relationship Id="rId18" Target="../media/image48.svg" Type="http://schemas.openxmlformats.org/officeDocument/2006/relationships/image"/><Relationship Id="rId19" Target="../media/image49.png" Type="http://schemas.openxmlformats.org/officeDocument/2006/relationships/image"/><Relationship Id="rId2" Target="../media/image23.png" Type="http://schemas.openxmlformats.org/officeDocument/2006/relationships/image"/><Relationship Id="rId20" Target="../media/image82.png" Type="http://schemas.openxmlformats.org/officeDocument/2006/relationships/image"/><Relationship Id="rId21" Target="../media/image78.png" Type="http://schemas.openxmlformats.org/officeDocument/2006/relationships/image"/><Relationship Id="rId22" Target="../media/image79.svg" Type="http://schemas.openxmlformats.org/officeDocument/2006/relationships/image"/><Relationship Id="rId23" Target="../media/image26.png" Type="http://schemas.openxmlformats.org/officeDocument/2006/relationships/image"/><Relationship Id="rId24" Target="../media/image27.svg" Type="http://schemas.openxmlformats.org/officeDocument/2006/relationships/image"/><Relationship Id="rId25" Target="../media/image28.png" Type="http://schemas.openxmlformats.org/officeDocument/2006/relationships/image"/><Relationship Id="rId26" Target="../media/image29.svg" Type="http://schemas.openxmlformats.org/officeDocument/2006/relationships/image"/><Relationship Id="rId27" Target="../media/image30.png" Type="http://schemas.openxmlformats.org/officeDocument/2006/relationships/image"/><Relationship Id="rId28" Target="../media/image31.svg" Type="http://schemas.openxmlformats.org/officeDocument/2006/relationships/image"/><Relationship Id="rId29" Target="../media/image32.png" Type="http://schemas.openxmlformats.org/officeDocument/2006/relationships/image"/><Relationship Id="rId3" Target="../media/image24.svg" Type="http://schemas.openxmlformats.org/officeDocument/2006/relationships/image"/><Relationship Id="rId30" Target="../media/image33.svg" Type="http://schemas.openxmlformats.org/officeDocument/2006/relationships/image"/><Relationship Id="rId31" Target="../media/image9.png" Type="http://schemas.openxmlformats.org/officeDocument/2006/relationships/image"/><Relationship Id="rId32" Target="../media/image34.png" Type="http://schemas.openxmlformats.org/officeDocument/2006/relationships/image"/><Relationship Id="rId33" Target="../media/image8.png" Type="http://schemas.openxmlformats.org/officeDocument/2006/relationships/image"/><Relationship Id="rId34" Target="../media/image57.png" Type="http://schemas.openxmlformats.org/officeDocument/2006/relationships/image"/><Relationship Id="rId4" Target="../media/image25.png" Type="http://schemas.openxmlformats.org/officeDocument/2006/relationships/image"/><Relationship Id="rId5" Target="../media/image18.png" Type="http://schemas.openxmlformats.org/officeDocument/2006/relationships/image"/><Relationship Id="rId6" Target="../media/image80.png" Type="http://schemas.openxmlformats.org/officeDocument/2006/relationships/image"/><Relationship Id="rId7" Target="../media/image81.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64.png" Type="http://schemas.openxmlformats.org/officeDocument/2006/relationships/image"/><Relationship Id="rId12" Target="../media/image65.svg" Type="http://schemas.openxmlformats.org/officeDocument/2006/relationships/image"/><Relationship Id="rId13" Target="../media/image18.png" Type="http://schemas.openxmlformats.org/officeDocument/2006/relationships/image"/><Relationship Id="rId14" Target="../media/image5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6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0.png" Type="http://schemas.openxmlformats.org/officeDocument/2006/relationships/image"/><Relationship Id="rId11" Target="../media/image71.svg" Type="http://schemas.openxmlformats.org/officeDocument/2006/relationships/image"/><Relationship Id="rId12" Target="../media/image85.png" Type="http://schemas.openxmlformats.org/officeDocument/2006/relationships/image"/><Relationship Id="rId13" Target="../media/image86.svg" Type="http://schemas.openxmlformats.org/officeDocument/2006/relationships/image"/><Relationship Id="rId14" Target="../media/image76.png" Type="http://schemas.openxmlformats.org/officeDocument/2006/relationships/image"/><Relationship Id="rId15" Target="../media/image77.svg" Type="http://schemas.openxmlformats.org/officeDocument/2006/relationships/image"/><Relationship Id="rId16" Target="../media/image72.png" Type="http://schemas.openxmlformats.org/officeDocument/2006/relationships/image"/><Relationship Id="rId17" Target="../media/image73.svg" Type="http://schemas.openxmlformats.org/officeDocument/2006/relationships/image"/><Relationship Id="rId18" Target="../media/image49.png" Type="http://schemas.openxmlformats.org/officeDocument/2006/relationships/image"/><Relationship Id="rId19" Target="../media/image74.png" Type="http://schemas.openxmlformats.org/officeDocument/2006/relationships/image"/><Relationship Id="rId2" Target="../media/image23.png" Type="http://schemas.openxmlformats.org/officeDocument/2006/relationships/image"/><Relationship Id="rId20" Target="../media/image75.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83.png" Type="http://schemas.openxmlformats.org/officeDocument/2006/relationships/image"/><Relationship Id="rId7" Target="../media/image84.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15" Target="../media/image9.png" Type="http://schemas.openxmlformats.org/officeDocument/2006/relationships/image"/><Relationship Id="rId16" Target="../media/image34.png" Type="http://schemas.openxmlformats.org/officeDocument/2006/relationships/image"/><Relationship Id="rId17" Target="../media/image8.png" Type="http://schemas.openxmlformats.org/officeDocument/2006/relationships/image"/><Relationship Id="rId18" Target="../media/image5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18.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svg" Type="http://schemas.openxmlformats.org/officeDocument/2006/relationships/image"/><Relationship Id="rId11" Target="../media/image89.png" Type="http://schemas.openxmlformats.org/officeDocument/2006/relationships/image"/><Relationship Id="rId12" Target="../media/image90.svg" Type="http://schemas.openxmlformats.org/officeDocument/2006/relationships/image"/><Relationship Id="rId13" Target="../media/image49.png" Type="http://schemas.openxmlformats.org/officeDocument/2006/relationships/image"/><Relationship Id="rId14" Target="../media/image91.png" Type="http://schemas.openxmlformats.org/officeDocument/2006/relationships/image"/><Relationship Id="rId15" Target="../media/image92.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93.png" Type="http://schemas.openxmlformats.org/officeDocument/2006/relationships/image"/><Relationship Id="rId19" Target="../media/image94.svg" Type="http://schemas.openxmlformats.org/officeDocument/2006/relationships/image"/><Relationship Id="rId2" Target="../media/image23.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9.png" Type="http://schemas.openxmlformats.org/officeDocument/2006/relationships/image"/><Relationship Id="rId6" Target="../media/image8.pn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8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37.png" Type="http://schemas.openxmlformats.org/officeDocument/2006/relationships/image"/><Relationship Id="rId12" Target="../media/image38.svg" Type="http://schemas.openxmlformats.org/officeDocument/2006/relationships/image"/><Relationship Id="rId13" Target="../media/image50.png" Type="http://schemas.openxmlformats.org/officeDocument/2006/relationships/image"/><Relationship Id="rId14" Target="../media/image51.png" Type="http://schemas.openxmlformats.org/officeDocument/2006/relationships/image"/><Relationship Id="rId15" Target="../media/image39.png" Type="http://schemas.openxmlformats.org/officeDocument/2006/relationships/image"/><Relationship Id="rId16" Target="../media/image40.svg" Type="http://schemas.openxmlformats.org/officeDocument/2006/relationships/image"/><Relationship Id="rId17" Target="../media/image41.png" Type="http://schemas.openxmlformats.org/officeDocument/2006/relationships/image"/><Relationship Id="rId18" Target="../media/image42.png" Type="http://schemas.openxmlformats.org/officeDocument/2006/relationships/image"/><Relationship Id="rId19" Target="../media/image43.png" Type="http://schemas.openxmlformats.org/officeDocument/2006/relationships/image"/><Relationship Id="rId2" Target="../media/image23.png" Type="http://schemas.openxmlformats.org/officeDocument/2006/relationships/image"/><Relationship Id="rId20" Target="../media/image44.svg" Type="http://schemas.openxmlformats.org/officeDocument/2006/relationships/image"/><Relationship Id="rId21" Target="../media/image45.png" Type="http://schemas.openxmlformats.org/officeDocument/2006/relationships/image"/><Relationship Id="rId22" Target="../media/image46.svg" Type="http://schemas.openxmlformats.org/officeDocument/2006/relationships/image"/><Relationship Id="rId23" Target="../media/image47.png" Type="http://schemas.openxmlformats.org/officeDocument/2006/relationships/image"/><Relationship Id="rId24" Target="../media/image48.svg" Type="http://schemas.openxmlformats.org/officeDocument/2006/relationships/image"/><Relationship Id="rId25" Target="../media/image49.png" Type="http://schemas.openxmlformats.org/officeDocument/2006/relationships/image"/><Relationship Id="rId26" Target="../media/image98.png" Type="http://schemas.openxmlformats.org/officeDocument/2006/relationships/image"/><Relationship Id="rId27" Target="../media/image99.sv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95.png" Type="http://schemas.openxmlformats.org/officeDocument/2006/relationships/image"/><Relationship Id="rId6" Target="../media/image96.png" Type="http://schemas.openxmlformats.org/officeDocument/2006/relationships/image"/><Relationship Id="rId7" Target="../media/image97.svg" Type="http://schemas.openxmlformats.org/officeDocument/2006/relationships/image"/><Relationship Id="rId8" Target="../media/image8.png" Type="http://schemas.openxmlformats.org/officeDocument/2006/relationships/image"/><Relationship Id="rId9" Target="../media/image3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50.png" Type="http://schemas.openxmlformats.org/officeDocument/2006/relationships/image"/><Relationship Id="rId13" Target="../media/image51.pn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16" Target="../media/image41.png" Type="http://schemas.openxmlformats.org/officeDocument/2006/relationships/image"/><Relationship Id="rId17" Target="../media/image42.png" Type="http://schemas.openxmlformats.org/officeDocument/2006/relationships/image"/><Relationship Id="rId18" Target="../media/image43.png" Type="http://schemas.openxmlformats.org/officeDocument/2006/relationships/image"/><Relationship Id="rId19" Target="../media/image44.svg" Type="http://schemas.openxmlformats.org/officeDocument/2006/relationships/image"/><Relationship Id="rId2" Target="../media/image23.png" Type="http://schemas.openxmlformats.org/officeDocument/2006/relationships/image"/><Relationship Id="rId20" Target="../media/image45.png" Type="http://schemas.openxmlformats.org/officeDocument/2006/relationships/image"/><Relationship Id="rId21" Target="../media/image46.svg" Type="http://schemas.openxmlformats.org/officeDocument/2006/relationships/image"/><Relationship Id="rId22" Target="../media/image47.png" Type="http://schemas.openxmlformats.org/officeDocument/2006/relationships/image"/><Relationship Id="rId23" Target="../media/image48.svg" Type="http://schemas.openxmlformats.org/officeDocument/2006/relationships/image"/><Relationship Id="rId24" Target="../media/image49.png" Type="http://schemas.openxmlformats.org/officeDocument/2006/relationships/image"/><Relationship Id="rId25" Target="../media/image98.png" Type="http://schemas.openxmlformats.org/officeDocument/2006/relationships/image"/><Relationship Id="rId26" Target="../media/image99.svg" Type="http://schemas.openxmlformats.org/officeDocument/2006/relationships/image"/><Relationship Id="rId27" Target="../media/image100.png" Type="http://schemas.openxmlformats.org/officeDocument/2006/relationships/image"/><Relationship Id="rId28" Target="../media/image101.svg" Type="http://schemas.openxmlformats.org/officeDocument/2006/relationships/image"/><Relationship Id="rId29" Target="../media/image57.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95.png" Type="http://schemas.openxmlformats.org/officeDocument/2006/relationships/image"/><Relationship Id="rId6" Target="../media/image96.png" Type="http://schemas.openxmlformats.org/officeDocument/2006/relationships/image"/><Relationship Id="rId7" Target="../media/image97.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39.png" Type="http://schemas.openxmlformats.org/officeDocument/2006/relationships/image"/><Relationship Id="rId12" Target="../media/image40.svg" Type="http://schemas.openxmlformats.org/officeDocument/2006/relationships/image"/><Relationship Id="rId13" Target="../media/image41.png" Type="http://schemas.openxmlformats.org/officeDocument/2006/relationships/image"/><Relationship Id="rId14" Target="../media/image42.png" Type="http://schemas.openxmlformats.org/officeDocument/2006/relationships/image"/><Relationship Id="rId15" Target="../media/image43.png" Type="http://schemas.openxmlformats.org/officeDocument/2006/relationships/image"/><Relationship Id="rId16" Target="../media/image44.svg" Type="http://schemas.openxmlformats.org/officeDocument/2006/relationships/image"/><Relationship Id="rId17" Target="../media/image45.png" Type="http://schemas.openxmlformats.org/officeDocument/2006/relationships/image"/><Relationship Id="rId18" Target="../media/image46.svg" Type="http://schemas.openxmlformats.org/officeDocument/2006/relationships/image"/><Relationship Id="rId19" Target="../media/image47.png" Type="http://schemas.openxmlformats.org/officeDocument/2006/relationships/image"/><Relationship Id="rId2" Target="../media/image23.png" Type="http://schemas.openxmlformats.org/officeDocument/2006/relationships/image"/><Relationship Id="rId20" Target="../media/image48.svg" Type="http://schemas.openxmlformats.org/officeDocument/2006/relationships/image"/><Relationship Id="rId21" Target="../media/image49.png" Type="http://schemas.openxmlformats.org/officeDocument/2006/relationships/image"/><Relationship Id="rId22" Target="../media/image100.png" Type="http://schemas.openxmlformats.org/officeDocument/2006/relationships/image"/><Relationship Id="rId23" Target="../media/image101.svg" Type="http://schemas.openxmlformats.org/officeDocument/2006/relationships/image"/><Relationship Id="rId24" Target="../media/image57.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5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9.png" Type="http://schemas.openxmlformats.org/officeDocument/2006/relationships/image"/><Relationship Id="rId15" Target="../media/image34.png" Type="http://schemas.openxmlformats.org/officeDocument/2006/relationships/image"/><Relationship Id="rId16" Target="../media/image8.png" Type="http://schemas.openxmlformats.org/officeDocument/2006/relationships/image"/><Relationship Id="rId17" Target="../media/image35.png" Type="http://schemas.openxmlformats.org/officeDocument/2006/relationships/image"/><Relationship Id="rId18" Target="../media/image36.svg" Type="http://schemas.openxmlformats.org/officeDocument/2006/relationships/image"/><Relationship Id="rId19" Target="../media/image37.png" Type="http://schemas.openxmlformats.org/officeDocument/2006/relationships/image"/><Relationship Id="rId2" Target="../media/image23.png" Type="http://schemas.openxmlformats.org/officeDocument/2006/relationships/image"/><Relationship Id="rId20" Target="../media/image38.svg" Type="http://schemas.openxmlformats.org/officeDocument/2006/relationships/image"/><Relationship Id="rId21" Target="../media/image39.png" Type="http://schemas.openxmlformats.org/officeDocument/2006/relationships/image"/><Relationship Id="rId22" Target="../media/image40.svg" Type="http://schemas.openxmlformats.org/officeDocument/2006/relationships/image"/><Relationship Id="rId23" Target="../media/image41.png" Type="http://schemas.openxmlformats.org/officeDocument/2006/relationships/image"/><Relationship Id="rId24" Target="../media/image42.png" Type="http://schemas.openxmlformats.org/officeDocument/2006/relationships/image"/><Relationship Id="rId25" Target="../media/image43.png" Type="http://schemas.openxmlformats.org/officeDocument/2006/relationships/image"/><Relationship Id="rId26" Target="../media/image44.svg" Type="http://schemas.openxmlformats.org/officeDocument/2006/relationships/image"/><Relationship Id="rId27" Target="../media/image45.png" Type="http://schemas.openxmlformats.org/officeDocument/2006/relationships/image"/><Relationship Id="rId28" Target="../media/image46.svg" Type="http://schemas.openxmlformats.org/officeDocument/2006/relationships/image"/><Relationship Id="rId29" Target="../media/image47.png" Type="http://schemas.openxmlformats.org/officeDocument/2006/relationships/image"/><Relationship Id="rId3" Target="../media/image24.svg" Type="http://schemas.openxmlformats.org/officeDocument/2006/relationships/image"/><Relationship Id="rId30" Target="../media/image48.svg" Type="http://schemas.openxmlformats.org/officeDocument/2006/relationships/image"/><Relationship Id="rId31" Target="../media/image49.png" Type="http://schemas.openxmlformats.org/officeDocument/2006/relationships/image"/><Relationship Id="rId4" Target="../media/image25.png" Type="http://schemas.openxmlformats.org/officeDocument/2006/relationships/image"/><Relationship Id="rId5" Target="../media/image18.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64.png" Type="http://schemas.openxmlformats.org/officeDocument/2006/relationships/image"/><Relationship Id="rId12" Target="../media/image65.svg" Type="http://schemas.openxmlformats.org/officeDocument/2006/relationships/image"/><Relationship Id="rId13" Target="../media/image18.png" Type="http://schemas.openxmlformats.org/officeDocument/2006/relationships/image"/><Relationship Id="rId14" Target="../media/image5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6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0.png" Type="http://schemas.openxmlformats.org/officeDocument/2006/relationships/image"/><Relationship Id="rId11" Target="../media/image71.svg" Type="http://schemas.openxmlformats.org/officeDocument/2006/relationships/image"/><Relationship Id="rId12" Target="../media/image85.png" Type="http://schemas.openxmlformats.org/officeDocument/2006/relationships/image"/><Relationship Id="rId13" Target="../media/image86.svg" Type="http://schemas.openxmlformats.org/officeDocument/2006/relationships/image"/><Relationship Id="rId14" Target="../media/image76.png" Type="http://schemas.openxmlformats.org/officeDocument/2006/relationships/image"/><Relationship Id="rId15" Target="../media/image77.svg" Type="http://schemas.openxmlformats.org/officeDocument/2006/relationships/image"/><Relationship Id="rId16" Target="../media/image72.png" Type="http://schemas.openxmlformats.org/officeDocument/2006/relationships/image"/><Relationship Id="rId17" Target="../media/image73.svg" Type="http://schemas.openxmlformats.org/officeDocument/2006/relationships/image"/><Relationship Id="rId18" Target="../media/image49.png" Type="http://schemas.openxmlformats.org/officeDocument/2006/relationships/image"/><Relationship Id="rId19" Target="../media/image74.png" Type="http://schemas.openxmlformats.org/officeDocument/2006/relationships/image"/><Relationship Id="rId2" Target="../media/image23.png" Type="http://schemas.openxmlformats.org/officeDocument/2006/relationships/image"/><Relationship Id="rId20" Target="../media/image75.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83.png" Type="http://schemas.openxmlformats.org/officeDocument/2006/relationships/image"/><Relationship Id="rId7" Target="../media/image84.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37.png" Type="http://schemas.openxmlformats.org/officeDocument/2006/relationships/image"/><Relationship Id="rId12" Target="../media/image38.svg" Type="http://schemas.openxmlformats.org/officeDocument/2006/relationships/image"/><Relationship Id="rId13" Target="../media/image50.png" Type="http://schemas.openxmlformats.org/officeDocument/2006/relationships/image"/><Relationship Id="rId14" Target="../media/image51.png" Type="http://schemas.openxmlformats.org/officeDocument/2006/relationships/image"/><Relationship Id="rId15" Target="../media/image39.png" Type="http://schemas.openxmlformats.org/officeDocument/2006/relationships/image"/><Relationship Id="rId16" Target="../media/image40.svg" Type="http://schemas.openxmlformats.org/officeDocument/2006/relationships/image"/><Relationship Id="rId17" Target="../media/image41.png" Type="http://schemas.openxmlformats.org/officeDocument/2006/relationships/image"/><Relationship Id="rId18" Target="../media/image42.png" Type="http://schemas.openxmlformats.org/officeDocument/2006/relationships/image"/><Relationship Id="rId19" Target="../media/image43.png" Type="http://schemas.openxmlformats.org/officeDocument/2006/relationships/image"/><Relationship Id="rId2" Target="../media/image23.png" Type="http://schemas.openxmlformats.org/officeDocument/2006/relationships/image"/><Relationship Id="rId20" Target="../media/image44.svg" Type="http://schemas.openxmlformats.org/officeDocument/2006/relationships/image"/><Relationship Id="rId21" Target="../media/image45.png" Type="http://schemas.openxmlformats.org/officeDocument/2006/relationships/image"/><Relationship Id="rId22" Target="../media/image46.svg" Type="http://schemas.openxmlformats.org/officeDocument/2006/relationships/image"/><Relationship Id="rId23" Target="../media/image47.png" Type="http://schemas.openxmlformats.org/officeDocument/2006/relationships/image"/><Relationship Id="rId24" Target="../media/image48.svg" Type="http://schemas.openxmlformats.org/officeDocument/2006/relationships/image"/><Relationship Id="rId25" Target="../media/image49.png" Type="http://schemas.openxmlformats.org/officeDocument/2006/relationships/image"/><Relationship Id="rId26" Target="../media/image100.png" Type="http://schemas.openxmlformats.org/officeDocument/2006/relationships/image"/><Relationship Id="rId27" Target="../media/image101.svg" Type="http://schemas.openxmlformats.org/officeDocument/2006/relationships/image"/><Relationship Id="rId28" Target="../media/image95.png" Type="http://schemas.openxmlformats.org/officeDocument/2006/relationships/image"/><Relationship Id="rId29" Target="../media/image96.png" Type="http://schemas.openxmlformats.org/officeDocument/2006/relationships/image"/><Relationship Id="rId3" Target="../media/image24.svg" Type="http://schemas.openxmlformats.org/officeDocument/2006/relationships/image"/><Relationship Id="rId30" Target="../media/image97.svg" Type="http://schemas.openxmlformats.org/officeDocument/2006/relationships/image"/><Relationship Id="rId31" Target="../media/image98.png" Type="http://schemas.openxmlformats.org/officeDocument/2006/relationships/image"/><Relationship Id="rId32" Target="../media/image99.svg" Type="http://schemas.openxmlformats.org/officeDocument/2006/relationships/image"/><Relationship Id="rId33" Target="../media/image19.png" Type="http://schemas.openxmlformats.org/officeDocument/2006/relationships/image"/><Relationship Id="rId34" Target="../media/image20.sv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18.png" Type="http://schemas.openxmlformats.org/officeDocument/2006/relationships/image"/><Relationship Id="rId9" Target="../media/image3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50.png" Type="http://schemas.openxmlformats.org/officeDocument/2006/relationships/image"/><Relationship Id="rId12" Target="../media/image51.png" Type="http://schemas.openxmlformats.org/officeDocument/2006/relationships/image"/><Relationship Id="rId13" Target="../media/image39.png" Type="http://schemas.openxmlformats.org/officeDocument/2006/relationships/image"/><Relationship Id="rId14" Target="../media/image40.svg" Type="http://schemas.openxmlformats.org/officeDocument/2006/relationships/image"/><Relationship Id="rId15" Target="../media/image41.png" Type="http://schemas.openxmlformats.org/officeDocument/2006/relationships/image"/><Relationship Id="rId16" Target="../media/image42.png" Type="http://schemas.openxmlformats.org/officeDocument/2006/relationships/image"/><Relationship Id="rId17" Target="../media/image43.png" Type="http://schemas.openxmlformats.org/officeDocument/2006/relationships/image"/><Relationship Id="rId18" Target="../media/image44.svg" Type="http://schemas.openxmlformats.org/officeDocument/2006/relationships/image"/><Relationship Id="rId19" Target="../media/image45.png" Type="http://schemas.openxmlformats.org/officeDocument/2006/relationships/image"/><Relationship Id="rId2" Target="../media/image23.png" Type="http://schemas.openxmlformats.org/officeDocument/2006/relationships/image"/><Relationship Id="rId20" Target="../media/image46.svg" Type="http://schemas.openxmlformats.org/officeDocument/2006/relationships/image"/><Relationship Id="rId21" Target="../media/image47.png" Type="http://schemas.openxmlformats.org/officeDocument/2006/relationships/image"/><Relationship Id="rId22" Target="../media/image48.svg" Type="http://schemas.openxmlformats.org/officeDocument/2006/relationships/image"/><Relationship Id="rId23" Target="../media/image49.png" Type="http://schemas.openxmlformats.org/officeDocument/2006/relationships/image"/><Relationship Id="rId24" Target="../media/image100.png" Type="http://schemas.openxmlformats.org/officeDocument/2006/relationships/image"/><Relationship Id="rId25" Target="../media/image101.svg" Type="http://schemas.openxmlformats.org/officeDocument/2006/relationships/image"/><Relationship Id="rId26" Target="../media/image95.png" Type="http://schemas.openxmlformats.org/officeDocument/2006/relationships/image"/><Relationship Id="rId27" Target="../media/image96.png" Type="http://schemas.openxmlformats.org/officeDocument/2006/relationships/image"/><Relationship Id="rId28" Target="../media/image97.svg" Type="http://schemas.openxmlformats.org/officeDocument/2006/relationships/image"/><Relationship Id="rId29" Target="../media/image98.png" Type="http://schemas.openxmlformats.org/officeDocument/2006/relationships/image"/><Relationship Id="rId3" Target="../media/image24.svg" Type="http://schemas.openxmlformats.org/officeDocument/2006/relationships/image"/><Relationship Id="rId30" Target="../media/image99.svg" Type="http://schemas.openxmlformats.org/officeDocument/2006/relationships/image"/><Relationship Id="rId31" Target="../media/image19.png" Type="http://schemas.openxmlformats.org/officeDocument/2006/relationships/image"/><Relationship Id="rId32" Target="../media/image20.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pn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3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50.png" Type="http://schemas.openxmlformats.org/officeDocument/2006/relationships/image"/><Relationship Id="rId12" Target="../media/image51.png" Type="http://schemas.openxmlformats.org/officeDocument/2006/relationships/image"/><Relationship Id="rId13" Target="../media/image39.png" Type="http://schemas.openxmlformats.org/officeDocument/2006/relationships/image"/><Relationship Id="rId14" Target="../media/image40.svg" Type="http://schemas.openxmlformats.org/officeDocument/2006/relationships/image"/><Relationship Id="rId15" Target="../media/image41.png" Type="http://schemas.openxmlformats.org/officeDocument/2006/relationships/image"/><Relationship Id="rId16" Target="../media/image42.png" Type="http://schemas.openxmlformats.org/officeDocument/2006/relationships/image"/><Relationship Id="rId17" Target="../media/image43.png" Type="http://schemas.openxmlformats.org/officeDocument/2006/relationships/image"/><Relationship Id="rId18" Target="../media/image44.svg" Type="http://schemas.openxmlformats.org/officeDocument/2006/relationships/image"/><Relationship Id="rId19" Target="../media/image45.png" Type="http://schemas.openxmlformats.org/officeDocument/2006/relationships/image"/><Relationship Id="rId2" Target="../media/image23.png" Type="http://schemas.openxmlformats.org/officeDocument/2006/relationships/image"/><Relationship Id="rId20" Target="../media/image46.svg" Type="http://schemas.openxmlformats.org/officeDocument/2006/relationships/image"/><Relationship Id="rId21" Target="../media/image47.png" Type="http://schemas.openxmlformats.org/officeDocument/2006/relationships/image"/><Relationship Id="rId22" Target="../media/image48.svg" Type="http://schemas.openxmlformats.org/officeDocument/2006/relationships/image"/><Relationship Id="rId23" Target="../media/image49.png" Type="http://schemas.openxmlformats.org/officeDocument/2006/relationships/image"/><Relationship Id="rId24" Target="../media/image100.png" Type="http://schemas.openxmlformats.org/officeDocument/2006/relationships/image"/><Relationship Id="rId25" Target="../media/image101.svg" Type="http://schemas.openxmlformats.org/officeDocument/2006/relationships/image"/><Relationship Id="rId26" Target="../media/image95.png" Type="http://schemas.openxmlformats.org/officeDocument/2006/relationships/image"/><Relationship Id="rId27" Target="../media/image96.png" Type="http://schemas.openxmlformats.org/officeDocument/2006/relationships/image"/><Relationship Id="rId28" Target="../media/image97.svg" Type="http://schemas.openxmlformats.org/officeDocument/2006/relationships/image"/><Relationship Id="rId29" Target="../media/image19.png" Type="http://schemas.openxmlformats.org/officeDocument/2006/relationships/image"/><Relationship Id="rId3" Target="../media/image24.svg" Type="http://schemas.openxmlformats.org/officeDocument/2006/relationships/image"/><Relationship Id="rId30" Target="../media/image20.svg" Type="http://schemas.openxmlformats.org/officeDocument/2006/relationships/image"/><Relationship Id="rId31" Target="../media/image98.png" Type="http://schemas.openxmlformats.org/officeDocument/2006/relationships/image"/><Relationship Id="rId32" Target="../media/image99.svg" Type="http://schemas.openxmlformats.org/officeDocument/2006/relationships/image"/><Relationship Id="rId33" Target="../media/image60.png" Type="http://schemas.openxmlformats.org/officeDocument/2006/relationships/image"/><Relationship Id="rId34" Target="../media/image61.svg" Type="http://schemas.openxmlformats.org/officeDocument/2006/relationships/image"/><Relationship Id="rId35" Target="../media/image102.png" Type="http://schemas.openxmlformats.org/officeDocument/2006/relationships/image"/><Relationship Id="rId36" Target="../media/image103.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pn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3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50.png" Type="http://schemas.openxmlformats.org/officeDocument/2006/relationships/image"/><Relationship Id="rId12" Target="../media/image51.png" Type="http://schemas.openxmlformats.org/officeDocument/2006/relationships/image"/><Relationship Id="rId13" Target="../media/image39.png" Type="http://schemas.openxmlformats.org/officeDocument/2006/relationships/image"/><Relationship Id="rId14" Target="../media/image40.svg" Type="http://schemas.openxmlformats.org/officeDocument/2006/relationships/image"/><Relationship Id="rId15" Target="../media/image41.png" Type="http://schemas.openxmlformats.org/officeDocument/2006/relationships/image"/><Relationship Id="rId16" Target="../media/image42.png" Type="http://schemas.openxmlformats.org/officeDocument/2006/relationships/image"/><Relationship Id="rId17" Target="../media/image43.png" Type="http://schemas.openxmlformats.org/officeDocument/2006/relationships/image"/><Relationship Id="rId18" Target="../media/image44.svg" Type="http://schemas.openxmlformats.org/officeDocument/2006/relationships/image"/><Relationship Id="rId19" Target="../media/image45.png" Type="http://schemas.openxmlformats.org/officeDocument/2006/relationships/image"/><Relationship Id="rId2" Target="../media/image23.png" Type="http://schemas.openxmlformats.org/officeDocument/2006/relationships/image"/><Relationship Id="rId20" Target="../media/image46.svg" Type="http://schemas.openxmlformats.org/officeDocument/2006/relationships/image"/><Relationship Id="rId21" Target="../media/image47.png" Type="http://schemas.openxmlformats.org/officeDocument/2006/relationships/image"/><Relationship Id="rId22" Target="../media/image48.svg" Type="http://schemas.openxmlformats.org/officeDocument/2006/relationships/image"/><Relationship Id="rId23" Target="../media/image49.png" Type="http://schemas.openxmlformats.org/officeDocument/2006/relationships/image"/><Relationship Id="rId24" Target="../media/image100.png" Type="http://schemas.openxmlformats.org/officeDocument/2006/relationships/image"/><Relationship Id="rId25" Target="../media/image101.svg" Type="http://schemas.openxmlformats.org/officeDocument/2006/relationships/image"/><Relationship Id="rId26" Target="../media/image95.png" Type="http://schemas.openxmlformats.org/officeDocument/2006/relationships/image"/><Relationship Id="rId27" Target="../media/image96.png" Type="http://schemas.openxmlformats.org/officeDocument/2006/relationships/image"/><Relationship Id="rId28" Target="../media/image97.svg" Type="http://schemas.openxmlformats.org/officeDocument/2006/relationships/image"/><Relationship Id="rId29" Target="../media/image19.png" Type="http://schemas.openxmlformats.org/officeDocument/2006/relationships/image"/><Relationship Id="rId3" Target="../media/image24.svg" Type="http://schemas.openxmlformats.org/officeDocument/2006/relationships/image"/><Relationship Id="rId30" Target="../media/image20.svg" Type="http://schemas.openxmlformats.org/officeDocument/2006/relationships/image"/><Relationship Id="rId31" Target="../media/image98.png" Type="http://schemas.openxmlformats.org/officeDocument/2006/relationships/image"/><Relationship Id="rId32" Target="../media/image99.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pn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3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04.png" Type="http://schemas.openxmlformats.org/officeDocument/2006/relationships/image"/><Relationship Id="rId4" Target="../media/image105.svg" Type="http://schemas.openxmlformats.org/officeDocument/2006/relationships/image"/><Relationship Id="rId5" Target="../media/image106.png" Type="http://schemas.openxmlformats.org/officeDocument/2006/relationships/image"/><Relationship Id="rId6" Target="../media/image107.svg" Type="http://schemas.openxmlformats.org/officeDocument/2006/relationships/image"/><Relationship Id="rId7" Target="../media/image8.png" Type="http://schemas.openxmlformats.org/officeDocument/2006/relationships/image"/><Relationship Id="rId8" Target="../media/image108.png" Type="http://schemas.openxmlformats.org/officeDocument/2006/relationships/image"/><Relationship Id="rId9" Target="../media/image109.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1.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21.png" Type="http://schemas.openxmlformats.org/officeDocument/2006/relationships/image"/><Relationship Id="rId14" Target="../media/image22.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 Id="rId8" Target="../media/image9.png" Type="http://schemas.openxmlformats.org/officeDocument/2006/relationships/image"/><Relationship Id="rId9" Target="../media/image11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68.png" Type="http://schemas.openxmlformats.org/officeDocument/2006/relationships/image"/><Relationship Id="rId14" Target="../media/image69.svg" Type="http://schemas.openxmlformats.org/officeDocument/2006/relationships/image"/><Relationship Id="rId15" Target="../media/image70.png" Type="http://schemas.openxmlformats.org/officeDocument/2006/relationships/image"/><Relationship Id="rId16" Target="../media/image71.svg" Type="http://schemas.openxmlformats.org/officeDocument/2006/relationships/image"/><Relationship Id="rId17" Target="../media/image72.png" Type="http://schemas.openxmlformats.org/officeDocument/2006/relationships/image"/><Relationship Id="rId18" Target="../media/image73.svg" Type="http://schemas.openxmlformats.org/officeDocument/2006/relationships/image"/><Relationship Id="rId19" Target="../media/image49.png" Type="http://schemas.openxmlformats.org/officeDocument/2006/relationships/image"/><Relationship Id="rId2" Target="../media/image23.png" Type="http://schemas.openxmlformats.org/officeDocument/2006/relationships/image"/><Relationship Id="rId20" Target="../media/image74.png" Type="http://schemas.openxmlformats.org/officeDocument/2006/relationships/image"/><Relationship Id="rId21" Target="../media/image75.svg" Type="http://schemas.openxmlformats.org/officeDocument/2006/relationships/image"/><Relationship Id="rId22" Target="../media/image76.png" Type="http://schemas.openxmlformats.org/officeDocument/2006/relationships/image"/><Relationship Id="rId23" Target="../media/image77.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9.png" Type="http://schemas.openxmlformats.org/officeDocument/2006/relationships/image"/><Relationship Id="rId9"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39.png" Type="http://schemas.openxmlformats.org/officeDocument/2006/relationships/image"/><Relationship Id="rId12" Target="../media/image40.svg" Type="http://schemas.openxmlformats.org/officeDocument/2006/relationships/image"/><Relationship Id="rId13" Target="../media/image41.png" Type="http://schemas.openxmlformats.org/officeDocument/2006/relationships/image"/><Relationship Id="rId14" Target="../media/image42.png" Type="http://schemas.openxmlformats.org/officeDocument/2006/relationships/image"/><Relationship Id="rId15" Target="../media/image43.png" Type="http://schemas.openxmlformats.org/officeDocument/2006/relationships/image"/><Relationship Id="rId16" Target="../media/image44.svg" Type="http://schemas.openxmlformats.org/officeDocument/2006/relationships/image"/><Relationship Id="rId17" Target="../media/image45.png" Type="http://schemas.openxmlformats.org/officeDocument/2006/relationships/image"/><Relationship Id="rId18" Target="../media/image46.svg" Type="http://schemas.openxmlformats.org/officeDocument/2006/relationships/image"/><Relationship Id="rId19" Target="../media/image47.png" Type="http://schemas.openxmlformats.org/officeDocument/2006/relationships/image"/><Relationship Id="rId2" Target="../media/image23.png" Type="http://schemas.openxmlformats.org/officeDocument/2006/relationships/image"/><Relationship Id="rId20" Target="../media/image48.svg" Type="http://schemas.openxmlformats.org/officeDocument/2006/relationships/image"/><Relationship Id="rId21" Target="../media/image52.png" Type="http://schemas.openxmlformats.org/officeDocument/2006/relationships/image"/><Relationship Id="rId22" Target="../media/image53.png" Type="http://schemas.openxmlformats.org/officeDocument/2006/relationships/image"/><Relationship Id="rId23" Target="../media/image54.svg" Type="http://schemas.openxmlformats.org/officeDocument/2006/relationships/image"/><Relationship Id="rId24" Target="../media/image55.png" Type="http://schemas.openxmlformats.org/officeDocument/2006/relationships/image"/><Relationship Id="rId25" Target="../media/image56.svg" Type="http://schemas.openxmlformats.org/officeDocument/2006/relationships/image"/><Relationship Id="rId26" Target="../media/image49.png" Type="http://schemas.openxmlformats.org/officeDocument/2006/relationships/image"/><Relationship Id="rId27" Target="../media/image57.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5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9.png" Type="http://schemas.openxmlformats.org/officeDocument/2006/relationships/image"/><Relationship Id="rId14" Target="../media/image34.png" Type="http://schemas.openxmlformats.org/officeDocument/2006/relationships/image"/><Relationship Id="rId15" Target="../media/image8.png" Type="http://schemas.openxmlformats.org/officeDocument/2006/relationships/image"/><Relationship Id="rId16" Target="../media/image35.png" Type="http://schemas.openxmlformats.org/officeDocument/2006/relationships/image"/><Relationship Id="rId17" Target="../media/image36.svg" Type="http://schemas.openxmlformats.org/officeDocument/2006/relationships/image"/><Relationship Id="rId18" Target="../media/image37.png" Type="http://schemas.openxmlformats.org/officeDocument/2006/relationships/image"/><Relationship Id="rId19" Target="../media/image38.svg" Type="http://schemas.openxmlformats.org/officeDocument/2006/relationships/image"/><Relationship Id="rId2" Target="../media/image23.png" Type="http://schemas.openxmlformats.org/officeDocument/2006/relationships/image"/><Relationship Id="rId20" Target="../media/image50.png" Type="http://schemas.openxmlformats.org/officeDocument/2006/relationships/image"/><Relationship Id="rId21" Target="../media/image51.png" Type="http://schemas.openxmlformats.org/officeDocument/2006/relationships/image"/><Relationship Id="rId22" Target="../media/image39.png" Type="http://schemas.openxmlformats.org/officeDocument/2006/relationships/image"/><Relationship Id="rId23" Target="../media/image40.svg" Type="http://schemas.openxmlformats.org/officeDocument/2006/relationships/image"/><Relationship Id="rId24" Target="../media/image41.png" Type="http://schemas.openxmlformats.org/officeDocument/2006/relationships/image"/><Relationship Id="rId25" Target="../media/image42.png" Type="http://schemas.openxmlformats.org/officeDocument/2006/relationships/image"/><Relationship Id="rId26" Target="../media/image43.png" Type="http://schemas.openxmlformats.org/officeDocument/2006/relationships/image"/><Relationship Id="rId27" Target="../media/image44.svg" Type="http://schemas.openxmlformats.org/officeDocument/2006/relationships/image"/><Relationship Id="rId28" Target="../media/image45.png" Type="http://schemas.openxmlformats.org/officeDocument/2006/relationships/image"/><Relationship Id="rId29" Target="../media/image46.svg" Type="http://schemas.openxmlformats.org/officeDocument/2006/relationships/image"/><Relationship Id="rId3" Target="../media/image24.svg" Type="http://schemas.openxmlformats.org/officeDocument/2006/relationships/image"/><Relationship Id="rId30" Target="../media/image47.png" Type="http://schemas.openxmlformats.org/officeDocument/2006/relationships/image"/><Relationship Id="rId31" Target="../media/image48.svg" Type="http://schemas.openxmlformats.org/officeDocument/2006/relationships/image"/><Relationship Id="rId32" Target="../media/image52.png" Type="http://schemas.openxmlformats.org/officeDocument/2006/relationships/image"/><Relationship Id="rId33" Target="../media/image49.png" Type="http://schemas.openxmlformats.org/officeDocument/2006/relationships/image"/><Relationship Id="rId34" Target="../media/image58.png" Type="http://schemas.openxmlformats.org/officeDocument/2006/relationships/image"/><Relationship Id="rId35" Target="../media/image59.svg" Type="http://schemas.openxmlformats.org/officeDocument/2006/relationships/image"/><Relationship Id="rId36" Target="../media/image25.png" Type="http://schemas.openxmlformats.org/officeDocument/2006/relationships/image"/><Relationship Id="rId37" Target="../media/image57.png" Type="http://schemas.openxmlformats.org/officeDocument/2006/relationships/image"/><Relationship Id="rId4" Target="../media/image18.pn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64.png" Type="http://schemas.openxmlformats.org/officeDocument/2006/relationships/image"/><Relationship Id="rId12" Target="../media/image65.svg" Type="http://schemas.openxmlformats.org/officeDocument/2006/relationships/image"/><Relationship Id="rId13" Target="../media/image18.png" Type="http://schemas.openxmlformats.org/officeDocument/2006/relationships/image"/><Relationship Id="rId14" Target="../media/image5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6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15" Target="../media/image9.png" Type="http://schemas.openxmlformats.org/officeDocument/2006/relationships/image"/><Relationship Id="rId16" Target="../media/image34.png" Type="http://schemas.openxmlformats.org/officeDocument/2006/relationships/image"/><Relationship Id="rId17" Target="../media/image8.png" Type="http://schemas.openxmlformats.org/officeDocument/2006/relationships/image"/><Relationship Id="rId18" Target="../media/image25.png" Type="http://schemas.openxmlformats.org/officeDocument/2006/relationships/image"/><Relationship Id="rId19" Target="../media/image5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18.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50.png" Type="http://schemas.openxmlformats.org/officeDocument/2006/relationships/image"/><Relationship Id="rId13" Target="../media/image51.pn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16" Target="../media/image41.png" Type="http://schemas.openxmlformats.org/officeDocument/2006/relationships/image"/><Relationship Id="rId17" Target="../media/image42.png" Type="http://schemas.openxmlformats.org/officeDocument/2006/relationships/image"/><Relationship Id="rId18" Target="../media/image43.png" Type="http://schemas.openxmlformats.org/officeDocument/2006/relationships/image"/><Relationship Id="rId19" Target="../media/image44.svg" Type="http://schemas.openxmlformats.org/officeDocument/2006/relationships/image"/><Relationship Id="rId2" Target="../media/image23.png" Type="http://schemas.openxmlformats.org/officeDocument/2006/relationships/image"/><Relationship Id="rId20" Target="../media/image45.png" Type="http://schemas.openxmlformats.org/officeDocument/2006/relationships/image"/><Relationship Id="rId21" Target="../media/image46.svg" Type="http://schemas.openxmlformats.org/officeDocument/2006/relationships/image"/><Relationship Id="rId22" Target="../media/image47.png" Type="http://schemas.openxmlformats.org/officeDocument/2006/relationships/image"/><Relationship Id="rId23" Target="../media/image48.svg" Type="http://schemas.openxmlformats.org/officeDocument/2006/relationships/image"/><Relationship Id="rId24" Target="../media/image52.png" Type="http://schemas.openxmlformats.org/officeDocument/2006/relationships/image"/><Relationship Id="rId25" Target="../media/image49.png" Type="http://schemas.openxmlformats.org/officeDocument/2006/relationships/image"/><Relationship Id="rId26" Target="../media/image58.png" Type="http://schemas.openxmlformats.org/officeDocument/2006/relationships/image"/><Relationship Id="rId27" Target="../media/image59.svg" Type="http://schemas.openxmlformats.org/officeDocument/2006/relationships/image"/><Relationship Id="rId28" Target="../media/image26.png" Type="http://schemas.openxmlformats.org/officeDocument/2006/relationships/image"/><Relationship Id="rId29" Target="../media/image27.svg" Type="http://schemas.openxmlformats.org/officeDocument/2006/relationships/image"/><Relationship Id="rId3" Target="../media/image24.svg" Type="http://schemas.openxmlformats.org/officeDocument/2006/relationships/image"/><Relationship Id="rId30" Target="../media/image28.png" Type="http://schemas.openxmlformats.org/officeDocument/2006/relationships/image"/><Relationship Id="rId31" Target="../media/image29.svg" Type="http://schemas.openxmlformats.org/officeDocument/2006/relationships/image"/><Relationship Id="rId32" Target="../media/image30.png" Type="http://schemas.openxmlformats.org/officeDocument/2006/relationships/image"/><Relationship Id="rId33" Target="../media/image31.svg" Type="http://schemas.openxmlformats.org/officeDocument/2006/relationships/image"/><Relationship Id="rId34" Target="../media/image32.png" Type="http://schemas.openxmlformats.org/officeDocument/2006/relationships/image"/><Relationship Id="rId35" Target="../media/image33.svg" Type="http://schemas.openxmlformats.org/officeDocument/2006/relationships/image"/><Relationship Id="rId36" Target="../media/image34.png" Type="http://schemas.openxmlformats.org/officeDocument/2006/relationships/image"/><Relationship Id="rId37" Target="../media/image8.png" Type="http://schemas.openxmlformats.org/officeDocument/2006/relationships/image"/><Relationship Id="rId38" Target="../media/image19.png" Type="http://schemas.openxmlformats.org/officeDocument/2006/relationships/image"/><Relationship Id="rId39" Target="../media/image20.svg" Type="http://schemas.openxmlformats.org/officeDocument/2006/relationships/image"/><Relationship Id="rId4" Target="../media/image9.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18.pn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png" Type="http://schemas.openxmlformats.org/officeDocument/2006/relationships/image"/><Relationship Id="rId11" Target="../media/image69.svg" Type="http://schemas.openxmlformats.org/officeDocument/2006/relationships/image"/><Relationship Id="rId12" Target="../media/image70.png" Type="http://schemas.openxmlformats.org/officeDocument/2006/relationships/image"/><Relationship Id="rId13" Target="../media/image71.svg" Type="http://schemas.openxmlformats.org/officeDocument/2006/relationships/image"/><Relationship Id="rId14" Target="../media/image72.png" Type="http://schemas.openxmlformats.org/officeDocument/2006/relationships/image"/><Relationship Id="rId15" Target="../media/image73.svg" Type="http://schemas.openxmlformats.org/officeDocument/2006/relationships/image"/><Relationship Id="rId16" Target="../media/image49.png" Type="http://schemas.openxmlformats.org/officeDocument/2006/relationships/image"/><Relationship Id="rId17" Target="../media/image74.png" Type="http://schemas.openxmlformats.org/officeDocument/2006/relationships/image"/><Relationship Id="rId18" Target="../media/image75.svg" Type="http://schemas.openxmlformats.org/officeDocument/2006/relationships/image"/><Relationship Id="rId19" Target="../media/image76.png" Type="http://schemas.openxmlformats.org/officeDocument/2006/relationships/image"/><Relationship Id="rId2" Target="../media/image23.png" Type="http://schemas.openxmlformats.org/officeDocument/2006/relationships/image"/><Relationship Id="rId20" Target="../media/image77.sv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66.png" Type="http://schemas.openxmlformats.org/officeDocument/2006/relationships/image"/><Relationship Id="rId6" Target="../media/image67.svg" Type="http://schemas.openxmlformats.org/officeDocument/2006/relationships/image"/><Relationship Id="rId7" Target="../media/image9.pn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50.png" Type="http://schemas.openxmlformats.org/officeDocument/2006/relationships/image"/><Relationship Id="rId13" Target="../media/image51.pn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16" Target="../media/image41.png" Type="http://schemas.openxmlformats.org/officeDocument/2006/relationships/image"/><Relationship Id="rId17" Target="../media/image42.png" Type="http://schemas.openxmlformats.org/officeDocument/2006/relationships/image"/><Relationship Id="rId18" Target="../media/image43.png" Type="http://schemas.openxmlformats.org/officeDocument/2006/relationships/image"/><Relationship Id="rId19" Target="../media/image44.svg" Type="http://schemas.openxmlformats.org/officeDocument/2006/relationships/image"/><Relationship Id="rId2" Target="../media/image23.png" Type="http://schemas.openxmlformats.org/officeDocument/2006/relationships/image"/><Relationship Id="rId20" Target="../media/image45.png" Type="http://schemas.openxmlformats.org/officeDocument/2006/relationships/image"/><Relationship Id="rId21" Target="../media/image46.svg" Type="http://schemas.openxmlformats.org/officeDocument/2006/relationships/image"/><Relationship Id="rId22" Target="../media/image47.png" Type="http://schemas.openxmlformats.org/officeDocument/2006/relationships/image"/><Relationship Id="rId23" Target="../media/image48.svg" Type="http://schemas.openxmlformats.org/officeDocument/2006/relationships/image"/><Relationship Id="rId24" Target="../media/image52.png" Type="http://schemas.openxmlformats.org/officeDocument/2006/relationships/image"/><Relationship Id="rId25" Target="../media/image49.png" Type="http://schemas.openxmlformats.org/officeDocument/2006/relationships/image"/><Relationship Id="rId26" Target="../media/image58.png" Type="http://schemas.openxmlformats.org/officeDocument/2006/relationships/image"/><Relationship Id="rId27" Target="../media/image59.svg" Type="http://schemas.openxmlformats.org/officeDocument/2006/relationships/image"/><Relationship Id="rId28" Target="../media/image26.png" Type="http://schemas.openxmlformats.org/officeDocument/2006/relationships/image"/><Relationship Id="rId29" Target="../media/image27.svg" Type="http://schemas.openxmlformats.org/officeDocument/2006/relationships/image"/><Relationship Id="rId3" Target="../media/image24.svg" Type="http://schemas.openxmlformats.org/officeDocument/2006/relationships/image"/><Relationship Id="rId30" Target="../media/image28.png" Type="http://schemas.openxmlformats.org/officeDocument/2006/relationships/image"/><Relationship Id="rId31" Target="../media/image29.svg" Type="http://schemas.openxmlformats.org/officeDocument/2006/relationships/image"/><Relationship Id="rId32" Target="../media/image30.png" Type="http://schemas.openxmlformats.org/officeDocument/2006/relationships/image"/><Relationship Id="rId33" Target="../media/image31.svg" Type="http://schemas.openxmlformats.org/officeDocument/2006/relationships/image"/><Relationship Id="rId34" Target="../media/image32.png" Type="http://schemas.openxmlformats.org/officeDocument/2006/relationships/image"/><Relationship Id="rId35" Target="../media/image33.svg" Type="http://schemas.openxmlformats.org/officeDocument/2006/relationships/image"/><Relationship Id="rId36" Target="../media/image34.png" Type="http://schemas.openxmlformats.org/officeDocument/2006/relationships/image"/><Relationship Id="rId37" Target="../media/image8.png" Type="http://schemas.openxmlformats.org/officeDocument/2006/relationships/image"/><Relationship Id="rId4" Target="../media/image18.png" Type="http://schemas.openxmlformats.org/officeDocument/2006/relationships/image"/><Relationship Id="rId5" Target="../media/image9.pn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3949115">
            <a:off x="13616991" y="-507498"/>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3" id="3"/>
          <p:cNvSpPr/>
          <p:nvPr/>
        </p:nvSpPr>
        <p:spPr>
          <a:xfrm flipH="false" flipV="false" rot="0">
            <a:off x="0" y="0"/>
            <a:ext cx="4354445" cy="8607602"/>
          </a:xfrm>
          <a:custGeom>
            <a:avLst/>
            <a:gdLst/>
            <a:ahLst/>
            <a:cxnLst/>
            <a:rect r="r" b="b" t="t" l="l"/>
            <a:pathLst>
              <a:path h="8607602" w="4354445">
                <a:moveTo>
                  <a:pt x="0" y="0"/>
                </a:moveTo>
                <a:lnTo>
                  <a:pt x="4354445" y="0"/>
                </a:lnTo>
                <a:lnTo>
                  <a:pt x="4354445" y="8607602"/>
                </a:lnTo>
                <a:lnTo>
                  <a:pt x="0" y="8607602"/>
                </a:lnTo>
                <a:lnTo>
                  <a:pt x="0" y="0"/>
                </a:lnTo>
                <a:close/>
              </a:path>
            </a:pathLst>
          </a:custGeom>
          <a:blipFill>
            <a:blip r:embed="rId3">
              <a:extLst>
                <a:ext uri="{96DAC541-7B7A-43D3-8B79-37D633B846F1}">
                  <asvg:svgBlip xmlns:asvg="http://schemas.microsoft.com/office/drawing/2016/SVG/main" r:embed="rId4"/>
                </a:ext>
              </a:extLst>
            </a:blip>
            <a:stretch>
              <a:fillRect l="0" t="0" r="-64316" b="0"/>
            </a:stretch>
          </a:blipFill>
        </p:spPr>
      </p:sp>
      <p:sp>
        <p:nvSpPr>
          <p:cNvPr name="Freeform 4" id="4"/>
          <p:cNvSpPr/>
          <p:nvPr/>
        </p:nvSpPr>
        <p:spPr>
          <a:xfrm flipH="false" flipV="false" rot="0">
            <a:off x="-309086" y="8585765"/>
            <a:ext cx="13678270" cy="3402470"/>
          </a:xfrm>
          <a:custGeom>
            <a:avLst/>
            <a:gdLst/>
            <a:ahLst/>
            <a:cxnLst/>
            <a:rect r="r" b="b" t="t" l="l"/>
            <a:pathLst>
              <a:path h="3402470" w="13678270">
                <a:moveTo>
                  <a:pt x="0" y="0"/>
                </a:moveTo>
                <a:lnTo>
                  <a:pt x="13678269" y="0"/>
                </a:lnTo>
                <a:lnTo>
                  <a:pt x="13678269" y="3402470"/>
                </a:lnTo>
                <a:lnTo>
                  <a:pt x="0" y="3402470"/>
                </a:lnTo>
                <a:lnTo>
                  <a:pt x="0" y="0"/>
                </a:lnTo>
                <a:close/>
              </a:path>
            </a:pathLst>
          </a:custGeom>
          <a:blipFill>
            <a:blip r:embed="rId5"/>
            <a:stretch>
              <a:fillRect l="0" t="0" r="0" b="0"/>
            </a:stretch>
          </a:blipFill>
        </p:spPr>
      </p:sp>
      <p:sp>
        <p:nvSpPr>
          <p:cNvPr name="Freeform 5" id="5"/>
          <p:cNvSpPr/>
          <p:nvPr/>
        </p:nvSpPr>
        <p:spPr>
          <a:xfrm flipH="false" flipV="false" rot="0">
            <a:off x="14213111" y="9627747"/>
            <a:ext cx="3109295" cy="614086"/>
          </a:xfrm>
          <a:custGeom>
            <a:avLst/>
            <a:gdLst/>
            <a:ahLst/>
            <a:cxnLst/>
            <a:rect r="r" b="b" t="t" l="l"/>
            <a:pathLst>
              <a:path h="614086" w="3109295">
                <a:moveTo>
                  <a:pt x="0" y="0"/>
                </a:moveTo>
                <a:lnTo>
                  <a:pt x="3109294" y="0"/>
                </a:lnTo>
                <a:lnTo>
                  <a:pt x="3109294" y="614086"/>
                </a:lnTo>
                <a:lnTo>
                  <a:pt x="0" y="614086"/>
                </a:lnTo>
                <a:lnTo>
                  <a:pt x="0" y="0"/>
                </a:lnTo>
                <a:close/>
              </a:path>
            </a:pathLst>
          </a:custGeom>
          <a:blipFill>
            <a:blip r:embed="rId6">
              <a:alphaModFix amt="41000"/>
            </a:blip>
            <a:stretch>
              <a:fillRect l="0" t="0" r="0" b="0"/>
            </a:stretch>
          </a:blipFill>
        </p:spPr>
      </p:sp>
      <p:sp>
        <p:nvSpPr>
          <p:cNvPr name="Freeform 6" id="6"/>
          <p:cNvSpPr/>
          <p:nvPr/>
        </p:nvSpPr>
        <p:spPr>
          <a:xfrm flipH="false" flipV="false" rot="0">
            <a:off x="3814056" y="-1263526"/>
            <a:ext cx="3371617" cy="9461840"/>
          </a:xfrm>
          <a:custGeom>
            <a:avLst/>
            <a:gdLst/>
            <a:ahLst/>
            <a:cxnLst/>
            <a:rect r="r" b="b" t="t" l="l"/>
            <a:pathLst>
              <a:path h="9461840" w="3371617">
                <a:moveTo>
                  <a:pt x="0" y="0"/>
                </a:moveTo>
                <a:lnTo>
                  <a:pt x="3371617" y="0"/>
                </a:lnTo>
                <a:lnTo>
                  <a:pt x="3371617" y="9461840"/>
                </a:lnTo>
                <a:lnTo>
                  <a:pt x="0" y="9461840"/>
                </a:lnTo>
                <a:lnTo>
                  <a:pt x="0" y="0"/>
                </a:lnTo>
                <a:close/>
              </a:path>
            </a:pathLst>
          </a:custGeom>
          <a:blipFill>
            <a:blip r:embed="rId3">
              <a:extLst>
                <a:ext uri="{96DAC541-7B7A-43D3-8B79-37D633B846F1}">
                  <asvg:svgBlip xmlns:asvg="http://schemas.microsoft.com/office/drawing/2016/SVG/main" r:embed="rId4"/>
                </a:ext>
              </a:extLst>
            </a:blip>
            <a:stretch>
              <a:fillRect l="-133275" t="0" r="0" b="0"/>
            </a:stretch>
          </a:blipFill>
        </p:spPr>
      </p:sp>
      <p:sp>
        <p:nvSpPr>
          <p:cNvPr name="Freeform 7" id="7"/>
          <p:cNvSpPr/>
          <p:nvPr/>
        </p:nvSpPr>
        <p:spPr>
          <a:xfrm flipH="false" flipV="false" rot="0">
            <a:off x="5181876" y="8025906"/>
            <a:ext cx="1745899" cy="344815"/>
          </a:xfrm>
          <a:custGeom>
            <a:avLst/>
            <a:gdLst/>
            <a:ahLst/>
            <a:cxnLst/>
            <a:rect r="r" b="b" t="t" l="l"/>
            <a:pathLst>
              <a:path h="344815" w="1745899">
                <a:moveTo>
                  <a:pt x="0" y="0"/>
                </a:moveTo>
                <a:lnTo>
                  <a:pt x="1745899" y="0"/>
                </a:lnTo>
                <a:lnTo>
                  <a:pt x="1745899" y="344815"/>
                </a:lnTo>
                <a:lnTo>
                  <a:pt x="0" y="344815"/>
                </a:lnTo>
                <a:lnTo>
                  <a:pt x="0" y="0"/>
                </a:lnTo>
                <a:close/>
              </a:path>
            </a:pathLst>
          </a:custGeom>
          <a:blipFill>
            <a:blip r:embed="rId6">
              <a:alphaModFix amt="41000"/>
            </a:blip>
            <a:stretch>
              <a:fillRect l="0" t="0" r="0" b="0"/>
            </a:stretch>
          </a:blipFill>
        </p:spPr>
      </p:sp>
      <p:sp>
        <p:nvSpPr>
          <p:cNvPr name="Freeform 8" id="8"/>
          <p:cNvSpPr/>
          <p:nvPr/>
        </p:nvSpPr>
        <p:spPr>
          <a:xfrm flipH="false" flipV="false" rot="0">
            <a:off x="10302028" y="8963430"/>
            <a:ext cx="13678270" cy="3402470"/>
          </a:xfrm>
          <a:custGeom>
            <a:avLst/>
            <a:gdLst/>
            <a:ahLst/>
            <a:cxnLst/>
            <a:rect r="r" b="b" t="t" l="l"/>
            <a:pathLst>
              <a:path h="3402470" w="13678270">
                <a:moveTo>
                  <a:pt x="0" y="0"/>
                </a:moveTo>
                <a:lnTo>
                  <a:pt x="13678269" y="0"/>
                </a:lnTo>
                <a:lnTo>
                  <a:pt x="13678269" y="3402469"/>
                </a:lnTo>
                <a:lnTo>
                  <a:pt x="0" y="3402469"/>
                </a:lnTo>
                <a:lnTo>
                  <a:pt x="0" y="0"/>
                </a:lnTo>
                <a:close/>
              </a:path>
            </a:pathLst>
          </a:custGeom>
          <a:blipFill>
            <a:blip r:embed="rId5"/>
            <a:stretch>
              <a:fillRect l="0" t="0" r="0" b="0"/>
            </a:stretch>
          </a:blipFill>
        </p:spPr>
      </p:sp>
      <p:sp>
        <p:nvSpPr>
          <p:cNvPr name="Freeform 9" id="9"/>
          <p:cNvSpPr/>
          <p:nvPr/>
        </p:nvSpPr>
        <p:spPr>
          <a:xfrm flipH="false" flipV="false" rot="-2700000">
            <a:off x="4376743" y="3112088"/>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0" id="10"/>
          <p:cNvSpPr/>
          <p:nvPr/>
        </p:nvSpPr>
        <p:spPr>
          <a:xfrm flipH="false" flipV="false" rot="-3609663">
            <a:off x="457110" y="306091"/>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1" id="11"/>
          <p:cNvSpPr/>
          <p:nvPr/>
        </p:nvSpPr>
        <p:spPr>
          <a:xfrm flipH="false" flipV="false" rot="1895703">
            <a:off x="493379" y="3511206"/>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Freeform 12" id="12"/>
          <p:cNvSpPr/>
          <p:nvPr/>
        </p:nvSpPr>
        <p:spPr>
          <a:xfrm flipH="false" flipV="false" rot="0">
            <a:off x="0" y="3845495"/>
            <a:ext cx="8555266" cy="5550229"/>
          </a:xfrm>
          <a:custGeom>
            <a:avLst/>
            <a:gdLst/>
            <a:ahLst/>
            <a:cxnLst/>
            <a:rect r="r" b="b" t="t" l="l"/>
            <a:pathLst>
              <a:path h="5550229" w="8555266">
                <a:moveTo>
                  <a:pt x="0" y="0"/>
                </a:moveTo>
                <a:lnTo>
                  <a:pt x="8555266" y="0"/>
                </a:lnTo>
                <a:lnTo>
                  <a:pt x="8555266" y="5550229"/>
                </a:lnTo>
                <a:lnTo>
                  <a:pt x="0" y="55502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8659843">
            <a:off x="9437346" y="533188"/>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TextBox 14" id="14"/>
          <p:cNvSpPr txBox="true"/>
          <p:nvPr/>
        </p:nvSpPr>
        <p:spPr>
          <a:xfrm rot="0">
            <a:off x="6350912" y="537039"/>
            <a:ext cx="10908388" cy="3194644"/>
          </a:xfrm>
          <a:prstGeom prst="rect">
            <a:avLst/>
          </a:prstGeom>
        </p:spPr>
        <p:txBody>
          <a:bodyPr anchor="t" rtlCol="false" tIns="0" lIns="0" bIns="0" rIns="0">
            <a:spAutoFit/>
          </a:bodyPr>
          <a:lstStyle/>
          <a:p>
            <a:pPr algn="ctr">
              <a:lnSpc>
                <a:spcPts val="11995"/>
              </a:lnSpc>
            </a:pPr>
            <a:r>
              <a:rPr lang="en-US" sz="8568">
                <a:solidFill>
                  <a:srgbClr val="264FF5"/>
                </a:solidFill>
                <a:latin typeface="Mark Pro 1"/>
              </a:rPr>
              <a:t>The Adventures of Smartie the Penguin </a:t>
            </a:r>
          </a:p>
        </p:txBody>
      </p:sp>
      <p:sp>
        <p:nvSpPr>
          <p:cNvPr name="Freeform 15" id="15"/>
          <p:cNvSpPr/>
          <p:nvPr/>
        </p:nvSpPr>
        <p:spPr>
          <a:xfrm flipH="false" flipV="false" rot="-7016671">
            <a:off x="13029236" y="3645960"/>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16" id="16"/>
          <p:cNvSpPr/>
          <p:nvPr/>
        </p:nvSpPr>
        <p:spPr>
          <a:xfrm flipH="false" flipV="false" rot="8659843">
            <a:off x="7333376" y="3216248"/>
            <a:ext cx="2020056" cy="2438045"/>
          </a:xfrm>
          <a:custGeom>
            <a:avLst/>
            <a:gdLst/>
            <a:ahLst/>
            <a:cxnLst/>
            <a:rect r="r" b="b" t="t" l="l"/>
            <a:pathLst>
              <a:path h="2438045" w="2020056">
                <a:moveTo>
                  <a:pt x="0" y="0"/>
                </a:moveTo>
                <a:lnTo>
                  <a:pt x="2020056" y="0"/>
                </a:lnTo>
                <a:lnTo>
                  <a:pt x="2020056" y="2438044"/>
                </a:lnTo>
                <a:lnTo>
                  <a:pt x="0" y="2438044"/>
                </a:lnTo>
                <a:lnTo>
                  <a:pt x="0" y="0"/>
                </a:lnTo>
                <a:close/>
              </a:path>
            </a:pathLst>
          </a:custGeom>
          <a:blipFill>
            <a:blip r:embed="rId2">
              <a:alphaModFix amt="35000"/>
            </a:blip>
            <a:stretch>
              <a:fillRect l="0" t="-154599" r="-275878" b="0"/>
            </a:stretch>
          </a:blipFill>
        </p:spPr>
      </p:sp>
      <p:sp>
        <p:nvSpPr>
          <p:cNvPr name="Freeform 17" id="17"/>
          <p:cNvSpPr/>
          <p:nvPr/>
        </p:nvSpPr>
        <p:spPr>
          <a:xfrm flipH="false" flipV="false" rot="8659843">
            <a:off x="3329746" y="-187135"/>
            <a:ext cx="2911098" cy="3513460"/>
          </a:xfrm>
          <a:custGeom>
            <a:avLst/>
            <a:gdLst/>
            <a:ahLst/>
            <a:cxnLst/>
            <a:rect r="r" b="b" t="t" l="l"/>
            <a:pathLst>
              <a:path h="3513460" w="2911098">
                <a:moveTo>
                  <a:pt x="0" y="0"/>
                </a:moveTo>
                <a:lnTo>
                  <a:pt x="2911097" y="0"/>
                </a:lnTo>
                <a:lnTo>
                  <a:pt x="2911097" y="3513461"/>
                </a:lnTo>
                <a:lnTo>
                  <a:pt x="0" y="3513461"/>
                </a:lnTo>
                <a:lnTo>
                  <a:pt x="0" y="0"/>
                </a:lnTo>
                <a:close/>
              </a:path>
            </a:pathLst>
          </a:custGeom>
          <a:blipFill>
            <a:blip r:embed="rId2">
              <a:alphaModFix amt="35000"/>
            </a:blip>
            <a:stretch>
              <a:fillRect l="0" t="-154599" r="-275878" b="0"/>
            </a:stretch>
          </a:blipFill>
        </p:spPr>
      </p:sp>
      <p:sp>
        <p:nvSpPr>
          <p:cNvPr name="Freeform 18" id="18"/>
          <p:cNvSpPr/>
          <p:nvPr/>
        </p:nvSpPr>
        <p:spPr>
          <a:xfrm flipH="false" flipV="false" rot="1485740">
            <a:off x="9152574" y="4053398"/>
            <a:ext cx="2663255" cy="3214335"/>
          </a:xfrm>
          <a:custGeom>
            <a:avLst/>
            <a:gdLst/>
            <a:ahLst/>
            <a:cxnLst/>
            <a:rect r="r" b="b" t="t" l="l"/>
            <a:pathLst>
              <a:path h="3214335" w="2663255">
                <a:moveTo>
                  <a:pt x="0" y="0"/>
                </a:moveTo>
                <a:lnTo>
                  <a:pt x="2663255" y="0"/>
                </a:lnTo>
                <a:lnTo>
                  <a:pt x="2663255" y="3214335"/>
                </a:lnTo>
                <a:lnTo>
                  <a:pt x="0" y="3214335"/>
                </a:lnTo>
                <a:lnTo>
                  <a:pt x="0" y="0"/>
                </a:lnTo>
                <a:close/>
              </a:path>
            </a:pathLst>
          </a:custGeom>
          <a:blipFill>
            <a:blip r:embed="rId2">
              <a:alphaModFix amt="35000"/>
            </a:blip>
            <a:stretch>
              <a:fillRect l="0" t="-154599" r="-275878" b="0"/>
            </a:stretch>
          </a:blipFill>
        </p:spPr>
      </p:sp>
      <p:sp>
        <p:nvSpPr>
          <p:cNvPr name="Freeform 19" id="19"/>
          <p:cNvSpPr/>
          <p:nvPr/>
        </p:nvSpPr>
        <p:spPr>
          <a:xfrm flipH="false" flipV="false" rot="1485740">
            <a:off x="6605557" y="-1772576"/>
            <a:ext cx="2663255" cy="3214335"/>
          </a:xfrm>
          <a:custGeom>
            <a:avLst/>
            <a:gdLst/>
            <a:ahLst/>
            <a:cxnLst/>
            <a:rect r="r" b="b" t="t" l="l"/>
            <a:pathLst>
              <a:path h="3214335" w="2663255">
                <a:moveTo>
                  <a:pt x="0" y="0"/>
                </a:moveTo>
                <a:lnTo>
                  <a:pt x="2663255" y="0"/>
                </a:lnTo>
                <a:lnTo>
                  <a:pt x="2663255" y="3214334"/>
                </a:lnTo>
                <a:lnTo>
                  <a:pt x="0" y="3214334"/>
                </a:lnTo>
                <a:lnTo>
                  <a:pt x="0" y="0"/>
                </a:lnTo>
                <a:close/>
              </a:path>
            </a:pathLst>
          </a:custGeom>
          <a:blipFill>
            <a:blip r:embed="rId2">
              <a:alphaModFix amt="35000"/>
            </a:blip>
            <a:stretch>
              <a:fillRect l="0" t="-154599" r="-275878" b="0"/>
            </a:stretch>
          </a:blipFill>
        </p:spPr>
      </p:sp>
      <p:sp>
        <p:nvSpPr>
          <p:cNvPr name="Freeform 20" id="20"/>
          <p:cNvSpPr/>
          <p:nvPr/>
        </p:nvSpPr>
        <p:spPr>
          <a:xfrm flipH="false" flipV="false" rot="0">
            <a:off x="11651378" y="7784987"/>
            <a:ext cx="1430366" cy="1972487"/>
          </a:xfrm>
          <a:custGeom>
            <a:avLst/>
            <a:gdLst/>
            <a:ahLst/>
            <a:cxnLst/>
            <a:rect r="r" b="b" t="t" l="l"/>
            <a:pathLst>
              <a:path h="1972487" w="1430366">
                <a:moveTo>
                  <a:pt x="0" y="0"/>
                </a:moveTo>
                <a:lnTo>
                  <a:pt x="1430366" y="0"/>
                </a:lnTo>
                <a:lnTo>
                  <a:pt x="1430366" y="1972487"/>
                </a:lnTo>
                <a:lnTo>
                  <a:pt x="0" y="1972487"/>
                </a:lnTo>
                <a:lnTo>
                  <a:pt x="0" y="0"/>
                </a:lnTo>
                <a:close/>
              </a:path>
            </a:pathLst>
          </a:custGeom>
          <a:blipFill>
            <a:blip r:embed="rId9"/>
            <a:stretch>
              <a:fillRect l="0" t="0" r="0" b="0"/>
            </a:stretch>
          </a:blipFill>
        </p:spPr>
      </p:sp>
      <p:sp>
        <p:nvSpPr>
          <p:cNvPr name="Freeform 21" id="21"/>
          <p:cNvSpPr/>
          <p:nvPr/>
        </p:nvSpPr>
        <p:spPr>
          <a:xfrm flipH="false" flipV="false" rot="0">
            <a:off x="8970559" y="5948630"/>
            <a:ext cx="2127696" cy="4154553"/>
          </a:xfrm>
          <a:custGeom>
            <a:avLst/>
            <a:gdLst/>
            <a:ahLst/>
            <a:cxnLst/>
            <a:rect r="r" b="b" t="t" l="l"/>
            <a:pathLst>
              <a:path h="4154553" w="2127696">
                <a:moveTo>
                  <a:pt x="0" y="0"/>
                </a:moveTo>
                <a:lnTo>
                  <a:pt x="2127696" y="0"/>
                </a:lnTo>
                <a:lnTo>
                  <a:pt x="2127696" y="4154553"/>
                </a:lnTo>
                <a:lnTo>
                  <a:pt x="0" y="4154553"/>
                </a:lnTo>
                <a:lnTo>
                  <a:pt x="0" y="0"/>
                </a:lnTo>
                <a:close/>
              </a:path>
            </a:pathLst>
          </a:custGeom>
          <a:blipFill>
            <a:blip r:embed="rId10"/>
            <a:stretch>
              <a:fillRect l="0" t="0" r="0" b="0"/>
            </a:stretch>
          </a:blipFill>
        </p:spPr>
      </p:sp>
      <p:sp>
        <p:nvSpPr>
          <p:cNvPr name="Freeform 22" id="22"/>
          <p:cNvSpPr/>
          <p:nvPr/>
        </p:nvSpPr>
        <p:spPr>
          <a:xfrm flipH="false" flipV="false" rot="0">
            <a:off x="7576246" y="5600441"/>
            <a:ext cx="2400155" cy="4686559"/>
          </a:xfrm>
          <a:custGeom>
            <a:avLst/>
            <a:gdLst/>
            <a:ahLst/>
            <a:cxnLst/>
            <a:rect r="r" b="b" t="t" l="l"/>
            <a:pathLst>
              <a:path h="4686559" w="2400155">
                <a:moveTo>
                  <a:pt x="0" y="0"/>
                </a:moveTo>
                <a:lnTo>
                  <a:pt x="2400155" y="0"/>
                </a:lnTo>
                <a:lnTo>
                  <a:pt x="2400155" y="4686559"/>
                </a:lnTo>
                <a:lnTo>
                  <a:pt x="0" y="4686559"/>
                </a:lnTo>
                <a:lnTo>
                  <a:pt x="0" y="0"/>
                </a:lnTo>
                <a:close/>
              </a:path>
            </a:pathLst>
          </a:custGeom>
          <a:blipFill>
            <a:blip r:embed="rId10"/>
            <a:stretch>
              <a:fillRect l="0" t="0" r="0" b="0"/>
            </a:stretch>
          </a:blipFill>
        </p:spPr>
      </p:sp>
      <p:sp>
        <p:nvSpPr>
          <p:cNvPr name="Freeform 23" id="23"/>
          <p:cNvSpPr/>
          <p:nvPr/>
        </p:nvSpPr>
        <p:spPr>
          <a:xfrm flipH="false" flipV="false" rot="0">
            <a:off x="4593880" y="5466724"/>
            <a:ext cx="2398257" cy="1768714"/>
          </a:xfrm>
          <a:custGeom>
            <a:avLst/>
            <a:gdLst/>
            <a:ahLst/>
            <a:cxnLst/>
            <a:rect r="r" b="b" t="t" l="l"/>
            <a:pathLst>
              <a:path h="1768714" w="2398257">
                <a:moveTo>
                  <a:pt x="0" y="0"/>
                </a:moveTo>
                <a:lnTo>
                  <a:pt x="2398256" y="0"/>
                </a:lnTo>
                <a:lnTo>
                  <a:pt x="2398256" y="1768714"/>
                </a:lnTo>
                <a:lnTo>
                  <a:pt x="0" y="17687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7092802" y="1063959"/>
            <a:ext cx="563104" cy="305484"/>
          </a:xfrm>
          <a:custGeom>
            <a:avLst/>
            <a:gdLst/>
            <a:ahLst/>
            <a:cxnLst/>
            <a:rect r="r" b="b" t="t" l="l"/>
            <a:pathLst>
              <a:path h="305484" w="563104">
                <a:moveTo>
                  <a:pt x="0" y="0"/>
                </a:moveTo>
                <a:lnTo>
                  <a:pt x="563104" y="0"/>
                </a:lnTo>
                <a:lnTo>
                  <a:pt x="563104" y="305484"/>
                </a:lnTo>
                <a:lnTo>
                  <a:pt x="0" y="30548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681442">
            <a:off x="6406099" y="3235138"/>
            <a:ext cx="497172" cy="298303"/>
          </a:xfrm>
          <a:custGeom>
            <a:avLst/>
            <a:gdLst/>
            <a:ahLst/>
            <a:cxnLst/>
            <a:rect r="r" b="b" t="t" l="l"/>
            <a:pathLst>
              <a:path h="298303" w="497172">
                <a:moveTo>
                  <a:pt x="0" y="0"/>
                </a:moveTo>
                <a:lnTo>
                  <a:pt x="497172" y="0"/>
                </a:lnTo>
                <a:lnTo>
                  <a:pt x="497172" y="298303"/>
                </a:lnTo>
                <a:lnTo>
                  <a:pt x="0" y="2983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0">
            <a:off x="12971089" y="2562326"/>
            <a:ext cx="440345" cy="379063"/>
          </a:xfrm>
          <a:custGeom>
            <a:avLst/>
            <a:gdLst/>
            <a:ahLst/>
            <a:cxnLst/>
            <a:rect r="r" b="b" t="t" l="l"/>
            <a:pathLst>
              <a:path h="379063" w="440345">
                <a:moveTo>
                  <a:pt x="0" y="0"/>
                </a:moveTo>
                <a:lnTo>
                  <a:pt x="440344" y="0"/>
                </a:lnTo>
                <a:lnTo>
                  <a:pt x="440344" y="379063"/>
                </a:lnTo>
                <a:lnTo>
                  <a:pt x="0" y="37906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7" id="27"/>
          <p:cNvSpPr/>
          <p:nvPr/>
        </p:nvSpPr>
        <p:spPr>
          <a:xfrm flipH="false" flipV="false" rot="0">
            <a:off x="85815" y="9051098"/>
            <a:ext cx="3142503" cy="1153299"/>
          </a:xfrm>
          <a:custGeom>
            <a:avLst/>
            <a:gdLst/>
            <a:ahLst/>
            <a:cxnLst/>
            <a:rect r="r" b="b" t="t" l="l"/>
            <a:pathLst>
              <a:path h="1153299" w="3142503">
                <a:moveTo>
                  <a:pt x="0" y="0"/>
                </a:moveTo>
                <a:lnTo>
                  <a:pt x="3142503" y="0"/>
                </a:lnTo>
                <a:lnTo>
                  <a:pt x="3142503" y="1153299"/>
                </a:lnTo>
                <a:lnTo>
                  <a:pt x="0" y="1153299"/>
                </a:lnTo>
                <a:lnTo>
                  <a:pt x="0" y="0"/>
                </a:lnTo>
                <a:close/>
              </a:path>
            </a:pathLst>
          </a:custGeom>
          <a:blipFill>
            <a:blip r:embed="rId19"/>
            <a:stretch>
              <a:fillRect l="0" t="0" r="0" b="0"/>
            </a:stretch>
          </a:blipFill>
        </p:spPr>
      </p:sp>
      <p:sp>
        <p:nvSpPr>
          <p:cNvPr name="TextBox 28" id="28"/>
          <p:cNvSpPr txBox="true"/>
          <p:nvPr/>
        </p:nvSpPr>
        <p:spPr>
          <a:xfrm rot="0">
            <a:off x="-240182" y="184655"/>
            <a:ext cx="2365772" cy="692150"/>
          </a:xfrm>
          <a:prstGeom prst="rect">
            <a:avLst/>
          </a:prstGeom>
        </p:spPr>
        <p:txBody>
          <a:bodyPr anchor="t" rtlCol="false" tIns="0" lIns="0" bIns="0" rIns="0">
            <a:spAutoFit/>
          </a:bodyPr>
          <a:lstStyle/>
          <a:p>
            <a:pPr algn="ctr">
              <a:lnSpc>
                <a:spcPts val="4900"/>
              </a:lnSpc>
              <a:spcBef>
                <a:spcPct val="0"/>
              </a:spcBef>
            </a:pPr>
            <a:r>
              <a:rPr lang="en-US" sz="3500">
                <a:solidFill>
                  <a:srgbClr val="A492AA"/>
                </a:solidFill>
                <a:latin typeface="Mark Pro 1"/>
              </a:rPr>
              <a:t>EYFS-B</a:t>
            </a:r>
          </a:p>
        </p:txBody>
      </p:sp>
      <p:sp>
        <p:nvSpPr>
          <p:cNvPr name="Freeform 29" id="29"/>
          <p:cNvSpPr/>
          <p:nvPr/>
        </p:nvSpPr>
        <p:spPr>
          <a:xfrm flipH="false" flipV="false" rot="3609575">
            <a:off x="8166980" y="8197981"/>
            <a:ext cx="258891" cy="448297"/>
          </a:xfrm>
          <a:custGeom>
            <a:avLst/>
            <a:gdLst/>
            <a:ahLst/>
            <a:cxnLst/>
            <a:rect r="r" b="b" t="t" l="l"/>
            <a:pathLst>
              <a:path h="448297" w="258891">
                <a:moveTo>
                  <a:pt x="0" y="0"/>
                </a:moveTo>
                <a:lnTo>
                  <a:pt x="258892" y="0"/>
                </a:lnTo>
                <a:lnTo>
                  <a:pt x="258892" y="448297"/>
                </a:lnTo>
                <a:lnTo>
                  <a:pt x="0" y="44829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0" id="30"/>
          <p:cNvSpPr/>
          <p:nvPr/>
        </p:nvSpPr>
        <p:spPr>
          <a:xfrm flipH="false" flipV="false" rot="-2056390">
            <a:off x="9642894" y="5916864"/>
            <a:ext cx="667015" cy="383534"/>
          </a:xfrm>
          <a:custGeom>
            <a:avLst/>
            <a:gdLst/>
            <a:ahLst/>
            <a:cxnLst/>
            <a:rect r="r" b="b" t="t" l="l"/>
            <a:pathLst>
              <a:path h="383534" w="667015">
                <a:moveTo>
                  <a:pt x="0" y="0"/>
                </a:moveTo>
                <a:lnTo>
                  <a:pt x="667015" y="0"/>
                </a:lnTo>
                <a:lnTo>
                  <a:pt x="667015" y="383533"/>
                </a:lnTo>
                <a:lnTo>
                  <a:pt x="0" y="38353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21" y="-5448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07460" y="4233257"/>
            <a:ext cx="4649739" cy="5923234"/>
          </a:xfrm>
          <a:custGeom>
            <a:avLst/>
            <a:gdLst/>
            <a:ahLst/>
            <a:cxnLst/>
            <a:rect r="r" b="b" t="t" l="l"/>
            <a:pathLst>
              <a:path h="5923234" w="4649739">
                <a:moveTo>
                  <a:pt x="0" y="0"/>
                </a:moveTo>
                <a:lnTo>
                  <a:pt x="4649739" y="0"/>
                </a:lnTo>
                <a:lnTo>
                  <a:pt x="4649739" y="5923234"/>
                </a:lnTo>
                <a:lnTo>
                  <a:pt x="0" y="5923234"/>
                </a:lnTo>
                <a:lnTo>
                  <a:pt x="0" y="0"/>
                </a:lnTo>
                <a:close/>
              </a:path>
            </a:pathLst>
          </a:custGeom>
          <a:blipFill>
            <a:blip r:embed="rId4"/>
            <a:stretch>
              <a:fillRect l="0" t="0" r="0" b="0"/>
            </a:stretch>
          </a:blipFill>
        </p:spPr>
      </p:sp>
      <p:sp>
        <p:nvSpPr>
          <p:cNvPr name="Freeform 5" id="5"/>
          <p:cNvSpPr/>
          <p:nvPr/>
        </p:nvSpPr>
        <p:spPr>
          <a:xfrm flipH="false" flipV="false" rot="0">
            <a:off x="11288896" y="84715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044953"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7510393" y="39509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5"/>
            <a:stretch>
              <a:fillRect l="0" t="0" r="0" b="0"/>
            </a:stretch>
          </a:blipFill>
        </p:spPr>
      </p:sp>
      <p:sp>
        <p:nvSpPr>
          <p:cNvPr name="TextBox 10" id="10"/>
          <p:cNvSpPr txBox="true"/>
          <p:nvPr/>
        </p:nvSpPr>
        <p:spPr>
          <a:xfrm rot="0">
            <a:off x="1207460" y="879105"/>
            <a:ext cx="10337593"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 next afternoon, Smartie was looking forward to playing online again. He went to find his favourite game, but something had changed… </a:t>
            </a:r>
          </a:p>
        </p:txBody>
      </p:sp>
      <p:sp>
        <p:nvSpPr>
          <p:cNvPr name="Freeform 11" id="11"/>
          <p:cNvSpPr/>
          <p:nvPr/>
        </p:nvSpPr>
        <p:spPr>
          <a:xfrm flipH="false" flipV="false" rot="3043746">
            <a:off x="4073192" y="4344990"/>
            <a:ext cx="1545180" cy="873729"/>
          </a:xfrm>
          <a:custGeom>
            <a:avLst/>
            <a:gdLst/>
            <a:ahLst/>
            <a:cxnLst/>
            <a:rect r="r" b="b" t="t" l="l"/>
            <a:pathLst>
              <a:path h="873729" w="1545180">
                <a:moveTo>
                  <a:pt x="0" y="0"/>
                </a:moveTo>
                <a:lnTo>
                  <a:pt x="1545179" y="0"/>
                </a:lnTo>
                <a:lnTo>
                  <a:pt x="1545179" y="873728"/>
                </a:lnTo>
                <a:lnTo>
                  <a:pt x="0" y="8737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2407702">
            <a:off x="4890930" y="5966737"/>
            <a:ext cx="2376994" cy="1620595"/>
            <a:chOff x="0" y="0"/>
            <a:chExt cx="3169325" cy="2160794"/>
          </a:xfrm>
        </p:grpSpPr>
        <p:sp>
          <p:nvSpPr>
            <p:cNvPr name="Freeform 13" id="13"/>
            <p:cNvSpPr/>
            <p:nvPr/>
          </p:nvSpPr>
          <p:spPr>
            <a:xfrm flipH="false" flipV="false" rot="-1551262">
              <a:off x="63159" y="450097"/>
              <a:ext cx="1805099" cy="703989"/>
            </a:xfrm>
            <a:custGeom>
              <a:avLst/>
              <a:gdLst/>
              <a:ahLst/>
              <a:cxnLst/>
              <a:rect r="r" b="b" t="t" l="l"/>
              <a:pathLst>
                <a:path h="703989" w="1805099">
                  <a:moveTo>
                    <a:pt x="0" y="0"/>
                  </a:moveTo>
                  <a:lnTo>
                    <a:pt x="1805099" y="0"/>
                  </a:lnTo>
                  <a:lnTo>
                    <a:pt x="1805099" y="703989"/>
                  </a:lnTo>
                  <a:lnTo>
                    <a:pt x="0" y="703989"/>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209465">
              <a:off x="360296" y="130561"/>
              <a:ext cx="1891463" cy="737670"/>
            </a:xfrm>
            <a:custGeom>
              <a:avLst/>
              <a:gdLst/>
              <a:ahLst/>
              <a:cxnLst/>
              <a:rect r="r" b="b" t="t" l="l"/>
              <a:pathLst>
                <a:path h="737670" w="1891463">
                  <a:moveTo>
                    <a:pt x="0" y="0"/>
                  </a:moveTo>
                  <a:lnTo>
                    <a:pt x="1891463" y="0"/>
                  </a:lnTo>
                  <a:lnTo>
                    <a:pt x="1891463" y="737670"/>
                  </a:lnTo>
                  <a:lnTo>
                    <a:pt x="0" y="73767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209465">
              <a:off x="483402" y="915011"/>
              <a:ext cx="1462595" cy="570412"/>
            </a:xfrm>
            <a:custGeom>
              <a:avLst/>
              <a:gdLst/>
              <a:ahLst/>
              <a:cxnLst/>
              <a:rect r="r" b="b" t="t" l="l"/>
              <a:pathLst>
                <a:path h="570412" w="1462595">
                  <a:moveTo>
                    <a:pt x="0" y="0"/>
                  </a:moveTo>
                  <a:lnTo>
                    <a:pt x="1462595" y="0"/>
                  </a:lnTo>
                  <a:lnTo>
                    <a:pt x="1462595" y="570412"/>
                  </a:lnTo>
                  <a:lnTo>
                    <a:pt x="0" y="57041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209465">
              <a:off x="433566" y="144885"/>
              <a:ext cx="2627692" cy="1814573"/>
            </a:xfrm>
            <a:custGeom>
              <a:avLst/>
              <a:gdLst/>
              <a:ahLst/>
              <a:cxnLst/>
              <a:rect r="r" b="b" t="t" l="l"/>
              <a:pathLst>
                <a:path h="1814573" w="2627692">
                  <a:moveTo>
                    <a:pt x="0" y="0"/>
                  </a:moveTo>
                  <a:lnTo>
                    <a:pt x="2627693" y="0"/>
                  </a:lnTo>
                  <a:lnTo>
                    <a:pt x="2627693" y="1814574"/>
                  </a:lnTo>
                  <a:lnTo>
                    <a:pt x="0" y="1814574"/>
                  </a:lnTo>
                  <a:lnTo>
                    <a:pt x="0" y="0"/>
                  </a:lnTo>
                  <a:close/>
                </a:path>
              </a:pathLst>
            </a:custGeom>
            <a:blipFill>
              <a:blip r:embed="rId8">
                <a:extLst>
                  <a:ext uri="{96DAC541-7B7A-43D3-8B79-37D633B846F1}">
                    <asvg:svgBlip xmlns:asvg="http://schemas.microsoft.com/office/drawing/2016/SVG/main" r:embed="rId9"/>
                  </a:ext>
                </a:extLst>
              </a:blip>
              <a:stretch>
                <a:fillRect l="-16157" t="0" r="-31384" b="-113655"/>
              </a:stretch>
            </a:blipFill>
          </p:spPr>
        </p:sp>
        <p:sp>
          <p:nvSpPr>
            <p:cNvPr name="Freeform 17" id="17"/>
            <p:cNvSpPr/>
            <p:nvPr/>
          </p:nvSpPr>
          <p:spPr>
            <a:xfrm flipH="false" flipV="false" rot="-209465">
              <a:off x="1361863" y="1675822"/>
              <a:ext cx="56351" cy="56351"/>
            </a:xfrm>
            <a:custGeom>
              <a:avLst/>
              <a:gdLst/>
              <a:ahLst/>
              <a:cxnLst/>
              <a:rect r="r" b="b" t="t" l="l"/>
              <a:pathLst>
                <a:path h="56351" w="56351">
                  <a:moveTo>
                    <a:pt x="0" y="0"/>
                  </a:moveTo>
                  <a:lnTo>
                    <a:pt x="56352" y="0"/>
                  </a:lnTo>
                  <a:lnTo>
                    <a:pt x="56352" y="56352"/>
                  </a:lnTo>
                  <a:lnTo>
                    <a:pt x="0" y="563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209465">
              <a:off x="1438850" y="1727039"/>
              <a:ext cx="37274" cy="37274"/>
            </a:xfrm>
            <a:custGeom>
              <a:avLst/>
              <a:gdLst/>
              <a:ahLst/>
              <a:cxnLst/>
              <a:rect r="r" b="b" t="t" l="l"/>
              <a:pathLst>
                <a:path h="37274" w="37274">
                  <a:moveTo>
                    <a:pt x="0" y="0"/>
                  </a:moveTo>
                  <a:lnTo>
                    <a:pt x="37274" y="0"/>
                  </a:lnTo>
                  <a:lnTo>
                    <a:pt x="37274" y="37274"/>
                  </a:lnTo>
                  <a:lnTo>
                    <a:pt x="0" y="37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209465">
              <a:off x="1366666" y="1769055"/>
              <a:ext cx="28176" cy="28176"/>
            </a:xfrm>
            <a:custGeom>
              <a:avLst/>
              <a:gdLst/>
              <a:ahLst/>
              <a:cxnLst/>
              <a:rect r="r" b="b" t="t" l="l"/>
              <a:pathLst>
                <a:path h="28176" w="28176">
                  <a:moveTo>
                    <a:pt x="0" y="0"/>
                  </a:moveTo>
                  <a:lnTo>
                    <a:pt x="28175" y="0"/>
                  </a:lnTo>
                  <a:lnTo>
                    <a:pt x="28175" y="28176"/>
                  </a:lnTo>
                  <a:lnTo>
                    <a:pt x="0" y="281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209465">
              <a:off x="1301717" y="1736364"/>
              <a:ext cx="42264" cy="42264"/>
            </a:xfrm>
            <a:custGeom>
              <a:avLst/>
              <a:gdLst/>
              <a:ahLst/>
              <a:cxnLst/>
              <a:rect r="r" b="b" t="t" l="l"/>
              <a:pathLst>
                <a:path h="42264" w="42264">
                  <a:moveTo>
                    <a:pt x="0" y="0"/>
                  </a:moveTo>
                  <a:lnTo>
                    <a:pt x="42264" y="0"/>
                  </a:lnTo>
                  <a:lnTo>
                    <a:pt x="42264" y="42264"/>
                  </a:lnTo>
                  <a:lnTo>
                    <a:pt x="0" y="422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209465">
              <a:off x="1307104" y="1817403"/>
              <a:ext cx="56351" cy="56351"/>
            </a:xfrm>
            <a:custGeom>
              <a:avLst/>
              <a:gdLst/>
              <a:ahLst/>
              <a:cxnLst/>
              <a:rect r="r" b="b" t="t" l="l"/>
              <a:pathLst>
                <a:path h="56351" w="56351">
                  <a:moveTo>
                    <a:pt x="0" y="0"/>
                  </a:moveTo>
                  <a:lnTo>
                    <a:pt x="56352" y="0"/>
                  </a:lnTo>
                  <a:lnTo>
                    <a:pt x="56352" y="56351"/>
                  </a:lnTo>
                  <a:lnTo>
                    <a:pt x="0" y="563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2" id="22"/>
            <p:cNvGrpSpPr/>
            <p:nvPr/>
          </p:nvGrpSpPr>
          <p:grpSpPr>
            <a:xfrm rot="-209465">
              <a:off x="386540" y="146319"/>
              <a:ext cx="2627692" cy="270009"/>
              <a:chOff x="0" y="0"/>
              <a:chExt cx="1909110" cy="196171"/>
            </a:xfrm>
          </p:grpSpPr>
          <p:sp>
            <p:nvSpPr>
              <p:cNvPr name="Freeform 23" id="23"/>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4" id="24"/>
              <p:cNvSpPr txBox="true"/>
              <p:nvPr/>
            </p:nvSpPr>
            <p:spPr>
              <a:xfrm>
                <a:off x="0" y="-38100"/>
                <a:ext cx="1909110" cy="234271"/>
              </a:xfrm>
              <a:prstGeom prst="rect">
                <a:avLst/>
              </a:prstGeom>
            </p:spPr>
            <p:txBody>
              <a:bodyPr anchor="ctr" rtlCol="false" tIns="48549" lIns="48549" bIns="48549" rIns="48549"/>
              <a:lstStyle/>
              <a:p>
                <a:pPr algn="ctr">
                  <a:lnSpc>
                    <a:spcPts val="2659"/>
                  </a:lnSpc>
                  <a:spcBef>
                    <a:spcPct val="0"/>
                  </a:spcBef>
                </a:pPr>
              </a:p>
            </p:txBody>
          </p:sp>
        </p:grpSp>
        <p:sp>
          <p:nvSpPr>
            <p:cNvPr name="Freeform 25" id="25"/>
            <p:cNvSpPr/>
            <p:nvPr/>
          </p:nvSpPr>
          <p:spPr>
            <a:xfrm flipH="false" flipV="false" rot="-209465">
              <a:off x="2637841" y="125495"/>
              <a:ext cx="162561" cy="180623"/>
            </a:xfrm>
            <a:custGeom>
              <a:avLst/>
              <a:gdLst/>
              <a:ahLst/>
              <a:cxnLst/>
              <a:rect r="r" b="b" t="t" l="l"/>
              <a:pathLst>
                <a:path h="180623" w="162561">
                  <a:moveTo>
                    <a:pt x="0" y="0"/>
                  </a:moveTo>
                  <a:lnTo>
                    <a:pt x="162561" y="0"/>
                  </a:lnTo>
                  <a:lnTo>
                    <a:pt x="162561" y="180623"/>
                  </a:lnTo>
                  <a:lnTo>
                    <a:pt x="0" y="180623"/>
                  </a:lnTo>
                  <a:lnTo>
                    <a:pt x="0" y="0"/>
                  </a:lnTo>
                  <a:close/>
                </a:path>
              </a:pathLst>
            </a:custGeom>
            <a:blipFill>
              <a:blip r:embed="rId12"/>
              <a:stretch>
                <a:fillRect l="0" t="0" r="0" b="0"/>
              </a:stretch>
            </a:blipFill>
          </p:spPr>
        </p:sp>
        <p:sp>
          <p:nvSpPr>
            <p:cNvPr name="Freeform 26" id="26"/>
            <p:cNvSpPr/>
            <p:nvPr/>
          </p:nvSpPr>
          <p:spPr>
            <a:xfrm flipH="false" flipV="false" rot="-209465">
              <a:off x="2434308" y="120763"/>
              <a:ext cx="169481" cy="201165"/>
            </a:xfrm>
            <a:custGeom>
              <a:avLst/>
              <a:gdLst/>
              <a:ahLst/>
              <a:cxnLst/>
              <a:rect r="r" b="b" t="t" l="l"/>
              <a:pathLst>
                <a:path h="201165" w="169481">
                  <a:moveTo>
                    <a:pt x="0" y="0"/>
                  </a:moveTo>
                  <a:lnTo>
                    <a:pt x="169482" y="0"/>
                  </a:lnTo>
                  <a:lnTo>
                    <a:pt x="169482" y="201165"/>
                  </a:lnTo>
                  <a:lnTo>
                    <a:pt x="0" y="201165"/>
                  </a:lnTo>
                  <a:lnTo>
                    <a:pt x="0" y="0"/>
                  </a:lnTo>
                  <a:close/>
                </a:path>
              </a:pathLst>
            </a:custGeom>
            <a:blipFill>
              <a:blip r:embed="rId13"/>
              <a:stretch>
                <a:fillRect l="0" t="0" r="0" b="0"/>
              </a:stretch>
            </a:blipFill>
          </p:spPr>
        </p:sp>
        <p:sp>
          <p:nvSpPr>
            <p:cNvPr name="TextBox 27" id="27"/>
            <p:cNvSpPr txBox="true"/>
            <p:nvPr/>
          </p:nvSpPr>
          <p:spPr>
            <a:xfrm rot="-209465">
              <a:off x="401671" y="260716"/>
              <a:ext cx="1381167" cy="166414"/>
            </a:xfrm>
            <a:prstGeom prst="rect">
              <a:avLst/>
            </a:prstGeom>
          </p:spPr>
          <p:txBody>
            <a:bodyPr anchor="t" rtlCol="false" tIns="0" lIns="0" bIns="0" rIns="0">
              <a:spAutoFit/>
            </a:bodyPr>
            <a:lstStyle/>
            <a:p>
              <a:pPr algn="ctr">
                <a:lnSpc>
                  <a:spcPts val="800"/>
                </a:lnSpc>
              </a:pPr>
              <a:r>
                <a:rPr lang="en-US" sz="870" spc="60">
                  <a:solidFill>
                    <a:srgbClr val="FFFFFF"/>
                  </a:solidFill>
                  <a:latin typeface="SCR-N Seven Bold"/>
                </a:rPr>
                <a:t>TEENSNOW</a:t>
              </a:r>
            </a:p>
          </p:txBody>
        </p:sp>
        <p:sp>
          <p:nvSpPr>
            <p:cNvPr name="Freeform 28" id="28"/>
            <p:cNvSpPr/>
            <p:nvPr/>
          </p:nvSpPr>
          <p:spPr>
            <a:xfrm flipH="false" flipV="false" rot="-209465">
              <a:off x="1644479" y="180693"/>
              <a:ext cx="188475" cy="188240"/>
            </a:xfrm>
            <a:custGeom>
              <a:avLst/>
              <a:gdLst/>
              <a:ahLst/>
              <a:cxnLst/>
              <a:rect r="r" b="b" t="t" l="l"/>
              <a:pathLst>
                <a:path h="188240" w="188475">
                  <a:moveTo>
                    <a:pt x="0" y="0"/>
                  </a:moveTo>
                  <a:lnTo>
                    <a:pt x="188476" y="0"/>
                  </a:lnTo>
                  <a:lnTo>
                    <a:pt x="188476" y="188240"/>
                  </a:lnTo>
                  <a:lnTo>
                    <a:pt x="0" y="18824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9" id="29"/>
            <p:cNvSpPr/>
            <p:nvPr/>
          </p:nvSpPr>
          <p:spPr>
            <a:xfrm flipH="false" flipV="false" rot="-209465">
              <a:off x="474595" y="1472253"/>
              <a:ext cx="1456143" cy="540593"/>
            </a:xfrm>
            <a:custGeom>
              <a:avLst/>
              <a:gdLst/>
              <a:ahLst/>
              <a:cxnLst/>
              <a:rect r="r" b="b" t="t" l="l"/>
              <a:pathLst>
                <a:path h="540593" w="1456143">
                  <a:moveTo>
                    <a:pt x="0" y="0"/>
                  </a:moveTo>
                  <a:lnTo>
                    <a:pt x="1456143" y="0"/>
                  </a:lnTo>
                  <a:lnTo>
                    <a:pt x="1456143" y="540593"/>
                  </a:lnTo>
                  <a:lnTo>
                    <a:pt x="0" y="540593"/>
                  </a:lnTo>
                  <a:lnTo>
                    <a:pt x="0" y="0"/>
                  </a:lnTo>
                  <a:close/>
                </a:path>
              </a:pathLst>
            </a:custGeom>
            <a:blipFill>
              <a:blip r:embed="rId16"/>
              <a:stretch>
                <a:fillRect l="0" t="0" r="0" b="0"/>
              </a:stretch>
            </a:blipFill>
          </p:spPr>
        </p:sp>
        <p:sp>
          <p:nvSpPr>
            <p:cNvPr name="Freeform 30" id="30"/>
            <p:cNvSpPr/>
            <p:nvPr/>
          </p:nvSpPr>
          <p:spPr>
            <a:xfrm flipH="false" flipV="false" rot="-209465">
              <a:off x="1883295" y="1424148"/>
              <a:ext cx="1226999" cy="509776"/>
            </a:xfrm>
            <a:custGeom>
              <a:avLst/>
              <a:gdLst/>
              <a:ahLst/>
              <a:cxnLst/>
              <a:rect r="r" b="b" t="t" l="l"/>
              <a:pathLst>
                <a:path h="509776" w="1226999">
                  <a:moveTo>
                    <a:pt x="0" y="0"/>
                  </a:moveTo>
                  <a:lnTo>
                    <a:pt x="1226999" y="0"/>
                  </a:lnTo>
                  <a:lnTo>
                    <a:pt x="1226999" y="509776"/>
                  </a:lnTo>
                  <a:lnTo>
                    <a:pt x="0" y="509776"/>
                  </a:lnTo>
                  <a:lnTo>
                    <a:pt x="0" y="0"/>
                  </a:lnTo>
                  <a:close/>
                </a:path>
              </a:pathLst>
            </a:custGeom>
            <a:blipFill>
              <a:blip r:embed="rId16"/>
              <a:stretch>
                <a:fillRect l="0" t="-6045" r="-18675" b="0"/>
              </a:stretch>
            </a:blipFill>
          </p:spPr>
        </p:sp>
        <p:sp>
          <p:nvSpPr>
            <p:cNvPr name="Freeform 31" id="31"/>
            <p:cNvSpPr/>
            <p:nvPr/>
          </p:nvSpPr>
          <p:spPr>
            <a:xfrm flipH="false" flipV="false" rot="-209465">
              <a:off x="515582" y="525308"/>
              <a:ext cx="735491" cy="133726"/>
            </a:xfrm>
            <a:custGeom>
              <a:avLst/>
              <a:gdLst/>
              <a:ahLst/>
              <a:cxnLst/>
              <a:rect r="r" b="b" t="t" l="l"/>
              <a:pathLst>
                <a:path h="133726" w="735491">
                  <a:moveTo>
                    <a:pt x="0" y="0"/>
                  </a:moveTo>
                  <a:lnTo>
                    <a:pt x="735491" y="0"/>
                  </a:lnTo>
                  <a:lnTo>
                    <a:pt x="735491" y="133725"/>
                  </a:lnTo>
                  <a:lnTo>
                    <a:pt x="0" y="13372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2" id="32"/>
            <p:cNvSpPr/>
            <p:nvPr/>
          </p:nvSpPr>
          <p:spPr>
            <a:xfrm flipH="false" flipV="false" rot="-209465">
              <a:off x="2645173" y="1018141"/>
              <a:ext cx="311308" cy="355781"/>
            </a:xfrm>
            <a:custGeom>
              <a:avLst/>
              <a:gdLst/>
              <a:ahLst/>
              <a:cxnLst/>
              <a:rect r="r" b="b" t="t" l="l"/>
              <a:pathLst>
                <a:path h="355781" w="311308">
                  <a:moveTo>
                    <a:pt x="0" y="0"/>
                  </a:moveTo>
                  <a:lnTo>
                    <a:pt x="311308" y="0"/>
                  </a:lnTo>
                  <a:lnTo>
                    <a:pt x="311308" y="355780"/>
                  </a:lnTo>
                  <a:lnTo>
                    <a:pt x="0" y="35578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3" id="33"/>
            <p:cNvSpPr/>
            <p:nvPr/>
          </p:nvSpPr>
          <p:spPr>
            <a:xfrm flipH="false" flipV="false" rot="5190534">
              <a:off x="660135" y="-377542"/>
              <a:ext cx="1986923" cy="2915878"/>
            </a:xfrm>
            <a:custGeom>
              <a:avLst/>
              <a:gdLst/>
              <a:ahLst/>
              <a:cxnLst/>
              <a:rect r="r" b="b" t="t" l="l"/>
              <a:pathLst>
                <a:path h="2915878" w="1986923">
                  <a:moveTo>
                    <a:pt x="0" y="0"/>
                  </a:moveTo>
                  <a:lnTo>
                    <a:pt x="1986923" y="0"/>
                  </a:lnTo>
                  <a:lnTo>
                    <a:pt x="1986923" y="2915878"/>
                  </a:lnTo>
                  <a:lnTo>
                    <a:pt x="0" y="2915878"/>
                  </a:lnTo>
                  <a:lnTo>
                    <a:pt x="0" y="0"/>
                  </a:lnTo>
                  <a:close/>
                </a:path>
              </a:pathLst>
            </a:custGeom>
            <a:blipFill>
              <a:blip r:embed="rId21"/>
              <a:stretch>
                <a:fillRect l="-1699" t="0" r="-2080" b="0"/>
              </a:stretch>
            </a:blipFill>
          </p:spPr>
        </p:sp>
        <p:sp>
          <p:nvSpPr>
            <p:cNvPr name="Freeform 34" id="34"/>
            <p:cNvSpPr/>
            <p:nvPr/>
          </p:nvSpPr>
          <p:spPr>
            <a:xfrm flipH="false" flipV="false" rot="-209465">
              <a:off x="2190358" y="789724"/>
              <a:ext cx="247963" cy="283386"/>
            </a:xfrm>
            <a:custGeom>
              <a:avLst/>
              <a:gdLst/>
              <a:ahLst/>
              <a:cxnLst/>
              <a:rect r="r" b="b" t="t" l="l"/>
              <a:pathLst>
                <a:path h="283386" w="247963">
                  <a:moveTo>
                    <a:pt x="0" y="0"/>
                  </a:moveTo>
                  <a:lnTo>
                    <a:pt x="247963" y="0"/>
                  </a:lnTo>
                  <a:lnTo>
                    <a:pt x="247963" y="283386"/>
                  </a:lnTo>
                  <a:lnTo>
                    <a:pt x="0" y="28338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5" id="35"/>
            <p:cNvSpPr/>
            <p:nvPr/>
          </p:nvSpPr>
          <p:spPr>
            <a:xfrm flipH="false" flipV="false" rot="-209465">
              <a:off x="1818935" y="1069663"/>
              <a:ext cx="258495" cy="295422"/>
            </a:xfrm>
            <a:custGeom>
              <a:avLst/>
              <a:gdLst/>
              <a:ahLst/>
              <a:cxnLst/>
              <a:rect r="r" b="b" t="t" l="l"/>
              <a:pathLst>
                <a:path h="295422" w="258495">
                  <a:moveTo>
                    <a:pt x="0" y="0"/>
                  </a:moveTo>
                  <a:lnTo>
                    <a:pt x="258494" y="0"/>
                  </a:lnTo>
                  <a:lnTo>
                    <a:pt x="258494" y="295422"/>
                  </a:lnTo>
                  <a:lnTo>
                    <a:pt x="0" y="29542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6" id="36"/>
            <p:cNvSpPr/>
            <p:nvPr/>
          </p:nvSpPr>
          <p:spPr>
            <a:xfrm flipH="false" flipV="false" rot="-51052">
              <a:off x="575576" y="1125710"/>
              <a:ext cx="442990" cy="462049"/>
            </a:xfrm>
            <a:custGeom>
              <a:avLst/>
              <a:gdLst/>
              <a:ahLst/>
              <a:cxnLst/>
              <a:rect r="r" b="b" t="t" l="l"/>
              <a:pathLst>
                <a:path h="462049" w="442990">
                  <a:moveTo>
                    <a:pt x="0" y="0"/>
                  </a:moveTo>
                  <a:lnTo>
                    <a:pt x="442989" y="0"/>
                  </a:lnTo>
                  <a:lnTo>
                    <a:pt x="442989" y="462049"/>
                  </a:lnTo>
                  <a:lnTo>
                    <a:pt x="0" y="462049"/>
                  </a:lnTo>
                  <a:lnTo>
                    <a:pt x="0" y="0"/>
                  </a:lnTo>
                  <a:close/>
                </a:path>
              </a:pathLst>
            </a:custGeom>
            <a:blipFill>
              <a:blip r:embed="rId22"/>
              <a:stretch>
                <a:fillRect l="0" t="0" r="0" b="0"/>
              </a:stretch>
            </a:blipFill>
          </p:spPr>
        </p:sp>
      </p:grpSp>
      <p:grpSp>
        <p:nvGrpSpPr>
          <p:cNvPr name="Group 37" id="37"/>
          <p:cNvGrpSpPr/>
          <p:nvPr/>
        </p:nvGrpSpPr>
        <p:grpSpPr>
          <a:xfrm rot="0">
            <a:off x="12796661" y="1135440"/>
            <a:ext cx="4291003" cy="4008060"/>
            <a:chOff x="0" y="0"/>
            <a:chExt cx="5721338" cy="5344081"/>
          </a:xfrm>
        </p:grpSpPr>
        <p:sp>
          <p:nvSpPr>
            <p:cNvPr name="Freeform 38" id="38"/>
            <p:cNvSpPr/>
            <p:nvPr/>
          </p:nvSpPr>
          <p:spPr>
            <a:xfrm flipH="false" flipV="false" rot="0">
              <a:off x="0" y="266393"/>
              <a:ext cx="5721338" cy="5077687"/>
            </a:xfrm>
            <a:custGeom>
              <a:avLst/>
              <a:gdLst/>
              <a:ahLst/>
              <a:cxnLst/>
              <a:rect r="r" b="b" t="t" l="l"/>
              <a:pathLst>
                <a:path h="5077687" w="5721338">
                  <a:moveTo>
                    <a:pt x="0" y="0"/>
                  </a:moveTo>
                  <a:lnTo>
                    <a:pt x="5721338" y="0"/>
                  </a:lnTo>
                  <a:lnTo>
                    <a:pt x="5721338" y="5077688"/>
                  </a:lnTo>
                  <a:lnTo>
                    <a:pt x="0" y="5077688"/>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9" id="39"/>
            <p:cNvSpPr/>
            <p:nvPr/>
          </p:nvSpPr>
          <p:spPr>
            <a:xfrm flipH="false" flipV="false" rot="0">
              <a:off x="2668504" y="0"/>
              <a:ext cx="531461" cy="532786"/>
            </a:xfrm>
            <a:custGeom>
              <a:avLst/>
              <a:gdLst/>
              <a:ahLst/>
              <a:cxnLst/>
              <a:rect r="r" b="b" t="t" l="l"/>
              <a:pathLst>
                <a:path h="532786" w="531461">
                  <a:moveTo>
                    <a:pt x="0" y="0"/>
                  </a:moveTo>
                  <a:lnTo>
                    <a:pt x="531461" y="0"/>
                  </a:lnTo>
                  <a:lnTo>
                    <a:pt x="531461" y="532786"/>
                  </a:lnTo>
                  <a:lnTo>
                    <a:pt x="0" y="53278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40" id="40"/>
            <p:cNvSpPr/>
            <p:nvPr/>
          </p:nvSpPr>
          <p:spPr>
            <a:xfrm flipH="false" flipV="false" rot="0">
              <a:off x="3345324" y="1846528"/>
              <a:ext cx="2131843" cy="3173884"/>
            </a:xfrm>
            <a:custGeom>
              <a:avLst/>
              <a:gdLst/>
              <a:ahLst/>
              <a:cxnLst/>
              <a:rect r="r" b="b" t="t" l="l"/>
              <a:pathLst>
                <a:path h="3173884" w="2131843">
                  <a:moveTo>
                    <a:pt x="0" y="0"/>
                  </a:moveTo>
                  <a:lnTo>
                    <a:pt x="2131843" y="0"/>
                  </a:lnTo>
                  <a:lnTo>
                    <a:pt x="2131843" y="3173884"/>
                  </a:lnTo>
                  <a:lnTo>
                    <a:pt x="0" y="3173884"/>
                  </a:lnTo>
                  <a:lnTo>
                    <a:pt x="0" y="0"/>
                  </a:lnTo>
                  <a:close/>
                </a:path>
              </a:pathLst>
            </a:custGeom>
            <a:blipFill>
              <a:blip r:embed="rId27">
                <a:extLst>
                  <a:ext uri="{96DAC541-7B7A-43D3-8B79-37D633B846F1}">
                    <asvg:svgBlip xmlns:asvg="http://schemas.microsoft.com/office/drawing/2016/SVG/main" r:embed="rId28"/>
                  </a:ext>
                </a:extLst>
              </a:blip>
              <a:stretch>
                <a:fillRect l="0" t="0" r="-48879" b="0"/>
              </a:stretch>
            </a:blipFill>
          </p:spPr>
        </p:sp>
        <p:sp>
          <p:nvSpPr>
            <p:cNvPr name="Freeform 41" id="41"/>
            <p:cNvSpPr/>
            <p:nvPr/>
          </p:nvSpPr>
          <p:spPr>
            <a:xfrm flipH="false" flipV="false" rot="0">
              <a:off x="308573" y="1846528"/>
              <a:ext cx="3173884" cy="3173884"/>
            </a:xfrm>
            <a:custGeom>
              <a:avLst/>
              <a:gdLst/>
              <a:ahLst/>
              <a:cxnLst/>
              <a:rect r="r" b="b" t="t" l="l"/>
              <a:pathLst>
                <a:path h="3173884" w="3173884">
                  <a:moveTo>
                    <a:pt x="0" y="0"/>
                  </a:moveTo>
                  <a:lnTo>
                    <a:pt x="3173884" y="0"/>
                  </a:lnTo>
                  <a:lnTo>
                    <a:pt x="3173884" y="3173884"/>
                  </a:lnTo>
                  <a:lnTo>
                    <a:pt x="0" y="317388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2" id="42"/>
            <p:cNvSpPr/>
            <p:nvPr/>
          </p:nvSpPr>
          <p:spPr>
            <a:xfrm flipH="false" flipV="false" rot="0">
              <a:off x="308573" y="4157154"/>
              <a:ext cx="5168594" cy="863258"/>
            </a:xfrm>
            <a:custGeom>
              <a:avLst/>
              <a:gdLst/>
              <a:ahLst/>
              <a:cxnLst/>
              <a:rect r="r" b="b" t="t" l="l"/>
              <a:pathLst>
                <a:path h="863258" w="5168594">
                  <a:moveTo>
                    <a:pt x="0" y="0"/>
                  </a:moveTo>
                  <a:lnTo>
                    <a:pt x="5168594" y="0"/>
                  </a:lnTo>
                  <a:lnTo>
                    <a:pt x="5168594" y="863258"/>
                  </a:lnTo>
                  <a:lnTo>
                    <a:pt x="0" y="863258"/>
                  </a:lnTo>
                  <a:lnTo>
                    <a:pt x="0" y="0"/>
                  </a:lnTo>
                  <a:close/>
                </a:path>
              </a:pathLst>
            </a:custGeom>
            <a:blipFill>
              <a:blip r:embed="rId29">
                <a:extLst>
                  <a:ext uri="{96DAC541-7B7A-43D3-8B79-37D633B846F1}">
                    <asvg:svgBlip xmlns:asvg="http://schemas.microsoft.com/office/drawing/2016/SVG/main" r:embed="rId30"/>
                  </a:ext>
                </a:extLst>
              </a:blip>
              <a:stretch>
                <a:fillRect l="0" t="0" r="0" b="-26277"/>
              </a:stretch>
            </a:blipFill>
          </p:spPr>
        </p:sp>
        <p:sp>
          <p:nvSpPr>
            <p:cNvPr name="Freeform 43" id="43"/>
            <p:cNvSpPr/>
            <p:nvPr/>
          </p:nvSpPr>
          <p:spPr>
            <a:xfrm flipH="true" flipV="false" rot="0">
              <a:off x="3048739" y="3202364"/>
              <a:ext cx="795809" cy="1553902"/>
            </a:xfrm>
            <a:custGeom>
              <a:avLst/>
              <a:gdLst/>
              <a:ahLst/>
              <a:cxnLst/>
              <a:rect r="r" b="b" t="t" l="l"/>
              <a:pathLst>
                <a:path h="1553902" w="795809">
                  <a:moveTo>
                    <a:pt x="795809" y="0"/>
                  </a:moveTo>
                  <a:lnTo>
                    <a:pt x="0" y="0"/>
                  </a:lnTo>
                  <a:lnTo>
                    <a:pt x="0" y="1553902"/>
                  </a:lnTo>
                  <a:lnTo>
                    <a:pt x="795809" y="1553902"/>
                  </a:lnTo>
                  <a:lnTo>
                    <a:pt x="795809" y="0"/>
                  </a:lnTo>
                  <a:close/>
                </a:path>
              </a:pathLst>
            </a:custGeom>
            <a:blipFill>
              <a:blip r:embed="rId31"/>
              <a:stretch>
                <a:fillRect l="0" t="0" r="0" b="0"/>
              </a:stretch>
            </a:blipFill>
          </p:spPr>
        </p:sp>
        <p:sp>
          <p:nvSpPr>
            <p:cNvPr name="Freeform 44" id="44"/>
            <p:cNvSpPr/>
            <p:nvPr/>
          </p:nvSpPr>
          <p:spPr>
            <a:xfrm flipH="false" flipV="false" rot="0">
              <a:off x="308573" y="2009074"/>
              <a:ext cx="2740166" cy="2640835"/>
            </a:xfrm>
            <a:custGeom>
              <a:avLst/>
              <a:gdLst/>
              <a:ahLst/>
              <a:cxnLst/>
              <a:rect r="r" b="b" t="t" l="l"/>
              <a:pathLst>
                <a:path h="2640835" w="2740166">
                  <a:moveTo>
                    <a:pt x="0" y="0"/>
                  </a:moveTo>
                  <a:lnTo>
                    <a:pt x="2740166" y="0"/>
                  </a:lnTo>
                  <a:lnTo>
                    <a:pt x="2740166" y="2640835"/>
                  </a:lnTo>
                  <a:lnTo>
                    <a:pt x="0" y="2640835"/>
                  </a:lnTo>
                  <a:lnTo>
                    <a:pt x="0" y="0"/>
                  </a:lnTo>
                  <a:close/>
                </a:path>
              </a:pathLst>
            </a:custGeom>
            <a:blipFill>
              <a:blip r:embed="rId32"/>
              <a:stretch>
                <a:fillRect l="0" t="0" r="0" b="0"/>
              </a:stretch>
            </a:blipFill>
          </p:spPr>
        </p:sp>
        <p:sp>
          <p:nvSpPr>
            <p:cNvPr name="Freeform 45" id="45"/>
            <p:cNvSpPr/>
            <p:nvPr/>
          </p:nvSpPr>
          <p:spPr>
            <a:xfrm flipH="false" flipV="false" rot="0">
              <a:off x="1895515" y="3202364"/>
              <a:ext cx="741340" cy="1447545"/>
            </a:xfrm>
            <a:custGeom>
              <a:avLst/>
              <a:gdLst/>
              <a:ahLst/>
              <a:cxnLst/>
              <a:rect r="r" b="b" t="t" l="l"/>
              <a:pathLst>
                <a:path h="1447545" w="741340">
                  <a:moveTo>
                    <a:pt x="0" y="0"/>
                  </a:moveTo>
                  <a:lnTo>
                    <a:pt x="741340" y="0"/>
                  </a:lnTo>
                  <a:lnTo>
                    <a:pt x="741340" y="1447545"/>
                  </a:lnTo>
                  <a:lnTo>
                    <a:pt x="0" y="1447545"/>
                  </a:lnTo>
                  <a:lnTo>
                    <a:pt x="0" y="0"/>
                  </a:lnTo>
                  <a:close/>
                </a:path>
              </a:pathLst>
            </a:custGeom>
            <a:blipFill>
              <a:blip r:embed="rId31"/>
              <a:stretch>
                <a:fillRect l="0" t="0" r="0" b="0"/>
              </a:stretch>
            </a:blipFill>
          </p:spPr>
        </p:sp>
        <p:sp>
          <p:nvSpPr>
            <p:cNvPr name="Freeform 46" id="46"/>
            <p:cNvSpPr/>
            <p:nvPr/>
          </p:nvSpPr>
          <p:spPr>
            <a:xfrm flipH="true" flipV="false" rot="0">
              <a:off x="2433063" y="3805084"/>
              <a:ext cx="695725" cy="951182"/>
            </a:xfrm>
            <a:custGeom>
              <a:avLst/>
              <a:gdLst/>
              <a:ahLst/>
              <a:cxnLst/>
              <a:rect r="r" b="b" t="t" l="l"/>
              <a:pathLst>
                <a:path h="951182" w="695725">
                  <a:moveTo>
                    <a:pt x="695725" y="0"/>
                  </a:moveTo>
                  <a:lnTo>
                    <a:pt x="0" y="0"/>
                  </a:lnTo>
                  <a:lnTo>
                    <a:pt x="0" y="951182"/>
                  </a:lnTo>
                  <a:lnTo>
                    <a:pt x="695725" y="951182"/>
                  </a:lnTo>
                  <a:lnTo>
                    <a:pt x="695725" y="0"/>
                  </a:lnTo>
                  <a:close/>
                </a:path>
              </a:pathLst>
            </a:custGeom>
            <a:blipFill>
              <a:blip r:embed="rId33"/>
              <a:stretch>
                <a:fillRect l="-551" t="-1977" r="-551" b="0"/>
              </a:stretch>
            </a:blipFill>
          </p:spPr>
        </p:sp>
      </p:grpSp>
      <p:sp>
        <p:nvSpPr>
          <p:cNvPr name="Freeform 47" id="47"/>
          <p:cNvSpPr/>
          <p:nvPr/>
        </p:nvSpPr>
        <p:spPr>
          <a:xfrm flipH="true" flipV="false" rot="0">
            <a:off x="2752812" y="4688522"/>
            <a:ext cx="2210148" cy="3053256"/>
          </a:xfrm>
          <a:custGeom>
            <a:avLst/>
            <a:gdLst/>
            <a:ahLst/>
            <a:cxnLst/>
            <a:rect r="r" b="b" t="t" l="l"/>
            <a:pathLst>
              <a:path h="3053256" w="2210148">
                <a:moveTo>
                  <a:pt x="2210148" y="0"/>
                </a:moveTo>
                <a:lnTo>
                  <a:pt x="0" y="0"/>
                </a:lnTo>
                <a:lnTo>
                  <a:pt x="0" y="3053257"/>
                </a:lnTo>
                <a:lnTo>
                  <a:pt x="2210148" y="3053257"/>
                </a:lnTo>
                <a:lnTo>
                  <a:pt x="2210148" y="0"/>
                </a:lnTo>
                <a:close/>
              </a:path>
            </a:pathLst>
          </a:custGeom>
          <a:blipFill>
            <a:blip r:embed="rId3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911"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604662" y="4356741"/>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44953"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3398663" y="84715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4"/>
            <a:stretch>
              <a:fillRect l="0" t="0" r="0" b="0"/>
            </a:stretch>
          </a:blipFill>
        </p:spPr>
      </p:sp>
      <p:grpSp>
        <p:nvGrpSpPr>
          <p:cNvPr name="Group 8" id="8"/>
          <p:cNvGrpSpPr/>
          <p:nvPr/>
        </p:nvGrpSpPr>
        <p:grpSpPr>
          <a:xfrm rot="225696">
            <a:off x="4283205" y="3162168"/>
            <a:ext cx="9941932" cy="6778244"/>
            <a:chOff x="0" y="0"/>
            <a:chExt cx="13255909" cy="9037659"/>
          </a:xfrm>
        </p:grpSpPr>
        <p:sp>
          <p:nvSpPr>
            <p:cNvPr name="Freeform 9" id="9"/>
            <p:cNvSpPr/>
            <p:nvPr/>
          </p:nvSpPr>
          <p:spPr>
            <a:xfrm flipH="false" flipV="false" rot="-1551262">
              <a:off x="264167" y="1882560"/>
              <a:ext cx="7549943" cy="2944478"/>
            </a:xfrm>
            <a:custGeom>
              <a:avLst/>
              <a:gdLst/>
              <a:ahLst/>
              <a:cxnLst/>
              <a:rect r="r" b="b" t="t" l="l"/>
              <a:pathLst>
                <a:path h="2944478" w="7549943">
                  <a:moveTo>
                    <a:pt x="0" y="0"/>
                  </a:moveTo>
                  <a:lnTo>
                    <a:pt x="7549943" y="0"/>
                  </a:lnTo>
                  <a:lnTo>
                    <a:pt x="7549943" y="2944477"/>
                  </a:lnTo>
                  <a:lnTo>
                    <a:pt x="0" y="294447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209465">
              <a:off x="1506963" y="546079"/>
              <a:ext cx="7911165" cy="3085354"/>
            </a:xfrm>
            <a:custGeom>
              <a:avLst/>
              <a:gdLst/>
              <a:ahLst/>
              <a:cxnLst/>
              <a:rect r="r" b="b" t="t" l="l"/>
              <a:pathLst>
                <a:path h="3085354" w="7911165">
                  <a:moveTo>
                    <a:pt x="0" y="0"/>
                  </a:moveTo>
                  <a:lnTo>
                    <a:pt x="7911164" y="0"/>
                  </a:lnTo>
                  <a:lnTo>
                    <a:pt x="7911164" y="3085354"/>
                  </a:lnTo>
                  <a:lnTo>
                    <a:pt x="0" y="3085354"/>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209465">
              <a:off x="2021860" y="3827094"/>
              <a:ext cx="6117397" cy="2385785"/>
            </a:xfrm>
            <a:custGeom>
              <a:avLst/>
              <a:gdLst/>
              <a:ahLst/>
              <a:cxnLst/>
              <a:rect r="r" b="b" t="t" l="l"/>
              <a:pathLst>
                <a:path h="2385785" w="6117397">
                  <a:moveTo>
                    <a:pt x="0" y="0"/>
                  </a:moveTo>
                  <a:lnTo>
                    <a:pt x="6117398" y="0"/>
                  </a:lnTo>
                  <a:lnTo>
                    <a:pt x="6117398" y="2385785"/>
                  </a:lnTo>
                  <a:lnTo>
                    <a:pt x="0" y="2385785"/>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209465">
              <a:off x="1813420" y="605993"/>
              <a:ext cx="10990494" cy="7589569"/>
            </a:xfrm>
            <a:custGeom>
              <a:avLst/>
              <a:gdLst/>
              <a:ahLst/>
              <a:cxnLst/>
              <a:rect r="r" b="b" t="t" l="l"/>
              <a:pathLst>
                <a:path h="7589569" w="10990494">
                  <a:moveTo>
                    <a:pt x="0" y="0"/>
                  </a:moveTo>
                  <a:lnTo>
                    <a:pt x="10990494" y="0"/>
                  </a:lnTo>
                  <a:lnTo>
                    <a:pt x="10990494" y="7589569"/>
                  </a:lnTo>
                  <a:lnTo>
                    <a:pt x="0" y="7589569"/>
                  </a:lnTo>
                  <a:lnTo>
                    <a:pt x="0" y="0"/>
                  </a:lnTo>
                  <a:close/>
                </a:path>
              </a:pathLst>
            </a:custGeom>
            <a:blipFill>
              <a:blip r:embed="rId5">
                <a:extLst>
                  <a:ext uri="{96DAC541-7B7A-43D3-8B79-37D633B846F1}">
                    <asvg:svgBlip xmlns:asvg="http://schemas.microsoft.com/office/drawing/2016/SVG/main" r:embed="rId6"/>
                  </a:ext>
                </a:extLst>
              </a:blip>
              <a:stretch>
                <a:fillRect l="-16157" t="0" r="-31384" b="-113655"/>
              </a:stretch>
            </a:blipFill>
          </p:spPr>
        </p:sp>
        <p:sp>
          <p:nvSpPr>
            <p:cNvPr name="Freeform 13" id="13"/>
            <p:cNvSpPr/>
            <p:nvPr/>
          </p:nvSpPr>
          <p:spPr>
            <a:xfrm flipH="false" flipV="false" rot="-209465">
              <a:off x="5696082" y="7009235"/>
              <a:ext cx="235693" cy="235693"/>
            </a:xfrm>
            <a:custGeom>
              <a:avLst/>
              <a:gdLst/>
              <a:ahLst/>
              <a:cxnLst/>
              <a:rect r="r" b="b" t="t" l="l"/>
              <a:pathLst>
                <a:path h="235693" w="235693">
                  <a:moveTo>
                    <a:pt x="0" y="0"/>
                  </a:moveTo>
                  <a:lnTo>
                    <a:pt x="235693" y="0"/>
                  </a:lnTo>
                  <a:lnTo>
                    <a:pt x="235693" y="235693"/>
                  </a:lnTo>
                  <a:lnTo>
                    <a:pt x="0" y="23569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209465">
              <a:off x="6018083" y="7223451"/>
              <a:ext cx="155901" cy="155901"/>
            </a:xfrm>
            <a:custGeom>
              <a:avLst/>
              <a:gdLst/>
              <a:ahLst/>
              <a:cxnLst/>
              <a:rect r="r" b="b" t="t" l="l"/>
              <a:pathLst>
                <a:path h="155901" w="155901">
                  <a:moveTo>
                    <a:pt x="0" y="0"/>
                  </a:moveTo>
                  <a:lnTo>
                    <a:pt x="155901" y="0"/>
                  </a:lnTo>
                  <a:lnTo>
                    <a:pt x="155901" y="155901"/>
                  </a:lnTo>
                  <a:lnTo>
                    <a:pt x="0" y="1559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209465">
              <a:off x="5716167" y="7399186"/>
              <a:ext cx="117847" cy="117847"/>
            </a:xfrm>
            <a:custGeom>
              <a:avLst/>
              <a:gdLst/>
              <a:ahLst/>
              <a:cxnLst/>
              <a:rect r="r" b="b" t="t" l="l"/>
              <a:pathLst>
                <a:path h="117847" w="117847">
                  <a:moveTo>
                    <a:pt x="0" y="0"/>
                  </a:moveTo>
                  <a:lnTo>
                    <a:pt x="117847" y="0"/>
                  </a:lnTo>
                  <a:lnTo>
                    <a:pt x="117847" y="117847"/>
                  </a:lnTo>
                  <a:lnTo>
                    <a:pt x="0" y="1178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209465">
              <a:off x="5444517" y="7262456"/>
              <a:ext cx="176770" cy="176770"/>
            </a:xfrm>
            <a:custGeom>
              <a:avLst/>
              <a:gdLst/>
              <a:ahLst/>
              <a:cxnLst/>
              <a:rect r="r" b="b" t="t" l="l"/>
              <a:pathLst>
                <a:path h="176770" w="176770">
                  <a:moveTo>
                    <a:pt x="0" y="0"/>
                  </a:moveTo>
                  <a:lnTo>
                    <a:pt x="176770" y="0"/>
                  </a:lnTo>
                  <a:lnTo>
                    <a:pt x="176770" y="176770"/>
                  </a:lnTo>
                  <a:lnTo>
                    <a:pt x="0" y="1767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209465">
              <a:off x="5467048" y="7601405"/>
              <a:ext cx="235693" cy="235693"/>
            </a:xfrm>
            <a:custGeom>
              <a:avLst/>
              <a:gdLst/>
              <a:ahLst/>
              <a:cxnLst/>
              <a:rect r="r" b="b" t="t" l="l"/>
              <a:pathLst>
                <a:path h="235693" w="235693">
                  <a:moveTo>
                    <a:pt x="0" y="0"/>
                  </a:moveTo>
                  <a:lnTo>
                    <a:pt x="235693" y="0"/>
                  </a:lnTo>
                  <a:lnTo>
                    <a:pt x="235693" y="235693"/>
                  </a:lnTo>
                  <a:lnTo>
                    <a:pt x="0" y="23569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8" id="18"/>
            <p:cNvGrpSpPr/>
            <p:nvPr/>
          </p:nvGrpSpPr>
          <p:grpSpPr>
            <a:xfrm rot="-209465">
              <a:off x="1616727" y="611987"/>
              <a:ext cx="10990494" cy="1129330"/>
              <a:chOff x="0" y="0"/>
              <a:chExt cx="1909110" cy="196171"/>
            </a:xfrm>
          </p:grpSpPr>
          <p:sp>
            <p:nvSpPr>
              <p:cNvPr name="Freeform 19" id="19"/>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0" id="20"/>
              <p:cNvSpPr txBox="true"/>
              <p:nvPr/>
            </p:nvSpPr>
            <p:spPr>
              <a:xfrm>
                <a:off x="0" y="-38100"/>
                <a:ext cx="1909110" cy="234271"/>
              </a:xfrm>
              <a:prstGeom prst="rect">
                <a:avLst/>
              </a:prstGeom>
            </p:spPr>
            <p:txBody>
              <a:bodyPr anchor="ctr" rtlCol="false" tIns="48549" lIns="48549" bIns="48549" rIns="48549"/>
              <a:lstStyle/>
              <a:p>
                <a:pPr algn="ctr">
                  <a:lnSpc>
                    <a:spcPts val="2659"/>
                  </a:lnSpc>
                  <a:spcBef>
                    <a:spcPct val="0"/>
                  </a:spcBef>
                </a:pPr>
              </a:p>
            </p:txBody>
          </p:sp>
        </p:grpSp>
        <p:sp>
          <p:nvSpPr>
            <p:cNvPr name="Freeform 21" id="21"/>
            <p:cNvSpPr/>
            <p:nvPr/>
          </p:nvSpPr>
          <p:spPr>
            <a:xfrm flipH="false" flipV="false" rot="-209465">
              <a:off x="11032943" y="524891"/>
              <a:ext cx="679922" cy="755469"/>
            </a:xfrm>
            <a:custGeom>
              <a:avLst/>
              <a:gdLst/>
              <a:ahLst/>
              <a:cxnLst/>
              <a:rect r="r" b="b" t="t" l="l"/>
              <a:pathLst>
                <a:path h="755469" w="679922">
                  <a:moveTo>
                    <a:pt x="0" y="0"/>
                  </a:moveTo>
                  <a:lnTo>
                    <a:pt x="679921" y="0"/>
                  </a:lnTo>
                  <a:lnTo>
                    <a:pt x="679921" y="755469"/>
                  </a:lnTo>
                  <a:lnTo>
                    <a:pt x="0" y="755469"/>
                  </a:lnTo>
                  <a:lnTo>
                    <a:pt x="0" y="0"/>
                  </a:lnTo>
                  <a:close/>
                </a:path>
              </a:pathLst>
            </a:custGeom>
            <a:blipFill>
              <a:blip r:embed="rId9"/>
              <a:stretch>
                <a:fillRect l="0" t="0" r="0" b="0"/>
              </a:stretch>
            </a:blipFill>
          </p:spPr>
        </p:sp>
        <p:sp>
          <p:nvSpPr>
            <p:cNvPr name="Freeform 22" id="22"/>
            <p:cNvSpPr/>
            <p:nvPr/>
          </p:nvSpPr>
          <p:spPr>
            <a:xfrm flipH="false" flipV="false" rot="-209465">
              <a:off x="10181652" y="505099"/>
              <a:ext cx="708867" cy="841385"/>
            </a:xfrm>
            <a:custGeom>
              <a:avLst/>
              <a:gdLst/>
              <a:ahLst/>
              <a:cxnLst/>
              <a:rect r="r" b="b" t="t" l="l"/>
              <a:pathLst>
                <a:path h="841385" w="708867">
                  <a:moveTo>
                    <a:pt x="0" y="0"/>
                  </a:moveTo>
                  <a:lnTo>
                    <a:pt x="708867" y="0"/>
                  </a:lnTo>
                  <a:lnTo>
                    <a:pt x="708867" y="841385"/>
                  </a:lnTo>
                  <a:lnTo>
                    <a:pt x="0" y="841385"/>
                  </a:lnTo>
                  <a:lnTo>
                    <a:pt x="0" y="0"/>
                  </a:lnTo>
                  <a:close/>
                </a:path>
              </a:pathLst>
            </a:custGeom>
            <a:blipFill>
              <a:blip r:embed="rId10"/>
              <a:stretch>
                <a:fillRect l="0" t="0" r="0" b="0"/>
              </a:stretch>
            </a:blipFill>
          </p:spPr>
        </p:sp>
        <p:sp>
          <p:nvSpPr>
            <p:cNvPr name="TextBox 23" id="23"/>
            <p:cNvSpPr txBox="true"/>
            <p:nvPr/>
          </p:nvSpPr>
          <p:spPr>
            <a:xfrm rot="-209465">
              <a:off x="1680219" y="1098243"/>
              <a:ext cx="5776822" cy="688249"/>
            </a:xfrm>
            <a:prstGeom prst="rect">
              <a:avLst/>
            </a:prstGeom>
          </p:spPr>
          <p:txBody>
            <a:bodyPr anchor="t" rtlCol="false" tIns="0" lIns="0" bIns="0" rIns="0">
              <a:spAutoFit/>
            </a:bodyPr>
            <a:lstStyle/>
            <a:p>
              <a:pPr algn="ctr">
                <a:lnSpc>
                  <a:spcPts val="3349"/>
                </a:lnSpc>
              </a:pPr>
              <a:r>
                <a:rPr lang="en-US" sz="3641" spc="254">
                  <a:solidFill>
                    <a:srgbClr val="FFFFFF"/>
                  </a:solidFill>
                  <a:latin typeface="SCR-N Seven Bold"/>
                </a:rPr>
                <a:t>TEENSNOW</a:t>
              </a:r>
            </a:p>
          </p:txBody>
        </p:sp>
        <p:sp>
          <p:nvSpPr>
            <p:cNvPr name="Freeform 24" id="24"/>
            <p:cNvSpPr/>
            <p:nvPr/>
          </p:nvSpPr>
          <p:spPr>
            <a:xfrm flipH="false" flipV="false" rot="-209465">
              <a:off x="6878142" y="755760"/>
              <a:ext cx="788310" cy="787324"/>
            </a:xfrm>
            <a:custGeom>
              <a:avLst/>
              <a:gdLst/>
              <a:ahLst/>
              <a:cxnLst/>
              <a:rect r="r" b="b" t="t" l="l"/>
              <a:pathLst>
                <a:path h="787324" w="788310">
                  <a:moveTo>
                    <a:pt x="0" y="0"/>
                  </a:moveTo>
                  <a:lnTo>
                    <a:pt x="788309" y="0"/>
                  </a:lnTo>
                  <a:lnTo>
                    <a:pt x="788309" y="787325"/>
                  </a:lnTo>
                  <a:lnTo>
                    <a:pt x="0" y="78732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209465">
              <a:off x="1985025" y="6157794"/>
              <a:ext cx="6090413" cy="2261066"/>
            </a:xfrm>
            <a:custGeom>
              <a:avLst/>
              <a:gdLst/>
              <a:ahLst/>
              <a:cxnLst/>
              <a:rect r="r" b="b" t="t" l="l"/>
              <a:pathLst>
                <a:path h="2261066" w="6090413">
                  <a:moveTo>
                    <a:pt x="0" y="0"/>
                  </a:moveTo>
                  <a:lnTo>
                    <a:pt x="6090413" y="0"/>
                  </a:lnTo>
                  <a:lnTo>
                    <a:pt x="6090413" y="2261066"/>
                  </a:lnTo>
                  <a:lnTo>
                    <a:pt x="0" y="2261066"/>
                  </a:lnTo>
                  <a:lnTo>
                    <a:pt x="0" y="0"/>
                  </a:lnTo>
                  <a:close/>
                </a:path>
              </a:pathLst>
            </a:custGeom>
            <a:blipFill>
              <a:blip r:embed="rId13"/>
              <a:stretch>
                <a:fillRect l="0" t="0" r="0" b="0"/>
              </a:stretch>
            </a:blipFill>
          </p:spPr>
        </p:sp>
        <p:sp>
          <p:nvSpPr>
            <p:cNvPr name="Freeform 26" id="26"/>
            <p:cNvSpPr/>
            <p:nvPr/>
          </p:nvSpPr>
          <p:spPr>
            <a:xfrm flipH="false" flipV="false" rot="-209465">
              <a:off x="7877005" y="5956593"/>
              <a:ext cx="5132002" cy="2132171"/>
            </a:xfrm>
            <a:custGeom>
              <a:avLst/>
              <a:gdLst/>
              <a:ahLst/>
              <a:cxnLst/>
              <a:rect r="r" b="b" t="t" l="l"/>
              <a:pathLst>
                <a:path h="2132171" w="5132002">
                  <a:moveTo>
                    <a:pt x="0" y="0"/>
                  </a:moveTo>
                  <a:lnTo>
                    <a:pt x="5132002" y="0"/>
                  </a:lnTo>
                  <a:lnTo>
                    <a:pt x="5132002" y="2132171"/>
                  </a:lnTo>
                  <a:lnTo>
                    <a:pt x="0" y="2132171"/>
                  </a:lnTo>
                  <a:lnTo>
                    <a:pt x="0" y="0"/>
                  </a:lnTo>
                  <a:close/>
                </a:path>
              </a:pathLst>
            </a:custGeom>
            <a:blipFill>
              <a:blip r:embed="rId13"/>
              <a:stretch>
                <a:fillRect l="0" t="-6045" r="-18675" b="0"/>
              </a:stretch>
            </a:blipFill>
          </p:spPr>
        </p:sp>
        <p:sp>
          <p:nvSpPr>
            <p:cNvPr name="Freeform 27" id="27"/>
            <p:cNvSpPr/>
            <p:nvPr/>
          </p:nvSpPr>
          <p:spPr>
            <a:xfrm flipH="false" flipV="false" rot="-209465">
              <a:off x="2156455" y="2197134"/>
              <a:ext cx="3076238" cy="559316"/>
            </a:xfrm>
            <a:custGeom>
              <a:avLst/>
              <a:gdLst/>
              <a:ahLst/>
              <a:cxnLst/>
              <a:rect r="r" b="b" t="t" l="l"/>
              <a:pathLst>
                <a:path h="559316" w="3076238">
                  <a:moveTo>
                    <a:pt x="0" y="0"/>
                  </a:moveTo>
                  <a:lnTo>
                    <a:pt x="3076238" y="0"/>
                  </a:lnTo>
                  <a:lnTo>
                    <a:pt x="3076238" y="559316"/>
                  </a:lnTo>
                  <a:lnTo>
                    <a:pt x="0" y="55931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8" id="28"/>
            <p:cNvSpPr/>
            <p:nvPr/>
          </p:nvSpPr>
          <p:spPr>
            <a:xfrm flipH="false" flipV="false" rot="-209465">
              <a:off x="11063606" y="4258439"/>
              <a:ext cx="1302066" cy="1488076"/>
            </a:xfrm>
            <a:custGeom>
              <a:avLst/>
              <a:gdLst/>
              <a:ahLst/>
              <a:cxnLst/>
              <a:rect r="r" b="b" t="t" l="l"/>
              <a:pathLst>
                <a:path h="1488076" w="1302066">
                  <a:moveTo>
                    <a:pt x="0" y="0"/>
                  </a:moveTo>
                  <a:lnTo>
                    <a:pt x="1302067" y="0"/>
                  </a:lnTo>
                  <a:lnTo>
                    <a:pt x="1302067" y="1488076"/>
                  </a:lnTo>
                  <a:lnTo>
                    <a:pt x="0" y="148807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9" id="29"/>
            <p:cNvSpPr/>
            <p:nvPr/>
          </p:nvSpPr>
          <p:spPr>
            <a:xfrm flipH="false" flipV="false" rot="5190534">
              <a:off x="2761058" y="-1579094"/>
              <a:ext cx="8310433" cy="12195848"/>
            </a:xfrm>
            <a:custGeom>
              <a:avLst/>
              <a:gdLst/>
              <a:ahLst/>
              <a:cxnLst/>
              <a:rect r="r" b="b" t="t" l="l"/>
              <a:pathLst>
                <a:path h="12195848" w="8310433">
                  <a:moveTo>
                    <a:pt x="0" y="0"/>
                  </a:moveTo>
                  <a:lnTo>
                    <a:pt x="8310434" y="0"/>
                  </a:lnTo>
                  <a:lnTo>
                    <a:pt x="8310434" y="12195848"/>
                  </a:lnTo>
                  <a:lnTo>
                    <a:pt x="0" y="12195848"/>
                  </a:lnTo>
                  <a:lnTo>
                    <a:pt x="0" y="0"/>
                  </a:lnTo>
                  <a:close/>
                </a:path>
              </a:pathLst>
            </a:custGeom>
            <a:blipFill>
              <a:blip r:embed="rId18"/>
              <a:stretch>
                <a:fillRect l="-1699" t="0" r="-2080" b="0"/>
              </a:stretch>
            </a:blipFill>
          </p:spPr>
        </p:sp>
        <p:sp>
          <p:nvSpPr>
            <p:cNvPr name="Freeform 30" id="30"/>
            <p:cNvSpPr/>
            <p:nvPr/>
          </p:nvSpPr>
          <p:spPr>
            <a:xfrm flipH="false" flipV="false" rot="-209465">
              <a:off x="9161314" y="3303072"/>
              <a:ext cx="1037121" cy="1185281"/>
            </a:xfrm>
            <a:custGeom>
              <a:avLst/>
              <a:gdLst/>
              <a:ahLst/>
              <a:cxnLst/>
              <a:rect r="r" b="b" t="t" l="l"/>
              <a:pathLst>
                <a:path h="1185281" w="1037121">
                  <a:moveTo>
                    <a:pt x="0" y="0"/>
                  </a:moveTo>
                  <a:lnTo>
                    <a:pt x="1037121" y="0"/>
                  </a:lnTo>
                  <a:lnTo>
                    <a:pt x="1037121" y="1185280"/>
                  </a:lnTo>
                  <a:lnTo>
                    <a:pt x="0" y="118528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1" id="31"/>
            <p:cNvSpPr/>
            <p:nvPr/>
          </p:nvSpPr>
          <p:spPr>
            <a:xfrm flipH="false" flipV="false" rot="-209465">
              <a:off x="7607812" y="4473935"/>
              <a:ext cx="1081170" cy="1235623"/>
            </a:xfrm>
            <a:custGeom>
              <a:avLst/>
              <a:gdLst/>
              <a:ahLst/>
              <a:cxnLst/>
              <a:rect r="r" b="b" t="t" l="l"/>
              <a:pathLst>
                <a:path h="1235623" w="1081170">
                  <a:moveTo>
                    <a:pt x="0" y="0"/>
                  </a:moveTo>
                  <a:lnTo>
                    <a:pt x="1081170" y="0"/>
                  </a:lnTo>
                  <a:lnTo>
                    <a:pt x="1081170" y="1235623"/>
                  </a:lnTo>
                  <a:lnTo>
                    <a:pt x="0" y="12356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2" id="32"/>
            <p:cNvSpPr/>
            <p:nvPr/>
          </p:nvSpPr>
          <p:spPr>
            <a:xfrm flipH="false" flipV="false" rot="-51052">
              <a:off x="2407383" y="4708356"/>
              <a:ext cx="1852833" cy="1932550"/>
            </a:xfrm>
            <a:custGeom>
              <a:avLst/>
              <a:gdLst/>
              <a:ahLst/>
              <a:cxnLst/>
              <a:rect r="r" b="b" t="t" l="l"/>
              <a:pathLst>
                <a:path h="1932550" w="1852833">
                  <a:moveTo>
                    <a:pt x="0" y="0"/>
                  </a:moveTo>
                  <a:lnTo>
                    <a:pt x="1852833" y="0"/>
                  </a:lnTo>
                  <a:lnTo>
                    <a:pt x="1852833" y="1932550"/>
                  </a:lnTo>
                  <a:lnTo>
                    <a:pt x="0" y="1932550"/>
                  </a:lnTo>
                  <a:lnTo>
                    <a:pt x="0" y="0"/>
                  </a:lnTo>
                  <a:close/>
                </a:path>
              </a:pathLst>
            </a:custGeom>
            <a:blipFill>
              <a:blip r:embed="rId19"/>
              <a:stretch>
                <a:fillRect l="0" t="0" r="0" b="0"/>
              </a:stretch>
            </a:blipFill>
          </p:spPr>
        </p:sp>
      </p:grpSp>
      <p:sp>
        <p:nvSpPr>
          <p:cNvPr name="TextBox 33" id="33"/>
          <p:cNvSpPr txBox="true"/>
          <p:nvPr/>
        </p:nvSpPr>
        <p:spPr>
          <a:xfrm rot="0">
            <a:off x="1028700" y="879105"/>
            <a:ext cx="15777078"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This wasn’t right! Smartie was very confused… “Hang on a minute,” he thought to himself, “I know what has happened. My big sister Addie has been using my tablet without asking me!”  </a:t>
            </a:r>
          </a:p>
        </p:txBody>
      </p:sp>
      <p:sp>
        <p:nvSpPr>
          <p:cNvPr name="Freeform 34" id="34"/>
          <p:cNvSpPr/>
          <p:nvPr/>
        </p:nvSpPr>
        <p:spPr>
          <a:xfrm flipH="false" flipV="false" rot="3043746">
            <a:off x="1387815" y="6368033"/>
            <a:ext cx="1545180" cy="873729"/>
          </a:xfrm>
          <a:custGeom>
            <a:avLst/>
            <a:gdLst/>
            <a:ahLst/>
            <a:cxnLst/>
            <a:rect r="r" b="b" t="t" l="l"/>
            <a:pathLst>
              <a:path h="873729" w="1545180">
                <a:moveTo>
                  <a:pt x="0" y="0"/>
                </a:moveTo>
                <a:lnTo>
                  <a:pt x="1545179" y="0"/>
                </a:lnTo>
                <a:lnTo>
                  <a:pt x="1545179" y="873729"/>
                </a:lnTo>
                <a:lnTo>
                  <a:pt x="0" y="87372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5" id="35"/>
          <p:cNvSpPr/>
          <p:nvPr/>
        </p:nvSpPr>
        <p:spPr>
          <a:xfrm flipH="true" flipV="false" rot="0">
            <a:off x="520828" y="6944913"/>
            <a:ext cx="2210148" cy="3053256"/>
          </a:xfrm>
          <a:custGeom>
            <a:avLst/>
            <a:gdLst/>
            <a:ahLst/>
            <a:cxnLst/>
            <a:rect r="r" b="b" t="t" l="l"/>
            <a:pathLst>
              <a:path h="3053256" w="2210148">
                <a:moveTo>
                  <a:pt x="2210149" y="0"/>
                </a:moveTo>
                <a:lnTo>
                  <a:pt x="0" y="0"/>
                </a:lnTo>
                <a:lnTo>
                  <a:pt x="0" y="3053257"/>
                </a:lnTo>
                <a:lnTo>
                  <a:pt x="2210149" y="3053257"/>
                </a:lnTo>
                <a:lnTo>
                  <a:pt x="2210149" y="0"/>
                </a:lnTo>
                <a:close/>
              </a:path>
            </a:pathLst>
          </a:custGeom>
          <a:blipFill>
            <a:blip r:embed="rId2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8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3286" y="4165315"/>
            <a:ext cx="4649739" cy="5923234"/>
          </a:xfrm>
          <a:custGeom>
            <a:avLst/>
            <a:gdLst/>
            <a:ahLst/>
            <a:cxnLst/>
            <a:rect r="r" b="b" t="t" l="l"/>
            <a:pathLst>
              <a:path h="5923234" w="4649739">
                <a:moveTo>
                  <a:pt x="0" y="0"/>
                </a:moveTo>
                <a:lnTo>
                  <a:pt x="4649739" y="0"/>
                </a:lnTo>
                <a:lnTo>
                  <a:pt x="4649739" y="5923235"/>
                </a:lnTo>
                <a:lnTo>
                  <a:pt x="0" y="5923235"/>
                </a:lnTo>
                <a:lnTo>
                  <a:pt x="0" y="0"/>
                </a:lnTo>
                <a:close/>
              </a:path>
            </a:pathLst>
          </a:custGeom>
          <a:blipFill>
            <a:blip r:embed="rId4"/>
            <a:stretch>
              <a:fillRect l="0" t="0" r="0" b="0"/>
            </a:stretch>
          </a:blipFill>
        </p:spPr>
      </p:sp>
      <p:sp>
        <p:nvSpPr>
          <p:cNvPr name="Freeform 5" id="5"/>
          <p:cNvSpPr/>
          <p:nvPr/>
        </p:nvSpPr>
        <p:spPr>
          <a:xfrm flipH="false" flipV="false" rot="0">
            <a:off x="7604662" y="4356741"/>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044953"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270670" y="476665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398663" y="84715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5"/>
            <a:stretch>
              <a:fillRect l="0" t="0" r="0" b="0"/>
            </a:stretch>
          </a:blipFill>
        </p:spPr>
      </p:sp>
      <p:grpSp>
        <p:nvGrpSpPr>
          <p:cNvPr name="Group 10" id="10"/>
          <p:cNvGrpSpPr/>
          <p:nvPr/>
        </p:nvGrpSpPr>
        <p:grpSpPr>
          <a:xfrm rot="2407702">
            <a:off x="4868054" y="5995863"/>
            <a:ext cx="2376994" cy="1620595"/>
            <a:chOff x="0" y="0"/>
            <a:chExt cx="3169325" cy="2160794"/>
          </a:xfrm>
        </p:grpSpPr>
        <p:sp>
          <p:nvSpPr>
            <p:cNvPr name="Freeform 11" id="11"/>
            <p:cNvSpPr/>
            <p:nvPr/>
          </p:nvSpPr>
          <p:spPr>
            <a:xfrm flipH="false" flipV="false" rot="-1551262">
              <a:off x="63159" y="450097"/>
              <a:ext cx="1805099" cy="703989"/>
            </a:xfrm>
            <a:custGeom>
              <a:avLst/>
              <a:gdLst/>
              <a:ahLst/>
              <a:cxnLst/>
              <a:rect r="r" b="b" t="t" l="l"/>
              <a:pathLst>
                <a:path h="703989" w="1805099">
                  <a:moveTo>
                    <a:pt x="0" y="0"/>
                  </a:moveTo>
                  <a:lnTo>
                    <a:pt x="1805099" y="0"/>
                  </a:lnTo>
                  <a:lnTo>
                    <a:pt x="1805099" y="703989"/>
                  </a:lnTo>
                  <a:lnTo>
                    <a:pt x="0" y="703989"/>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209465">
              <a:off x="360296" y="130561"/>
              <a:ext cx="1891463" cy="737670"/>
            </a:xfrm>
            <a:custGeom>
              <a:avLst/>
              <a:gdLst/>
              <a:ahLst/>
              <a:cxnLst/>
              <a:rect r="r" b="b" t="t" l="l"/>
              <a:pathLst>
                <a:path h="737670" w="1891463">
                  <a:moveTo>
                    <a:pt x="0" y="0"/>
                  </a:moveTo>
                  <a:lnTo>
                    <a:pt x="1891463" y="0"/>
                  </a:lnTo>
                  <a:lnTo>
                    <a:pt x="1891463" y="737670"/>
                  </a:lnTo>
                  <a:lnTo>
                    <a:pt x="0" y="73767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209465">
              <a:off x="483402" y="915011"/>
              <a:ext cx="1462595" cy="570412"/>
            </a:xfrm>
            <a:custGeom>
              <a:avLst/>
              <a:gdLst/>
              <a:ahLst/>
              <a:cxnLst/>
              <a:rect r="r" b="b" t="t" l="l"/>
              <a:pathLst>
                <a:path h="570412" w="1462595">
                  <a:moveTo>
                    <a:pt x="0" y="0"/>
                  </a:moveTo>
                  <a:lnTo>
                    <a:pt x="1462595" y="0"/>
                  </a:lnTo>
                  <a:lnTo>
                    <a:pt x="1462595" y="570412"/>
                  </a:lnTo>
                  <a:lnTo>
                    <a:pt x="0" y="57041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209465">
              <a:off x="433566" y="144885"/>
              <a:ext cx="2627692" cy="1814573"/>
            </a:xfrm>
            <a:custGeom>
              <a:avLst/>
              <a:gdLst/>
              <a:ahLst/>
              <a:cxnLst/>
              <a:rect r="r" b="b" t="t" l="l"/>
              <a:pathLst>
                <a:path h="1814573" w="2627692">
                  <a:moveTo>
                    <a:pt x="0" y="0"/>
                  </a:moveTo>
                  <a:lnTo>
                    <a:pt x="2627693" y="0"/>
                  </a:lnTo>
                  <a:lnTo>
                    <a:pt x="2627693" y="1814574"/>
                  </a:lnTo>
                  <a:lnTo>
                    <a:pt x="0" y="1814574"/>
                  </a:lnTo>
                  <a:lnTo>
                    <a:pt x="0" y="0"/>
                  </a:lnTo>
                  <a:close/>
                </a:path>
              </a:pathLst>
            </a:custGeom>
            <a:blipFill>
              <a:blip r:embed="rId6">
                <a:extLst>
                  <a:ext uri="{96DAC541-7B7A-43D3-8B79-37D633B846F1}">
                    <asvg:svgBlip xmlns:asvg="http://schemas.microsoft.com/office/drawing/2016/SVG/main" r:embed="rId7"/>
                  </a:ext>
                </a:extLst>
              </a:blip>
              <a:stretch>
                <a:fillRect l="-16157" t="0" r="-31384" b="-113655"/>
              </a:stretch>
            </a:blipFill>
          </p:spPr>
        </p:sp>
        <p:sp>
          <p:nvSpPr>
            <p:cNvPr name="Freeform 15" id="15"/>
            <p:cNvSpPr/>
            <p:nvPr/>
          </p:nvSpPr>
          <p:spPr>
            <a:xfrm flipH="false" flipV="false" rot="-209465">
              <a:off x="1361863" y="1675822"/>
              <a:ext cx="56351" cy="56351"/>
            </a:xfrm>
            <a:custGeom>
              <a:avLst/>
              <a:gdLst/>
              <a:ahLst/>
              <a:cxnLst/>
              <a:rect r="r" b="b" t="t" l="l"/>
              <a:pathLst>
                <a:path h="56351" w="56351">
                  <a:moveTo>
                    <a:pt x="0" y="0"/>
                  </a:moveTo>
                  <a:lnTo>
                    <a:pt x="56352" y="0"/>
                  </a:lnTo>
                  <a:lnTo>
                    <a:pt x="56352" y="56352"/>
                  </a:lnTo>
                  <a:lnTo>
                    <a:pt x="0" y="563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209465">
              <a:off x="1438850" y="1727039"/>
              <a:ext cx="37274" cy="37274"/>
            </a:xfrm>
            <a:custGeom>
              <a:avLst/>
              <a:gdLst/>
              <a:ahLst/>
              <a:cxnLst/>
              <a:rect r="r" b="b" t="t" l="l"/>
              <a:pathLst>
                <a:path h="37274" w="37274">
                  <a:moveTo>
                    <a:pt x="0" y="0"/>
                  </a:moveTo>
                  <a:lnTo>
                    <a:pt x="37274" y="0"/>
                  </a:lnTo>
                  <a:lnTo>
                    <a:pt x="37274" y="37274"/>
                  </a:lnTo>
                  <a:lnTo>
                    <a:pt x="0" y="372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209465">
              <a:off x="1366666" y="1769055"/>
              <a:ext cx="28176" cy="28176"/>
            </a:xfrm>
            <a:custGeom>
              <a:avLst/>
              <a:gdLst/>
              <a:ahLst/>
              <a:cxnLst/>
              <a:rect r="r" b="b" t="t" l="l"/>
              <a:pathLst>
                <a:path h="28176" w="28176">
                  <a:moveTo>
                    <a:pt x="0" y="0"/>
                  </a:moveTo>
                  <a:lnTo>
                    <a:pt x="28175" y="0"/>
                  </a:lnTo>
                  <a:lnTo>
                    <a:pt x="28175" y="28176"/>
                  </a:lnTo>
                  <a:lnTo>
                    <a:pt x="0" y="281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209465">
              <a:off x="1301717" y="1736364"/>
              <a:ext cx="42264" cy="42264"/>
            </a:xfrm>
            <a:custGeom>
              <a:avLst/>
              <a:gdLst/>
              <a:ahLst/>
              <a:cxnLst/>
              <a:rect r="r" b="b" t="t" l="l"/>
              <a:pathLst>
                <a:path h="42264" w="42264">
                  <a:moveTo>
                    <a:pt x="0" y="0"/>
                  </a:moveTo>
                  <a:lnTo>
                    <a:pt x="42264" y="0"/>
                  </a:lnTo>
                  <a:lnTo>
                    <a:pt x="42264" y="42264"/>
                  </a:lnTo>
                  <a:lnTo>
                    <a:pt x="0" y="422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209465">
              <a:off x="1307104" y="1817403"/>
              <a:ext cx="56351" cy="56351"/>
            </a:xfrm>
            <a:custGeom>
              <a:avLst/>
              <a:gdLst/>
              <a:ahLst/>
              <a:cxnLst/>
              <a:rect r="r" b="b" t="t" l="l"/>
              <a:pathLst>
                <a:path h="56351" w="56351">
                  <a:moveTo>
                    <a:pt x="0" y="0"/>
                  </a:moveTo>
                  <a:lnTo>
                    <a:pt x="56352" y="0"/>
                  </a:lnTo>
                  <a:lnTo>
                    <a:pt x="56352" y="56351"/>
                  </a:lnTo>
                  <a:lnTo>
                    <a:pt x="0" y="563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0" id="20"/>
            <p:cNvGrpSpPr/>
            <p:nvPr/>
          </p:nvGrpSpPr>
          <p:grpSpPr>
            <a:xfrm rot="-209465">
              <a:off x="386540" y="146319"/>
              <a:ext cx="2627692" cy="270009"/>
              <a:chOff x="0" y="0"/>
              <a:chExt cx="1909110" cy="196171"/>
            </a:xfrm>
          </p:grpSpPr>
          <p:sp>
            <p:nvSpPr>
              <p:cNvPr name="Freeform 21" id="21"/>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2" id="22"/>
              <p:cNvSpPr txBox="true"/>
              <p:nvPr/>
            </p:nvSpPr>
            <p:spPr>
              <a:xfrm>
                <a:off x="0" y="-38100"/>
                <a:ext cx="1909110" cy="234271"/>
              </a:xfrm>
              <a:prstGeom prst="rect">
                <a:avLst/>
              </a:prstGeom>
            </p:spPr>
            <p:txBody>
              <a:bodyPr anchor="ctr" rtlCol="false" tIns="48549" lIns="48549" bIns="48549" rIns="48549"/>
              <a:lstStyle/>
              <a:p>
                <a:pPr algn="ctr">
                  <a:lnSpc>
                    <a:spcPts val="2659"/>
                  </a:lnSpc>
                  <a:spcBef>
                    <a:spcPct val="0"/>
                  </a:spcBef>
                </a:pPr>
              </a:p>
            </p:txBody>
          </p:sp>
        </p:grpSp>
        <p:sp>
          <p:nvSpPr>
            <p:cNvPr name="Freeform 23" id="23"/>
            <p:cNvSpPr/>
            <p:nvPr/>
          </p:nvSpPr>
          <p:spPr>
            <a:xfrm flipH="false" flipV="false" rot="-209465">
              <a:off x="2637841" y="125495"/>
              <a:ext cx="162561" cy="180623"/>
            </a:xfrm>
            <a:custGeom>
              <a:avLst/>
              <a:gdLst/>
              <a:ahLst/>
              <a:cxnLst/>
              <a:rect r="r" b="b" t="t" l="l"/>
              <a:pathLst>
                <a:path h="180623" w="162561">
                  <a:moveTo>
                    <a:pt x="0" y="0"/>
                  </a:moveTo>
                  <a:lnTo>
                    <a:pt x="162561" y="0"/>
                  </a:lnTo>
                  <a:lnTo>
                    <a:pt x="162561" y="180623"/>
                  </a:lnTo>
                  <a:lnTo>
                    <a:pt x="0" y="180623"/>
                  </a:lnTo>
                  <a:lnTo>
                    <a:pt x="0" y="0"/>
                  </a:lnTo>
                  <a:close/>
                </a:path>
              </a:pathLst>
            </a:custGeom>
            <a:blipFill>
              <a:blip r:embed="rId10"/>
              <a:stretch>
                <a:fillRect l="0" t="0" r="0" b="0"/>
              </a:stretch>
            </a:blipFill>
          </p:spPr>
        </p:sp>
        <p:sp>
          <p:nvSpPr>
            <p:cNvPr name="Freeform 24" id="24"/>
            <p:cNvSpPr/>
            <p:nvPr/>
          </p:nvSpPr>
          <p:spPr>
            <a:xfrm flipH="false" flipV="false" rot="-209465">
              <a:off x="2434308" y="120763"/>
              <a:ext cx="169481" cy="201165"/>
            </a:xfrm>
            <a:custGeom>
              <a:avLst/>
              <a:gdLst/>
              <a:ahLst/>
              <a:cxnLst/>
              <a:rect r="r" b="b" t="t" l="l"/>
              <a:pathLst>
                <a:path h="201165" w="169481">
                  <a:moveTo>
                    <a:pt x="0" y="0"/>
                  </a:moveTo>
                  <a:lnTo>
                    <a:pt x="169482" y="0"/>
                  </a:lnTo>
                  <a:lnTo>
                    <a:pt x="169482" y="201165"/>
                  </a:lnTo>
                  <a:lnTo>
                    <a:pt x="0" y="201165"/>
                  </a:lnTo>
                  <a:lnTo>
                    <a:pt x="0" y="0"/>
                  </a:lnTo>
                  <a:close/>
                </a:path>
              </a:pathLst>
            </a:custGeom>
            <a:blipFill>
              <a:blip r:embed="rId11"/>
              <a:stretch>
                <a:fillRect l="0" t="0" r="0" b="0"/>
              </a:stretch>
            </a:blipFill>
          </p:spPr>
        </p:sp>
        <p:sp>
          <p:nvSpPr>
            <p:cNvPr name="TextBox 25" id="25"/>
            <p:cNvSpPr txBox="true"/>
            <p:nvPr/>
          </p:nvSpPr>
          <p:spPr>
            <a:xfrm rot="-209465">
              <a:off x="401671" y="260716"/>
              <a:ext cx="1381167" cy="166414"/>
            </a:xfrm>
            <a:prstGeom prst="rect">
              <a:avLst/>
            </a:prstGeom>
          </p:spPr>
          <p:txBody>
            <a:bodyPr anchor="t" rtlCol="false" tIns="0" lIns="0" bIns="0" rIns="0">
              <a:spAutoFit/>
            </a:bodyPr>
            <a:lstStyle/>
            <a:p>
              <a:pPr algn="ctr">
                <a:lnSpc>
                  <a:spcPts val="800"/>
                </a:lnSpc>
              </a:pPr>
              <a:r>
                <a:rPr lang="en-US" sz="870" spc="60">
                  <a:solidFill>
                    <a:srgbClr val="FFFFFF"/>
                  </a:solidFill>
                  <a:latin typeface="SCR-N Seven Bold"/>
                </a:rPr>
                <a:t>TEENSNOW</a:t>
              </a:r>
            </a:p>
          </p:txBody>
        </p:sp>
        <p:sp>
          <p:nvSpPr>
            <p:cNvPr name="Freeform 26" id="26"/>
            <p:cNvSpPr/>
            <p:nvPr/>
          </p:nvSpPr>
          <p:spPr>
            <a:xfrm flipH="false" flipV="false" rot="-209465">
              <a:off x="1644479" y="180693"/>
              <a:ext cx="188475" cy="188240"/>
            </a:xfrm>
            <a:custGeom>
              <a:avLst/>
              <a:gdLst/>
              <a:ahLst/>
              <a:cxnLst/>
              <a:rect r="r" b="b" t="t" l="l"/>
              <a:pathLst>
                <a:path h="188240" w="188475">
                  <a:moveTo>
                    <a:pt x="0" y="0"/>
                  </a:moveTo>
                  <a:lnTo>
                    <a:pt x="188476" y="0"/>
                  </a:lnTo>
                  <a:lnTo>
                    <a:pt x="188476" y="188240"/>
                  </a:lnTo>
                  <a:lnTo>
                    <a:pt x="0" y="18824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7" id="27"/>
            <p:cNvSpPr/>
            <p:nvPr/>
          </p:nvSpPr>
          <p:spPr>
            <a:xfrm flipH="false" flipV="false" rot="-209465">
              <a:off x="474595" y="1472253"/>
              <a:ext cx="1456143" cy="540593"/>
            </a:xfrm>
            <a:custGeom>
              <a:avLst/>
              <a:gdLst/>
              <a:ahLst/>
              <a:cxnLst/>
              <a:rect r="r" b="b" t="t" l="l"/>
              <a:pathLst>
                <a:path h="540593" w="1456143">
                  <a:moveTo>
                    <a:pt x="0" y="0"/>
                  </a:moveTo>
                  <a:lnTo>
                    <a:pt x="1456143" y="0"/>
                  </a:lnTo>
                  <a:lnTo>
                    <a:pt x="1456143" y="540593"/>
                  </a:lnTo>
                  <a:lnTo>
                    <a:pt x="0" y="540593"/>
                  </a:lnTo>
                  <a:lnTo>
                    <a:pt x="0" y="0"/>
                  </a:lnTo>
                  <a:close/>
                </a:path>
              </a:pathLst>
            </a:custGeom>
            <a:blipFill>
              <a:blip r:embed="rId14"/>
              <a:stretch>
                <a:fillRect l="0" t="0" r="0" b="0"/>
              </a:stretch>
            </a:blipFill>
          </p:spPr>
        </p:sp>
        <p:sp>
          <p:nvSpPr>
            <p:cNvPr name="Freeform 28" id="28"/>
            <p:cNvSpPr/>
            <p:nvPr/>
          </p:nvSpPr>
          <p:spPr>
            <a:xfrm flipH="false" flipV="false" rot="-209465">
              <a:off x="1883295" y="1424148"/>
              <a:ext cx="1226999" cy="509776"/>
            </a:xfrm>
            <a:custGeom>
              <a:avLst/>
              <a:gdLst/>
              <a:ahLst/>
              <a:cxnLst/>
              <a:rect r="r" b="b" t="t" l="l"/>
              <a:pathLst>
                <a:path h="509776" w="1226999">
                  <a:moveTo>
                    <a:pt x="0" y="0"/>
                  </a:moveTo>
                  <a:lnTo>
                    <a:pt x="1226999" y="0"/>
                  </a:lnTo>
                  <a:lnTo>
                    <a:pt x="1226999" y="509776"/>
                  </a:lnTo>
                  <a:lnTo>
                    <a:pt x="0" y="509776"/>
                  </a:lnTo>
                  <a:lnTo>
                    <a:pt x="0" y="0"/>
                  </a:lnTo>
                  <a:close/>
                </a:path>
              </a:pathLst>
            </a:custGeom>
            <a:blipFill>
              <a:blip r:embed="rId14"/>
              <a:stretch>
                <a:fillRect l="0" t="-6045" r="-18675" b="0"/>
              </a:stretch>
            </a:blipFill>
          </p:spPr>
        </p:sp>
        <p:sp>
          <p:nvSpPr>
            <p:cNvPr name="Freeform 29" id="29"/>
            <p:cNvSpPr/>
            <p:nvPr/>
          </p:nvSpPr>
          <p:spPr>
            <a:xfrm flipH="false" flipV="false" rot="-209465">
              <a:off x="515582" y="525308"/>
              <a:ext cx="735491" cy="133726"/>
            </a:xfrm>
            <a:custGeom>
              <a:avLst/>
              <a:gdLst/>
              <a:ahLst/>
              <a:cxnLst/>
              <a:rect r="r" b="b" t="t" l="l"/>
              <a:pathLst>
                <a:path h="133726" w="735491">
                  <a:moveTo>
                    <a:pt x="0" y="0"/>
                  </a:moveTo>
                  <a:lnTo>
                    <a:pt x="735491" y="0"/>
                  </a:lnTo>
                  <a:lnTo>
                    <a:pt x="735491" y="133725"/>
                  </a:lnTo>
                  <a:lnTo>
                    <a:pt x="0" y="13372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0" id="30"/>
            <p:cNvSpPr/>
            <p:nvPr/>
          </p:nvSpPr>
          <p:spPr>
            <a:xfrm flipH="false" flipV="false" rot="-209465">
              <a:off x="2645173" y="1018141"/>
              <a:ext cx="311308" cy="355781"/>
            </a:xfrm>
            <a:custGeom>
              <a:avLst/>
              <a:gdLst/>
              <a:ahLst/>
              <a:cxnLst/>
              <a:rect r="r" b="b" t="t" l="l"/>
              <a:pathLst>
                <a:path h="355781" w="311308">
                  <a:moveTo>
                    <a:pt x="0" y="0"/>
                  </a:moveTo>
                  <a:lnTo>
                    <a:pt x="311308" y="0"/>
                  </a:lnTo>
                  <a:lnTo>
                    <a:pt x="311308" y="355780"/>
                  </a:lnTo>
                  <a:lnTo>
                    <a:pt x="0" y="35578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1" id="31"/>
            <p:cNvSpPr/>
            <p:nvPr/>
          </p:nvSpPr>
          <p:spPr>
            <a:xfrm flipH="false" flipV="false" rot="5190534">
              <a:off x="660135" y="-377542"/>
              <a:ext cx="1986923" cy="2915878"/>
            </a:xfrm>
            <a:custGeom>
              <a:avLst/>
              <a:gdLst/>
              <a:ahLst/>
              <a:cxnLst/>
              <a:rect r="r" b="b" t="t" l="l"/>
              <a:pathLst>
                <a:path h="2915878" w="1986923">
                  <a:moveTo>
                    <a:pt x="0" y="0"/>
                  </a:moveTo>
                  <a:lnTo>
                    <a:pt x="1986923" y="0"/>
                  </a:lnTo>
                  <a:lnTo>
                    <a:pt x="1986923" y="2915878"/>
                  </a:lnTo>
                  <a:lnTo>
                    <a:pt x="0" y="2915878"/>
                  </a:lnTo>
                  <a:lnTo>
                    <a:pt x="0" y="0"/>
                  </a:lnTo>
                  <a:close/>
                </a:path>
              </a:pathLst>
            </a:custGeom>
            <a:blipFill>
              <a:blip r:embed="rId19"/>
              <a:stretch>
                <a:fillRect l="-1699" t="0" r="-2080" b="0"/>
              </a:stretch>
            </a:blipFill>
          </p:spPr>
        </p:sp>
        <p:sp>
          <p:nvSpPr>
            <p:cNvPr name="Freeform 32" id="32"/>
            <p:cNvSpPr/>
            <p:nvPr/>
          </p:nvSpPr>
          <p:spPr>
            <a:xfrm flipH="false" flipV="false" rot="-209465">
              <a:off x="2190358" y="789724"/>
              <a:ext cx="247963" cy="283386"/>
            </a:xfrm>
            <a:custGeom>
              <a:avLst/>
              <a:gdLst/>
              <a:ahLst/>
              <a:cxnLst/>
              <a:rect r="r" b="b" t="t" l="l"/>
              <a:pathLst>
                <a:path h="283386" w="247963">
                  <a:moveTo>
                    <a:pt x="0" y="0"/>
                  </a:moveTo>
                  <a:lnTo>
                    <a:pt x="247963" y="0"/>
                  </a:lnTo>
                  <a:lnTo>
                    <a:pt x="247963" y="283386"/>
                  </a:lnTo>
                  <a:lnTo>
                    <a:pt x="0" y="28338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3" id="33"/>
            <p:cNvSpPr/>
            <p:nvPr/>
          </p:nvSpPr>
          <p:spPr>
            <a:xfrm flipH="false" flipV="false" rot="-209465">
              <a:off x="1818935" y="1069663"/>
              <a:ext cx="258495" cy="295422"/>
            </a:xfrm>
            <a:custGeom>
              <a:avLst/>
              <a:gdLst/>
              <a:ahLst/>
              <a:cxnLst/>
              <a:rect r="r" b="b" t="t" l="l"/>
              <a:pathLst>
                <a:path h="295422" w="258495">
                  <a:moveTo>
                    <a:pt x="0" y="0"/>
                  </a:moveTo>
                  <a:lnTo>
                    <a:pt x="258494" y="0"/>
                  </a:lnTo>
                  <a:lnTo>
                    <a:pt x="258494" y="295422"/>
                  </a:lnTo>
                  <a:lnTo>
                    <a:pt x="0" y="29542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4" id="34"/>
            <p:cNvSpPr/>
            <p:nvPr/>
          </p:nvSpPr>
          <p:spPr>
            <a:xfrm flipH="false" flipV="false" rot="-51052">
              <a:off x="575576" y="1125710"/>
              <a:ext cx="442990" cy="462049"/>
            </a:xfrm>
            <a:custGeom>
              <a:avLst/>
              <a:gdLst/>
              <a:ahLst/>
              <a:cxnLst/>
              <a:rect r="r" b="b" t="t" l="l"/>
              <a:pathLst>
                <a:path h="462049" w="442990">
                  <a:moveTo>
                    <a:pt x="0" y="0"/>
                  </a:moveTo>
                  <a:lnTo>
                    <a:pt x="442989" y="0"/>
                  </a:lnTo>
                  <a:lnTo>
                    <a:pt x="442989" y="462049"/>
                  </a:lnTo>
                  <a:lnTo>
                    <a:pt x="0" y="462049"/>
                  </a:lnTo>
                  <a:lnTo>
                    <a:pt x="0" y="0"/>
                  </a:lnTo>
                  <a:close/>
                </a:path>
              </a:pathLst>
            </a:custGeom>
            <a:blipFill>
              <a:blip r:embed="rId20"/>
              <a:stretch>
                <a:fillRect l="0" t="0" r="0" b="0"/>
              </a:stretch>
            </a:blipFill>
          </p:spPr>
        </p:sp>
      </p:grpSp>
      <p:sp>
        <p:nvSpPr>
          <p:cNvPr name="TextBox 35" id="35"/>
          <p:cNvSpPr txBox="true"/>
          <p:nvPr/>
        </p:nvSpPr>
        <p:spPr>
          <a:xfrm rot="0">
            <a:off x="1028700" y="866775"/>
            <a:ext cx="11486074"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knew that this was a game for much older children. He thought that he might know what to do to find his favourite game, and which buttons to press, but on the other hand he wasn’t too sure.  </a:t>
            </a:r>
          </a:p>
        </p:txBody>
      </p:sp>
      <p:sp>
        <p:nvSpPr>
          <p:cNvPr name="Freeform 36" id="36"/>
          <p:cNvSpPr/>
          <p:nvPr/>
        </p:nvSpPr>
        <p:spPr>
          <a:xfrm flipH="false" flipV="false" rot="3043746">
            <a:off x="4073192" y="4344990"/>
            <a:ext cx="1545180" cy="873729"/>
          </a:xfrm>
          <a:custGeom>
            <a:avLst/>
            <a:gdLst/>
            <a:ahLst/>
            <a:cxnLst/>
            <a:rect r="r" b="b" t="t" l="l"/>
            <a:pathLst>
              <a:path h="873729" w="1545180">
                <a:moveTo>
                  <a:pt x="0" y="0"/>
                </a:moveTo>
                <a:lnTo>
                  <a:pt x="1545179" y="0"/>
                </a:lnTo>
                <a:lnTo>
                  <a:pt x="1545179" y="873728"/>
                </a:lnTo>
                <a:lnTo>
                  <a:pt x="0" y="87372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grpSp>
        <p:nvGrpSpPr>
          <p:cNvPr name="Group 37" id="37"/>
          <p:cNvGrpSpPr/>
          <p:nvPr/>
        </p:nvGrpSpPr>
        <p:grpSpPr>
          <a:xfrm rot="0">
            <a:off x="12796661" y="1135440"/>
            <a:ext cx="4291003" cy="4008060"/>
            <a:chOff x="0" y="0"/>
            <a:chExt cx="5721338" cy="5344081"/>
          </a:xfrm>
        </p:grpSpPr>
        <p:sp>
          <p:nvSpPr>
            <p:cNvPr name="Freeform 38" id="38"/>
            <p:cNvSpPr/>
            <p:nvPr/>
          </p:nvSpPr>
          <p:spPr>
            <a:xfrm flipH="false" flipV="false" rot="0">
              <a:off x="0" y="266393"/>
              <a:ext cx="5721338" cy="5077687"/>
            </a:xfrm>
            <a:custGeom>
              <a:avLst/>
              <a:gdLst/>
              <a:ahLst/>
              <a:cxnLst/>
              <a:rect r="r" b="b" t="t" l="l"/>
              <a:pathLst>
                <a:path h="5077687" w="5721338">
                  <a:moveTo>
                    <a:pt x="0" y="0"/>
                  </a:moveTo>
                  <a:lnTo>
                    <a:pt x="5721338" y="0"/>
                  </a:lnTo>
                  <a:lnTo>
                    <a:pt x="5721338" y="5077688"/>
                  </a:lnTo>
                  <a:lnTo>
                    <a:pt x="0" y="5077688"/>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9" id="39"/>
            <p:cNvSpPr/>
            <p:nvPr/>
          </p:nvSpPr>
          <p:spPr>
            <a:xfrm flipH="false" flipV="false" rot="0">
              <a:off x="2668504" y="0"/>
              <a:ext cx="531461" cy="532786"/>
            </a:xfrm>
            <a:custGeom>
              <a:avLst/>
              <a:gdLst/>
              <a:ahLst/>
              <a:cxnLst/>
              <a:rect r="r" b="b" t="t" l="l"/>
              <a:pathLst>
                <a:path h="532786" w="531461">
                  <a:moveTo>
                    <a:pt x="0" y="0"/>
                  </a:moveTo>
                  <a:lnTo>
                    <a:pt x="531461" y="0"/>
                  </a:lnTo>
                  <a:lnTo>
                    <a:pt x="531461" y="532786"/>
                  </a:lnTo>
                  <a:lnTo>
                    <a:pt x="0" y="53278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40" id="40"/>
            <p:cNvSpPr/>
            <p:nvPr/>
          </p:nvSpPr>
          <p:spPr>
            <a:xfrm flipH="false" flipV="false" rot="0">
              <a:off x="3345324" y="1846528"/>
              <a:ext cx="2131843" cy="3173884"/>
            </a:xfrm>
            <a:custGeom>
              <a:avLst/>
              <a:gdLst/>
              <a:ahLst/>
              <a:cxnLst/>
              <a:rect r="r" b="b" t="t" l="l"/>
              <a:pathLst>
                <a:path h="3173884" w="2131843">
                  <a:moveTo>
                    <a:pt x="0" y="0"/>
                  </a:moveTo>
                  <a:lnTo>
                    <a:pt x="2131843" y="0"/>
                  </a:lnTo>
                  <a:lnTo>
                    <a:pt x="2131843" y="3173884"/>
                  </a:lnTo>
                  <a:lnTo>
                    <a:pt x="0" y="3173884"/>
                  </a:lnTo>
                  <a:lnTo>
                    <a:pt x="0" y="0"/>
                  </a:lnTo>
                  <a:close/>
                </a:path>
              </a:pathLst>
            </a:custGeom>
            <a:blipFill>
              <a:blip r:embed="rId27">
                <a:extLst>
                  <a:ext uri="{96DAC541-7B7A-43D3-8B79-37D633B846F1}">
                    <asvg:svgBlip xmlns:asvg="http://schemas.microsoft.com/office/drawing/2016/SVG/main" r:embed="rId28"/>
                  </a:ext>
                </a:extLst>
              </a:blip>
              <a:stretch>
                <a:fillRect l="0" t="0" r="-48879" b="0"/>
              </a:stretch>
            </a:blipFill>
          </p:spPr>
        </p:sp>
        <p:sp>
          <p:nvSpPr>
            <p:cNvPr name="Freeform 41" id="41"/>
            <p:cNvSpPr/>
            <p:nvPr/>
          </p:nvSpPr>
          <p:spPr>
            <a:xfrm flipH="false" flipV="false" rot="0">
              <a:off x="308573" y="1846528"/>
              <a:ext cx="3173884" cy="3173884"/>
            </a:xfrm>
            <a:custGeom>
              <a:avLst/>
              <a:gdLst/>
              <a:ahLst/>
              <a:cxnLst/>
              <a:rect r="r" b="b" t="t" l="l"/>
              <a:pathLst>
                <a:path h="3173884" w="3173884">
                  <a:moveTo>
                    <a:pt x="0" y="0"/>
                  </a:moveTo>
                  <a:lnTo>
                    <a:pt x="3173884" y="0"/>
                  </a:lnTo>
                  <a:lnTo>
                    <a:pt x="3173884" y="3173884"/>
                  </a:lnTo>
                  <a:lnTo>
                    <a:pt x="0" y="317388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2" id="42"/>
            <p:cNvSpPr/>
            <p:nvPr/>
          </p:nvSpPr>
          <p:spPr>
            <a:xfrm flipH="false" flipV="false" rot="0">
              <a:off x="308573" y="4157154"/>
              <a:ext cx="5168594" cy="863258"/>
            </a:xfrm>
            <a:custGeom>
              <a:avLst/>
              <a:gdLst/>
              <a:ahLst/>
              <a:cxnLst/>
              <a:rect r="r" b="b" t="t" l="l"/>
              <a:pathLst>
                <a:path h="863258" w="5168594">
                  <a:moveTo>
                    <a:pt x="0" y="0"/>
                  </a:moveTo>
                  <a:lnTo>
                    <a:pt x="5168594" y="0"/>
                  </a:lnTo>
                  <a:lnTo>
                    <a:pt x="5168594" y="863258"/>
                  </a:lnTo>
                  <a:lnTo>
                    <a:pt x="0" y="863258"/>
                  </a:lnTo>
                  <a:lnTo>
                    <a:pt x="0" y="0"/>
                  </a:lnTo>
                  <a:close/>
                </a:path>
              </a:pathLst>
            </a:custGeom>
            <a:blipFill>
              <a:blip r:embed="rId29">
                <a:extLst>
                  <a:ext uri="{96DAC541-7B7A-43D3-8B79-37D633B846F1}">
                    <asvg:svgBlip xmlns:asvg="http://schemas.microsoft.com/office/drawing/2016/SVG/main" r:embed="rId30"/>
                  </a:ext>
                </a:extLst>
              </a:blip>
              <a:stretch>
                <a:fillRect l="0" t="0" r="0" b="-26277"/>
              </a:stretch>
            </a:blipFill>
          </p:spPr>
        </p:sp>
        <p:sp>
          <p:nvSpPr>
            <p:cNvPr name="Freeform 43" id="43"/>
            <p:cNvSpPr/>
            <p:nvPr/>
          </p:nvSpPr>
          <p:spPr>
            <a:xfrm flipH="true" flipV="false" rot="0">
              <a:off x="3048739" y="3202364"/>
              <a:ext cx="795809" cy="1553902"/>
            </a:xfrm>
            <a:custGeom>
              <a:avLst/>
              <a:gdLst/>
              <a:ahLst/>
              <a:cxnLst/>
              <a:rect r="r" b="b" t="t" l="l"/>
              <a:pathLst>
                <a:path h="1553902" w="795809">
                  <a:moveTo>
                    <a:pt x="795809" y="0"/>
                  </a:moveTo>
                  <a:lnTo>
                    <a:pt x="0" y="0"/>
                  </a:lnTo>
                  <a:lnTo>
                    <a:pt x="0" y="1553902"/>
                  </a:lnTo>
                  <a:lnTo>
                    <a:pt x="795809" y="1553902"/>
                  </a:lnTo>
                  <a:lnTo>
                    <a:pt x="795809" y="0"/>
                  </a:lnTo>
                  <a:close/>
                </a:path>
              </a:pathLst>
            </a:custGeom>
            <a:blipFill>
              <a:blip r:embed="rId31"/>
              <a:stretch>
                <a:fillRect l="0" t="0" r="0" b="0"/>
              </a:stretch>
            </a:blipFill>
          </p:spPr>
        </p:sp>
        <p:sp>
          <p:nvSpPr>
            <p:cNvPr name="Freeform 44" id="44"/>
            <p:cNvSpPr/>
            <p:nvPr/>
          </p:nvSpPr>
          <p:spPr>
            <a:xfrm flipH="false" flipV="false" rot="0">
              <a:off x="308573" y="2009074"/>
              <a:ext cx="2740166" cy="2640835"/>
            </a:xfrm>
            <a:custGeom>
              <a:avLst/>
              <a:gdLst/>
              <a:ahLst/>
              <a:cxnLst/>
              <a:rect r="r" b="b" t="t" l="l"/>
              <a:pathLst>
                <a:path h="2640835" w="2740166">
                  <a:moveTo>
                    <a:pt x="0" y="0"/>
                  </a:moveTo>
                  <a:lnTo>
                    <a:pt x="2740166" y="0"/>
                  </a:lnTo>
                  <a:lnTo>
                    <a:pt x="2740166" y="2640835"/>
                  </a:lnTo>
                  <a:lnTo>
                    <a:pt x="0" y="2640835"/>
                  </a:lnTo>
                  <a:lnTo>
                    <a:pt x="0" y="0"/>
                  </a:lnTo>
                  <a:close/>
                </a:path>
              </a:pathLst>
            </a:custGeom>
            <a:blipFill>
              <a:blip r:embed="rId32"/>
              <a:stretch>
                <a:fillRect l="0" t="0" r="0" b="0"/>
              </a:stretch>
            </a:blipFill>
          </p:spPr>
        </p:sp>
        <p:sp>
          <p:nvSpPr>
            <p:cNvPr name="Freeform 45" id="45"/>
            <p:cNvSpPr/>
            <p:nvPr/>
          </p:nvSpPr>
          <p:spPr>
            <a:xfrm flipH="false" flipV="false" rot="0">
              <a:off x="1895515" y="3202364"/>
              <a:ext cx="741340" cy="1447545"/>
            </a:xfrm>
            <a:custGeom>
              <a:avLst/>
              <a:gdLst/>
              <a:ahLst/>
              <a:cxnLst/>
              <a:rect r="r" b="b" t="t" l="l"/>
              <a:pathLst>
                <a:path h="1447545" w="741340">
                  <a:moveTo>
                    <a:pt x="0" y="0"/>
                  </a:moveTo>
                  <a:lnTo>
                    <a:pt x="741340" y="0"/>
                  </a:lnTo>
                  <a:lnTo>
                    <a:pt x="741340" y="1447545"/>
                  </a:lnTo>
                  <a:lnTo>
                    <a:pt x="0" y="1447545"/>
                  </a:lnTo>
                  <a:lnTo>
                    <a:pt x="0" y="0"/>
                  </a:lnTo>
                  <a:close/>
                </a:path>
              </a:pathLst>
            </a:custGeom>
            <a:blipFill>
              <a:blip r:embed="rId31"/>
              <a:stretch>
                <a:fillRect l="0" t="0" r="0" b="0"/>
              </a:stretch>
            </a:blipFill>
          </p:spPr>
        </p:sp>
        <p:sp>
          <p:nvSpPr>
            <p:cNvPr name="Freeform 46" id="46"/>
            <p:cNvSpPr/>
            <p:nvPr/>
          </p:nvSpPr>
          <p:spPr>
            <a:xfrm flipH="true" flipV="false" rot="0">
              <a:off x="2433063" y="3805084"/>
              <a:ext cx="695725" cy="951182"/>
            </a:xfrm>
            <a:custGeom>
              <a:avLst/>
              <a:gdLst/>
              <a:ahLst/>
              <a:cxnLst/>
              <a:rect r="r" b="b" t="t" l="l"/>
              <a:pathLst>
                <a:path h="951182" w="695725">
                  <a:moveTo>
                    <a:pt x="695725" y="0"/>
                  </a:moveTo>
                  <a:lnTo>
                    <a:pt x="0" y="0"/>
                  </a:lnTo>
                  <a:lnTo>
                    <a:pt x="0" y="951182"/>
                  </a:lnTo>
                  <a:lnTo>
                    <a:pt x="695725" y="951182"/>
                  </a:lnTo>
                  <a:lnTo>
                    <a:pt x="695725" y="0"/>
                  </a:lnTo>
                  <a:close/>
                </a:path>
              </a:pathLst>
            </a:custGeom>
            <a:blipFill>
              <a:blip r:embed="rId33"/>
              <a:stretch>
                <a:fillRect l="-551" t="-1977" r="-551" b="0"/>
              </a:stretch>
            </a:blipFill>
          </p:spPr>
        </p:sp>
      </p:grpSp>
      <p:sp>
        <p:nvSpPr>
          <p:cNvPr name="Freeform 47" id="47"/>
          <p:cNvSpPr/>
          <p:nvPr/>
        </p:nvSpPr>
        <p:spPr>
          <a:xfrm flipH="true" flipV="false" rot="0">
            <a:off x="2752812" y="4688522"/>
            <a:ext cx="2210148" cy="3053256"/>
          </a:xfrm>
          <a:custGeom>
            <a:avLst/>
            <a:gdLst/>
            <a:ahLst/>
            <a:cxnLst/>
            <a:rect r="r" b="b" t="t" l="l"/>
            <a:pathLst>
              <a:path h="3053256" w="2210148">
                <a:moveTo>
                  <a:pt x="2210148" y="0"/>
                </a:moveTo>
                <a:lnTo>
                  <a:pt x="0" y="0"/>
                </a:lnTo>
                <a:lnTo>
                  <a:pt x="0" y="3053257"/>
                </a:lnTo>
                <a:lnTo>
                  <a:pt x="2210148" y="3053257"/>
                </a:lnTo>
                <a:lnTo>
                  <a:pt x="2210148" y="0"/>
                </a:lnTo>
                <a:close/>
              </a:path>
            </a:pathLst>
          </a:custGeom>
          <a:blipFill>
            <a:blip r:embed="rId3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842767" y="1124692"/>
            <a:ext cx="12601485"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What should Smartie do?</a:t>
            </a:r>
          </a:p>
          <a:p>
            <a:pPr>
              <a:lnSpc>
                <a:spcPts val="5040"/>
              </a:lnSpc>
            </a:pPr>
          </a:p>
          <a:p>
            <a:pPr>
              <a:lnSpc>
                <a:spcPts val="5040"/>
              </a:lnSpc>
            </a:pPr>
            <a:r>
              <a:rPr lang="en-US" sz="3600">
                <a:solidFill>
                  <a:srgbClr val="000000"/>
                </a:solidFill>
                <a:latin typeface="Mark Pro 2"/>
              </a:rPr>
              <a:t>Should he try to find his game by himself, or should he ask for help? </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8055213" y="6153538"/>
            <a:ext cx="2721691" cy="3759938"/>
          </a:xfrm>
          <a:custGeom>
            <a:avLst/>
            <a:gdLst/>
            <a:ahLst/>
            <a:cxnLst/>
            <a:rect r="r" b="b" t="t" l="l"/>
            <a:pathLst>
              <a:path h="3759938" w="2721691">
                <a:moveTo>
                  <a:pt x="2721691" y="0"/>
                </a:moveTo>
                <a:lnTo>
                  <a:pt x="0" y="0"/>
                </a:lnTo>
                <a:lnTo>
                  <a:pt x="0" y="3759938"/>
                </a:lnTo>
                <a:lnTo>
                  <a:pt x="2721691" y="3759938"/>
                </a:lnTo>
                <a:lnTo>
                  <a:pt x="2721691" y="0"/>
                </a:lnTo>
                <a:close/>
              </a:path>
            </a:pathLst>
          </a:custGeom>
          <a:blipFill>
            <a:blip r:embed="rId14"/>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14608" y="7408535"/>
            <a:ext cx="1937353" cy="2648711"/>
          </a:xfrm>
          <a:custGeom>
            <a:avLst/>
            <a:gdLst/>
            <a:ahLst/>
            <a:cxnLst/>
            <a:rect r="r" b="b" t="t" l="l"/>
            <a:pathLst>
              <a:path h="2648711" w="1937353">
                <a:moveTo>
                  <a:pt x="1937354" y="0"/>
                </a:moveTo>
                <a:lnTo>
                  <a:pt x="0" y="0"/>
                </a:lnTo>
                <a:lnTo>
                  <a:pt x="0" y="2648711"/>
                </a:lnTo>
                <a:lnTo>
                  <a:pt x="1937354" y="2648711"/>
                </a:lnTo>
                <a:lnTo>
                  <a:pt x="1937354"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082426" y="2319113"/>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0957899" y="1350720"/>
            <a:ext cx="692566" cy="1660497"/>
          </a:xfrm>
          <a:custGeom>
            <a:avLst/>
            <a:gdLst/>
            <a:ahLst/>
            <a:cxnLst/>
            <a:rect r="r" b="b" t="t" l="l"/>
            <a:pathLst>
              <a:path h="1660497" w="692566">
                <a:moveTo>
                  <a:pt x="0" y="0"/>
                </a:moveTo>
                <a:lnTo>
                  <a:pt x="692566" y="0"/>
                </a:lnTo>
                <a:lnTo>
                  <a:pt x="692566"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906996" y="1133548"/>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 </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1955265" y="1577931"/>
            <a:ext cx="7280732" cy="7922310"/>
            <a:chOff x="0" y="0"/>
            <a:chExt cx="9707643" cy="10563080"/>
          </a:xfrm>
        </p:grpSpPr>
        <p:sp>
          <p:nvSpPr>
            <p:cNvPr name="Freeform 21" id="21"/>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8"/>
              <a:stretch>
                <a:fillRect l="0" t="0" r="0" b="0"/>
              </a:stretch>
            </a:blipFill>
          </p:spPr>
        </p:sp>
        <p:sp>
          <p:nvSpPr>
            <p:cNvPr name="Freeform 25" id="25"/>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896437" y="346000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144000" y="-5448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028700" y="1790204"/>
            <a:ext cx="11470501"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“Help!” shouted Smartie. “Mummy, Daddy, please help me. I’m trying to find my game, but Addie has changed something!” </a:t>
            </a:r>
          </a:p>
        </p:txBody>
      </p:sp>
      <p:sp>
        <p:nvSpPr>
          <p:cNvPr name="Freeform 9" id="9"/>
          <p:cNvSpPr/>
          <p:nvPr/>
        </p:nvSpPr>
        <p:spPr>
          <a:xfrm flipH="true" flipV="false" rot="-1085218">
            <a:off x="7346362" y="3622484"/>
            <a:ext cx="5217765" cy="3621647"/>
          </a:xfrm>
          <a:custGeom>
            <a:avLst/>
            <a:gdLst/>
            <a:ahLst/>
            <a:cxnLst/>
            <a:rect r="r" b="b" t="t" l="l"/>
            <a:pathLst>
              <a:path h="3621647" w="5217765">
                <a:moveTo>
                  <a:pt x="5217765" y="0"/>
                </a:moveTo>
                <a:lnTo>
                  <a:pt x="0" y="0"/>
                </a:lnTo>
                <a:lnTo>
                  <a:pt x="0" y="3621648"/>
                </a:lnTo>
                <a:lnTo>
                  <a:pt x="5217765" y="3621648"/>
                </a:lnTo>
                <a:lnTo>
                  <a:pt x="521776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7666962" y="4270018"/>
            <a:ext cx="4941761" cy="1897955"/>
          </a:xfrm>
          <a:prstGeom prst="rect">
            <a:avLst/>
          </a:prstGeom>
        </p:spPr>
        <p:txBody>
          <a:bodyPr anchor="t" rtlCol="false" tIns="0" lIns="0" bIns="0" rIns="0">
            <a:spAutoFit/>
          </a:bodyPr>
          <a:lstStyle/>
          <a:p>
            <a:pPr algn="ctr">
              <a:lnSpc>
                <a:spcPts val="13513"/>
              </a:lnSpc>
              <a:spcBef>
                <a:spcPct val="0"/>
              </a:spcBef>
            </a:pPr>
            <a:r>
              <a:rPr lang="en-US" sz="9652">
                <a:solidFill>
                  <a:srgbClr val="000000"/>
                </a:solidFill>
                <a:latin typeface="Mark Pro 1"/>
              </a:rPr>
              <a:t>HELP!</a:t>
            </a:r>
          </a:p>
        </p:txBody>
      </p:sp>
      <p:sp>
        <p:nvSpPr>
          <p:cNvPr name="Freeform 11" id="1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grpSp>
        <p:nvGrpSpPr>
          <p:cNvPr name="Group 12" id="12"/>
          <p:cNvGrpSpPr/>
          <p:nvPr/>
        </p:nvGrpSpPr>
        <p:grpSpPr>
          <a:xfrm rot="0">
            <a:off x="12796661" y="1135440"/>
            <a:ext cx="4291003" cy="4008060"/>
            <a:chOff x="0" y="0"/>
            <a:chExt cx="5721338" cy="5344081"/>
          </a:xfrm>
        </p:grpSpPr>
        <p:sp>
          <p:nvSpPr>
            <p:cNvPr name="Freeform 13" id="13"/>
            <p:cNvSpPr/>
            <p:nvPr/>
          </p:nvSpPr>
          <p:spPr>
            <a:xfrm flipH="false" flipV="false" rot="0">
              <a:off x="0" y="266393"/>
              <a:ext cx="5721338" cy="5077687"/>
            </a:xfrm>
            <a:custGeom>
              <a:avLst/>
              <a:gdLst/>
              <a:ahLst/>
              <a:cxnLst/>
              <a:rect r="r" b="b" t="t" l="l"/>
              <a:pathLst>
                <a:path h="5077687" w="5721338">
                  <a:moveTo>
                    <a:pt x="0" y="0"/>
                  </a:moveTo>
                  <a:lnTo>
                    <a:pt x="5721338" y="0"/>
                  </a:lnTo>
                  <a:lnTo>
                    <a:pt x="5721338" y="5077688"/>
                  </a:lnTo>
                  <a:lnTo>
                    <a:pt x="0" y="50776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2668504" y="0"/>
              <a:ext cx="531461" cy="532786"/>
            </a:xfrm>
            <a:custGeom>
              <a:avLst/>
              <a:gdLst/>
              <a:ahLst/>
              <a:cxnLst/>
              <a:rect r="r" b="b" t="t" l="l"/>
              <a:pathLst>
                <a:path h="532786" w="531461">
                  <a:moveTo>
                    <a:pt x="0" y="0"/>
                  </a:moveTo>
                  <a:lnTo>
                    <a:pt x="531461" y="0"/>
                  </a:lnTo>
                  <a:lnTo>
                    <a:pt x="531461" y="532786"/>
                  </a:lnTo>
                  <a:lnTo>
                    <a:pt x="0" y="5327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3345324" y="1846528"/>
              <a:ext cx="2131843" cy="3173884"/>
            </a:xfrm>
            <a:custGeom>
              <a:avLst/>
              <a:gdLst/>
              <a:ahLst/>
              <a:cxnLst/>
              <a:rect r="r" b="b" t="t" l="l"/>
              <a:pathLst>
                <a:path h="3173884" w="2131843">
                  <a:moveTo>
                    <a:pt x="0" y="0"/>
                  </a:moveTo>
                  <a:lnTo>
                    <a:pt x="2131843" y="0"/>
                  </a:lnTo>
                  <a:lnTo>
                    <a:pt x="2131843" y="3173884"/>
                  </a:lnTo>
                  <a:lnTo>
                    <a:pt x="0" y="3173884"/>
                  </a:lnTo>
                  <a:lnTo>
                    <a:pt x="0" y="0"/>
                  </a:lnTo>
                  <a:close/>
                </a:path>
              </a:pathLst>
            </a:custGeom>
            <a:blipFill>
              <a:blip r:embed="rId11">
                <a:extLst>
                  <a:ext uri="{96DAC541-7B7A-43D3-8B79-37D633B846F1}">
                    <asvg:svgBlip xmlns:asvg="http://schemas.microsoft.com/office/drawing/2016/SVG/main" r:embed="rId12"/>
                  </a:ext>
                </a:extLst>
              </a:blip>
              <a:stretch>
                <a:fillRect l="0" t="0" r="-48879" b="0"/>
              </a:stretch>
            </a:blipFill>
          </p:spPr>
        </p:sp>
        <p:sp>
          <p:nvSpPr>
            <p:cNvPr name="Freeform 16" id="16"/>
            <p:cNvSpPr/>
            <p:nvPr/>
          </p:nvSpPr>
          <p:spPr>
            <a:xfrm flipH="false" flipV="false" rot="0">
              <a:off x="308573" y="1846528"/>
              <a:ext cx="3173884" cy="3173884"/>
            </a:xfrm>
            <a:custGeom>
              <a:avLst/>
              <a:gdLst/>
              <a:ahLst/>
              <a:cxnLst/>
              <a:rect r="r" b="b" t="t" l="l"/>
              <a:pathLst>
                <a:path h="3173884" w="3173884">
                  <a:moveTo>
                    <a:pt x="0" y="0"/>
                  </a:moveTo>
                  <a:lnTo>
                    <a:pt x="3173884" y="0"/>
                  </a:lnTo>
                  <a:lnTo>
                    <a:pt x="3173884" y="3173884"/>
                  </a:lnTo>
                  <a:lnTo>
                    <a:pt x="0" y="317388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308573" y="4157154"/>
              <a:ext cx="5168594" cy="863258"/>
            </a:xfrm>
            <a:custGeom>
              <a:avLst/>
              <a:gdLst/>
              <a:ahLst/>
              <a:cxnLst/>
              <a:rect r="r" b="b" t="t" l="l"/>
              <a:pathLst>
                <a:path h="863258" w="5168594">
                  <a:moveTo>
                    <a:pt x="0" y="0"/>
                  </a:moveTo>
                  <a:lnTo>
                    <a:pt x="5168594" y="0"/>
                  </a:lnTo>
                  <a:lnTo>
                    <a:pt x="5168594" y="863258"/>
                  </a:lnTo>
                  <a:lnTo>
                    <a:pt x="0" y="863258"/>
                  </a:lnTo>
                  <a:lnTo>
                    <a:pt x="0" y="0"/>
                  </a:lnTo>
                  <a:close/>
                </a:path>
              </a:pathLst>
            </a:custGeom>
            <a:blipFill>
              <a:blip r:embed="rId13">
                <a:extLst>
                  <a:ext uri="{96DAC541-7B7A-43D3-8B79-37D633B846F1}">
                    <asvg:svgBlip xmlns:asvg="http://schemas.microsoft.com/office/drawing/2016/SVG/main" r:embed="rId14"/>
                  </a:ext>
                </a:extLst>
              </a:blip>
              <a:stretch>
                <a:fillRect l="0" t="0" r="0" b="-26277"/>
              </a:stretch>
            </a:blipFill>
          </p:spPr>
        </p:sp>
        <p:sp>
          <p:nvSpPr>
            <p:cNvPr name="Freeform 18" id="18"/>
            <p:cNvSpPr/>
            <p:nvPr/>
          </p:nvSpPr>
          <p:spPr>
            <a:xfrm flipH="true" flipV="false" rot="0">
              <a:off x="3048739" y="3202364"/>
              <a:ext cx="795809" cy="1553902"/>
            </a:xfrm>
            <a:custGeom>
              <a:avLst/>
              <a:gdLst/>
              <a:ahLst/>
              <a:cxnLst/>
              <a:rect r="r" b="b" t="t" l="l"/>
              <a:pathLst>
                <a:path h="1553902" w="795809">
                  <a:moveTo>
                    <a:pt x="795809" y="0"/>
                  </a:moveTo>
                  <a:lnTo>
                    <a:pt x="0" y="0"/>
                  </a:lnTo>
                  <a:lnTo>
                    <a:pt x="0" y="1553902"/>
                  </a:lnTo>
                  <a:lnTo>
                    <a:pt x="795809" y="1553902"/>
                  </a:lnTo>
                  <a:lnTo>
                    <a:pt x="795809" y="0"/>
                  </a:lnTo>
                  <a:close/>
                </a:path>
              </a:pathLst>
            </a:custGeom>
            <a:blipFill>
              <a:blip r:embed="rId15"/>
              <a:stretch>
                <a:fillRect l="0" t="0" r="0" b="0"/>
              </a:stretch>
            </a:blipFill>
          </p:spPr>
        </p:sp>
        <p:sp>
          <p:nvSpPr>
            <p:cNvPr name="Freeform 19" id="19"/>
            <p:cNvSpPr/>
            <p:nvPr/>
          </p:nvSpPr>
          <p:spPr>
            <a:xfrm flipH="false" flipV="false" rot="0">
              <a:off x="308573" y="2009074"/>
              <a:ext cx="2740166" cy="2640835"/>
            </a:xfrm>
            <a:custGeom>
              <a:avLst/>
              <a:gdLst/>
              <a:ahLst/>
              <a:cxnLst/>
              <a:rect r="r" b="b" t="t" l="l"/>
              <a:pathLst>
                <a:path h="2640835" w="2740166">
                  <a:moveTo>
                    <a:pt x="0" y="0"/>
                  </a:moveTo>
                  <a:lnTo>
                    <a:pt x="2740166" y="0"/>
                  </a:lnTo>
                  <a:lnTo>
                    <a:pt x="2740166" y="2640835"/>
                  </a:lnTo>
                  <a:lnTo>
                    <a:pt x="0" y="2640835"/>
                  </a:lnTo>
                  <a:lnTo>
                    <a:pt x="0" y="0"/>
                  </a:lnTo>
                  <a:close/>
                </a:path>
              </a:pathLst>
            </a:custGeom>
            <a:blipFill>
              <a:blip r:embed="rId16"/>
              <a:stretch>
                <a:fillRect l="0" t="0" r="0" b="0"/>
              </a:stretch>
            </a:blipFill>
          </p:spPr>
        </p:sp>
        <p:sp>
          <p:nvSpPr>
            <p:cNvPr name="Freeform 20" id="20"/>
            <p:cNvSpPr/>
            <p:nvPr/>
          </p:nvSpPr>
          <p:spPr>
            <a:xfrm flipH="false" flipV="false" rot="0">
              <a:off x="1895515" y="3202364"/>
              <a:ext cx="741340" cy="1447545"/>
            </a:xfrm>
            <a:custGeom>
              <a:avLst/>
              <a:gdLst/>
              <a:ahLst/>
              <a:cxnLst/>
              <a:rect r="r" b="b" t="t" l="l"/>
              <a:pathLst>
                <a:path h="1447545" w="741340">
                  <a:moveTo>
                    <a:pt x="0" y="0"/>
                  </a:moveTo>
                  <a:lnTo>
                    <a:pt x="741340" y="0"/>
                  </a:lnTo>
                  <a:lnTo>
                    <a:pt x="741340" y="1447545"/>
                  </a:lnTo>
                  <a:lnTo>
                    <a:pt x="0" y="1447545"/>
                  </a:lnTo>
                  <a:lnTo>
                    <a:pt x="0" y="0"/>
                  </a:lnTo>
                  <a:close/>
                </a:path>
              </a:pathLst>
            </a:custGeom>
            <a:blipFill>
              <a:blip r:embed="rId15"/>
              <a:stretch>
                <a:fillRect l="0" t="0" r="0" b="0"/>
              </a:stretch>
            </a:blipFill>
          </p:spPr>
        </p:sp>
        <p:sp>
          <p:nvSpPr>
            <p:cNvPr name="Freeform 21" id="21"/>
            <p:cNvSpPr/>
            <p:nvPr/>
          </p:nvSpPr>
          <p:spPr>
            <a:xfrm flipH="true" flipV="false" rot="0">
              <a:off x="2433063" y="3805084"/>
              <a:ext cx="695725" cy="951182"/>
            </a:xfrm>
            <a:custGeom>
              <a:avLst/>
              <a:gdLst/>
              <a:ahLst/>
              <a:cxnLst/>
              <a:rect r="r" b="b" t="t" l="l"/>
              <a:pathLst>
                <a:path h="951182" w="695725">
                  <a:moveTo>
                    <a:pt x="695725" y="0"/>
                  </a:moveTo>
                  <a:lnTo>
                    <a:pt x="0" y="0"/>
                  </a:lnTo>
                  <a:lnTo>
                    <a:pt x="0" y="951182"/>
                  </a:lnTo>
                  <a:lnTo>
                    <a:pt x="695725" y="951182"/>
                  </a:lnTo>
                  <a:lnTo>
                    <a:pt x="695725" y="0"/>
                  </a:lnTo>
                  <a:close/>
                </a:path>
              </a:pathLst>
            </a:custGeom>
            <a:blipFill>
              <a:blip r:embed="rId17"/>
              <a:stretch>
                <a:fillRect l="-551" t="-1977" r="-551" b="0"/>
              </a:stretch>
            </a:blipFill>
          </p:spPr>
        </p:sp>
      </p:grpSp>
      <p:sp>
        <p:nvSpPr>
          <p:cNvPr name="Freeform 22" id="22"/>
          <p:cNvSpPr/>
          <p:nvPr/>
        </p:nvSpPr>
        <p:spPr>
          <a:xfrm flipH="true" flipV="false" rot="0">
            <a:off x="4693628" y="5612987"/>
            <a:ext cx="2973334" cy="4107576"/>
          </a:xfrm>
          <a:custGeom>
            <a:avLst/>
            <a:gdLst/>
            <a:ahLst/>
            <a:cxnLst/>
            <a:rect r="r" b="b" t="t" l="l"/>
            <a:pathLst>
              <a:path h="4107576" w="2973334">
                <a:moveTo>
                  <a:pt x="2973334" y="0"/>
                </a:moveTo>
                <a:lnTo>
                  <a:pt x="0" y="0"/>
                </a:lnTo>
                <a:lnTo>
                  <a:pt x="0" y="4107575"/>
                </a:lnTo>
                <a:lnTo>
                  <a:pt x="2973334" y="4107575"/>
                </a:lnTo>
                <a:lnTo>
                  <a:pt x="2973334" y="0"/>
                </a:lnTo>
                <a:close/>
              </a:path>
            </a:pathLst>
          </a:custGeom>
          <a:blipFill>
            <a:blip r:embed="rId18"/>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910099" y="1700524"/>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28889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261210" y="926026"/>
            <a:ext cx="14062345"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“Well done, Smartie,” replied Mummy Penguin. “You remembered the song brilliantly! You did just the right thing by asking for help and not trying to find the game by yourself.” </a:t>
            </a:r>
          </a:p>
          <a:p>
            <a:pPr>
              <a:lnSpc>
                <a:spcPts val="5040"/>
              </a:lnSpc>
            </a:pPr>
          </a:p>
          <a:p>
            <a:pPr>
              <a:lnSpc>
                <a:spcPts val="5040"/>
              </a:lnSpc>
            </a:pPr>
            <a:r>
              <a:rPr lang="en-US" sz="3600">
                <a:solidFill>
                  <a:srgbClr val="000000"/>
                </a:solidFill>
                <a:latin typeface="Mark Pro 2"/>
              </a:rPr>
              <a:t>Mummy Penguin helped Smartie get back to his game and everything was fine again. </a:t>
            </a:r>
          </a:p>
        </p:txBody>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10" id="10"/>
          <p:cNvSpPr/>
          <p:nvPr/>
        </p:nvSpPr>
        <p:spPr>
          <a:xfrm flipH="true" flipV="false" rot="0">
            <a:off x="8242038" y="4348863"/>
            <a:ext cx="2906515" cy="5675281"/>
          </a:xfrm>
          <a:custGeom>
            <a:avLst/>
            <a:gdLst/>
            <a:ahLst/>
            <a:cxnLst/>
            <a:rect r="r" b="b" t="t" l="l"/>
            <a:pathLst>
              <a:path h="5675281" w="2906515">
                <a:moveTo>
                  <a:pt x="2906515" y="0"/>
                </a:moveTo>
                <a:lnTo>
                  <a:pt x="0" y="0"/>
                </a:lnTo>
                <a:lnTo>
                  <a:pt x="0" y="5675281"/>
                </a:lnTo>
                <a:lnTo>
                  <a:pt x="2906515" y="5675281"/>
                </a:lnTo>
                <a:lnTo>
                  <a:pt x="2906515" y="0"/>
                </a:lnTo>
                <a:close/>
              </a:path>
            </a:pathLst>
          </a:custGeom>
          <a:blipFill>
            <a:blip r:embed="rId5"/>
            <a:stretch>
              <a:fillRect l="0" t="0" r="0" b="0"/>
            </a:stretch>
          </a:blipFill>
        </p:spPr>
      </p:sp>
      <p:sp>
        <p:nvSpPr>
          <p:cNvPr name="Freeform 11" id="11"/>
          <p:cNvSpPr/>
          <p:nvPr/>
        </p:nvSpPr>
        <p:spPr>
          <a:xfrm flipH="true" flipV="false" rot="0">
            <a:off x="3808597" y="6173485"/>
            <a:ext cx="2373790" cy="3326757"/>
          </a:xfrm>
          <a:custGeom>
            <a:avLst/>
            <a:gdLst/>
            <a:ahLst/>
            <a:cxnLst/>
            <a:rect r="r" b="b" t="t" l="l"/>
            <a:pathLst>
              <a:path h="3326757" w="2373790">
                <a:moveTo>
                  <a:pt x="2373790" y="0"/>
                </a:moveTo>
                <a:lnTo>
                  <a:pt x="0" y="0"/>
                </a:lnTo>
                <a:lnTo>
                  <a:pt x="0" y="3326756"/>
                </a:lnTo>
                <a:lnTo>
                  <a:pt x="2373790" y="3326756"/>
                </a:lnTo>
                <a:lnTo>
                  <a:pt x="2373790" y="0"/>
                </a:lnTo>
                <a:close/>
              </a:path>
            </a:pathLst>
          </a:custGeom>
          <a:blipFill>
            <a:blip r:embed="rId6"/>
            <a:stretch>
              <a:fillRect l="-813" t="0" r="-813" b="0"/>
            </a:stretch>
          </a:blipFill>
        </p:spPr>
      </p:sp>
      <p:grpSp>
        <p:nvGrpSpPr>
          <p:cNvPr name="Group 12" id="12"/>
          <p:cNvGrpSpPr/>
          <p:nvPr/>
        </p:nvGrpSpPr>
        <p:grpSpPr>
          <a:xfrm rot="-104015">
            <a:off x="6055555" y="7676318"/>
            <a:ext cx="1725035" cy="1725035"/>
            <a:chOff x="0" y="0"/>
            <a:chExt cx="2300047" cy="2300047"/>
          </a:xfrm>
        </p:grpSpPr>
        <p:sp>
          <p:nvSpPr>
            <p:cNvPr name="Freeform 13" id="13"/>
            <p:cNvSpPr/>
            <p:nvPr/>
          </p:nvSpPr>
          <p:spPr>
            <a:xfrm flipH="false" flipV="false" rot="2699999">
              <a:off x="287253" y="570233"/>
              <a:ext cx="1796980" cy="1240919"/>
            </a:xfrm>
            <a:custGeom>
              <a:avLst/>
              <a:gdLst/>
              <a:ahLst/>
              <a:cxnLst/>
              <a:rect r="r" b="b" t="t" l="l"/>
              <a:pathLst>
                <a:path h="1240919" w="1796980">
                  <a:moveTo>
                    <a:pt x="0" y="0"/>
                  </a:moveTo>
                  <a:lnTo>
                    <a:pt x="1796980" y="0"/>
                  </a:lnTo>
                  <a:lnTo>
                    <a:pt x="1796980" y="1240918"/>
                  </a:lnTo>
                  <a:lnTo>
                    <a:pt x="0" y="1240918"/>
                  </a:lnTo>
                  <a:lnTo>
                    <a:pt x="0" y="0"/>
                  </a:lnTo>
                  <a:close/>
                </a:path>
              </a:pathLst>
            </a:custGeom>
            <a:blipFill>
              <a:blip r:embed="rId7">
                <a:extLst>
                  <a:ext uri="{96DAC541-7B7A-43D3-8B79-37D633B846F1}">
                    <asvg:svgBlip xmlns:asvg="http://schemas.microsoft.com/office/drawing/2016/SVG/main" r:embed="rId8"/>
                  </a:ext>
                </a:extLst>
              </a:blip>
              <a:stretch>
                <a:fillRect l="-16157" t="0" r="-31384" b="-113655"/>
              </a:stretch>
            </a:blipFill>
          </p:spPr>
        </p:sp>
        <p:sp>
          <p:nvSpPr>
            <p:cNvPr name="Freeform 14" id="14"/>
            <p:cNvSpPr/>
            <p:nvPr/>
          </p:nvSpPr>
          <p:spPr>
            <a:xfrm flipH="false" flipV="false" rot="0">
              <a:off x="1688776" y="1184666"/>
              <a:ext cx="311243" cy="311243"/>
            </a:xfrm>
            <a:custGeom>
              <a:avLst/>
              <a:gdLst/>
              <a:ahLst/>
              <a:cxnLst/>
              <a:rect r="r" b="b" t="t" l="l"/>
              <a:pathLst>
                <a:path h="311243" w="311243">
                  <a:moveTo>
                    <a:pt x="0" y="0"/>
                  </a:moveTo>
                  <a:lnTo>
                    <a:pt x="311243" y="0"/>
                  </a:lnTo>
                  <a:lnTo>
                    <a:pt x="311243" y="311243"/>
                  </a:lnTo>
                  <a:lnTo>
                    <a:pt x="0" y="3112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2536365">
              <a:off x="824431" y="441870"/>
              <a:ext cx="470577" cy="190583"/>
            </a:xfrm>
            <a:custGeom>
              <a:avLst/>
              <a:gdLst/>
              <a:ahLst/>
              <a:cxnLst/>
              <a:rect r="r" b="b" t="t" l="l"/>
              <a:pathLst>
                <a:path h="190583" w="470577">
                  <a:moveTo>
                    <a:pt x="0" y="0"/>
                  </a:moveTo>
                  <a:lnTo>
                    <a:pt x="470577" y="0"/>
                  </a:lnTo>
                  <a:lnTo>
                    <a:pt x="470577" y="190583"/>
                  </a:lnTo>
                  <a:lnTo>
                    <a:pt x="0" y="19058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8100000">
              <a:off x="495243" y="178425"/>
              <a:ext cx="1309560" cy="1943198"/>
            </a:xfrm>
            <a:custGeom>
              <a:avLst/>
              <a:gdLst/>
              <a:ahLst/>
              <a:cxnLst/>
              <a:rect r="r" b="b" t="t" l="l"/>
              <a:pathLst>
                <a:path h="1943198" w="1309560">
                  <a:moveTo>
                    <a:pt x="0" y="0"/>
                  </a:moveTo>
                  <a:lnTo>
                    <a:pt x="1309560" y="0"/>
                  </a:lnTo>
                  <a:lnTo>
                    <a:pt x="1309560" y="1943197"/>
                  </a:lnTo>
                  <a:lnTo>
                    <a:pt x="0" y="1943197"/>
                  </a:lnTo>
                  <a:lnTo>
                    <a:pt x="0" y="0"/>
                  </a:lnTo>
                  <a:close/>
                </a:path>
              </a:pathLst>
            </a:custGeom>
            <a:blipFill>
              <a:blip r:embed="rId13"/>
              <a:stretch>
                <a:fillRect l="-1718" t="0" r="-3215" b="0"/>
              </a:stretch>
            </a:blipFill>
          </p:spPr>
        </p:sp>
        <p:sp>
          <p:nvSpPr>
            <p:cNvPr name="Freeform 17" id="17"/>
            <p:cNvSpPr/>
            <p:nvPr/>
          </p:nvSpPr>
          <p:spPr>
            <a:xfrm flipH="false" flipV="false" rot="2700000">
              <a:off x="825224" y="1036120"/>
              <a:ext cx="721037" cy="309145"/>
            </a:xfrm>
            <a:custGeom>
              <a:avLst/>
              <a:gdLst/>
              <a:ahLst/>
              <a:cxnLst/>
              <a:rect r="r" b="b" t="t" l="l"/>
              <a:pathLst>
                <a:path h="309145" w="721037">
                  <a:moveTo>
                    <a:pt x="0" y="0"/>
                  </a:moveTo>
                  <a:lnTo>
                    <a:pt x="721037" y="0"/>
                  </a:lnTo>
                  <a:lnTo>
                    <a:pt x="721037" y="309144"/>
                  </a:lnTo>
                  <a:lnTo>
                    <a:pt x="0" y="30914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695739" y="537161"/>
              <a:ext cx="176208" cy="176208"/>
            </a:xfrm>
            <a:custGeom>
              <a:avLst/>
              <a:gdLst/>
              <a:ahLst/>
              <a:cxnLst/>
              <a:rect r="r" b="b" t="t" l="l"/>
              <a:pathLst>
                <a:path h="176208" w="176208">
                  <a:moveTo>
                    <a:pt x="0" y="0"/>
                  </a:moveTo>
                  <a:lnTo>
                    <a:pt x="176208" y="0"/>
                  </a:lnTo>
                  <a:lnTo>
                    <a:pt x="176208" y="176209"/>
                  </a:lnTo>
                  <a:lnTo>
                    <a:pt x="0" y="17620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0">
              <a:off x="928145" y="709914"/>
              <a:ext cx="116554" cy="116554"/>
            </a:xfrm>
            <a:custGeom>
              <a:avLst/>
              <a:gdLst/>
              <a:ahLst/>
              <a:cxnLst/>
              <a:rect r="r" b="b" t="t" l="l"/>
              <a:pathLst>
                <a:path h="116554" w="116554">
                  <a:moveTo>
                    <a:pt x="0" y="0"/>
                  </a:moveTo>
                  <a:lnTo>
                    <a:pt x="116554" y="0"/>
                  </a:lnTo>
                  <a:lnTo>
                    <a:pt x="116554" y="116554"/>
                  </a:lnTo>
                  <a:lnTo>
                    <a:pt x="0" y="11655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0">
              <a:off x="695739" y="826468"/>
              <a:ext cx="88104" cy="88104"/>
            </a:xfrm>
            <a:custGeom>
              <a:avLst/>
              <a:gdLst/>
              <a:ahLst/>
              <a:cxnLst/>
              <a:rect r="r" b="b" t="t" l="l"/>
              <a:pathLst>
                <a:path h="88104" w="88104">
                  <a:moveTo>
                    <a:pt x="0" y="0"/>
                  </a:moveTo>
                  <a:lnTo>
                    <a:pt x="88104" y="0"/>
                  </a:lnTo>
                  <a:lnTo>
                    <a:pt x="88104" y="88104"/>
                  </a:lnTo>
                  <a:lnTo>
                    <a:pt x="0" y="881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0">
              <a:off x="497868" y="713370"/>
              <a:ext cx="132156" cy="132156"/>
            </a:xfrm>
            <a:custGeom>
              <a:avLst/>
              <a:gdLst/>
              <a:ahLst/>
              <a:cxnLst/>
              <a:rect r="r" b="b" t="t" l="l"/>
              <a:pathLst>
                <a:path h="132156" w="132156">
                  <a:moveTo>
                    <a:pt x="0" y="0"/>
                  </a:moveTo>
                  <a:lnTo>
                    <a:pt x="132157" y="0"/>
                  </a:lnTo>
                  <a:lnTo>
                    <a:pt x="132157" y="132156"/>
                  </a:lnTo>
                  <a:lnTo>
                    <a:pt x="0" y="13215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2" id="22"/>
            <p:cNvSpPr/>
            <p:nvPr/>
          </p:nvSpPr>
          <p:spPr>
            <a:xfrm flipH="false" flipV="false" rot="0">
              <a:off x="497868" y="968628"/>
              <a:ext cx="176208" cy="176208"/>
            </a:xfrm>
            <a:custGeom>
              <a:avLst/>
              <a:gdLst/>
              <a:ahLst/>
              <a:cxnLst/>
              <a:rect r="r" b="b" t="t" l="l"/>
              <a:pathLst>
                <a:path h="176208" w="176208">
                  <a:moveTo>
                    <a:pt x="0" y="0"/>
                  </a:moveTo>
                  <a:lnTo>
                    <a:pt x="176209" y="0"/>
                  </a:lnTo>
                  <a:lnTo>
                    <a:pt x="176209" y="176209"/>
                  </a:lnTo>
                  <a:lnTo>
                    <a:pt x="0" y="17620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3" id="23"/>
            <p:cNvSpPr/>
            <p:nvPr/>
          </p:nvSpPr>
          <p:spPr>
            <a:xfrm flipH="false" flipV="false" rot="2800698">
              <a:off x="651761" y="1240453"/>
              <a:ext cx="742951" cy="199668"/>
            </a:xfrm>
            <a:custGeom>
              <a:avLst/>
              <a:gdLst/>
              <a:ahLst/>
              <a:cxnLst/>
              <a:rect r="r" b="b" t="t" l="l"/>
              <a:pathLst>
                <a:path h="199668" w="742951">
                  <a:moveTo>
                    <a:pt x="0" y="0"/>
                  </a:moveTo>
                  <a:lnTo>
                    <a:pt x="742950" y="0"/>
                  </a:lnTo>
                  <a:lnTo>
                    <a:pt x="742950" y="199668"/>
                  </a:lnTo>
                  <a:lnTo>
                    <a:pt x="0" y="19966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sp>
        <p:nvSpPr>
          <p:cNvPr name="Freeform 24" id="24"/>
          <p:cNvSpPr/>
          <p:nvPr/>
        </p:nvSpPr>
        <p:spPr>
          <a:xfrm flipH="false" flipV="false" rot="1707482">
            <a:off x="9388689" y="4380803"/>
            <a:ext cx="784900" cy="451318"/>
          </a:xfrm>
          <a:custGeom>
            <a:avLst/>
            <a:gdLst/>
            <a:ahLst/>
            <a:cxnLst/>
            <a:rect r="r" b="b" t="t" l="l"/>
            <a:pathLst>
              <a:path h="451318" w="784900">
                <a:moveTo>
                  <a:pt x="0" y="0"/>
                </a:moveTo>
                <a:lnTo>
                  <a:pt x="784900" y="0"/>
                </a:lnTo>
                <a:lnTo>
                  <a:pt x="784900" y="451317"/>
                </a:lnTo>
                <a:lnTo>
                  <a:pt x="0" y="45131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8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288896" y="84715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54478"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742017" y="791369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4"/>
            <a:stretch>
              <a:fillRect l="0" t="0" r="0" b="0"/>
            </a:stretch>
          </a:blipFill>
        </p:spPr>
      </p:sp>
      <p:sp>
        <p:nvSpPr>
          <p:cNvPr name="Freeform 9" id="9"/>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0" id="10"/>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2684607" y="5008003"/>
            <a:ext cx="2355599" cy="3220530"/>
          </a:xfrm>
          <a:custGeom>
            <a:avLst/>
            <a:gdLst/>
            <a:ahLst/>
            <a:cxnLst/>
            <a:rect r="r" b="b" t="t" l="l"/>
            <a:pathLst>
              <a:path h="3220530" w="2355599">
                <a:moveTo>
                  <a:pt x="0" y="0"/>
                </a:moveTo>
                <a:lnTo>
                  <a:pt x="2355600" y="0"/>
                </a:lnTo>
                <a:lnTo>
                  <a:pt x="2355600" y="3220530"/>
                </a:lnTo>
                <a:lnTo>
                  <a:pt x="0" y="3220530"/>
                </a:lnTo>
                <a:lnTo>
                  <a:pt x="0" y="0"/>
                </a:lnTo>
                <a:close/>
              </a:path>
            </a:pathLst>
          </a:custGeom>
          <a:blipFill>
            <a:blip r:embed="rId8"/>
            <a:stretch>
              <a:fillRect l="-551" t="-1977" r="-551" b="0"/>
            </a:stretch>
          </a:blipFill>
        </p:spPr>
      </p:sp>
      <p:grpSp>
        <p:nvGrpSpPr>
          <p:cNvPr name="Group 12" id="12"/>
          <p:cNvGrpSpPr/>
          <p:nvPr/>
        </p:nvGrpSpPr>
        <p:grpSpPr>
          <a:xfrm rot="0">
            <a:off x="10126041" y="5585499"/>
            <a:ext cx="2558566" cy="1769980"/>
            <a:chOff x="0" y="0"/>
            <a:chExt cx="3411421" cy="2359974"/>
          </a:xfrm>
        </p:grpSpPr>
        <p:sp>
          <p:nvSpPr>
            <p:cNvPr name="Freeform 13" id="13"/>
            <p:cNvSpPr/>
            <p:nvPr/>
          </p:nvSpPr>
          <p:spPr>
            <a:xfrm flipH="false" flipV="false" rot="-67961">
              <a:off x="237828" y="55117"/>
              <a:ext cx="2184136" cy="851813"/>
            </a:xfrm>
            <a:custGeom>
              <a:avLst/>
              <a:gdLst/>
              <a:ahLst/>
              <a:cxnLst/>
              <a:rect r="r" b="b" t="t" l="l"/>
              <a:pathLst>
                <a:path h="851813" w="2184136">
                  <a:moveTo>
                    <a:pt x="0" y="0"/>
                  </a:moveTo>
                  <a:lnTo>
                    <a:pt x="2184136" y="0"/>
                  </a:lnTo>
                  <a:lnTo>
                    <a:pt x="2184136" y="851813"/>
                  </a:lnTo>
                  <a:lnTo>
                    <a:pt x="0" y="851813"/>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67961">
              <a:off x="346770" y="955924"/>
              <a:ext cx="1688908" cy="658674"/>
            </a:xfrm>
            <a:custGeom>
              <a:avLst/>
              <a:gdLst/>
              <a:ahLst/>
              <a:cxnLst/>
              <a:rect r="r" b="b" t="t" l="l"/>
              <a:pathLst>
                <a:path h="658674" w="1688908">
                  <a:moveTo>
                    <a:pt x="0" y="0"/>
                  </a:moveTo>
                  <a:lnTo>
                    <a:pt x="1688908" y="0"/>
                  </a:lnTo>
                  <a:lnTo>
                    <a:pt x="1688908" y="658674"/>
                  </a:lnTo>
                  <a:lnTo>
                    <a:pt x="0" y="658674"/>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67961">
              <a:off x="295737" y="92091"/>
              <a:ext cx="3034286" cy="2095349"/>
            </a:xfrm>
            <a:custGeom>
              <a:avLst/>
              <a:gdLst/>
              <a:ahLst/>
              <a:cxnLst/>
              <a:rect r="r" b="b" t="t" l="l"/>
              <a:pathLst>
                <a:path h="2095349" w="3034286">
                  <a:moveTo>
                    <a:pt x="0" y="0"/>
                  </a:moveTo>
                  <a:lnTo>
                    <a:pt x="3034286" y="0"/>
                  </a:lnTo>
                  <a:lnTo>
                    <a:pt x="3034286" y="2095350"/>
                  </a:lnTo>
                  <a:lnTo>
                    <a:pt x="0" y="2095350"/>
                  </a:lnTo>
                  <a:lnTo>
                    <a:pt x="0" y="0"/>
                  </a:lnTo>
                  <a:close/>
                </a:path>
              </a:pathLst>
            </a:custGeom>
            <a:blipFill>
              <a:blip r:embed="rId9">
                <a:extLst>
                  <a:ext uri="{96DAC541-7B7A-43D3-8B79-37D633B846F1}">
                    <asvg:svgBlip xmlns:asvg="http://schemas.microsoft.com/office/drawing/2016/SVG/main" r:embed="rId10"/>
                  </a:ext>
                </a:extLst>
              </a:blip>
              <a:stretch>
                <a:fillRect l="-16157" t="0" r="-31384" b="-113655"/>
              </a:stretch>
            </a:blipFill>
          </p:spPr>
        </p:sp>
        <p:sp>
          <p:nvSpPr>
            <p:cNvPr name="Freeform 16" id="16"/>
            <p:cNvSpPr/>
            <p:nvPr/>
          </p:nvSpPr>
          <p:spPr>
            <a:xfrm flipH="false" flipV="false" rot="-67961">
              <a:off x="1337049" y="1842297"/>
              <a:ext cx="65071" cy="65071"/>
            </a:xfrm>
            <a:custGeom>
              <a:avLst/>
              <a:gdLst/>
              <a:ahLst/>
              <a:cxnLst/>
              <a:rect r="r" b="b" t="t" l="l"/>
              <a:pathLst>
                <a:path h="65071" w="65071">
                  <a:moveTo>
                    <a:pt x="0" y="0"/>
                  </a:moveTo>
                  <a:lnTo>
                    <a:pt x="65071" y="0"/>
                  </a:lnTo>
                  <a:lnTo>
                    <a:pt x="65071" y="65071"/>
                  </a:lnTo>
                  <a:lnTo>
                    <a:pt x="0" y="6507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67961">
              <a:off x="1423902" y="1904602"/>
              <a:ext cx="43042" cy="43042"/>
            </a:xfrm>
            <a:custGeom>
              <a:avLst/>
              <a:gdLst/>
              <a:ahLst/>
              <a:cxnLst/>
              <a:rect r="r" b="b" t="t" l="l"/>
              <a:pathLst>
                <a:path h="43042" w="43042">
                  <a:moveTo>
                    <a:pt x="0" y="0"/>
                  </a:moveTo>
                  <a:lnTo>
                    <a:pt x="43042" y="0"/>
                  </a:lnTo>
                  <a:lnTo>
                    <a:pt x="43042" y="43042"/>
                  </a:lnTo>
                  <a:lnTo>
                    <a:pt x="0" y="430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67961">
              <a:off x="1338843" y="1949437"/>
              <a:ext cx="32535" cy="32535"/>
            </a:xfrm>
            <a:custGeom>
              <a:avLst/>
              <a:gdLst/>
              <a:ahLst/>
              <a:cxnLst/>
              <a:rect r="r" b="b" t="t" l="l"/>
              <a:pathLst>
                <a:path h="32535" w="32535">
                  <a:moveTo>
                    <a:pt x="0" y="0"/>
                  </a:moveTo>
                  <a:lnTo>
                    <a:pt x="32535" y="0"/>
                  </a:lnTo>
                  <a:lnTo>
                    <a:pt x="32535" y="32536"/>
                  </a:lnTo>
                  <a:lnTo>
                    <a:pt x="0" y="3253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67961">
              <a:off x="1265120" y="1908962"/>
              <a:ext cx="48803" cy="48803"/>
            </a:xfrm>
            <a:custGeom>
              <a:avLst/>
              <a:gdLst/>
              <a:ahLst/>
              <a:cxnLst/>
              <a:rect r="r" b="b" t="t" l="l"/>
              <a:pathLst>
                <a:path h="48803" w="48803">
                  <a:moveTo>
                    <a:pt x="0" y="0"/>
                  </a:moveTo>
                  <a:lnTo>
                    <a:pt x="48804" y="0"/>
                  </a:lnTo>
                  <a:lnTo>
                    <a:pt x="48804" y="48803"/>
                  </a:lnTo>
                  <a:lnTo>
                    <a:pt x="0" y="4880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67961">
              <a:off x="1267143" y="2003044"/>
              <a:ext cx="65071" cy="65071"/>
            </a:xfrm>
            <a:custGeom>
              <a:avLst/>
              <a:gdLst/>
              <a:ahLst/>
              <a:cxnLst/>
              <a:rect r="r" b="b" t="t" l="l"/>
              <a:pathLst>
                <a:path h="65071" w="65071">
                  <a:moveTo>
                    <a:pt x="0" y="0"/>
                  </a:moveTo>
                  <a:lnTo>
                    <a:pt x="65071" y="0"/>
                  </a:lnTo>
                  <a:lnTo>
                    <a:pt x="65071" y="65071"/>
                  </a:lnTo>
                  <a:lnTo>
                    <a:pt x="0" y="6507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1" id="21"/>
            <p:cNvGrpSpPr/>
            <p:nvPr/>
          </p:nvGrpSpPr>
          <p:grpSpPr>
            <a:xfrm rot="-67961">
              <a:off x="278109" y="92266"/>
              <a:ext cx="3034286" cy="311789"/>
              <a:chOff x="0" y="0"/>
              <a:chExt cx="1909110" cy="196171"/>
            </a:xfrm>
          </p:grpSpPr>
          <p:sp>
            <p:nvSpPr>
              <p:cNvPr name="Freeform 22" id="2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3" id="23"/>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4" id="24"/>
            <p:cNvSpPr/>
            <p:nvPr/>
          </p:nvSpPr>
          <p:spPr>
            <a:xfrm flipH="false" flipV="false" rot="-67961">
              <a:off x="2879880" y="116692"/>
              <a:ext cx="187715" cy="208572"/>
            </a:xfrm>
            <a:custGeom>
              <a:avLst/>
              <a:gdLst/>
              <a:ahLst/>
              <a:cxnLst/>
              <a:rect r="r" b="b" t="t" l="l"/>
              <a:pathLst>
                <a:path h="208572" w="187715">
                  <a:moveTo>
                    <a:pt x="0" y="0"/>
                  </a:moveTo>
                  <a:lnTo>
                    <a:pt x="187715" y="0"/>
                  </a:lnTo>
                  <a:lnTo>
                    <a:pt x="187715" y="208572"/>
                  </a:lnTo>
                  <a:lnTo>
                    <a:pt x="0" y="208572"/>
                  </a:lnTo>
                  <a:lnTo>
                    <a:pt x="0" y="0"/>
                  </a:lnTo>
                  <a:close/>
                </a:path>
              </a:pathLst>
            </a:custGeom>
            <a:blipFill>
              <a:blip r:embed="rId13"/>
              <a:stretch>
                <a:fillRect l="0" t="0" r="0" b="0"/>
              </a:stretch>
            </a:blipFill>
          </p:spPr>
        </p:sp>
        <p:sp>
          <p:nvSpPr>
            <p:cNvPr name="Freeform 25" id="25"/>
            <p:cNvSpPr/>
            <p:nvPr/>
          </p:nvSpPr>
          <p:spPr>
            <a:xfrm flipH="false" flipV="false" rot="-67961">
              <a:off x="2644786" y="101715"/>
              <a:ext cx="195706" cy="232292"/>
            </a:xfrm>
            <a:custGeom>
              <a:avLst/>
              <a:gdLst/>
              <a:ahLst/>
              <a:cxnLst/>
              <a:rect r="r" b="b" t="t" l="l"/>
              <a:pathLst>
                <a:path h="232292" w="195706">
                  <a:moveTo>
                    <a:pt x="0" y="0"/>
                  </a:moveTo>
                  <a:lnTo>
                    <a:pt x="195706" y="0"/>
                  </a:lnTo>
                  <a:lnTo>
                    <a:pt x="195706" y="232292"/>
                  </a:lnTo>
                  <a:lnTo>
                    <a:pt x="0" y="232292"/>
                  </a:lnTo>
                  <a:lnTo>
                    <a:pt x="0" y="0"/>
                  </a:lnTo>
                  <a:close/>
                </a:path>
              </a:pathLst>
            </a:custGeom>
            <a:blipFill>
              <a:blip r:embed="rId14"/>
              <a:stretch>
                <a:fillRect l="0" t="0" r="0" b="0"/>
              </a:stretch>
            </a:blipFill>
          </p:spPr>
        </p:sp>
        <p:sp>
          <p:nvSpPr>
            <p:cNvPr name="TextBox 26" id="26"/>
            <p:cNvSpPr txBox="true"/>
            <p:nvPr/>
          </p:nvSpPr>
          <p:spPr>
            <a:xfrm rot="-67961">
              <a:off x="373605" y="168446"/>
              <a:ext cx="1594881" cy="193637"/>
            </a:xfrm>
            <a:prstGeom prst="rect">
              <a:avLst/>
            </a:prstGeom>
          </p:spPr>
          <p:txBody>
            <a:bodyPr anchor="t" rtlCol="false" tIns="0" lIns="0" bIns="0" rIns="0">
              <a:spAutoFit/>
            </a:bodyPr>
            <a:lstStyle/>
            <a:p>
              <a:pPr algn="ctr">
                <a:lnSpc>
                  <a:spcPts val="924"/>
                </a:lnSpc>
              </a:pPr>
              <a:r>
                <a:rPr lang="en-US" sz="1005" spc="70">
                  <a:solidFill>
                    <a:srgbClr val="FFFFFF"/>
                  </a:solidFill>
                  <a:latin typeface="SCR-N Seven Bold"/>
                </a:rPr>
                <a:t>SNOWCRAFT</a:t>
              </a:r>
            </a:p>
          </p:txBody>
        </p:sp>
        <p:sp>
          <p:nvSpPr>
            <p:cNvPr name="Freeform 27" id="27"/>
            <p:cNvSpPr/>
            <p:nvPr/>
          </p:nvSpPr>
          <p:spPr>
            <a:xfrm flipH="false" flipV="false" rot="-67961">
              <a:off x="1906443" y="135644"/>
              <a:ext cx="217639" cy="217367"/>
            </a:xfrm>
            <a:custGeom>
              <a:avLst/>
              <a:gdLst/>
              <a:ahLst/>
              <a:cxnLst/>
              <a:rect r="r" b="b" t="t" l="l"/>
              <a:pathLst>
                <a:path h="217367" w="217639">
                  <a:moveTo>
                    <a:pt x="0" y="0"/>
                  </a:moveTo>
                  <a:lnTo>
                    <a:pt x="217638" y="0"/>
                  </a:lnTo>
                  <a:lnTo>
                    <a:pt x="217638" y="217366"/>
                  </a:lnTo>
                  <a:lnTo>
                    <a:pt x="0" y="2173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67961">
              <a:off x="310842" y="1598288"/>
              <a:ext cx="1681458" cy="624241"/>
            </a:xfrm>
            <a:custGeom>
              <a:avLst/>
              <a:gdLst/>
              <a:ahLst/>
              <a:cxnLst/>
              <a:rect r="r" b="b" t="t" l="l"/>
              <a:pathLst>
                <a:path h="624241" w="1681458">
                  <a:moveTo>
                    <a:pt x="0" y="0"/>
                  </a:moveTo>
                  <a:lnTo>
                    <a:pt x="1681458" y="0"/>
                  </a:lnTo>
                  <a:lnTo>
                    <a:pt x="1681458" y="624241"/>
                  </a:lnTo>
                  <a:lnTo>
                    <a:pt x="0" y="624241"/>
                  </a:lnTo>
                  <a:lnTo>
                    <a:pt x="0" y="0"/>
                  </a:lnTo>
                  <a:close/>
                </a:path>
              </a:pathLst>
            </a:custGeom>
            <a:blipFill>
              <a:blip r:embed="rId17"/>
              <a:stretch>
                <a:fillRect l="0" t="0" r="0" b="0"/>
              </a:stretch>
            </a:blipFill>
          </p:spPr>
        </p:sp>
        <p:sp>
          <p:nvSpPr>
            <p:cNvPr name="Freeform 29" id="29"/>
            <p:cNvSpPr/>
            <p:nvPr/>
          </p:nvSpPr>
          <p:spPr>
            <a:xfrm flipH="false" flipV="false" rot="-67961">
              <a:off x="1939268" y="1604296"/>
              <a:ext cx="1416857" cy="588656"/>
            </a:xfrm>
            <a:custGeom>
              <a:avLst/>
              <a:gdLst/>
              <a:ahLst/>
              <a:cxnLst/>
              <a:rect r="r" b="b" t="t" l="l"/>
              <a:pathLst>
                <a:path h="588656" w="1416857">
                  <a:moveTo>
                    <a:pt x="0" y="0"/>
                  </a:moveTo>
                  <a:lnTo>
                    <a:pt x="1416857" y="0"/>
                  </a:lnTo>
                  <a:lnTo>
                    <a:pt x="1416857" y="588655"/>
                  </a:lnTo>
                  <a:lnTo>
                    <a:pt x="0" y="588655"/>
                  </a:lnTo>
                  <a:lnTo>
                    <a:pt x="0" y="0"/>
                  </a:lnTo>
                  <a:close/>
                </a:path>
              </a:pathLst>
            </a:custGeom>
            <a:blipFill>
              <a:blip r:embed="rId17"/>
              <a:stretch>
                <a:fillRect l="0" t="-6045" r="-18675" b="0"/>
              </a:stretch>
            </a:blipFill>
          </p:spPr>
        </p:sp>
        <p:sp>
          <p:nvSpPr>
            <p:cNvPr name="Freeform 30" id="30"/>
            <p:cNvSpPr/>
            <p:nvPr/>
          </p:nvSpPr>
          <p:spPr>
            <a:xfrm flipH="false" flipV="false" rot="-67961">
              <a:off x="404470" y="1216175"/>
              <a:ext cx="466741" cy="508017"/>
            </a:xfrm>
            <a:custGeom>
              <a:avLst/>
              <a:gdLst/>
              <a:ahLst/>
              <a:cxnLst/>
              <a:rect r="r" b="b" t="t" l="l"/>
              <a:pathLst>
                <a:path h="508017" w="466741">
                  <a:moveTo>
                    <a:pt x="0" y="0"/>
                  </a:moveTo>
                  <a:lnTo>
                    <a:pt x="466741" y="0"/>
                  </a:lnTo>
                  <a:lnTo>
                    <a:pt x="466741" y="508017"/>
                  </a:lnTo>
                  <a:lnTo>
                    <a:pt x="0" y="508017"/>
                  </a:lnTo>
                  <a:lnTo>
                    <a:pt x="0" y="0"/>
                  </a:lnTo>
                  <a:close/>
                </a:path>
              </a:pathLst>
            </a:custGeom>
            <a:blipFill>
              <a:blip r:embed="rId18"/>
              <a:stretch>
                <a:fillRect l="0" t="0" r="0" b="0"/>
              </a:stretch>
            </a:blipFill>
          </p:spPr>
        </p:sp>
        <p:sp>
          <p:nvSpPr>
            <p:cNvPr name="Freeform 31" id="31"/>
            <p:cNvSpPr/>
            <p:nvPr/>
          </p:nvSpPr>
          <p:spPr>
            <a:xfrm flipH="false" flipV="false" rot="-67961">
              <a:off x="413147" y="490769"/>
              <a:ext cx="849296" cy="154418"/>
            </a:xfrm>
            <a:custGeom>
              <a:avLst/>
              <a:gdLst/>
              <a:ahLst/>
              <a:cxnLst/>
              <a:rect r="r" b="b" t="t" l="l"/>
              <a:pathLst>
                <a:path h="154418" w="849296">
                  <a:moveTo>
                    <a:pt x="0" y="0"/>
                  </a:moveTo>
                  <a:lnTo>
                    <a:pt x="849296" y="0"/>
                  </a:lnTo>
                  <a:lnTo>
                    <a:pt x="849296" y="154417"/>
                  </a:lnTo>
                  <a:lnTo>
                    <a:pt x="0" y="15441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2" id="32"/>
            <p:cNvSpPr/>
            <p:nvPr/>
          </p:nvSpPr>
          <p:spPr>
            <a:xfrm flipH="false" flipV="false" rot="-67961">
              <a:off x="976773" y="870378"/>
              <a:ext cx="335695" cy="335695"/>
            </a:xfrm>
            <a:custGeom>
              <a:avLst/>
              <a:gdLst/>
              <a:ahLst/>
              <a:cxnLst/>
              <a:rect r="r" b="b" t="t" l="l"/>
              <a:pathLst>
                <a:path h="335695" w="335695">
                  <a:moveTo>
                    <a:pt x="0" y="0"/>
                  </a:moveTo>
                  <a:lnTo>
                    <a:pt x="335695" y="0"/>
                  </a:lnTo>
                  <a:lnTo>
                    <a:pt x="335695" y="335694"/>
                  </a:lnTo>
                  <a:lnTo>
                    <a:pt x="0" y="33569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3" id="33"/>
            <p:cNvSpPr/>
            <p:nvPr/>
          </p:nvSpPr>
          <p:spPr>
            <a:xfrm flipH="false" flipV="false" rot="-67961">
              <a:off x="1694951" y="856178"/>
              <a:ext cx="335695" cy="335695"/>
            </a:xfrm>
            <a:custGeom>
              <a:avLst/>
              <a:gdLst/>
              <a:ahLst/>
              <a:cxnLst/>
              <a:rect r="r" b="b" t="t" l="l"/>
              <a:pathLst>
                <a:path h="335695" w="335695">
                  <a:moveTo>
                    <a:pt x="0" y="0"/>
                  </a:moveTo>
                  <a:lnTo>
                    <a:pt x="335694" y="0"/>
                  </a:lnTo>
                  <a:lnTo>
                    <a:pt x="335694" y="335695"/>
                  </a:lnTo>
                  <a:lnTo>
                    <a:pt x="0" y="33569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4" id="34"/>
            <p:cNvSpPr/>
            <p:nvPr/>
          </p:nvSpPr>
          <p:spPr>
            <a:xfrm flipH="false" flipV="false" rot="-67961">
              <a:off x="2462257" y="841007"/>
              <a:ext cx="335695" cy="335695"/>
            </a:xfrm>
            <a:custGeom>
              <a:avLst/>
              <a:gdLst/>
              <a:ahLst/>
              <a:cxnLst/>
              <a:rect r="r" b="b" t="t" l="l"/>
              <a:pathLst>
                <a:path h="335695" w="335695">
                  <a:moveTo>
                    <a:pt x="0" y="0"/>
                  </a:moveTo>
                  <a:lnTo>
                    <a:pt x="335695" y="0"/>
                  </a:lnTo>
                  <a:lnTo>
                    <a:pt x="335695" y="335695"/>
                  </a:lnTo>
                  <a:lnTo>
                    <a:pt x="0" y="33569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5" id="35"/>
            <p:cNvSpPr/>
            <p:nvPr/>
          </p:nvSpPr>
          <p:spPr>
            <a:xfrm flipH="false" flipV="false" rot="-67961">
              <a:off x="2980445" y="1305836"/>
              <a:ext cx="222257" cy="254009"/>
            </a:xfrm>
            <a:custGeom>
              <a:avLst/>
              <a:gdLst/>
              <a:ahLst/>
              <a:cxnLst/>
              <a:rect r="r" b="b" t="t" l="l"/>
              <a:pathLst>
                <a:path h="254009" w="222257">
                  <a:moveTo>
                    <a:pt x="0" y="0"/>
                  </a:moveTo>
                  <a:lnTo>
                    <a:pt x="222258" y="0"/>
                  </a:lnTo>
                  <a:lnTo>
                    <a:pt x="222258" y="254008"/>
                  </a:lnTo>
                  <a:lnTo>
                    <a:pt x="0" y="254008"/>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6" id="36"/>
            <p:cNvSpPr/>
            <p:nvPr/>
          </p:nvSpPr>
          <p:spPr>
            <a:xfrm flipH="false" flipV="false" rot="5332561">
              <a:off x="558527" y="-503545"/>
              <a:ext cx="2294367" cy="3367063"/>
            </a:xfrm>
            <a:custGeom>
              <a:avLst/>
              <a:gdLst/>
              <a:ahLst/>
              <a:cxnLst/>
              <a:rect r="r" b="b" t="t" l="l"/>
              <a:pathLst>
                <a:path h="3367063" w="2294367">
                  <a:moveTo>
                    <a:pt x="0" y="0"/>
                  </a:moveTo>
                  <a:lnTo>
                    <a:pt x="2294367" y="0"/>
                  </a:lnTo>
                  <a:lnTo>
                    <a:pt x="2294367" y="3367064"/>
                  </a:lnTo>
                  <a:lnTo>
                    <a:pt x="0" y="3367064"/>
                  </a:lnTo>
                  <a:lnTo>
                    <a:pt x="0" y="0"/>
                  </a:lnTo>
                  <a:close/>
                </a:path>
              </a:pathLst>
            </a:custGeom>
            <a:blipFill>
              <a:blip r:embed="rId25"/>
              <a:stretch>
                <a:fillRect l="-1699" t="0" r="-2080" b="0"/>
              </a:stretch>
            </a:blipFill>
          </p:spPr>
        </p:sp>
        <p:sp>
          <p:nvSpPr>
            <p:cNvPr name="Freeform 37" id="37"/>
            <p:cNvSpPr/>
            <p:nvPr/>
          </p:nvSpPr>
          <p:spPr>
            <a:xfrm flipH="false" flipV="false" rot="-67961">
              <a:off x="1233994" y="1216175"/>
              <a:ext cx="466741" cy="508017"/>
            </a:xfrm>
            <a:custGeom>
              <a:avLst/>
              <a:gdLst/>
              <a:ahLst/>
              <a:cxnLst/>
              <a:rect r="r" b="b" t="t" l="l"/>
              <a:pathLst>
                <a:path h="508017" w="466741">
                  <a:moveTo>
                    <a:pt x="0" y="0"/>
                  </a:moveTo>
                  <a:lnTo>
                    <a:pt x="466741" y="0"/>
                  </a:lnTo>
                  <a:lnTo>
                    <a:pt x="466741" y="508017"/>
                  </a:lnTo>
                  <a:lnTo>
                    <a:pt x="0" y="508017"/>
                  </a:lnTo>
                  <a:lnTo>
                    <a:pt x="0" y="0"/>
                  </a:lnTo>
                  <a:close/>
                </a:path>
              </a:pathLst>
            </a:custGeom>
            <a:blipFill>
              <a:blip r:embed="rId18"/>
              <a:stretch>
                <a:fillRect l="0" t="0" r="0" b="0"/>
              </a:stretch>
            </a:blipFill>
          </p:spPr>
        </p:sp>
      </p:grpSp>
      <p:sp>
        <p:nvSpPr>
          <p:cNvPr name="Freeform 38" id="38"/>
          <p:cNvSpPr/>
          <p:nvPr/>
        </p:nvSpPr>
        <p:spPr>
          <a:xfrm flipH="false" flipV="false" rot="0">
            <a:off x="1028700" y="6907477"/>
            <a:ext cx="4066089" cy="2912798"/>
          </a:xfrm>
          <a:custGeom>
            <a:avLst/>
            <a:gdLst/>
            <a:ahLst/>
            <a:cxnLst/>
            <a:rect r="r" b="b" t="t" l="l"/>
            <a:pathLst>
              <a:path h="2912798" w="4066089">
                <a:moveTo>
                  <a:pt x="0" y="0"/>
                </a:moveTo>
                <a:lnTo>
                  <a:pt x="4066089" y="0"/>
                </a:lnTo>
                <a:lnTo>
                  <a:pt x="4066089" y="2912798"/>
                </a:lnTo>
                <a:lnTo>
                  <a:pt x="0" y="291279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39" id="39"/>
          <p:cNvSpPr txBox="true"/>
          <p:nvPr/>
        </p:nvSpPr>
        <p:spPr>
          <a:xfrm rot="0">
            <a:off x="1028700" y="1054297"/>
            <a:ext cx="13495953"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Later that evening… can you guess what Smartie was doing?</a:t>
            </a:r>
          </a:p>
          <a:p>
            <a:pPr>
              <a:lnSpc>
                <a:spcPts val="5040"/>
              </a:lnSpc>
            </a:pPr>
          </a:p>
          <a:p>
            <a:pPr>
              <a:lnSpc>
                <a:spcPts val="5040"/>
              </a:lnSpc>
            </a:pPr>
            <a:r>
              <a:rPr lang="en-US" sz="3600">
                <a:solidFill>
                  <a:srgbClr val="000000"/>
                </a:solidFill>
                <a:latin typeface="Mark Pro 2"/>
              </a:rPr>
              <a:t>That’s right! Smartie was having one last turn on his tablet and was trying to beat his top score from yesterday. His best friend from school, Zo, was online too and they were really enjoying themselves.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8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288896" y="84715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44953"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357957" y="51435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4"/>
            <a:stretch>
              <a:fillRect l="0" t="0" r="0" b="0"/>
            </a:stretch>
          </a:blipFill>
        </p:spPr>
      </p:sp>
      <p:sp>
        <p:nvSpPr>
          <p:cNvPr name="Freeform 9" id="9"/>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10" id="10"/>
          <p:cNvSpPr/>
          <p:nvPr/>
        </p:nvSpPr>
        <p:spPr>
          <a:xfrm flipH="false" flipV="false" rot="0">
            <a:off x="11288896" y="4541278"/>
            <a:ext cx="5147022" cy="5278997"/>
          </a:xfrm>
          <a:custGeom>
            <a:avLst/>
            <a:gdLst/>
            <a:ahLst/>
            <a:cxnLst/>
            <a:rect r="r" b="b" t="t" l="l"/>
            <a:pathLst>
              <a:path h="5278997" w="5147022">
                <a:moveTo>
                  <a:pt x="0" y="0"/>
                </a:moveTo>
                <a:lnTo>
                  <a:pt x="5147022" y="0"/>
                </a:lnTo>
                <a:lnTo>
                  <a:pt x="5147022" y="5278997"/>
                </a:lnTo>
                <a:lnTo>
                  <a:pt x="0" y="5278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78654">
            <a:off x="2799391" y="4570194"/>
            <a:ext cx="7245563" cy="5012379"/>
            <a:chOff x="0" y="0"/>
            <a:chExt cx="9660750" cy="6683172"/>
          </a:xfrm>
        </p:grpSpPr>
        <p:sp>
          <p:nvSpPr>
            <p:cNvPr name="Freeform 12" id="12"/>
            <p:cNvSpPr/>
            <p:nvPr/>
          </p:nvSpPr>
          <p:spPr>
            <a:xfrm flipH="false" flipV="false" rot="-67961">
              <a:off x="673501" y="156086"/>
              <a:ext cx="6185220" cy="2412236"/>
            </a:xfrm>
            <a:custGeom>
              <a:avLst/>
              <a:gdLst/>
              <a:ahLst/>
              <a:cxnLst/>
              <a:rect r="r" b="b" t="t" l="l"/>
              <a:pathLst>
                <a:path h="2412236" w="6185220">
                  <a:moveTo>
                    <a:pt x="0" y="0"/>
                  </a:moveTo>
                  <a:lnTo>
                    <a:pt x="6185220" y="0"/>
                  </a:lnTo>
                  <a:lnTo>
                    <a:pt x="6185220" y="2412236"/>
                  </a:lnTo>
                  <a:lnTo>
                    <a:pt x="0" y="2412236"/>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67961">
              <a:off x="982013" y="2707065"/>
              <a:ext cx="4782791" cy="1865289"/>
            </a:xfrm>
            <a:custGeom>
              <a:avLst/>
              <a:gdLst/>
              <a:ahLst/>
              <a:cxnLst/>
              <a:rect r="r" b="b" t="t" l="l"/>
              <a:pathLst>
                <a:path h="1865289" w="4782791">
                  <a:moveTo>
                    <a:pt x="0" y="0"/>
                  </a:moveTo>
                  <a:lnTo>
                    <a:pt x="4782791" y="0"/>
                  </a:lnTo>
                  <a:lnTo>
                    <a:pt x="4782791" y="1865289"/>
                  </a:lnTo>
                  <a:lnTo>
                    <a:pt x="0" y="1865289"/>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67961">
              <a:off x="837493" y="260792"/>
              <a:ext cx="8592745" cy="5933786"/>
            </a:xfrm>
            <a:custGeom>
              <a:avLst/>
              <a:gdLst/>
              <a:ahLst/>
              <a:cxnLst/>
              <a:rect r="r" b="b" t="t" l="l"/>
              <a:pathLst>
                <a:path h="5933786" w="8592745">
                  <a:moveTo>
                    <a:pt x="0" y="0"/>
                  </a:moveTo>
                  <a:lnTo>
                    <a:pt x="8592746" y="0"/>
                  </a:lnTo>
                  <a:lnTo>
                    <a:pt x="8592746" y="5933786"/>
                  </a:lnTo>
                  <a:lnTo>
                    <a:pt x="0" y="5933786"/>
                  </a:lnTo>
                  <a:lnTo>
                    <a:pt x="0" y="0"/>
                  </a:lnTo>
                  <a:close/>
                </a:path>
              </a:pathLst>
            </a:custGeom>
            <a:blipFill>
              <a:blip r:embed="rId8">
                <a:extLst>
                  <a:ext uri="{96DAC541-7B7A-43D3-8B79-37D633B846F1}">
                    <asvg:svgBlip xmlns:asvg="http://schemas.microsoft.com/office/drawing/2016/SVG/main" r:embed="rId9"/>
                  </a:ext>
                </a:extLst>
              </a:blip>
              <a:stretch>
                <a:fillRect l="-16157" t="0" r="-31384" b="-113655"/>
              </a:stretch>
            </a:blipFill>
          </p:spPr>
        </p:sp>
        <p:sp>
          <p:nvSpPr>
            <p:cNvPr name="Freeform 15" id="15"/>
            <p:cNvSpPr/>
            <p:nvPr/>
          </p:nvSpPr>
          <p:spPr>
            <a:xfrm flipH="false" flipV="false" rot="-67961">
              <a:off x="3786369" y="5217171"/>
              <a:ext cx="184273" cy="184273"/>
            </a:xfrm>
            <a:custGeom>
              <a:avLst/>
              <a:gdLst/>
              <a:ahLst/>
              <a:cxnLst/>
              <a:rect r="r" b="b" t="t" l="l"/>
              <a:pathLst>
                <a:path h="184273" w="184273">
                  <a:moveTo>
                    <a:pt x="0" y="0"/>
                  </a:moveTo>
                  <a:lnTo>
                    <a:pt x="184273" y="0"/>
                  </a:lnTo>
                  <a:lnTo>
                    <a:pt x="184273" y="184273"/>
                  </a:lnTo>
                  <a:lnTo>
                    <a:pt x="0" y="1842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67961">
              <a:off x="4032325" y="5393613"/>
              <a:ext cx="121889" cy="121889"/>
            </a:xfrm>
            <a:custGeom>
              <a:avLst/>
              <a:gdLst/>
              <a:ahLst/>
              <a:cxnLst/>
              <a:rect r="r" b="b" t="t" l="l"/>
              <a:pathLst>
                <a:path h="121889" w="121889">
                  <a:moveTo>
                    <a:pt x="0" y="0"/>
                  </a:moveTo>
                  <a:lnTo>
                    <a:pt x="121889" y="0"/>
                  </a:lnTo>
                  <a:lnTo>
                    <a:pt x="121889" y="121889"/>
                  </a:lnTo>
                  <a:lnTo>
                    <a:pt x="0" y="1218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67961">
              <a:off x="3791448" y="5520580"/>
              <a:ext cx="92137" cy="92137"/>
            </a:xfrm>
            <a:custGeom>
              <a:avLst/>
              <a:gdLst/>
              <a:ahLst/>
              <a:cxnLst/>
              <a:rect r="r" b="b" t="t" l="l"/>
              <a:pathLst>
                <a:path h="92137" w="92137">
                  <a:moveTo>
                    <a:pt x="0" y="0"/>
                  </a:moveTo>
                  <a:lnTo>
                    <a:pt x="92136" y="0"/>
                  </a:lnTo>
                  <a:lnTo>
                    <a:pt x="92136" y="92136"/>
                  </a:lnTo>
                  <a:lnTo>
                    <a:pt x="0" y="921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67961">
              <a:off x="3582674" y="5405959"/>
              <a:ext cx="138205" cy="138205"/>
            </a:xfrm>
            <a:custGeom>
              <a:avLst/>
              <a:gdLst/>
              <a:ahLst/>
              <a:cxnLst/>
              <a:rect r="r" b="b" t="t" l="l"/>
              <a:pathLst>
                <a:path h="138205" w="138205">
                  <a:moveTo>
                    <a:pt x="0" y="0"/>
                  </a:moveTo>
                  <a:lnTo>
                    <a:pt x="138205" y="0"/>
                  </a:lnTo>
                  <a:lnTo>
                    <a:pt x="138205" y="138205"/>
                  </a:lnTo>
                  <a:lnTo>
                    <a:pt x="0" y="13820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67961">
              <a:off x="3588402" y="5672389"/>
              <a:ext cx="184273" cy="184273"/>
            </a:xfrm>
            <a:custGeom>
              <a:avLst/>
              <a:gdLst/>
              <a:ahLst/>
              <a:cxnLst/>
              <a:rect r="r" b="b" t="t" l="l"/>
              <a:pathLst>
                <a:path h="184273" w="184273">
                  <a:moveTo>
                    <a:pt x="0" y="0"/>
                  </a:moveTo>
                  <a:lnTo>
                    <a:pt x="184273" y="0"/>
                  </a:lnTo>
                  <a:lnTo>
                    <a:pt x="184273" y="184273"/>
                  </a:lnTo>
                  <a:lnTo>
                    <a:pt x="0" y="1842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0" id="20"/>
            <p:cNvGrpSpPr/>
            <p:nvPr/>
          </p:nvGrpSpPr>
          <p:grpSpPr>
            <a:xfrm rot="-67961">
              <a:off x="787571" y="261286"/>
              <a:ext cx="8592745" cy="882949"/>
              <a:chOff x="0" y="0"/>
              <a:chExt cx="1909110" cy="196171"/>
            </a:xfrm>
          </p:grpSpPr>
          <p:sp>
            <p:nvSpPr>
              <p:cNvPr name="Freeform 21" id="21"/>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2" id="22"/>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3" id="23"/>
            <p:cNvSpPr/>
            <p:nvPr/>
          </p:nvSpPr>
          <p:spPr>
            <a:xfrm flipH="false" flipV="false" rot="-67961">
              <a:off x="8155487" y="330458"/>
              <a:ext cx="531586" cy="590651"/>
            </a:xfrm>
            <a:custGeom>
              <a:avLst/>
              <a:gdLst/>
              <a:ahLst/>
              <a:cxnLst/>
              <a:rect r="r" b="b" t="t" l="l"/>
              <a:pathLst>
                <a:path h="590651" w="531586">
                  <a:moveTo>
                    <a:pt x="0" y="0"/>
                  </a:moveTo>
                  <a:lnTo>
                    <a:pt x="531586" y="0"/>
                  </a:lnTo>
                  <a:lnTo>
                    <a:pt x="531586" y="590652"/>
                  </a:lnTo>
                  <a:lnTo>
                    <a:pt x="0" y="590652"/>
                  </a:lnTo>
                  <a:lnTo>
                    <a:pt x="0" y="0"/>
                  </a:lnTo>
                  <a:close/>
                </a:path>
              </a:pathLst>
            </a:custGeom>
            <a:blipFill>
              <a:blip r:embed="rId12"/>
              <a:stretch>
                <a:fillRect l="0" t="0" r="0" b="0"/>
              </a:stretch>
            </a:blipFill>
          </p:spPr>
        </p:sp>
        <p:sp>
          <p:nvSpPr>
            <p:cNvPr name="Freeform 24" id="24"/>
            <p:cNvSpPr/>
            <p:nvPr/>
          </p:nvSpPr>
          <p:spPr>
            <a:xfrm flipH="false" flipV="false" rot="-67961">
              <a:off x="7489727" y="288046"/>
              <a:ext cx="554217" cy="657824"/>
            </a:xfrm>
            <a:custGeom>
              <a:avLst/>
              <a:gdLst/>
              <a:ahLst/>
              <a:cxnLst/>
              <a:rect r="r" b="b" t="t" l="l"/>
              <a:pathLst>
                <a:path h="657824" w="554217">
                  <a:moveTo>
                    <a:pt x="0" y="0"/>
                  </a:moveTo>
                  <a:lnTo>
                    <a:pt x="554217" y="0"/>
                  </a:lnTo>
                  <a:lnTo>
                    <a:pt x="554217" y="657824"/>
                  </a:lnTo>
                  <a:lnTo>
                    <a:pt x="0" y="657824"/>
                  </a:lnTo>
                  <a:lnTo>
                    <a:pt x="0" y="0"/>
                  </a:lnTo>
                  <a:close/>
                </a:path>
              </a:pathLst>
            </a:custGeom>
            <a:blipFill>
              <a:blip r:embed="rId13"/>
              <a:stretch>
                <a:fillRect l="0" t="0" r="0" b="0"/>
              </a:stretch>
            </a:blipFill>
          </p:spPr>
        </p:sp>
        <p:sp>
          <p:nvSpPr>
            <p:cNvPr name="TextBox 25" id="25"/>
            <p:cNvSpPr txBox="true"/>
            <p:nvPr/>
          </p:nvSpPr>
          <p:spPr>
            <a:xfrm rot="-67961">
              <a:off x="1058104" y="488146"/>
              <a:ext cx="4516518" cy="537232"/>
            </a:xfrm>
            <a:prstGeom prst="rect">
              <a:avLst/>
            </a:prstGeom>
          </p:spPr>
          <p:txBody>
            <a:bodyPr anchor="t" rtlCol="false" tIns="0" lIns="0" bIns="0" rIns="0">
              <a:spAutoFit/>
            </a:bodyPr>
            <a:lstStyle/>
            <a:p>
              <a:pPr algn="ctr">
                <a:lnSpc>
                  <a:spcPts val="2619"/>
                </a:lnSpc>
              </a:pPr>
              <a:r>
                <a:rPr lang="en-US" sz="2846" spc="199">
                  <a:solidFill>
                    <a:srgbClr val="FFFFFF"/>
                  </a:solidFill>
                  <a:latin typeface="SCR-N Seven Bold"/>
                </a:rPr>
                <a:t>SNOWCRAFT</a:t>
              </a:r>
            </a:p>
          </p:txBody>
        </p:sp>
        <p:sp>
          <p:nvSpPr>
            <p:cNvPr name="Freeform 26" id="26"/>
            <p:cNvSpPr/>
            <p:nvPr/>
          </p:nvSpPr>
          <p:spPr>
            <a:xfrm flipH="false" flipV="false" rot="-67961">
              <a:off x="5398825" y="384127"/>
              <a:ext cx="616328" cy="615557"/>
            </a:xfrm>
            <a:custGeom>
              <a:avLst/>
              <a:gdLst/>
              <a:ahLst/>
              <a:cxnLst/>
              <a:rect r="r" b="b" t="t" l="l"/>
              <a:pathLst>
                <a:path h="615557" w="616328">
                  <a:moveTo>
                    <a:pt x="0" y="0"/>
                  </a:moveTo>
                  <a:lnTo>
                    <a:pt x="616327" y="0"/>
                  </a:lnTo>
                  <a:lnTo>
                    <a:pt x="616327" y="615557"/>
                  </a:lnTo>
                  <a:lnTo>
                    <a:pt x="0" y="61555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7" id="27"/>
            <p:cNvSpPr/>
            <p:nvPr/>
          </p:nvSpPr>
          <p:spPr>
            <a:xfrm flipH="false" flipV="false" rot="-67961">
              <a:off x="880268" y="4526165"/>
              <a:ext cx="4761694" cy="1767779"/>
            </a:xfrm>
            <a:custGeom>
              <a:avLst/>
              <a:gdLst/>
              <a:ahLst/>
              <a:cxnLst/>
              <a:rect r="r" b="b" t="t" l="l"/>
              <a:pathLst>
                <a:path h="1767779" w="4761694">
                  <a:moveTo>
                    <a:pt x="0" y="0"/>
                  </a:moveTo>
                  <a:lnTo>
                    <a:pt x="4761694" y="0"/>
                  </a:lnTo>
                  <a:lnTo>
                    <a:pt x="4761694" y="1767779"/>
                  </a:lnTo>
                  <a:lnTo>
                    <a:pt x="0" y="1767779"/>
                  </a:lnTo>
                  <a:lnTo>
                    <a:pt x="0" y="0"/>
                  </a:lnTo>
                  <a:close/>
                </a:path>
              </a:pathLst>
            </a:custGeom>
            <a:blipFill>
              <a:blip r:embed="rId16"/>
              <a:stretch>
                <a:fillRect l="0" t="0" r="0" b="0"/>
              </a:stretch>
            </a:blipFill>
          </p:spPr>
        </p:sp>
        <p:sp>
          <p:nvSpPr>
            <p:cNvPr name="Freeform 28" id="28"/>
            <p:cNvSpPr/>
            <p:nvPr/>
          </p:nvSpPr>
          <p:spPr>
            <a:xfrm flipH="false" flipV="false" rot="-67961">
              <a:off x="5491783" y="4543179"/>
              <a:ext cx="4012375" cy="1667005"/>
            </a:xfrm>
            <a:custGeom>
              <a:avLst/>
              <a:gdLst/>
              <a:ahLst/>
              <a:cxnLst/>
              <a:rect r="r" b="b" t="t" l="l"/>
              <a:pathLst>
                <a:path h="1667005" w="4012375">
                  <a:moveTo>
                    <a:pt x="0" y="0"/>
                  </a:moveTo>
                  <a:lnTo>
                    <a:pt x="4012375" y="0"/>
                  </a:lnTo>
                  <a:lnTo>
                    <a:pt x="4012375" y="1667005"/>
                  </a:lnTo>
                  <a:lnTo>
                    <a:pt x="0" y="1667005"/>
                  </a:lnTo>
                  <a:lnTo>
                    <a:pt x="0" y="0"/>
                  </a:lnTo>
                  <a:close/>
                </a:path>
              </a:pathLst>
            </a:custGeom>
            <a:blipFill>
              <a:blip r:embed="rId16"/>
              <a:stretch>
                <a:fillRect l="0" t="-6045" r="-18675" b="0"/>
              </a:stretch>
            </a:blipFill>
          </p:spPr>
        </p:sp>
        <p:sp>
          <p:nvSpPr>
            <p:cNvPr name="Freeform 29" id="29"/>
            <p:cNvSpPr/>
            <p:nvPr/>
          </p:nvSpPr>
          <p:spPr>
            <a:xfrm flipH="false" flipV="false" rot="-67961">
              <a:off x="1145413" y="3444066"/>
              <a:ext cx="1321755" cy="1438645"/>
            </a:xfrm>
            <a:custGeom>
              <a:avLst/>
              <a:gdLst/>
              <a:ahLst/>
              <a:cxnLst/>
              <a:rect r="r" b="b" t="t" l="l"/>
              <a:pathLst>
                <a:path h="1438645" w="1321755">
                  <a:moveTo>
                    <a:pt x="0" y="0"/>
                  </a:moveTo>
                  <a:lnTo>
                    <a:pt x="1321756" y="0"/>
                  </a:lnTo>
                  <a:lnTo>
                    <a:pt x="1321756" y="1438645"/>
                  </a:lnTo>
                  <a:lnTo>
                    <a:pt x="0" y="1438645"/>
                  </a:lnTo>
                  <a:lnTo>
                    <a:pt x="0" y="0"/>
                  </a:lnTo>
                  <a:close/>
                </a:path>
              </a:pathLst>
            </a:custGeom>
            <a:blipFill>
              <a:blip r:embed="rId17"/>
              <a:stretch>
                <a:fillRect l="0" t="0" r="0" b="0"/>
              </a:stretch>
            </a:blipFill>
          </p:spPr>
        </p:sp>
        <p:sp>
          <p:nvSpPr>
            <p:cNvPr name="Freeform 30" id="30"/>
            <p:cNvSpPr/>
            <p:nvPr/>
          </p:nvSpPr>
          <p:spPr>
            <a:xfrm flipH="false" flipV="false" rot="-67961">
              <a:off x="1169983" y="1389800"/>
              <a:ext cx="2405109" cy="437292"/>
            </a:xfrm>
            <a:custGeom>
              <a:avLst/>
              <a:gdLst/>
              <a:ahLst/>
              <a:cxnLst/>
              <a:rect r="r" b="b" t="t" l="l"/>
              <a:pathLst>
                <a:path h="437292" w="2405109">
                  <a:moveTo>
                    <a:pt x="0" y="0"/>
                  </a:moveTo>
                  <a:lnTo>
                    <a:pt x="2405109" y="0"/>
                  </a:lnTo>
                  <a:lnTo>
                    <a:pt x="2405109" y="437292"/>
                  </a:lnTo>
                  <a:lnTo>
                    <a:pt x="0" y="43729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1" id="31"/>
            <p:cNvSpPr/>
            <p:nvPr/>
          </p:nvSpPr>
          <p:spPr>
            <a:xfrm flipH="false" flipV="false" rot="-67961">
              <a:off x="2766109" y="2464809"/>
              <a:ext cx="950648" cy="950648"/>
            </a:xfrm>
            <a:custGeom>
              <a:avLst/>
              <a:gdLst/>
              <a:ahLst/>
              <a:cxnLst/>
              <a:rect r="r" b="b" t="t" l="l"/>
              <a:pathLst>
                <a:path h="950648" w="950648">
                  <a:moveTo>
                    <a:pt x="0" y="0"/>
                  </a:moveTo>
                  <a:lnTo>
                    <a:pt x="950648" y="0"/>
                  </a:lnTo>
                  <a:lnTo>
                    <a:pt x="950648" y="950648"/>
                  </a:lnTo>
                  <a:lnTo>
                    <a:pt x="0" y="95064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2" id="32"/>
            <p:cNvSpPr/>
            <p:nvPr/>
          </p:nvSpPr>
          <p:spPr>
            <a:xfrm flipH="false" flipV="false" rot="-67961">
              <a:off x="4799904" y="2424597"/>
              <a:ext cx="950648" cy="950648"/>
            </a:xfrm>
            <a:custGeom>
              <a:avLst/>
              <a:gdLst/>
              <a:ahLst/>
              <a:cxnLst/>
              <a:rect r="r" b="b" t="t" l="l"/>
              <a:pathLst>
                <a:path h="950648" w="950648">
                  <a:moveTo>
                    <a:pt x="0" y="0"/>
                  </a:moveTo>
                  <a:lnTo>
                    <a:pt x="950648" y="0"/>
                  </a:lnTo>
                  <a:lnTo>
                    <a:pt x="950648" y="950648"/>
                  </a:lnTo>
                  <a:lnTo>
                    <a:pt x="0" y="95064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3" id="33"/>
            <p:cNvSpPr/>
            <p:nvPr/>
          </p:nvSpPr>
          <p:spPr>
            <a:xfrm flipH="false" flipV="false" rot="-67961">
              <a:off x="6972827" y="2381634"/>
              <a:ext cx="950648" cy="950648"/>
            </a:xfrm>
            <a:custGeom>
              <a:avLst/>
              <a:gdLst/>
              <a:ahLst/>
              <a:cxnLst/>
              <a:rect r="r" b="b" t="t" l="l"/>
              <a:pathLst>
                <a:path h="950648" w="950648">
                  <a:moveTo>
                    <a:pt x="0" y="0"/>
                  </a:moveTo>
                  <a:lnTo>
                    <a:pt x="950648" y="0"/>
                  </a:lnTo>
                  <a:lnTo>
                    <a:pt x="950648" y="950649"/>
                  </a:lnTo>
                  <a:lnTo>
                    <a:pt x="0" y="95064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4" id="34"/>
            <p:cNvSpPr/>
            <p:nvPr/>
          </p:nvSpPr>
          <p:spPr>
            <a:xfrm flipH="false" flipV="false" rot="-67961">
              <a:off x="8440275" y="3697976"/>
              <a:ext cx="629407" cy="719323"/>
            </a:xfrm>
            <a:custGeom>
              <a:avLst/>
              <a:gdLst/>
              <a:ahLst/>
              <a:cxnLst/>
              <a:rect r="r" b="b" t="t" l="l"/>
              <a:pathLst>
                <a:path h="719323" w="629407">
                  <a:moveTo>
                    <a:pt x="0" y="0"/>
                  </a:moveTo>
                  <a:lnTo>
                    <a:pt x="629407" y="0"/>
                  </a:lnTo>
                  <a:lnTo>
                    <a:pt x="629407" y="719323"/>
                  </a:lnTo>
                  <a:lnTo>
                    <a:pt x="0" y="71932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5" id="35"/>
            <p:cNvSpPr/>
            <p:nvPr/>
          </p:nvSpPr>
          <p:spPr>
            <a:xfrm flipH="false" flipV="false" rot="5332561">
              <a:off x="1581684" y="-1425980"/>
              <a:ext cx="6497382" cy="9535133"/>
            </a:xfrm>
            <a:custGeom>
              <a:avLst/>
              <a:gdLst/>
              <a:ahLst/>
              <a:cxnLst/>
              <a:rect r="r" b="b" t="t" l="l"/>
              <a:pathLst>
                <a:path h="9535133" w="6497382">
                  <a:moveTo>
                    <a:pt x="0" y="0"/>
                  </a:moveTo>
                  <a:lnTo>
                    <a:pt x="6497382" y="0"/>
                  </a:lnTo>
                  <a:lnTo>
                    <a:pt x="6497382" y="9535132"/>
                  </a:lnTo>
                  <a:lnTo>
                    <a:pt x="0" y="9535132"/>
                  </a:lnTo>
                  <a:lnTo>
                    <a:pt x="0" y="0"/>
                  </a:lnTo>
                  <a:close/>
                </a:path>
              </a:pathLst>
            </a:custGeom>
            <a:blipFill>
              <a:blip r:embed="rId24"/>
              <a:stretch>
                <a:fillRect l="-1699" t="0" r="-2080" b="0"/>
              </a:stretch>
            </a:blipFill>
          </p:spPr>
        </p:sp>
        <p:sp>
          <p:nvSpPr>
            <p:cNvPr name="Freeform 36" id="36"/>
            <p:cNvSpPr/>
            <p:nvPr/>
          </p:nvSpPr>
          <p:spPr>
            <a:xfrm flipH="false" flipV="false" rot="-67961">
              <a:off x="3494529" y="3444066"/>
              <a:ext cx="1321755" cy="1438645"/>
            </a:xfrm>
            <a:custGeom>
              <a:avLst/>
              <a:gdLst/>
              <a:ahLst/>
              <a:cxnLst/>
              <a:rect r="r" b="b" t="t" l="l"/>
              <a:pathLst>
                <a:path h="1438645" w="1321755">
                  <a:moveTo>
                    <a:pt x="0" y="0"/>
                  </a:moveTo>
                  <a:lnTo>
                    <a:pt x="1321756" y="0"/>
                  </a:lnTo>
                  <a:lnTo>
                    <a:pt x="1321756" y="1438645"/>
                  </a:lnTo>
                  <a:lnTo>
                    <a:pt x="0" y="1438645"/>
                  </a:lnTo>
                  <a:lnTo>
                    <a:pt x="0" y="0"/>
                  </a:lnTo>
                  <a:close/>
                </a:path>
              </a:pathLst>
            </a:custGeom>
            <a:blipFill>
              <a:blip r:embed="rId17"/>
              <a:stretch>
                <a:fillRect l="0" t="0" r="0" b="0"/>
              </a:stretch>
            </a:blipFill>
          </p:spPr>
        </p:sp>
      </p:grpSp>
      <p:sp>
        <p:nvSpPr>
          <p:cNvPr name="Freeform 37" id="37"/>
          <p:cNvSpPr/>
          <p:nvPr/>
        </p:nvSpPr>
        <p:spPr>
          <a:xfrm flipH="false" flipV="false" rot="0">
            <a:off x="-2033044" y="7015142"/>
            <a:ext cx="4066089" cy="2912798"/>
          </a:xfrm>
          <a:custGeom>
            <a:avLst/>
            <a:gdLst/>
            <a:ahLst/>
            <a:cxnLst/>
            <a:rect r="r" b="b" t="t" l="l"/>
            <a:pathLst>
              <a:path h="2912798" w="4066089">
                <a:moveTo>
                  <a:pt x="0" y="0"/>
                </a:moveTo>
                <a:lnTo>
                  <a:pt x="4066088" y="0"/>
                </a:lnTo>
                <a:lnTo>
                  <a:pt x="4066088" y="2912798"/>
                </a:lnTo>
                <a:lnTo>
                  <a:pt x="0" y="291279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TextBox 38" id="38"/>
          <p:cNvSpPr txBox="true"/>
          <p:nvPr/>
        </p:nvSpPr>
        <p:spPr>
          <a:xfrm rot="0">
            <a:off x="1028700" y="879105"/>
            <a:ext cx="11966794"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All of a sudden, the other players started saying unkind things and being mean to Zo.</a:t>
            </a:r>
          </a:p>
          <a:p>
            <a:pPr>
              <a:lnSpc>
                <a:spcPts val="5040"/>
              </a:lnSpc>
            </a:pPr>
          </a:p>
          <a:p>
            <a:pPr>
              <a:lnSpc>
                <a:spcPts val="5040"/>
              </a:lnSpc>
            </a:pPr>
            <a:r>
              <a:rPr lang="en-US" sz="3600">
                <a:solidFill>
                  <a:srgbClr val="000000"/>
                </a:solidFill>
                <a:latin typeface="Mark Pro 2"/>
              </a:rPr>
              <a:t>One player said, “You’re not very good at this game, are you?”  </a:t>
            </a:r>
          </a:p>
        </p:txBody>
      </p:sp>
      <p:sp>
        <p:nvSpPr>
          <p:cNvPr name="Freeform 39" id="39"/>
          <p:cNvSpPr/>
          <p:nvPr/>
        </p:nvSpPr>
        <p:spPr>
          <a:xfrm flipH="false" flipV="false" rot="0">
            <a:off x="5961445" y="5582204"/>
            <a:ext cx="3593861" cy="1540868"/>
          </a:xfrm>
          <a:custGeom>
            <a:avLst/>
            <a:gdLst/>
            <a:ahLst/>
            <a:cxnLst/>
            <a:rect r="r" b="b" t="t" l="l"/>
            <a:pathLst>
              <a:path h="1540868" w="3593861">
                <a:moveTo>
                  <a:pt x="0" y="0"/>
                </a:moveTo>
                <a:lnTo>
                  <a:pt x="3593861" y="0"/>
                </a:lnTo>
                <a:lnTo>
                  <a:pt x="3593861" y="1540868"/>
                </a:lnTo>
                <a:lnTo>
                  <a:pt x="0" y="154086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40" id="40"/>
          <p:cNvSpPr txBox="true"/>
          <p:nvPr/>
        </p:nvSpPr>
        <p:spPr>
          <a:xfrm rot="0">
            <a:off x="5961191" y="5714231"/>
            <a:ext cx="3594369" cy="782424"/>
          </a:xfrm>
          <a:prstGeom prst="rect">
            <a:avLst/>
          </a:prstGeom>
        </p:spPr>
        <p:txBody>
          <a:bodyPr anchor="t" rtlCol="false" tIns="0" lIns="0" bIns="0" rIns="0">
            <a:spAutoFit/>
          </a:bodyPr>
          <a:lstStyle/>
          <a:p>
            <a:pPr algn="ctr">
              <a:lnSpc>
                <a:spcPts val="1916"/>
              </a:lnSpc>
            </a:pPr>
            <a:r>
              <a:rPr lang="en-US" sz="2082" spc="145">
                <a:solidFill>
                  <a:srgbClr val="000000"/>
                </a:solidFill>
                <a:latin typeface="SCR-N Seven Bold"/>
              </a:rPr>
              <a:t>YOU’RE NOT VERY GOOD AT THIS GAME, ARE YOU?</a:t>
            </a:r>
          </a:p>
        </p:txBody>
      </p:sp>
      <p:sp>
        <p:nvSpPr>
          <p:cNvPr name="Freeform 41" id="41"/>
          <p:cNvSpPr/>
          <p:nvPr/>
        </p:nvSpPr>
        <p:spPr>
          <a:xfrm flipH="false" flipV="false" rot="0">
            <a:off x="12201151" y="4784630"/>
            <a:ext cx="2210148" cy="3053256"/>
          </a:xfrm>
          <a:custGeom>
            <a:avLst/>
            <a:gdLst/>
            <a:ahLst/>
            <a:cxnLst/>
            <a:rect r="r" b="b" t="t" l="l"/>
            <a:pathLst>
              <a:path h="3053256" w="2210148">
                <a:moveTo>
                  <a:pt x="0" y="0"/>
                </a:moveTo>
                <a:lnTo>
                  <a:pt x="2210149" y="0"/>
                </a:lnTo>
                <a:lnTo>
                  <a:pt x="2210149" y="3053257"/>
                </a:lnTo>
                <a:lnTo>
                  <a:pt x="0" y="3053257"/>
                </a:lnTo>
                <a:lnTo>
                  <a:pt x="0" y="0"/>
                </a:lnTo>
                <a:close/>
              </a:path>
            </a:pathLst>
          </a:custGeom>
          <a:blipFill>
            <a:blip r:embed="rId29"/>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0" y="-5448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53341" y="548949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044953"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7259300" y="1604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4"/>
            <a:stretch>
              <a:fillRect l="0" t="0" r="0" b="0"/>
            </a:stretch>
          </a:blipFill>
        </p:spPr>
      </p:sp>
      <p:grpSp>
        <p:nvGrpSpPr>
          <p:cNvPr name="Group 7" id="7"/>
          <p:cNvGrpSpPr/>
          <p:nvPr/>
        </p:nvGrpSpPr>
        <p:grpSpPr>
          <a:xfrm rot="88876">
            <a:off x="5075556" y="3731985"/>
            <a:ext cx="8925739" cy="6174701"/>
            <a:chOff x="0" y="0"/>
            <a:chExt cx="11900985" cy="8232935"/>
          </a:xfrm>
        </p:grpSpPr>
        <p:sp>
          <p:nvSpPr>
            <p:cNvPr name="Freeform 8" id="8"/>
            <p:cNvSpPr/>
            <p:nvPr/>
          </p:nvSpPr>
          <p:spPr>
            <a:xfrm flipH="false" flipV="false" rot="0">
              <a:off x="3274197" y="1460232"/>
              <a:ext cx="6527827" cy="2545852"/>
            </a:xfrm>
            <a:custGeom>
              <a:avLst/>
              <a:gdLst/>
              <a:ahLst/>
              <a:cxnLst/>
              <a:rect r="r" b="b" t="t" l="l"/>
              <a:pathLst>
                <a:path h="2545852" w="6527827">
                  <a:moveTo>
                    <a:pt x="0" y="0"/>
                  </a:moveTo>
                  <a:lnTo>
                    <a:pt x="6527827" y="0"/>
                  </a:lnTo>
                  <a:lnTo>
                    <a:pt x="6527827" y="2545852"/>
                  </a:lnTo>
                  <a:lnTo>
                    <a:pt x="0" y="254585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67961">
              <a:off x="829680" y="192280"/>
              <a:ext cx="7619513" cy="2971610"/>
            </a:xfrm>
            <a:custGeom>
              <a:avLst/>
              <a:gdLst/>
              <a:ahLst/>
              <a:cxnLst/>
              <a:rect r="r" b="b" t="t" l="l"/>
              <a:pathLst>
                <a:path h="2971610" w="7619513">
                  <a:moveTo>
                    <a:pt x="0" y="0"/>
                  </a:moveTo>
                  <a:lnTo>
                    <a:pt x="7619513" y="0"/>
                  </a:lnTo>
                  <a:lnTo>
                    <a:pt x="7619513" y="2971611"/>
                  </a:lnTo>
                  <a:lnTo>
                    <a:pt x="0" y="297161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67961">
              <a:off x="1209732" y="3334808"/>
              <a:ext cx="5891875" cy="2297831"/>
            </a:xfrm>
            <a:custGeom>
              <a:avLst/>
              <a:gdLst/>
              <a:ahLst/>
              <a:cxnLst/>
              <a:rect r="r" b="b" t="t" l="l"/>
              <a:pathLst>
                <a:path h="2297831" w="5891875">
                  <a:moveTo>
                    <a:pt x="0" y="0"/>
                  </a:moveTo>
                  <a:lnTo>
                    <a:pt x="5891875" y="0"/>
                  </a:lnTo>
                  <a:lnTo>
                    <a:pt x="5891875" y="2297831"/>
                  </a:lnTo>
                  <a:lnTo>
                    <a:pt x="0" y="229783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67961">
              <a:off x="1031700" y="321267"/>
              <a:ext cx="10585320" cy="7309774"/>
            </a:xfrm>
            <a:custGeom>
              <a:avLst/>
              <a:gdLst/>
              <a:ahLst/>
              <a:cxnLst/>
              <a:rect r="r" b="b" t="t" l="l"/>
              <a:pathLst>
                <a:path h="7309774" w="10585320">
                  <a:moveTo>
                    <a:pt x="0" y="0"/>
                  </a:moveTo>
                  <a:lnTo>
                    <a:pt x="10585320" y="0"/>
                  </a:lnTo>
                  <a:lnTo>
                    <a:pt x="10585320" y="7309774"/>
                  </a:lnTo>
                  <a:lnTo>
                    <a:pt x="0" y="7309774"/>
                  </a:lnTo>
                  <a:lnTo>
                    <a:pt x="0" y="0"/>
                  </a:lnTo>
                  <a:close/>
                </a:path>
              </a:pathLst>
            </a:custGeom>
            <a:blipFill>
              <a:blip r:embed="rId5">
                <a:extLst>
                  <a:ext uri="{96DAC541-7B7A-43D3-8B79-37D633B846F1}">
                    <asvg:svgBlip xmlns:asvg="http://schemas.microsoft.com/office/drawing/2016/SVG/main" r:embed="rId6"/>
                  </a:ext>
                </a:extLst>
              </a:blip>
              <a:stretch>
                <a:fillRect l="-16157" t="0" r="-31384" b="-113655"/>
              </a:stretch>
            </a:blipFill>
          </p:spPr>
        </p:sp>
        <p:sp>
          <p:nvSpPr>
            <p:cNvPr name="Freeform 12" id="12"/>
            <p:cNvSpPr/>
            <p:nvPr/>
          </p:nvSpPr>
          <p:spPr>
            <a:xfrm flipH="false" flipV="false" rot="-67961">
              <a:off x="4664391" y="6426983"/>
              <a:ext cx="227004" cy="227004"/>
            </a:xfrm>
            <a:custGeom>
              <a:avLst/>
              <a:gdLst/>
              <a:ahLst/>
              <a:cxnLst/>
              <a:rect r="r" b="b" t="t" l="l"/>
              <a:pathLst>
                <a:path h="227004" w="227004">
                  <a:moveTo>
                    <a:pt x="0" y="0"/>
                  </a:moveTo>
                  <a:lnTo>
                    <a:pt x="227005" y="0"/>
                  </a:lnTo>
                  <a:lnTo>
                    <a:pt x="227005" y="227005"/>
                  </a:lnTo>
                  <a:lnTo>
                    <a:pt x="0" y="2270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67961">
              <a:off x="4967382" y="6644340"/>
              <a:ext cx="150154" cy="150154"/>
            </a:xfrm>
            <a:custGeom>
              <a:avLst/>
              <a:gdLst/>
              <a:ahLst/>
              <a:cxnLst/>
              <a:rect r="r" b="b" t="t" l="l"/>
              <a:pathLst>
                <a:path h="150154" w="150154">
                  <a:moveTo>
                    <a:pt x="0" y="0"/>
                  </a:moveTo>
                  <a:lnTo>
                    <a:pt x="150154" y="0"/>
                  </a:lnTo>
                  <a:lnTo>
                    <a:pt x="150154" y="150154"/>
                  </a:lnTo>
                  <a:lnTo>
                    <a:pt x="0" y="1501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67961">
              <a:off x="4670648" y="6800749"/>
              <a:ext cx="113502" cy="113502"/>
            </a:xfrm>
            <a:custGeom>
              <a:avLst/>
              <a:gdLst/>
              <a:ahLst/>
              <a:cxnLst/>
              <a:rect r="r" b="b" t="t" l="l"/>
              <a:pathLst>
                <a:path h="113502" w="113502">
                  <a:moveTo>
                    <a:pt x="0" y="0"/>
                  </a:moveTo>
                  <a:lnTo>
                    <a:pt x="113502" y="0"/>
                  </a:lnTo>
                  <a:lnTo>
                    <a:pt x="113502" y="113503"/>
                  </a:lnTo>
                  <a:lnTo>
                    <a:pt x="0" y="1135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67961">
              <a:off x="4413462" y="6659549"/>
              <a:ext cx="170253" cy="170253"/>
            </a:xfrm>
            <a:custGeom>
              <a:avLst/>
              <a:gdLst/>
              <a:ahLst/>
              <a:cxnLst/>
              <a:rect r="r" b="b" t="t" l="l"/>
              <a:pathLst>
                <a:path h="170253" w="170253">
                  <a:moveTo>
                    <a:pt x="0" y="0"/>
                  </a:moveTo>
                  <a:lnTo>
                    <a:pt x="170253" y="0"/>
                  </a:lnTo>
                  <a:lnTo>
                    <a:pt x="170253" y="170253"/>
                  </a:lnTo>
                  <a:lnTo>
                    <a:pt x="0" y="17025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67961">
              <a:off x="4420518" y="6987761"/>
              <a:ext cx="227004" cy="227004"/>
            </a:xfrm>
            <a:custGeom>
              <a:avLst/>
              <a:gdLst/>
              <a:ahLst/>
              <a:cxnLst/>
              <a:rect r="r" b="b" t="t" l="l"/>
              <a:pathLst>
                <a:path h="227004" w="227004">
                  <a:moveTo>
                    <a:pt x="0" y="0"/>
                  </a:moveTo>
                  <a:lnTo>
                    <a:pt x="227004" y="0"/>
                  </a:lnTo>
                  <a:lnTo>
                    <a:pt x="227004" y="227005"/>
                  </a:lnTo>
                  <a:lnTo>
                    <a:pt x="0" y="2270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7" id="17"/>
            <p:cNvGrpSpPr/>
            <p:nvPr/>
          </p:nvGrpSpPr>
          <p:grpSpPr>
            <a:xfrm rot="-67961">
              <a:off x="970201" y="321875"/>
              <a:ext cx="10585320" cy="1087696"/>
              <a:chOff x="0" y="0"/>
              <a:chExt cx="1909110" cy="196171"/>
            </a:xfrm>
          </p:grpSpPr>
          <p:sp>
            <p:nvSpPr>
              <p:cNvPr name="Freeform 18" id="18"/>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9" id="19"/>
              <p:cNvSpPr txBox="true"/>
              <p:nvPr/>
            </p:nvSpPr>
            <p:spPr>
              <a:xfrm>
                <a:off x="0" y="-38100"/>
                <a:ext cx="1909110" cy="234271"/>
              </a:xfrm>
              <a:prstGeom prst="rect">
                <a:avLst/>
              </a:prstGeom>
            </p:spPr>
            <p:txBody>
              <a:bodyPr anchor="ctr" rtlCol="false" tIns="39825" lIns="39825" bIns="39825" rIns="39825"/>
              <a:lstStyle/>
              <a:p>
                <a:pPr algn="ctr">
                  <a:lnSpc>
                    <a:spcPts val="2660"/>
                  </a:lnSpc>
                  <a:spcBef>
                    <a:spcPct val="0"/>
                  </a:spcBef>
                </a:pPr>
              </a:p>
            </p:txBody>
          </p:sp>
        </p:grpSp>
        <p:sp>
          <p:nvSpPr>
            <p:cNvPr name="Freeform 20" id="20"/>
            <p:cNvSpPr/>
            <p:nvPr/>
          </p:nvSpPr>
          <p:spPr>
            <a:xfrm flipH="false" flipV="false" rot="-67961">
              <a:off x="10046666" y="407089"/>
              <a:ext cx="654856" cy="727618"/>
            </a:xfrm>
            <a:custGeom>
              <a:avLst/>
              <a:gdLst/>
              <a:ahLst/>
              <a:cxnLst/>
              <a:rect r="r" b="b" t="t" l="l"/>
              <a:pathLst>
                <a:path h="727618" w="654856">
                  <a:moveTo>
                    <a:pt x="0" y="0"/>
                  </a:moveTo>
                  <a:lnTo>
                    <a:pt x="654856" y="0"/>
                  </a:lnTo>
                  <a:lnTo>
                    <a:pt x="654856" y="727617"/>
                  </a:lnTo>
                  <a:lnTo>
                    <a:pt x="0" y="727617"/>
                  </a:lnTo>
                  <a:lnTo>
                    <a:pt x="0" y="0"/>
                  </a:lnTo>
                  <a:close/>
                </a:path>
              </a:pathLst>
            </a:custGeom>
            <a:blipFill>
              <a:blip r:embed="rId9"/>
              <a:stretch>
                <a:fillRect l="0" t="0" r="0" b="0"/>
              </a:stretch>
            </a:blipFill>
          </p:spPr>
        </p:sp>
        <p:sp>
          <p:nvSpPr>
            <p:cNvPr name="Freeform 21" id="21"/>
            <p:cNvSpPr/>
            <p:nvPr/>
          </p:nvSpPr>
          <p:spPr>
            <a:xfrm flipH="false" flipV="false" rot="-67961">
              <a:off x="9226523" y="354841"/>
              <a:ext cx="682734" cy="810367"/>
            </a:xfrm>
            <a:custGeom>
              <a:avLst/>
              <a:gdLst/>
              <a:ahLst/>
              <a:cxnLst/>
              <a:rect r="r" b="b" t="t" l="l"/>
              <a:pathLst>
                <a:path h="810367" w="682734">
                  <a:moveTo>
                    <a:pt x="0" y="0"/>
                  </a:moveTo>
                  <a:lnTo>
                    <a:pt x="682734" y="0"/>
                  </a:lnTo>
                  <a:lnTo>
                    <a:pt x="682734" y="810367"/>
                  </a:lnTo>
                  <a:lnTo>
                    <a:pt x="0" y="810367"/>
                  </a:lnTo>
                  <a:lnTo>
                    <a:pt x="0" y="0"/>
                  </a:lnTo>
                  <a:close/>
                </a:path>
              </a:pathLst>
            </a:custGeom>
            <a:blipFill>
              <a:blip r:embed="rId10"/>
              <a:stretch>
                <a:fillRect l="0" t="0" r="0" b="0"/>
              </a:stretch>
            </a:blipFill>
          </p:spPr>
        </p:sp>
        <p:sp>
          <p:nvSpPr>
            <p:cNvPr name="TextBox 22" id="22"/>
            <p:cNvSpPr txBox="true"/>
            <p:nvPr/>
          </p:nvSpPr>
          <p:spPr>
            <a:xfrm rot="-67961">
              <a:off x="1303391" y="592508"/>
              <a:ext cx="5563855" cy="670646"/>
            </a:xfrm>
            <a:prstGeom prst="rect">
              <a:avLst/>
            </a:prstGeom>
          </p:spPr>
          <p:txBody>
            <a:bodyPr anchor="t" rtlCol="false" tIns="0" lIns="0" bIns="0" rIns="0">
              <a:spAutoFit/>
            </a:bodyPr>
            <a:lstStyle/>
            <a:p>
              <a:pPr algn="ctr">
                <a:lnSpc>
                  <a:spcPts val="3226"/>
                </a:lnSpc>
              </a:pPr>
              <a:r>
                <a:rPr lang="en-US" sz="3506" spc="245">
                  <a:solidFill>
                    <a:srgbClr val="FFFFFF"/>
                  </a:solidFill>
                  <a:latin typeface="SCR-N Seven Bold"/>
                </a:rPr>
                <a:t>SNOWCRAFT</a:t>
              </a:r>
            </a:p>
          </p:txBody>
        </p:sp>
        <p:sp>
          <p:nvSpPr>
            <p:cNvPr name="Freeform 23" id="23"/>
            <p:cNvSpPr/>
            <p:nvPr/>
          </p:nvSpPr>
          <p:spPr>
            <a:xfrm flipH="false" flipV="false" rot="-67961">
              <a:off x="6650760" y="473202"/>
              <a:ext cx="759248" cy="758299"/>
            </a:xfrm>
            <a:custGeom>
              <a:avLst/>
              <a:gdLst/>
              <a:ahLst/>
              <a:cxnLst/>
              <a:rect r="r" b="b" t="t" l="l"/>
              <a:pathLst>
                <a:path h="758299" w="759248">
                  <a:moveTo>
                    <a:pt x="0" y="0"/>
                  </a:moveTo>
                  <a:lnTo>
                    <a:pt x="759248" y="0"/>
                  </a:lnTo>
                  <a:lnTo>
                    <a:pt x="759248" y="758299"/>
                  </a:lnTo>
                  <a:lnTo>
                    <a:pt x="0" y="75829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67961">
              <a:off x="1084394" y="5575739"/>
              <a:ext cx="5865885" cy="2177710"/>
            </a:xfrm>
            <a:custGeom>
              <a:avLst/>
              <a:gdLst/>
              <a:ahLst/>
              <a:cxnLst/>
              <a:rect r="r" b="b" t="t" l="l"/>
              <a:pathLst>
                <a:path h="2177710" w="5865885">
                  <a:moveTo>
                    <a:pt x="0" y="0"/>
                  </a:moveTo>
                  <a:lnTo>
                    <a:pt x="5865885" y="0"/>
                  </a:lnTo>
                  <a:lnTo>
                    <a:pt x="5865885" y="2177710"/>
                  </a:lnTo>
                  <a:lnTo>
                    <a:pt x="0" y="2177710"/>
                  </a:lnTo>
                  <a:lnTo>
                    <a:pt x="0" y="0"/>
                  </a:lnTo>
                  <a:close/>
                </a:path>
              </a:pathLst>
            </a:custGeom>
            <a:blipFill>
              <a:blip r:embed="rId13"/>
              <a:stretch>
                <a:fillRect l="0" t="0" r="0" b="0"/>
              </a:stretch>
            </a:blipFill>
          </p:spPr>
        </p:sp>
        <p:sp>
          <p:nvSpPr>
            <p:cNvPr name="Freeform 25" id="25"/>
            <p:cNvSpPr/>
            <p:nvPr/>
          </p:nvSpPr>
          <p:spPr>
            <a:xfrm flipH="false" flipV="false" rot="-67961">
              <a:off x="6765274" y="5596699"/>
              <a:ext cx="4942807" cy="2053567"/>
            </a:xfrm>
            <a:custGeom>
              <a:avLst/>
              <a:gdLst/>
              <a:ahLst/>
              <a:cxnLst/>
              <a:rect r="r" b="b" t="t" l="l"/>
              <a:pathLst>
                <a:path h="2053567" w="4942807">
                  <a:moveTo>
                    <a:pt x="0" y="0"/>
                  </a:moveTo>
                  <a:lnTo>
                    <a:pt x="4942807" y="0"/>
                  </a:lnTo>
                  <a:lnTo>
                    <a:pt x="4942807" y="2053567"/>
                  </a:lnTo>
                  <a:lnTo>
                    <a:pt x="0" y="2053567"/>
                  </a:lnTo>
                  <a:lnTo>
                    <a:pt x="0" y="0"/>
                  </a:lnTo>
                  <a:close/>
                </a:path>
              </a:pathLst>
            </a:custGeom>
            <a:blipFill>
              <a:blip r:embed="rId13"/>
              <a:stretch>
                <a:fillRect l="0" t="-6045" r="-18675" b="0"/>
              </a:stretch>
            </a:blipFill>
          </p:spPr>
        </p:sp>
        <p:sp>
          <p:nvSpPr>
            <p:cNvPr name="Freeform 26" id="26"/>
            <p:cNvSpPr/>
            <p:nvPr/>
          </p:nvSpPr>
          <p:spPr>
            <a:xfrm flipH="false" flipV="false" rot="-67961">
              <a:off x="1411023" y="4242711"/>
              <a:ext cx="1628258" cy="1772253"/>
            </a:xfrm>
            <a:custGeom>
              <a:avLst/>
              <a:gdLst/>
              <a:ahLst/>
              <a:cxnLst/>
              <a:rect r="r" b="b" t="t" l="l"/>
              <a:pathLst>
                <a:path h="1772253" w="1628258">
                  <a:moveTo>
                    <a:pt x="0" y="0"/>
                  </a:moveTo>
                  <a:lnTo>
                    <a:pt x="1628258" y="0"/>
                  </a:lnTo>
                  <a:lnTo>
                    <a:pt x="1628258" y="1772254"/>
                  </a:lnTo>
                  <a:lnTo>
                    <a:pt x="0" y="1772254"/>
                  </a:lnTo>
                  <a:lnTo>
                    <a:pt x="0" y="0"/>
                  </a:lnTo>
                  <a:close/>
                </a:path>
              </a:pathLst>
            </a:custGeom>
            <a:blipFill>
              <a:blip r:embed="rId14"/>
              <a:stretch>
                <a:fillRect l="0" t="0" r="0" b="0"/>
              </a:stretch>
            </a:blipFill>
          </p:spPr>
        </p:sp>
        <p:sp>
          <p:nvSpPr>
            <p:cNvPr name="Freeform 27" id="27"/>
            <p:cNvSpPr/>
            <p:nvPr/>
          </p:nvSpPr>
          <p:spPr>
            <a:xfrm flipH="false" flipV="false" rot="-67961">
              <a:off x="1441291" y="1712081"/>
              <a:ext cx="2962830" cy="538696"/>
            </a:xfrm>
            <a:custGeom>
              <a:avLst/>
              <a:gdLst/>
              <a:ahLst/>
              <a:cxnLst/>
              <a:rect r="r" b="b" t="t" l="l"/>
              <a:pathLst>
                <a:path h="538696" w="2962830">
                  <a:moveTo>
                    <a:pt x="0" y="0"/>
                  </a:moveTo>
                  <a:lnTo>
                    <a:pt x="2962830" y="0"/>
                  </a:lnTo>
                  <a:lnTo>
                    <a:pt x="2962830" y="538696"/>
                  </a:lnTo>
                  <a:lnTo>
                    <a:pt x="0" y="53869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67961">
              <a:off x="3407543" y="3036374"/>
              <a:ext cx="1171094" cy="1171094"/>
            </a:xfrm>
            <a:custGeom>
              <a:avLst/>
              <a:gdLst/>
              <a:ahLst/>
              <a:cxnLst/>
              <a:rect r="r" b="b" t="t" l="l"/>
              <a:pathLst>
                <a:path h="1171094" w="1171094">
                  <a:moveTo>
                    <a:pt x="0" y="0"/>
                  </a:moveTo>
                  <a:lnTo>
                    <a:pt x="1171094" y="0"/>
                  </a:lnTo>
                  <a:lnTo>
                    <a:pt x="1171094" y="1171094"/>
                  </a:lnTo>
                  <a:lnTo>
                    <a:pt x="0" y="117109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9" id="29"/>
            <p:cNvSpPr/>
            <p:nvPr/>
          </p:nvSpPr>
          <p:spPr>
            <a:xfrm flipH="false" flipV="false" rot="-67961">
              <a:off x="5912955" y="2986838"/>
              <a:ext cx="1171094" cy="1171094"/>
            </a:xfrm>
            <a:custGeom>
              <a:avLst/>
              <a:gdLst/>
              <a:ahLst/>
              <a:cxnLst/>
              <a:rect r="r" b="b" t="t" l="l"/>
              <a:pathLst>
                <a:path h="1171094" w="1171094">
                  <a:moveTo>
                    <a:pt x="0" y="0"/>
                  </a:moveTo>
                  <a:lnTo>
                    <a:pt x="1171095" y="0"/>
                  </a:lnTo>
                  <a:lnTo>
                    <a:pt x="1171095" y="1171094"/>
                  </a:lnTo>
                  <a:lnTo>
                    <a:pt x="0" y="117109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0" id="30"/>
            <p:cNvSpPr/>
            <p:nvPr/>
          </p:nvSpPr>
          <p:spPr>
            <a:xfrm flipH="false" flipV="false" rot="-67961">
              <a:off x="8589759" y="2933913"/>
              <a:ext cx="1171094" cy="1171094"/>
            </a:xfrm>
            <a:custGeom>
              <a:avLst/>
              <a:gdLst/>
              <a:ahLst/>
              <a:cxnLst/>
              <a:rect r="r" b="b" t="t" l="l"/>
              <a:pathLst>
                <a:path h="1171094" w="1171094">
                  <a:moveTo>
                    <a:pt x="0" y="0"/>
                  </a:moveTo>
                  <a:lnTo>
                    <a:pt x="1171094" y="0"/>
                  </a:lnTo>
                  <a:lnTo>
                    <a:pt x="1171094" y="1171094"/>
                  </a:lnTo>
                  <a:lnTo>
                    <a:pt x="0" y="117109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1" id="31"/>
            <p:cNvSpPr/>
            <p:nvPr/>
          </p:nvSpPr>
          <p:spPr>
            <a:xfrm flipH="false" flipV="false" rot="-67961">
              <a:off x="10397493" y="4555501"/>
              <a:ext cx="775361" cy="886127"/>
            </a:xfrm>
            <a:custGeom>
              <a:avLst/>
              <a:gdLst/>
              <a:ahLst/>
              <a:cxnLst/>
              <a:rect r="r" b="b" t="t" l="l"/>
              <a:pathLst>
                <a:path h="886127" w="775361">
                  <a:moveTo>
                    <a:pt x="0" y="0"/>
                  </a:moveTo>
                  <a:lnTo>
                    <a:pt x="775361" y="0"/>
                  </a:lnTo>
                  <a:lnTo>
                    <a:pt x="775361" y="886127"/>
                  </a:lnTo>
                  <a:lnTo>
                    <a:pt x="0" y="88612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2" id="32"/>
            <p:cNvSpPr/>
            <p:nvPr/>
          </p:nvSpPr>
          <p:spPr>
            <a:xfrm flipH="false" flipV="false" rot="5332561">
              <a:off x="1948461" y="-1756652"/>
              <a:ext cx="8004063" cy="11746239"/>
            </a:xfrm>
            <a:custGeom>
              <a:avLst/>
              <a:gdLst/>
              <a:ahLst/>
              <a:cxnLst/>
              <a:rect r="r" b="b" t="t" l="l"/>
              <a:pathLst>
                <a:path h="11746239" w="8004063">
                  <a:moveTo>
                    <a:pt x="0" y="0"/>
                  </a:moveTo>
                  <a:lnTo>
                    <a:pt x="8004063" y="0"/>
                  </a:lnTo>
                  <a:lnTo>
                    <a:pt x="8004063" y="11746239"/>
                  </a:lnTo>
                  <a:lnTo>
                    <a:pt x="0" y="11746239"/>
                  </a:lnTo>
                  <a:lnTo>
                    <a:pt x="0" y="0"/>
                  </a:lnTo>
                  <a:close/>
                </a:path>
              </a:pathLst>
            </a:custGeom>
            <a:blipFill>
              <a:blip r:embed="rId21"/>
              <a:stretch>
                <a:fillRect l="-1699" t="0" r="-2080" b="0"/>
              </a:stretch>
            </a:blipFill>
          </p:spPr>
        </p:sp>
        <p:sp>
          <p:nvSpPr>
            <p:cNvPr name="Freeform 33" id="33"/>
            <p:cNvSpPr/>
            <p:nvPr/>
          </p:nvSpPr>
          <p:spPr>
            <a:xfrm flipH="false" flipV="false" rot="-67961">
              <a:off x="4304877" y="4242711"/>
              <a:ext cx="1628258" cy="1772253"/>
            </a:xfrm>
            <a:custGeom>
              <a:avLst/>
              <a:gdLst/>
              <a:ahLst/>
              <a:cxnLst/>
              <a:rect r="r" b="b" t="t" l="l"/>
              <a:pathLst>
                <a:path h="1772253" w="1628258">
                  <a:moveTo>
                    <a:pt x="0" y="0"/>
                  </a:moveTo>
                  <a:lnTo>
                    <a:pt x="1628258" y="0"/>
                  </a:lnTo>
                  <a:lnTo>
                    <a:pt x="1628258" y="1772254"/>
                  </a:lnTo>
                  <a:lnTo>
                    <a:pt x="0" y="1772254"/>
                  </a:lnTo>
                  <a:lnTo>
                    <a:pt x="0" y="0"/>
                  </a:lnTo>
                  <a:close/>
                </a:path>
              </a:pathLst>
            </a:custGeom>
            <a:blipFill>
              <a:blip r:embed="rId14"/>
              <a:stretch>
                <a:fillRect l="0" t="0" r="0" b="0"/>
              </a:stretch>
            </a:blipFill>
          </p:spPr>
        </p:sp>
        <p:sp>
          <p:nvSpPr>
            <p:cNvPr name="Freeform 34" id="34"/>
            <p:cNvSpPr/>
            <p:nvPr/>
          </p:nvSpPr>
          <p:spPr>
            <a:xfrm flipH="false" flipV="false" rot="-84772">
              <a:off x="5408935" y="1816595"/>
              <a:ext cx="5364134" cy="2299872"/>
            </a:xfrm>
            <a:custGeom>
              <a:avLst/>
              <a:gdLst/>
              <a:ahLst/>
              <a:cxnLst/>
              <a:rect r="r" b="b" t="t" l="l"/>
              <a:pathLst>
                <a:path h="2299872" w="5364134">
                  <a:moveTo>
                    <a:pt x="0" y="0"/>
                  </a:moveTo>
                  <a:lnTo>
                    <a:pt x="5364134" y="0"/>
                  </a:lnTo>
                  <a:lnTo>
                    <a:pt x="5364134" y="2299873"/>
                  </a:lnTo>
                  <a:lnTo>
                    <a:pt x="0" y="229987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5" id="35"/>
            <p:cNvSpPr/>
            <p:nvPr/>
          </p:nvSpPr>
          <p:spPr>
            <a:xfrm flipH="false" flipV="false" rot="-82307">
              <a:off x="5447387" y="4113237"/>
              <a:ext cx="5364134" cy="2299872"/>
            </a:xfrm>
            <a:custGeom>
              <a:avLst/>
              <a:gdLst/>
              <a:ahLst/>
              <a:cxnLst/>
              <a:rect r="r" b="b" t="t" l="l"/>
              <a:pathLst>
                <a:path h="2299872" w="5364134">
                  <a:moveTo>
                    <a:pt x="0" y="0"/>
                  </a:moveTo>
                  <a:lnTo>
                    <a:pt x="5364134" y="0"/>
                  </a:lnTo>
                  <a:lnTo>
                    <a:pt x="5364134" y="2299872"/>
                  </a:lnTo>
                  <a:lnTo>
                    <a:pt x="0" y="229987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36" id="36"/>
            <p:cNvSpPr txBox="true"/>
            <p:nvPr/>
          </p:nvSpPr>
          <p:spPr>
            <a:xfrm rot="-103781">
              <a:off x="5447256" y="2003484"/>
              <a:ext cx="5364893" cy="1167691"/>
            </a:xfrm>
            <a:prstGeom prst="rect">
              <a:avLst/>
            </a:prstGeom>
          </p:spPr>
          <p:txBody>
            <a:bodyPr anchor="t" rtlCol="false" tIns="0" lIns="0" bIns="0" rIns="0">
              <a:spAutoFit/>
            </a:bodyPr>
            <a:lstStyle/>
            <a:p>
              <a:pPr algn="ctr">
                <a:lnSpc>
                  <a:spcPts val="2145"/>
                </a:lnSpc>
              </a:pPr>
              <a:r>
                <a:rPr lang="en-US" sz="2331" spc="163">
                  <a:solidFill>
                    <a:srgbClr val="000000"/>
                  </a:solidFill>
                  <a:latin typeface="SCR-N Seven Bold"/>
                </a:rPr>
                <a:t>YOU’RE NOT VERY GOOD AT THIS GAME, ARE YOU?</a:t>
              </a:r>
            </a:p>
          </p:txBody>
        </p:sp>
        <p:sp>
          <p:nvSpPr>
            <p:cNvPr name="TextBox 37" id="37"/>
            <p:cNvSpPr txBox="true"/>
            <p:nvPr/>
          </p:nvSpPr>
          <p:spPr>
            <a:xfrm rot="-103781">
              <a:off x="5456806" y="4291517"/>
              <a:ext cx="5364893" cy="1167691"/>
            </a:xfrm>
            <a:prstGeom prst="rect">
              <a:avLst/>
            </a:prstGeom>
          </p:spPr>
          <p:txBody>
            <a:bodyPr anchor="t" rtlCol="false" tIns="0" lIns="0" bIns="0" rIns="0">
              <a:spAutoFit/>
            </a:bodyPr>
            <a:lstStyle/>
            <a:p>
              <a:pPr algn="ctr">
                <a:lnSpc>
                  <a:spcPts val="2145"/>
                </a:lnSpc>
              </a:pPr>
              <a:r>
                <a:rPr lang="en-US" sz="2331" spc="163">
                  <a:solidFill>
                    <a:srgbClr val="000000"/>
                  </a:solidFill>
                  <a:latin typeface="SCR-N Seven Bold"/>
                </a:rPr>
                <a:t>I DON’T WANT YOU PLAYING ON OUR TEAM ANYMORE</a:t>
              </a:r>
            </a:p>
          </p:txBody>
        </p:sp>
      </p:grpSp>
      <p:sp>
        <p:nvSpPr>
          <p:cNvPr name="TextBox 38" id="38"/>
          <p:cNvSpPr txBox="true"/>
          <p:nvPr/>
        </p:nvSpPr>
        <p:spPr>
          <a:xfrm rot="0">
            <a:off x="1028700" y="879105"/>
            <a:ext cx="16199316"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 other player sent another message. “I don’t want you playing on our team anymore,” they teased. Zo quickly left the game and Smartie felt sad. He didn’t understand why they were being mean to her. </a:t>
            </a:r>
          </a:p>
        </p:txBody>
      </p:sp>
      <p:sp>
        <p:nvSpPr>
          <p:cNvPr name="Freeform 39" id="39"/>
          <p:cNvSpPr/>
          <p:nvPr/>
        </p:nvSpPr>
        <p:spPr>
          <a:xfrm flipH="true" flipV="false" rot="0">
            <a:off x="2594555" y="7063012"/>
            <a:ext cx="2033759" cy="2809580"/>
          </a:xfrm>
          <a:custGeom>
            <a:avLst/>
            <a:gdLst/>
            <a:ahLst/>
            <a:cxnLst/>
            <a:rect r="r" b="b" t="t" l="l"/>
            <a:pathLst>
              <a:path h="2809580" w="2033759">
                <a:moveTo>
                  <a:pt x="2033759" y="0"/>
                </a:moveTo>
                <a:lnTo>
                  <a:pt x="0" y="0"/>
                </a:lnTo>
                <a:lnTo>
                  <a:pt x="0" y="2809581"/>
                </a:lnTo>
                <a:lnTo>
                  <a:pt x="2033759" y="2809581"/>
                </a:lnTo>
                <a:lnTo>
                  <a:pt x="2033759" y="0"/>
                </a:lnTo>
                <a:close/>
              </a:path>
            </a:pathLst>
          </a:custGeom>
          <a:blipFill>
            <a:blip r:embed="rId24"/>
            <a:stretch>
              <a:fillRect l="0" t="0" r="0" b="0"/>
            </a:stretch>
          </a:blipFill>
        </p:spPr>
      </p:sp>
      <p:sp>
        <p:nvSpPr>
          <p:cNvPr name="Freeform 40" id="40"/>
          <p:cNvSpPr/>
          <p:nvPr/>
        </p:nvSpPr>
        <p:spPr>
          <a:xfrm flipH="false" flipV="false" rot="0">
            <a:off x="-2017330" y="5245819"/>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17330" y="-107646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8700" y="4696169"/>
            <a:ext cx="4407942" cy="5615213"/>
          </a:xfrm>
          <a:custGeom>
            <a:avLst/>
            <a:gdLst/>
            <a:ahLst/>
            <a:cxnLst/>
            <a:rect r="r" b="b" t="t" l="l"/>
            <a:pathLst>
              <a:path h="5615213" w="4407942">
                <a:moveTo>
                  <a:pt x="0" y="0"/>
                </a:moveTo>
                <a:lnTo>
                  <a:pt x="4407942" y="0"/>
                </a:lnTo>
                <a:lnTo>
                  <a:pt x="4407942" y="5615213"/>
                </a:lnTo>
                <a:lnTo>
                  <a:pt x="0" y="5615213"/>
                </a:lnTo>
                <a:lnTo>
                  <a:pt x="0" y="0"/>
                </a:lnTo>
                <a:close/>
              </a:path>
            </a:pathLst>
          </a:custGeom>
          <a:blipFill>
            <a:blip r:embed="rId4"/>
            <a:stretch>
              <a:fillRect l="0" t="0" r="0" b="0"/>
            </a:stretch>
          </a:blipFill>
        </p:spPr>
      </p:sp>
      <p:sp>
        <p:nvSpPr>
          <p:cNvPr name="Freeform 5" id="5"/>
          <p:cNvSpPr/>
          <p:nvPr/>
        </p:nvSpPr>
        <p:spPr>
          <a:xfrm flipH="false" flipV="false" rot="0">
            <a:off x="8027624" y="67170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044953" y="-107646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3874950" y="8237420"/>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079612" y="5143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5"/>
            <a:stretch>
              <a:fillRect l="0" t="0" r="0" b="0"/>
            </a:stretch>
          </a:blipFill>
        </p:spPr>
      </p:sp>
      <p:grpSp>
        <p:nvGrpSpPr>
          <p:cNvPr name="Group 10" id="10"/>
          <p:cNvGrpSpPr/>
          <p:nvPr/>
        </p:nvGrpSpPr>
        <p:grpSpPr>
          <a:xfrm rot="0">
            <a:off x="13174254" y="1041030"/>
            <a:ext cx="3747343" cy="3500248"/>
            <a:chOff x="0" y="0"/>
            <a:chExt cx="4996458" cy="4666998"/>
          </a:xfrm>
        </p:grpSpPr>
        <p:sp>
          <p:nvSpPr>
            <p:cNvPr name="Freeform 11" id="11"/>
            <p:cNvSpPr/>
            <p:nvPr/>
          </p:nvSpPr>
          <p:spPr>
            <a:xfrm flipH="false" flipV="false" rot="0">
              <a:off x="0" y="232642"/>
              <a:ext cx="4996458" cy="4434356"/>
            </a:xfrm>
            <a:custGeom>
              <a:avLst/>
              <a:gdLst/>
              <a:ahLst/>
              <a:cxnLst/>
              <a:rect r="r" b="b" t="t" l="l"/>
              <a:pathLst>
                <a:path h="4434356" w="4996458">
                  <a:moveTo>
                    <a:pt x="0" y="0"/>
                  </a:moveTo>
                  <a:lnTo>
                    <a:pt x="4996458" y="0"/>
                  </a:lnTo>
                  <a:lnTo>
                    <a:pt x="4996458" y="4434356"/>
                  </a:lnTo>
                  <a:lnTo>
                    <a:pt x="0" y="44343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2330411" y="0"/>
              <a:ext cx="464126" cy="465284"/>
            </a:xfrm>
            <a:custGeom>
              <a:avLst/>
              <a:gdLst/>
              <a:ahLst/>
              <a:cxnLst/>
              <a:rect r="r" b="b" t="t" l="l"/>
              <a:pathLst>
                <a:path h="465284" w="464126">
                  <a:moveTo>
                    <a:pt x="0" y="0"/>
                  </a:moveTo>
                  <a:lnTo>
                    <a:pt x="464126" y="0"/>
                  </a:lnTo>
                  <a:lnTo>
                    <a:pt x="464126" y="465284"/>
                  </a:lnTo>
                  <a:lnTo>
                    <a:pt x="0" y="4652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2921479" y="1612577"/>
              <a:ext cx="1861744" cy="2771760"/>
            </a:xfrm>
            <a:custGeom>
              <a:avLst/>
              <a:gdLst/>
              <a:ahLst/>
              <a:cxnLst/>
              <a:rect r="r" b="b" t="t" l="l"/>
              <a:pathLst>
                <a:path h="2771760" w="1861744">
                  <a:moveTo>
                    <a:pt x="0" y="0"/>
                  </a:moveTo>
                  <a:lnTo>
                    <a:pt x="1861744" y="0"/>
                  </a:lnTo>
                  <a:lnTo>
                    <a:pt x="1861744" y="2771761"/>
                  </a:lnTo>
                  <a:lnTo>
                    <a:pt x="0" y="2771761"/>
                  </a:lnTo>
                  <a:lnTo>
                    <a:pt x="0" y="0"/>
                  </a:lnTo>
                  <a:close/>
                </a:path>
              </a:pathLst>
            </a:custGeom>
            <a:blipFill>
              <a:blip r:embed="rId10">
                <a:extLst>
                  <a:ext uri="{96DAC541-7B7A-43D3-8B79-37D633B846F1}">
                    <asvg:svgBlip xmlns:asvg="http://schemas.microsoft.com/office/drawing/2016/SVG/main" r:embed="rId11"/>
                  </a:ext>
                </a:extLst>
              </a:blip>
              <a:stretch>
                <a:fillRect l="0" t="0" r="-48879" b="0"/>
              </a:stretch>
            </a:blipFill>
          </p:spPr>
        </p:sp>
        <p:sp>
          <p:nvSpPr>
            <p:cNvPr name="Freeform 14" id="14"/>
            <p:cNvSpPr/>
            <p:nvPr/>
          </p:nvSpPr>
          <p:spPr>
            <a:xfrm flipH="false" flipV="false" rot="0">
              <a:off x="269477" y="1612577"/>
              <a:ext cx="2771760" cy="2771760"/>
            </a:xfrm>
            <a:custGeom>
              <a:avLst/>
              <a:gdLst/>
              <a:ahLst/>
              <a:cxnLst/>
              <a:rect r="r" b="b" t="t" l="l"/>
              <a:pathLst>
                <a:path h="2771760" w="2771760">
                  <a:moveTo>
                    <a:pt x="0" y="0"/>
                  </a:moveTo>
                  <a:lnTo>
                    <a:pt x="2771761" y="0"/>
                  </a:lnTo>
                  <a:lnTo>
                    <a:pt x="2771761" y="2771761"/>
                  </a:lnTo>
                  <a:lnTo>
                    <a:pt x="0" y="27717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269477" y="3630452"/>
              <a:ext cx="4513745" cy="753885"/>
            </a:xfrm>
            <a:custGeom>
              <a:avLst/>
              <a:gdLst/>
              <a:ahLst/>
              <a:cxnLst/>
              <a:rect r="r" b="b" t="t" l="l"/>
              <a:pathLst>
                <a:path h="753885" w="4513745">
                  <a:moveTo>
                    <a:pt x="0" y="0"/>
                  </a:moveTo>
                  <a:lnTo>
                    <a:pt x="4513746" y="0"/>
                  </a:lnTo>
                  <a:lnTo>
                    <a:pt x="4513746" y="753886"/>
                  </a:lnTo>
                  <a:lnTo>
                    <a:pt x="0" y="753886"/>
                  </a:lnTo>
                  <a:lnTo>
                    <a:pt x="0" y="0"/>
                  </a:lnTo>
                  <a:close/>
                </a:path>
              </a:pathLst>
            </a:custGeom>
            <a:blipFill>
              <a:blip r:embed="rId12">
                <a:extLst>
                  <a:ext uri="{96DAC541-7B7A-43D3-8B79-37D633B846F1}">
                    <asvg:svgBlip xmlns:asvg="http://schemas.microsoft.com/office/drawing/2016/SVG/main" r:embed="rId13"/>
                  </a:ext>
                </a:extLst>
              </a:blip>
              <a:stretch>
                <a:fillRect l="0" t="0" r="0" b="-26277"/>
              </a:stretch>
            </a:blipFill>
          </p:spPr>
        </p:sp>
        <p:sp>
          <p:nvSpPr>
            <p:cNvPr name="Freeform 16" id="16"/>
            <p:cNvSpPr/>
            <p:nvPr/>
          </p:nvSpPr>
          <p:spPr>
            <a:xfrm flipH="true" flipV="false" rot="0">
              <a:off x="2662471" y="2796632"/>
              <a:ext cx="694982" cy="1357026"/>
            </a:xfrm>
            <a:custGeom>
              <a:avLst/>
              <a:gdLst/>
              <a:ahLst/>
              <a:cxnLst/>
              <a:rect r="r" b="b" t="t" l="l"/>
              <a:pathLst>
                <a:path h="1357026" w="694982">
                  <a:moveTo>
                    <a:pt x="694982" y="0"/>
                  </a:moveTo>
                  <a:lnTo>
                    <a:pt x="0" y="0"/>
                  </a:lnTo>
                  <a:lnTo>
                    <a:pt x="0" y="1357026"/>
                  </a:lnTo>
                  <a:lnTo>
                    <a:pt x="694982" y="1357026"/>
                  </a:lnTo>
                  <a:lnTo>
                    <a:pt x="694982" y="0"/>
                  </a:lnTo>
                  <a:close/>
                </a:path>
              </a:pathLst>
            </a:custGeom>
            <a:blipFill>
              <a:blip r:embed="rId14"/>
              <a:stretch>
                <a:fillRect l="0" t="0" r="0" b="0"/>
              </a:stretch>
            </a:blipFill>
          </p:spPr>
        </p:sp>
        <p:sp>
          <p:nvSpPr>
            <p:cNvPr name="Freeform 17" id="17"/>
            <p:cNvSpPr/>
            <p:nvPr/>
          </p:nvSpPr>
          <p:spPr>
            <a:xfrm flipH="false" flipV="false" rot="0">
              <a:off x="269477" y="1754529"/>
              <a:ext cx="2392994" cy="2306248"/>
            </a:xfrm>
            <a:custGeom>
              <a:avLst/>
              <a:gdLst/>
              <a:ahLst/>
              <a:cxnLst/>
              <a:rect r="r" b="b" t="t" l="l"/>
              <a:pathLst>
                <a:path h="2306248" w="2392994">
                  <a:moveTo>
                    <a:pt x="0" y="0"/>
                  </a:moveTo>
                  <a:lnTo>
                    <a:pt x="2392994" y="0"/>
                  </a:lnTo>
                  <a:lnTo>
                    <a:pt x="2392994" y="2306247"/>
                  </a:lnTo>
                  <a:lnTo>
                    <a:pt x="0" y="2306247"/>
                  </a:lnTo>
                  <a:lnTo>
                    <a:pt x="0" y="0"/>
                  </a:lnTo>
                  <a:close/>
                </a:path>
              </a:pathLst>
            </a:custGeom>
            <a:blipFill>
              <a:blip r:embed="rId15"/>
              <a:stretch>
                <a:fillRect l="0" t="0" r="0" b="0"/>
              </a:stretch>
            </a:blipFill>
          </p:spPr>
        </p:sp>
        <p:sp>
          <p:nvSpPr>
            <p:cNvPr name="Freeform 18" id="18"/>
            <p:cNvSpPr/>
            <p:nvPr/>
          </p:nvSpPr>
          <p:spPr>
            <a:xfrm flipH="false" flipV="false" rot="0">
              <a:off x="1655357" y="2796632"/>
              <a:ext cx="647414" cy="1264145"/>
            </a:xfrm>
            <a:custGeom>
              <a:avLst/>
              <a:gdLst/>
              <a:ahLst/>
              <a:cxnLst/>
              <a:rect r="r" b="b" t="t" l="l"/>
              <a:pathLst>
                <a:path h="1264145" w="647414">
                  <a:moveTo>
                    <a:pt x="0" y="0"/>
                  </a:moveTo>
                  <a:lnTo>
                    <a:pt x="647414" y="0"/>
                  </a:lnTo>
                  <a:lnTo>
                    <a:pt x="647414" y="1264144"/>
                  </a:lnTo>
                  <a:lnTo>
                    <a:pt x="0" y="1264144"/>
                  </a:lnTo>
                  <a:lnTo>
                    <a:pt x="0" y="0"/>
                  </a:lnTo>
                  <a:close/>
                </a:path>
              </a:pathLst>
            </a:custGeom>
            <a:blipFill>
              <a:blip r:embed="rId14"/>
              <a:stretch>
                <a:fillRect l="0" t="0" r="0" b="0"/>
              </a:stretch>
            </a:blipFill>
          </p:spPr>
        </p:sp>
        <p:sp>
          <p:nvSpPr>
            <p:cNvPr name="Freeform 19" id="19"/>
            <p:cNvSpPr/>
            <p:nvPr/>
          </p:nvSpPr>
          <p:spPr>
            <a:xfrm flipH="true" flipV="false" rot="0">
              <a:off x="2124799" y="3322989"/>
              <a:ext cx="607578" cy="830669"/>
            </a:xfrm>
            <a:custGeom>
              <a:avLst/>
              <a:gdLst/>
              <a:ahLst/>
              <a:cxnLst/>
              <a:rect r="r" b="b" t="t" l="l"/>
              <a:pathLst>
                <a:path h="830669" w="607578">
                  <a:moveTo>
                    <a:pt x="607579" y="0"/>
                  </a:moveTo>
                  <a:lnTo>
                    <a:pt x="0" y="0"/>
                  </a:lnTo>
                  <a:lnTo>
                    <a:pt x="0" y="830669"/>
                  </a:lnTo>
                  <a:lnTo>
                    <a:pt x="607579" y="830669"/>
                  </a:lnTo>
                  <a:lnTo>
                    <a:pt x="607579" y="0"/>
                  </a:lnTo>
                  <a:close/>
                </a:path>
              </a:pathLst>
            </a:custGeom>
            <a:blipFill>
              <a:blip r:embed="rId16"/>
              <a:stretch>
                <a:fillRect l="-551" t="-1977" r="-551" b="0"/>
              </a:stretch>
            </a:blipFill>
          </p:spPr>
        </p:sp>
      </p:grpSp>
      <p:sp>
        <p:nvSpPr>
          <p:cNvPr name="TextBox 20" id="20"/>
          <p:cNvSpPr txBox="true"/>
          <p:nvPr/>
        </p:nvSpPr>
        <p:spPr>
          <a:xfrm rot="0">
            <a:off x="605983" y="487668"/>
            <a:ext cx="12568271" cy="502856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One day, Smartie was on his tablet after school. He was allowed to play games before teatime and he’d been looking forward to relaxing all day!  </a:t>
            </a:r>
          </a:p>
          <a:p>
            <a:pPr>
              <a:lnSpc>
                <a:spcPts val="5040"/>
              </a:lnSpc>
            </a:pPr>
          </a:p>
          <a:p>
            <a:pPr>
              <a:lnSpc>
                <a:spcPts val="5040"/>
              </a:lnSpc>
            </a:pPr>
            <a:r>
              <a:rPr lang="en-US" sz="3600">
                <a:solidFill>
                  <a:srgbClr val="000000"/>
                </a:solidFill>
                <a:latin typeface="Mark Pro 2"/>
              </a:rPr>
              <a:t>Everything was going well, but just as Smartie was celebrating finishing a level, the game stopped suddenly.</a:t>
            </a:r>
          </a:p>
          <a:p>
            <a:pPr>
              <a:lnSpc>
                <a:spcPts val="4480"/>
              </a:lnSpc>
            </a:pPr>
          </a:p>
          <a:p>
            <a:pPr>
              <a:lnSpc>
                <a:spcPts val="4480"/>
              </a:lnSpc>
            </a:pPr>
          </a:p>
        </p:txBody>
      </p:sp>
      <p:grpSp>
        <p:nvGrpSpPr>
          <p:cNvPr name="Group 21" id="21"/>
          <p:cNvGrpSpPr/>
          <p:nvPr/>
        </p:nvGrpSpPr>
        <p:grpSpPr>
          <a:xfrm rot="3081305">
            <a:off x="4649377" y="6106541"/>
            <a:ext cx="1887430" cy="1594122"/>
            <a:chOff x="0" y="0"/>
            <a:chExt cx="2516573" cy="2125496"/>
          </a:xfrm>
        </p:grpSpPr>
        <p:sp>
          <p:nvSpPr>
            <p:cNvPr name="Freeform 22" id="22"/>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17">
                <a:extLst>
                  <a:ext uri="{96DAC541-7B7A-43D3-8B79-37D633B846F1}">
                    <asvg:svgBlip xmlns:asvg="http://schemas.microsoft.com/office/drawing/2016/SVG/main" r:embed="rId18"/>
                  </a:ext>
                </a:extLst>
              </a:blip>
              <a:stretch>
                <a:fillRect l="-16157" t="0" r="-31384" b="-113655"/>
              </a:stretch>
            </a:blipFill>
          </p:spPr>
        </p:sp>
        <p:sp>
          <p:nvSpPr>
            <p:cNvPr name="Freeform 25" id="25"/>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6" id="26"/>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7" id="27"/>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8" id="28"/>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9" id="29"/>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30" id="30"/>
            <p:cNvGrpSpPr/>
            <p:nvPr/>
          </p:nvGrpSpPr>
          <p:grpSpPr>
            <a:xfrm rot="-1261713">
              <a:off x="124381" y="406142"/>
              <a:ext cx="1925309" cy="197835"/>
              <a:chOff x="0" y="0"/>
              <a:chExt cx="1909110" cy="196171"/>
            </a:xfrm>
          </p:grpSpPr>
          <p:sp>
            <p:nvSpPr>
              <p:cNvPr name="Freeform 31" id="31"/>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32" id="32"/>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33" id="33"/>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34" id="34"/>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5" id="35"/>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23"/>
              <a:stretch>
                <a:fillRect l="0" t="0" r="0" b="0"/>
              </a:stretch>
            </a:blipFill>
          </p:spPr>
        </p:sp>
        <p:sp>
          <p:nvSpPr>
            <p:cNvPr name="Freeform 36" id="36"/>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23"/>
              <a:stretch>
                <a:fillRect l="0" t="-6045" r="-18675" b="0"/>
              </a:stretch>
            </a:blipFill>
          </p:spPr>
        </p:sp>
        <p:sp>
          <p:nvSpPr>
            <p:cNvPr name="Freeform 37" id="37"/>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24"/>
              <a:stretch>
                <a:fillRect l="0" t="0" r="0" b="0"/>
              </a:stretch>
            </a:blipFill>
          </p:spPr>
        </p:sp>
        <p:sp>
          <p:nvSpPr>
            <p:cNvPr name="Freeform 38" id="38"/>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9" id="39"/>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0" id="40"/>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1" id="41"/>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2" id="42"/>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3" id="43"/>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31"/>
              <a:stretch>
                <a:fillRect l="-1699" t="0" r="-2080" b="0"/>
              </a:stretch>
            </a:blipFill>
          </p:spPr>
        </p:sp>
      </p:grpSp>
      <p:sp>
        <p:nvSpPr>
          <p:cNvPr name="Freeform 44" id="44"/>
          <p:cNvSpPr/>
          <p:nvPr/>
        </p:nvSpPr>
        <p:spPr>
          <a:xfrm flipH="true" flipV="false" rot="0">
            <a:off x="2538158" y="4858925"/>
            <a:ext cx="2148281" cy="2962498"/>
          </a:xfrm>
          <a:custGeom>
            <a:avLst/>
            <a:gdLst/>
            <a:ahLst/>
            <a:cxnLst/>
            <a:rect r="r" b="b" t="t" l="l"/>
            <a:pathLst>
              <a:path h="2962498" w="2148281">
                <a:moveTo>
                  <a:pt x="2148280" y="0"/>
                </a:moveTo>
                <a:lnTo>
                  <a:pt x="0" y="0"/>
                </a:lnTo>
                <a:lnTo>
                  <a:pt x="0" y="2962498"/>
                </a:lnTo>
                <a:lnTo>
                  <a:pt x="2148280" y="2962498"/>
                </a:lnTo>
                <a:lnTo>
                  <a:pt x="2148280" y="0"/>
                </a:lnTo>
                <a:close/>
              </a:path>
            </a:pathLst>
          </a:custGeom>
          <a:blipFill>
            <a:blip r:embed="rId16"/>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803943" y="1286617"/>
            <a:ext cx="14218667"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What should Smartie do?  </a:t>
            </a:r>
          </a:p>
          <a:p>
            <a:pPr>
              <a:lnSpc>
                <a:spcPts val="5040"/>
              </a:lnSpc>
            </a:pPr>
          </a:p>
          <a:p>
            <a:pPr>
              <a:lnSpc>
                <a:spcPts val="5040"/>
              </a:lnSpc>
            </a:pPr>
            <a:r>
              <a:rPr lang="en-US" sz="3600">
                <a:solidFill>
                  <a:srgbClr val="000000"/>
                </a:solidFill>
                <a:latin typeface="Mark Pro 2"/>
              </a:rPr>
              <a:t>Should he just ignore the messages and do nothing, or should he tell Mummy and Daddy instead? </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7984297" y="6399745"/>
            <a:ext cx="2721691" cy="3759938"/>
          </a:xfrm>
          <a:custGeom>
            <a:avLst/>
            <a:gdLst/>
            <a:ahLst/>
            <a:cxnLst/>
            <a:rect r="r" b="b" t="t" l="l"/>
            <a:pathLst>
              <a:path h="3759938" w="2721691">
                <a:moveTo>
                  <a:pt x="2721691" y="0"/>
                </a:moveTo>
                <a:lnTo>
                  <a:pt x="0" y="0"/>
                </a:lnTo>
                <a:lnTo>
                  <a:pt x="0" y="3759938"/>
                </a:lnTo>
                <a:lnTo>
                  <a:pt x="2721691" y="3759938"/>
                </a:lnTo>
                <a:lnTo>
                  <a:pt x="2721691" y="0"/>
                </a:lnTo>
                <a:close/>
              </a:path>
            </a:pathLst>
          </a:custGeom>
          <a:blipFill>
            <a:blip r:embed="rId14"/>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61805" y="7408535"/>
            <a:ext cx="1890156" cy="2584185"/>
          </a:xfrm>
          <a:custGeom>
            <a:avLst/>
            <a:gdLst/>
            <a:ahLst/>
            <a:cxnLst/>
            <a:rect r="r" b="b" t="t" l="l"/>
            <a:pathLst>
              <a:path h="2584185" w="1890156">
                <a:moveTo>
                  <a:pt x="1890157" y="0"/>
                </a:moveTo>
                <a:lnTo>
                  <a:pt x="0" y="0"/>
                </a:lnTo>
                <a:lnTo>
                  <a:pt x="0" y="2584185"/>
                </a:lnTo>
                <a:lnTo>
                  <a:pt x="1890157" y="2584185"/>
                </a:lnTo>
                <a:lnTo>
                  <a:pt x="1890157"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533247" y="291267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470487" y="1793237"/>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261805" y="1631312"/>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 </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334502" y="1577931"/>
            <a:ext cx="7280732" cy="7922310"/>
            <a:chOff x="0" y="0"/>
            <a:chExt cx="9707643" cy="10563080"/>
          </a:xfrm>
        </p:grpSpPr>
        <p:sp>
          <p:nvSpPr>
            <p:cNvPr name="Freeform 21" id="21"/>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8"/>
              <a:stretch>
                <a:fillRect l="0" t="0" r="0" b="0"/>
              </a:stretch>
            </a:blipFill>
          </p:spPr>
        </p:sp>
        <p:sp>
          <p:nvSpPr>
            <p:cNvPr name="Freeform 25" id="25"/>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759370"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6796258" y="6856075"/>
            <a:ext cx="1757065" cy="2402225"/>
          </a:xfrm>
          <a:custGeom>
            <a:avLst/>
            <a:gdLst/>
            <a:ahLst/>
            <a:cxnLst/>
            <a:rect r="r" b="b" t="t" l="l"/>
            <a:pathLst>
              <a:path h="2402225" w="1757065">
                <a:moveTo>
                  <a:pt x="1757065" y="0"/>
                </a:moveTo>
                <a:lnTo>
                  <a:pt x="0" y="0"/>
                </a:lnTo>
                <a:lnTo>
                  <a:pt x="0" y="2402225"/>
                </a:lnTo>
                <a:lnTo>
                  <a:pt x="1757065" y="2402225"/>
                </a:lnTo>
                <a:lnTo>
                  <a:pt x="1757065" y="0"/>
                </a:lnTo>
                <a:close/>
              </a:path>
            </a:pathLst>
          </a:custGeom>
          <a:blipFill>
            <a:blip r:embed="rId4"/>
            <a:stretch>
              <a:fillRect l="-551" t="-1977" r="-551" b="0"/>
            </a:stretch>
          </a:blipFill>
        </p:spPr>
      </p:sp>
      <p:sp>
        <p:nvSpPr>
          <p:cNvPr name="Freeform 5" id="5"/>
          <p:cNvSpPr/>
          <p:nvPr/>
        </p:nvSpPr>
        <p:spPr>
          <a:xfrm flipH="false" flipV="false" rot="0">
            <a:off x="-747361" y="870008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39585" y="-10168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9759370" y="4974431"/>
            <a:ext cx="2419512" cy="4724356"/>
          </a:xfrm>
          <a:custGeom>
            <a:avLst/>
            <a:gdLst/>
            <a:ahLst/>
            <a:cxnLst/>
            <a:rect r="r" b="b" t="t" l="l"/>
            <a:pathLst>
              <a:path h="4724356" w="2419512">
                <a:moveTo>
                  <a:pt x="2419513" y="0"/>
                </a:moveTo>
                <a:lnTo>
                  <a:pt x="0" y="0"/>
                </a:lnTo>
                <a:lnTo>
                  <a:pt x="0" y="4724356"/>
                </a:lnTo>
                <a:lnTo>
                  <a:pt x="2419513" y="4724356"/>
                </a:lnTo>
                <a:lnTo>
                  <a:pt x="2419513" y="0"/>
                </a:lnTo>
                <a:close/>
              </a:path>
            </a:pathLst>
          </a:custGeom>
          <a:blipFill>
            <a:blip r:embed="rId5"/>
            <a:stretch>
              <a:fillRect l="0" t="0" r="0" b="0"/>
            </a:stretch>
          </a:blipFill>
        </p:spPr>
      </p:sp>
      <p:sp>
        <p:nvSpPr>
          <p:cNvPr name="Freeform 8" id="8"/>
          <p:cNvSpPr/>
          <p:nvPr/>
        </p:nvSpPr>
        <p:spPr>
          <a:xfrm flipH="false" flipV="false" rot="1004723">
            <a:off x="10652511" y="4961446"/>
            <a:ext cx="633232" cy="364108"/>
          </a:xfrm>
          <a:custGeom>
            <a:avLst/>
            <a:gdLst/>
            <a:ahLst/>
            <a:cxnLst/>
            <a:rect r="r" b="b" t="t" l="l"/>
            <a:pathLst>
              <a:path h="364108" w="633232">
                <a:moveTo>
                  <a:pt x="0" y="0"/>
                </a:moveTo>
                <a:lnTo>
                  <a:pt x="633231" y="0"/>
                </a:lnTo>
                <a:lnTo>
                  <a:pt x="633231" y="364108"/>
                </a:lnTo>
                <a:lnTo>
                  <a:pt x="0" y="3641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8"/>
            <a:stretch>
              <a:fillRect l="0" t="0" r="0" b="0"/>
            </a:stretch>
          </a:blipFill>
        </p:spPr>
      </p:sp>
      <p:sp>
        <p:nvSpPr>
          <p:cNvPr name="TextBox 10" id="10"/>
          <p:cNvSpPr txBox="true"/>
          <p:nvPr/>
        </p:nvSpPr>
        <p:spPr>
          <a:xfrm rot="0">
            <a:off x="1119987" y="1243965"/>
            <a:ext cx="14364156"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“Daddy! Mummy!” called Smartie. “The other players are being mean to Zo and said they didn’t want her to play, and now she’s left the game. What shall I do?” </a:t>
            </a:r>
          </a:p>
          <a:p>
            <a:pPr>
              <a:lnSpc>
                <a:spcPts val="5040"/>
              </a:lnSpc>
            </a:pPr>
          </a:p>
          <a:p>
            <a:pPr>
              <a:lnSpc>
                <a:spcPts val="5040"/>
              </a:lnSpc>
            </a:pPr>
            <a:r>
              <a:rPr lang="en-US" sz="3600">
                <a:solidFill>
                  <a:srgbClr val="000000"/>
                </a:solidFill>
                <a:latin typeface="Mark Pro 2"/>
              </a:rPr>
              <a:t>“Oh, Smartie, you were so sensible coming to tell us,” reassured Daddy Penguin. </a:t>
            </a:r>
          </a:p>
        </p:txBody>
      </p:sp>
      <p:sp>
        <p:nvSpPr>
          <p:cNvPr name="Freeform 11" id="11"/>
          <p:cNvSpPr/>
          <p:nvPr/>
        </p:nvSpPr>
        <p:spPr>
          <a:xfrm flipH="false" flipV="false" rot="0">
            <a:off x="-2914672" y="2487936"/>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4254728" y="4427167"/>
            <a:ext cx="2730050" cy="5330714"/>
          </a:xfrm>
          <a:custGeom>
            <a:avLst/>
            <a:gdLst/>
            <a:ahLst/>
            <a:cxnLst/>
            <a:rect r="r" b="b" t="t" l="l"/>
            <a:pathLst>
              <a:path h="5330714" w="2730050">
                <a:moveTo>
                  <a:pt x="0" y="0"/>
                </a:moveTo>
                <a:lnTo>
                  <a:pt x="2730050" y="0"/>
                </a:lnTo>
                <a:lnTo>
                  <a:pt x="2730050" y="5330713"/>
                </a:lnTo>
                <a:lnTo>
                  <a:pt x="0" y="5330713"/>
                </a:lnTo>
                <a:lnTo>
                  <a:pt x="0" y="0"/>
                </a:lnTo>
                <a:close/>
              </a:path>
            </a:pathLst>
          </a:custGeom>
          <a:blipFill>
            <a:blip r:embed="rId5"/>
            <a:stretch>
              <a:fillRect l="0" t="0" r="0" b="0"/>
            </a:stretch>
          </a:blipFill>
        </p:spPr>
      </p:sp>
      <p:grpSp>
        <p:nvGrpSpPr>
          <p:cNvPr name="Group 13" id="13"/>
          <p:cNvGrpSpPr/>
          <p:nvPr/>
        </p:nvGrpSpPr>
        <p:grpSpPr>
          <a:xfrm rot="-895835">
            <a:off x="8282206" y="7071234"/>
            <a:ext cx="1836660" cy="1270576"/>
            <a:chOff x="0" y="0"/>
            <a:chExt cx="2448881" cy="1694101"/>
          </a:xfrm>
        </p:grpSpPr>
        <p:sp>
          <p:nvSpPr>
            <p:cNvPr name="Freeform 14" id="14"/>
            <p:cNvSpPr/>
            <p:nvPr/>
          </p:nvSpPr>
          <p:spPr>
            <a:xfrm flipH="false" flipV="false" rot="-67961">
              <a:off x="170724" y="39566"/>
              <a:ext cx="1567877" cy="611472"/>
            </a:xfrm>
            <a:custGeom>
              <a:avLst/>
              <a:gdLst/>
              <a:ahLst/>
              <a:cxnLst/>
              <a:rect r="r" b="b" t="t" l="l"/>
              <a:pathLst>
                <a:path h="611472" w="1567877">
                  <a:moveTo>
                    <a:pt x="0" y="0"/>
                  </a:moveTo>
                  <a:lnTo>
                    <a:pt x="1567877" y="0"/>
                  </a:lnTo>
                  <a:lnTo>
                    <a:pt x="1567877" y="611472"/>
                  </a:lnTo>
                  <a:lnTo>
                    <a:pt x="0" y="61147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67961">
              <a:off x="248928" y="686208"/>
              <a:ext cx="1212378" cy="472828"/>
            </a:xfrm>
            <a:custGeom>
              <a:avLst/>
              <a:gdLst/>
              <a:ahLst/>
              <a:cxnLst/>
              <a:rect r="r" b="b" t="t" l="l"/>
              <a:pathLst>
                <a:path h="472828" w="1212378">
                  <a:moveTo>
                    <a:pt x="0" y="0"/>
                  </a:moveTo>
                  <a:lnTo>
                    <a:pt x="1212379" y="0"/>
                  </a:lnTo>
                  <a:lnTo>
                    <a:pt x="1212379" y="472827"/>
                  </a:lnTo>
                  <a:lnTo>
                    <a:pt x="0" y="47282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67961">
              <a:off x="212294" y="66108"/>
              <a:ext cx="2178155" cy="1504141"/>
            </a:xfrm>
            <a:custGeom>
              <a:avLst/>
              <a:gdLst/>
              <a:ahLst/>
              <a:cxnLst/>
              <a:rect r="r" b="b" t="t" l="l"/>
              <a:pathLst>
                <a:path h="1504141" w="2178155">
                  <a:moveTo>
                    <a:pt x="0" y="0"/>
                  </a:moveTo>
                  <a:lnTo>
                    <a:pt x="2178155" y="0"/>
                  </a:lnTo>
                  <a:lnTo>
                    <a:pt x="2178155" y="1504141"/>
                  </a:lnTo>
                  <a:lnTo>
                    <a:pt x="0" y="1504141"/>
                  </a:lnTo>
                  <a:lnTo>
                    <a:pt x="0" y="0"/>
                  </a:lnTo>
                  <a:close/>
                </a:path>
              </a:pathLst>
            </a:custGeom>
            <a:blipFill>
              <a:blip r:embed="rId9">
                <a:extLst>
                  <a:ext uri="{96DAC541-7B7A-43D3-8B79-37D633B846F1}">
                    <asvg:svgBlip xmlns:asvg="http://schemas.microsoft.com/office/drawing/2016/SVG/main" r:embed="rId10"/>
                  </a:ext>
                </a:extLst>
              </a:blip>
              <a:stretch>
                <a:fillRect l="-16157" t="0" r="-31384" b="-113655"/>
              </a:stretch>
            </a:blipFill>
          </p:spPr>
        </p:sp>
        <p:sp>
          <p:nvSpPr>
            <p:cNvPr name="Freeform 17" id="17"/>
            <p:cNvSpPr/>
            <p:nvPr/>
          </p:nvSpPr>
          <p:spPr>
            <a:xfrm flipH="false" flipV="false" rot="-67961">
              <a:off x="959798" y="1322488"/>
              <a:ext cx="46711" cy="46711"/>
            </a:xfrm>
            <a:custGeom>
              <a:avLst/>
              <a:gdLst/>
              <a:ahLst/>
              <a:cxnLst/>
              <a:rect r="r" b="b" t="t" l="l"/>
              <a:pathLst>
                <a:path h="46711" w="46711">
                  <a:moveTo>
                    <a:pt x="0" y="0"/>
                  </a:moveTo>
                  <a:lnTo>
                    <a:pt x="46711" y="0"/>
                  </a:lnTo>
                  <a:lnTo>
                    <a:pt x="46711" y="46711"/>
                  </a:lnTo>
                  <a:lnTo>
                    <a:pt x="0" y="467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67961">
              <a:off x="1022145" y="1367214"/>
              <a:ext cx="30897" cy="30897"/>
            </a:xfrm>
            <a:custGeom>
              <a:avLst/>
              <a:gdLst/>
              <a:ahLst/>
              <a:cxnLst/>
              <a:rect r="r" b="b" t="t" l="l"/>
              <a:pathLst>
                <a:path h="30897" w="30897">
                  <a:moveTo>
                    <a:pt x="0" y="0"/>
                  </a:moveTo>
                  <a:lnTo>
                    <a:pt x="30897" y="0"/>
                  </a:lnTo>
                  <a:lnTo>
                    <a:pt x="30897" y="30898"/>
                  </a:lnTo>
                  <a:lnTo>
                    <a:pt x="0" y="3089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67961">
              <a:off x="961085" y="1399399"/>
              <a:ext cx="23355" cy="23355"/>
            </a:xfrm>
            <a:custGeom>
              <a:avLst/>
              <a:gdLst/>
              <a:ahLst/>
              <a:cxnLst/>
              <a:rect r="r" b="b" t="t" l="l"/>
              <a:pathLst>
                <a:path h="23355" w="23355">
                  <a:moveTo>
                    <a:pt x="0" y="0"/>
                  </a:moveTo>
                  <a:lnTo>
                    <a:pt x="23356" y="0"/>
                  </a:lnTo>
                  <a:lnTo>
                    <a:pt x="23356" y="23355"/>
                  </a:lnTo>
                  <a:lnTo>
                    <a:pt x="0" y="2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67961">
              <a:off x="908164" y="1370344"/>
              <a:ext cx="35033" cy="35033"/>
            </a:xfrm>
            <a:custGeom>
              <a:avLst/>
              <a:gdLst/>
              <a:ahLst/>
              <a:cxnLst/>
              <a:rect r="r" b="b" t="t" l="l"/>
              <a:pathLst>
                <a:path h="35033" w="35033">
                  <a:moveTo>
                    <a:pt x="0" y="0"/>
                  </a:moveTo>
                  <a:lnTo>
                    <a:pt x="35033" y="0"/>
                  </a:lnTo>
                  <a:lnTo>
                    <a:pt x="35033" y="35033"/>
                  </a:lnTo>
                  <a:lnTo>
                    <a:pt x="0" y="350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67961">
              <a:off x="909616" y="1437880"/>
              <a:ext cx="46711" cy="46711"/>
            </a:xfrm>
            <a:custGeom>
              <a:avLst/>
              <a:gdLst/>
              <a:ahLst/>
              <a:cxnLst/>
              <a:rect r="r" b="b" t="t" l="l"/>
              <a:pathLst>
                <a:path h="46711" w="46711">
                  <a:moveTo>
                    <a:pt x="0" y="0"/>
                  </a:moveTo>
                  <a:lnTo>
                    <a:pt x="46710" y="0"/>
                  </a:lnTo>
                  <a:lnTo>
                    <a:pt x="46710" y="46711"/>
                  </a:lnTo>
                  <a:lnTo>
                    <a:pt x="0" y="467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2" id="22"/>
            <p:cNvGrpSpPr/>
            <p:nvPr/>
          </p:nvGrpSpPr>
          <p:grpSpPr>
            <a:xfrm rot="-67961">
              <a:off x="199640" y="66233"/>
              <a:ext cx="2178155" cy="223817"/>
              <a:chOff x="0" y="0"/>
              <a:chExt cx="1909110" cy="196171"/>
            </a:xfrm>
          </p:grpSpPr>
          <p:sp>
            <p:nvSpPr>
              <p:cNvPr name="Freeform 23" id="23"/>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4" id="24"/>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5" id="25"/>
            <p:cNvSpPr/>
            <p:nvPr/>
          </p:nvSpPr>
          <p:spPr>
            <a:xfrm flipH="false" flipV="false" rot="-67961">
              <a:off x="2067315" y="83767"/>
              <a:ext cx="134751" cy="149723"/>
            </a:xfrm>
            <a:custGeom>
              <a:avLst/>
              <a:gdLst/>
              <a:ahLst/>
              <a:cxnLst/>
              <a:rect r="r" b="b" t="t" l="l"/>
              <a:pathLst>
                <a:path h="149723" w="134751">
                  <a:moveTo>
                    <a:pt x="0" y="0"/>
                  </a:moveTo>
                  <a:lnTo>
                    <a:pt x="134751" y="0"/>
                  </a:lnTo>
                  <a:lnTo>
                    <a:pt x="134751" y="149723"/>
                  </a:lnTo>
                  <a:lnTo>
                    <a:pt x="0" y="149723"/>
                  </a:lnTo>
                  <a:lnTo>
                    <a:pt x="0" y="0"/>
                  </a:lnTo>
                  <a:close/>
                </a:path>
              </a:pathLst>
            </a:custGeom>
            <a:blipFill>
              <a:blip r:embed="rId13"/>
              <a:stretch>
                <a:fillRect l="0" t="0" r="0" b="0"/>
              </a:stretch>
            </a:blipFill>
          </p:spPr>
        </p:sp>
        <p:sp>
          <p:nvSpPr>
            <p:cNvPr name="Freeform 26" id="26"/>
            <p:cNvSpPr/>
            <p:nvPr/>
          </p:nvSpPr>
          <p:spPr>
            <a:xfrm flipH="false" flipV="false" rot="-67961">
              <a:off x="1898553" y="73016"/>
              <a:ext cx="140487" cy="166750"/>
            </a:xfrm>
            <a:custGeom>
              <a:avLst/>
              <a:gdLst/>
              <a:ahLst/>
              <a:cxnLst/>
              <a:rect r="r" b="b" t="t" l="l"/>
              <a:pathLst>
                <a:path h="166750" w="140487">
                  <a:moveTo>
                    <a:pt x="0" y="0"/>
                  </a:moveTo>
                  <a:lnTo>
                    <a:pt x="140487" y="0"/>
                  </a:lnTo>
                  <a:lnTo>
                    <a:pt x="140487" y="166750"/>
                  </a:lnTo>
                  <a:lnTo>
                    <a:pt x="0" y="166750"/>
                  </a:lnTo>
                  <a:lnTo>
                    <a:pt x="0" y="0"/>
                  </a:lnTo>
                  <a:close/>
                </a:path>
              </a:pathLst>
            </a:custGeom>
            <a:blipFill>
              <a:blip r:embed="rId14"/>
              <a:stretch>
                <a:fillRect l="0" t="0" r="0" b="0"/>
              </a:stretch>
            </a:blipFill>
          </p:spPr>
        </p:sp>
        <p:sp>
          <p:nvSpPr>
            <p:cNvPr name="TextBox 27" id="27"/>
            <p:cNvSpPr txBox="true"/>
            <p:nvPr/>
          </p:nvSpPr>
          <p:spPr>
            <a:xfrm rot="-67961">
              <a:off x="268132" y="114082"/>
              <a:ext cx="1144881" cy="145840"/>
            </a:xfrm>
            <a:prstGeom prst="rect">
              <a:avLst/>
            </a:prstGeom>
          </p:spPr>
          <p:txBody>
            <a:bodyPr anchor="t" rtlCol="false" tIns="0" lIns="0" bIns="0" rIns="0">
              <a:spAutoFit/>
            </a:bodyPr>
            <a:lstStyle/>
            <a:p>
              <a:pPr algn="ctr">
                <a:lnSpc>
                  <a:spcPts val="663"/>
                </a:lnSpc>
              </a:pPr>
              <a:r>
                <a:rPr lang="en-US" sz="721" spc="50">
                  <a:solidFill>
                    <a:srgbClr val="FFFFFF"/>
                  </a:solidFill>
                  <a:latin typeface="SCR-N Seven Bold"/>
                </a:rPr>
                <a:t>SNOWCRAFT</a:t>
              </a:r>
            </a:p>
          </p:txBody>
        </p:sp>
        <p:sp>
          <p:nvSpPr>
            <p:cNvPr name="Freeform 28" id="28"/>
            <p:cNvSpPr/>
            <p:nvPr/>
          </p:nvSpPr>
          <p:spPr>
            <a:xfrm flipH="false" flipV="false" rot="-67961">
              <a:off x="1368535" y="97371"/>
              <a:ext cx="156231" cy="156036"/>
            </a:xfrm>
            <a:custGeom>
              <a:avLst/>
              <a:gdLst/>
              <a:ahLst/>
              <a:cxnLst/>
              <a:rect r="r" b="b" t="t" l="l"/>
              <a:pathLst>
                <a:path h="156036" w="156231">
                  <a:moveTo>
                    <a:pt x="0" y="0"/>
                  </a:moveTo>
                  <a:lnTo>
                    <a:pt x="156232" y="0"/>
                  </a:lnTo>
                  <a:lnTo>
                    <a:pt x="156232" y="156037"/>
                  </a:lnTo>
                  <a:lnTo>
                    <a:pt x="0" y="15603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9" id="29"/>
            <p:cNvSpPr/>
            <p:nvPr/>
          </p:nvSpPr>
          <p:spPr>
            <a:xfrm flipH="false" flipV="false" rot="-67961">
              <a:off x="223137" y="1147327"/>
              <a:ext cx="1207031" cy="448110"/>
            </a:xfrm>
            <a:custGeom>
              <a:avLst/>
              <a:gdLst/>
              <a:ahLst/>
              <a:cxnLst/>
              <a:rect r="r" b="b" t="t" l="l"/>
              <a:pathLst>
                <a:path h="448110" w="1207031">
                  <a:moveTo>
                    <a:pt x="0" y="0"/>
                  </a:moveTo>
                  <a:lnTo>
                    <a:pt x="1207031" y="0"/>
                  </a:lnTo>
                  <a:lnTo>
                    <a:pt x="1207031" y="448110"/>
                  </a:lnTo>
                  <a:lnTo>
                    <a:pt x="0" y="448110"/>
                  </a:lnTo>
                  <a:lnTo>
                    <a:pt x="0" y="0"/>
                  </a:lnTo>
                  <a:close/>
                </a:path>
              </a:pathLst>
            </a:custGeom>
            <a:blipFill>
              <a:blip r:embed="rId17"/>
              <a:stretch>
                <a:fillRect l="0" t="0" r="0" b="0"/>
              </a:stretch>
            </a:blipFill>
          </p:spPr>
        </p:sp>
        <p:sp>
          <p:nvSpPr>
            <p:cNvPr name="Freeform 30" id="30"/>
            <p:cNvSpPr/>
            <p:nvPr/>
          </p:nvSpPr>
          <p:spPr>
            <a:xfrm flipH="false" flipV="false" rot="-67961">
              <a:off x="1392099" y="1151640"/>
              <a:ext cx="1017088" cy="422565"/>
            </a:xfrm>
            <a:custGeom>
              <a:avLst/>
              <a:gdLst/>
              <a:ahLst/>
              <a:cxnLst/>
              <a:rect r="r" b="b" t="t" l="l"/>
              <a:pathLst>
                <a:path h="422565" w="1017088">
                  <a:moveTo>
                    <a:pt x="0" y="0"/>
                  </a:moveTo>
                  <a:lnTo>
                    <a:pt x="1017088" y="0"/>
                  </a:lnTo>
                  <a:lnTo>
                    <a:pt x="1017088" y="422565"/>
                  </a:lnTo>
                  <a:lnTo>
                    <a:pt x="0" y="422565"/>
                  </a:lnTo>
                  <a:lnTo>
                    <a:pt x="0" y="0"/>
                  </a:lnTo>
                  <a:close/>
                </a:path>
              </a:pathLst>
            </a:custGeom>
            <a:blipFill>
              <a:blip r:embed="rId17"/>
              <a:stretch>
                <a:fillRect l="0" t="-6045" r="-18675" b="0"/>
              </a:stretch>
            </a:blipFill>
          </p:spPr>
        </p:sp>
        <p:sp>
          <p:nvSpPr>
            <p:cNvPr name="Freeform 31" id="31"/>
            <p:cNvSpPr/>
            <p:nvPr/>
          </p:nvSpPr>
          <p:spPr>
            <a:xfrm flipH="false" flipV="false" rot="-67961">
              <a:off x="290348"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8"/>
              <a:stretch>
                <a:fillRect l="0" t="0" r="0" b="0"/>
              </a:stretch>
            </a:blipFill>
          </p:spPr>
        </p:sp>
        <p:sp>
          <p:nvSpPr>
            <p:cNvPr name="Freeform 32" id="32"/>
            <p:cNvSpPr/>
            <p:nvPr/>
          </p:nvSpPr>
          <p:spPr>
            <a:xfrm flipH="false" flipV="false" rot="-67961">
              <a:off x="296576" y="352297"/>
              <a:ext cx="609665" cy="110848"/>
            </a:xfrm>
            <a:custGeom>
              <a:avLst/>
              <a:gdLst/>
              <a:ahLst/>
              <a:cxnLst/>
              <a:rect r="r" b="b" t="t" l="l"/>
              <a:pathLst>
                <a:path h="110848" w="609665">
                  <a:moveTo>
                    <a:pt x="0" y="0"/>
                  </a:moveTo>
                  <a:lnTo>
                    <a:pt x="609666" y="0"/>
                  </a:lnTo>
                  <a:lnTo>
                    <a:pt x="609666" y="110848"/>
                  </a:lnTo>
                  <a:lnTo>
                    <a:pt x="0" y="11084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3" id="33"/>
            <p:cNvSpPr/>
            <p:nvPr/>
          </p:nvSpPr>
          <p:spPr>
            <a:xfrm flipH="false" flipV="false" rot="-67961">
              <a:off x="701174" y="624799"/>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4" id="34"/>
            <p:cNvSpPr/>
            <p:nvPr/>
          </p:nvSpPr>
          <p:spPr>
            <a:xfrm flipH="false" flipV="false" rot="-67961">
              <a:off x="1216716" y="614605"/>
              <a:ext cx="240978" cy="240978"/>
            </a:xfrm>
            <a:custGeom>
              <a:avLst/>
              <a:gdLst/>
              <a:ahLst/>
              <a:cxnLst/>
              <a:rect r="r" b="b" t="t" l="l"/>
              <a:pathLst>
                <a:path h="240978" w="240978">
                  <a:moveTo>
                    <a:pt x="0" y="0"/>
                  </a:moveTo>
                  <a:lnTo>
                    <a:pt x="240978" y="0"/>
                  </a:lnTo>
                  <a:lnTo>
                    <a:pt x="240978" y="240978"/>
                  </a:lnTo>
                  <a:lnTo>
                    <a:pt x="0" y="24097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5" id="35"/>
            <p:cNvSpPr/>
            <p:nvPr/>
          </p:nvSpPr>
          <p:spPr>
            <a:xfrm flipH="false" flipV="false" rot="-67961">
              <a:off x="1767525" y="603715"/>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6" id="36"/>
            <p:cNvSpPr/>
            <p:nvPr/>
          </p:nvSpPr>
          <p:spPr>
            <a:xfrm flipH="false" flipV="false" rot="-67961">
              <a:off x="2139505" y="937391"/>
              <a:ext cx="159547" cy="182339"/>
            </a:xfrm>
            <a:custGeom>
              <a:avLst/>
              <a:gdLst/>
              <a:ahLst/>
              <a:cxnLst/>
              <a:rect r="r" b="b" t="t" l="l"/>
              <a:pathLst>
                <a:path h="182339" w="159547">
                  <a:moveTo>
                    <a:pt x="0" y="0"/>
                  </a:moveTo>
                  <a:lnTo>
                    <a:pt x="159547" y="0"/>
                  </a:lnTo>
                  <a:lnTo>
                    <a:pt x="159547" y="182340"/>
                  </a:lnTo>
                  <a:lnTo>
                    <a:pt x="0" y="182340"/>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7" id="37"/>
            <p:cNvSpPr/>
            <p:nvPr/>
          </p:nvSpPr>
          <p:spPr>
            <a:xfrm flipH="false" flipV="false" rot="5332561">
              <a:off x="400937" y="-361468"/>
              <a:ext cx="1647006" cy="2417038"/>
            </a:xfrm>
            <a:custGeom>
              <a:avLst/>
              <a:gdLst/>
              <a:ahLst/>
              <a:cxnLst/>
              <a:rect r="r" b="b" t="t" l="l"/>
              <a:pathLst>
                <a:path h="2417038" w="1647006">
                  <a:moveTo>
                    <a:pt x="0" y="0"/>
                  </a:moveTo>
                  <a:lnTo>
                    <a:pt x="1647006" y="0"/>
                  </a:lnTo>
                  <a:lnTo>
                    <a:pt x="1647006" y="2417038"/>
                  </a:lnTo>
                  <a:lnTo>
                    <a:pt x="0" y="2417038"/>
                  </a:lnTo>
                  <a:lnTo>
                    <a:pt x="0" y="0"/>
                  </a:lnTo>
                  <a:close/>
                </a:path>
              </a:pathLst>
            </a:custGeom>
            <a:blipFill>
              <a:blip r:embed="rId25"/>
              <a:stretch>
                <a:fillRect l="-1699" t="0" r="-2080" b="0"/>
              </a:stretch>
            </a:blipFill>
          </p:spPr>
        </p:sp>
        <p:sp>
          <p:nvSpPr>
            <p:cNvPr name="Freeform 38" id="38"/>
            <p:cNvSpPr/>
            <p:nvPr/>
          </p:nvSpPr>
          <p:spPr>
            <a:xfrm flipH="false" flipV="false" rot="-67961">
              <a:off x="885820"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8"/>
              <a:stretch>
                <a:fillRect l="0" t="0" r="0" b="0"/>
              </a:stretch>
            </a:blipFill>
          </p:spPr>
        </p:sp>
        <p:sp>
          <p:nvSpPr>
            <p:cNvPr name="Freeform 39" id="39"/>
            <p:cNvSpPr/>
            <p:nvPr/>
          </p:nvSpPr>
          <p:spPr>
            <a:xfrm flipH="false" flipV="false" rot="-84772">
              <a:off x="1113003" y="373803"/>
              <a:ext cx="1103785" cy="473248"/>
            </a:xfrm>
            <a:custGeom>
              <a:avLst/>
              <a:gdLst/>
              <a:ahLst/>
              <a:cxnLst/>
              <a:rect r="r" b="b" t="t" l="l"/>
              <a:pathLst>
                <a:path h="473248" w="1103785">
                  <a:moveTo>
                    <a:pt x="0" y="0"/>
                  </a:moveTo>
                  <a:lnTo>
                    <a:pt x="1103785" y="0"/>
                  </a:lnTo>
                  <a:lnTo>
                    <a:pt x="1103785" y="473248"/>
                  </a:lnTo>
                  <a:lnTo>
                    <a:pt x="0" y="47324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40" id="40"/>
            <p:cNvSpPr/>
            <p:nvPr/>
          </p:nvSpPr>
          <p:spPr>
            <a:xfrm flipH="false" flipV="false" rot="-82307">
              <a:off x="1120916" y="846386"/>
              <a:ext cx="1103785" cy="473248"/>
            </a:xfrm>
            <a:custGeom>
              <a:avLst/>
              <a:gdLst/>
              <a:ahLst/>
              <a:cxnLst/>
              <a:rect r="r" b="b" t="t" l="l"/>
              <a:pathLst>
                <a:path h="473248" w="1103785">
                  <a:moveTo>
                    <a:pt x="0" y="0"/>
                  </a:moveTo>
                  <a:lnTo>
                    <a:pt x="1103784" y="0"/>
                  </a:lnTo>
                  <a:lnTo>
                    <a:pt x="1103784" y="473248"/>
                  </a:lnTo>
                  <a:lnTo>
                    <a:pt x="0" y="47324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41" id="41"/>
            <p:cNvSpPr txBox="true"/>
            <p:nvPr/>
          </p:nvSpPr>
          <p:spPr>
            <a:xfrm rot="-103781">
              <a:off x="1120921" y="415904"/>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YOU’RE NOT VERY GOOD AT THIS GAME, ARE YOU?</a:t>
              </a:r>
            </a:p>
          </p:txBody>
        </p:sp>
        <p:sp>
          <p:nvSpPr>
            <p:cNvPr name="TextBox 42" id="42"/>
            <p:cNvSpPr txBox="true"/>
            <p:nvPr/>
          </p:nvSpPr>
          <p:spPr>
            <a:xfrm rot="-103781">
              <a:off x="1122885" y="886715"/>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I DON’T WANT YOU PLAYING ON OUR TEAM ANYMORE</a:t>
              </a:r>
            </a:p>
          </p:txBody>
        </p:sp>
      </p:grpSp>
      <p:sp>
        <p:nvSpPr>
          <p:cNvPr name="Freeform 43" id="43"/>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28"/>
            <a:stretch>
              <a:fillRect l="0" t="0" r="0" b="0"/>
            </a:stretch>
          </a:blipFill>
        </p:spPr>
      </p:sp>
      <p:sp>
        <p:nvSpPr>
          <p:cNvPr name="Freeform 44" id="44"/>
          <p:cNvSpPr/>
          <p:nvPr/>
        </p:nvSpPr>
        <p:spPr>
          <a:xfrm flipH="false" flipV="false" rot="0">
            <a:off x="13016648" y="5347349"/>
            <a:ext cx="4242652" cy="4351438"/>
          </a:xfrm>
          <a:custGeom>
            <a:avLst/>
            <a:gdLst/>
            <a:ahLst/>
            <a:cxnLst/>
            <a:rect r="r" b="b" t="t" l="l"/>
            <a:pathLst>
              <a:path h="4351438" w="4242652">
                <a:moveTo>
                  <a:pt x="0" y="0"/>
                </a:moveTo>
                <a:lnTo>
                  <a:pt x="4242652" y="0"/>
                </a:lnTo>
                <a:lnTo>
                  <a:pt x="4242652" y="4351438"/>
                </a:lnTo>
                <a:lnTo>
                  <a:pt x="0" y="435143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5" id="45"/>
          <p:cNvSpPr/>
          <p:nvPr/>
        </p:nvSpPr>
        <p:spPr>
          <a:xfrm flipH="false" flipV="false" rot="0">
            <a:off x="-897342" y="7092523"/>
            <a:ext cx="3342320" cy="2394317"/>
          </a:xfrm>
          <a:custGeom>
            <a:avLst/>
            <a:gdLst/>
            <a:ahLst/>
            <a:cxnLst/>
            <a:rect r="r" b="b" t="t" l="l"/>
            <a:pathLst>
              <a:path h="2394317" w="3342320">
                <a:moveTo>
                  <a:pt x="0" y="0"/>
                </a:moveTo>
                <a:lnTo>
                  <a:pt x="3342320" y="0"/>
                </a:lnTo>
                <a:lnTo>
                  <a:pt x="3342320" y="2394317"/>
                </a:lnTo>
                <a:lnTo>
                  <a:pt x="0" y="239431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6" id="46"/>
          <p:cNvSpPr/>
          <p:nvPr/>
        </p:nvSpPr>
        <p:spPr>
          <a:xfrm flipH="false" flipV="false" rot="3609575">
            <a:off x="4942926" y="7359994"/>
            <a:ext cx="283660" cy="491186"/>
          </a:xfrm>
          <a:custGeom>
            <a:avLst/>
            <a:gdLst/>
            <a:ahLst/>
            <a:cxnLst/>
            <a:rect r="r" b="b" t="t" l="l"/>
            <a:pathLst>
              <a:path h="491186" w="283660">
                <a:moveTo>
                  <a:pt x="0" y="0"/>
                </a:moveTo>
                <a:lnTo>
                  <a:pt x="283660" y="0"/>
                </a:lnTo>
                <a:lnTo>
                  <a:pt x="283660" y="491187"/>
                </a:lnTo>
                <a:lnTo>
                  <a:pt x="0" y="491187"/>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910099" y="1700524"/>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28889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3952863" y="6116124"/>
            <a:ext cx="2355599" cy="3310928"/>
          </a:xfrm>
          <a:custGeom>
            <a:avLst/>
            <a:gdLst/>
            <a:ahLst/>
            <a:cxnLst/>
            <a:rect r="r" b="b" t="t" l="l"/>
            <a:pathLst>
              <a:path h="3310928" w="2355599">
                <a:moveTo>
                  <a:pt x="2355600" y="0"/>
                </a:moveTo>
                <a:lnTo>
                  <a:pt x="0" y="0"/>
                </a:lnTo>
                <a:lnTo>
                  <a:pt x="0" y="3310928"/>
                </a:lnTo>
                <a:lnTo>
                  <a:pt x="2355600" y="3310928"/>
                </a:lnTo>
                <a:lnTo>
                  <a:pt x="2355600" y="0"/>
                </a:lnTo>
                <a:close/>
              </a:path>
            </a:pathLst>
          </a:custGeom>
          <a:blipFill>
            <a:blip r:embed="rId4"/>
            <a:stretch>
              <a:fillRect l="-962" t="0" r="-962" b="0"/>
            </a:stretch>
          </a:blipFill>
        </p:spPr>
      </p:sp>
      <p:sp>
        <p:nvSpPr>
          <p:cNvPr name="TextBox 9" id="9"/>
          <p:cNvSpPr txBox="true"/>
          <p:nvPr/>
        </p:nvSpPr>
        <p:spPr>
          <a:xfrm rot="0">
            <a:off x="1345993" y="1158601"/>
            <a:ext cx="13977562" cy="3190263"/>
          </a:xfrm>
          <a:prstGeom prst="rect">
            <a:avLst/>
          </a:prstGeom>
        </p:spPr>
        <p:txBody>
          <a:bodyPr anchor="t" rtlCol="false" tIns="0" lIns="0" bIns="0" rIns="0">
            <a:spAutoFit/>
          </a:bodyPr>
          <a:lstStyle/>
          <a:p>
            <a:pPr>
              <a:lnSpc>
                <a:spcPts val="5040"/>
              </a:lnSpc>
            </a:pPr>
            <a:r>
              <a:rPr lang="en-US" sz="3600">
                <a:solidFill>
                  <a:srgbClr val="000000"/>
                </a:solidFill>
                <a:latin typeface="Mark Pro 2"/>
              </a:rPr>
              <a:t>“Unfortunately not everyone is nice online and sometimes other players can say mean things. If this happens to you or one of your friends, it’s important not to be mean back, and always come to tell us straight away.”</a:t>
            </a:r>
          </a:p>
          <a:p>
            <a:pPr>
              <a:lnSpc>
                <a:spcPts val="4477"/>
              </a:lnSpc>
            </a:pP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1" id="11"/>
          <p:cNvSpPr/>
          <p:nvPr/>
        </p:nvSpPr>
        <p:spPr>
          <a:xfrm flipH="true" flipV="false" rot="0">
            <a:off x="8242038" y="4348863"/>
            <a:ext cx="2906515" cy="5675281"/>
          </a:xfrm>
          <a:custGeom>
            <a:avLst/>
            <a:gdLst/>
            <a:ahLst/>
            <a:cxnLst/>
            <a:rect r="r" b="b" t="t" l="l"/>
            <a:pathLst>
              <a:path h="5675281" w="2906515">
                <a:moveTo>
                  <a:pt x="2906515" y="0"/>
                </a:moveTo>
                <a:lnTo>
                  <a:pt x="0" y="0"/>
                </a:lnTo>
                <a:lnTo>
                  <a:pt x="0" y="5675281"/>
                </a:lnTo>
                <a:lnTo>
                  <a:pt x="2906515" y="5675281"/>
                </a:lnTo>
                <a:lnTo>
                  <a:pt x="2906515" y="0"/>
                </a:lnTo>
                <a:close/>
              </a:path>
            </a:pathLst>
          </a:custGeom>
          <a:blipFill>
            <a:blip r:embed="rId6"/>
            <a:stretch>
              <a:fillRect l="0" t="0" r="0" b="0"/>
            </a:stretch>
          </a:blipFill>
        </p:spPr>
      </p:sp>
      <p:grpSp>
        <p:nvGrpSpPr>
          <p:cNvPr name="Group 12" id="12"/>
          <p:cNvGrpSpPr/>
          <p:nvPr/>
        </p:nvGrpSpPr>
        <p:grpSpPr>
          <a:xfrm rot="-895835">
            <a:off x="6272700" y="7401662"/>
            <a:ext cx="1836660" cy="1270576"/>
            <a:chOff x="0" y="0"/>
            <a:chExt cx="2448881" cy="1694101"/>
          </a:xfrm>
        </p:grpSpPr>
        <p:sp>
          <p:nvSpPr>
            <p:cNvPr name="Freeform 13" id="13"/>
            <p:cNvSpPr/>
            <p:nvPr/>
          </p:nvSpPr>
          <p:spPr>
            <a:xfrm flipH="false" flipV="false" rot="-67961">
              <a:off x="170724" y="39566"/>
              <a:ext cx="1567877" cy="611472"/>
            </a:xfrm>
            <a:custGeom>
              <a:avLst/>
              <a:gdLst/>
              <a:ahLst/>
              <a:cxnLst/>
              <a:rect r="r" b="b" t="t" l="l"/>
              <a:pathLst>
                <a:path h="611472" w="1567877">
                  <a:moveTo>
                    <a:pt x="0" y="0"/>
                  </a:moveTo>
                  <a:lnTo>
                    <a:pt x="1567877" y="0"/>
                  </a:lnTo>
                  <a:lnTo>
                    <a:pt x="1567877" y="611472"/>
                  </a:lnTo>
                  <a:lnTo>
                    <a:pt x="0" y="61147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67961">
              <a:off x="248928" y="686208"/>
              <a:ext cx="1212378" cy="472828"/>
            </a:xfrm>
            <a:custGeom>
              <a:avLst/>
              <a:gdLst/>
              <a:ahLst/>
              <a:cxnLst/>
              <a:rect r="r" b="b" t="t" l="l"/>
              <a:pathLst>
                <a:path h="472828" w="1212378">
                  <a:moveTo>
                    <a:pt x="0" y="0"/>
                  </a:moveTo>
                  <a:lnTo>
                    <a:pt x="1212379" y="0"/>
                  </a:lnTo>
                  <a:lnTo>
                    <a:pt x="1212379" y="472827"/>
                  </a:lnTo>
                  <a:lnTo>
                    <a:pt x="0" y="47282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67961">
              <a:off x="212294" y="66108"/>
              <a:ext cx="2178155" cy="1504141"/>
            </a:xfrm>
            <a:custGeom>
              <a:avLst/>
              <a:gdLst/>
              <a:ahLst/>
              <a:cxnLst/>
              <a:rect r="r" b="b" t="t" l="l"/>
              <a:pathLst>
                <a:path h="1504141" w="2178155">
                  <a:moveTo>
                    <a:pt x="0" y="0"/>
                  </a:moveTo>
                  <a:lnTo>
                    <a:pt x="2178155" y="0"/>
                  </a:lnTo>
                  <a:lnTo>
                    <a:pt x="2178155" y="1504141"/>
                  </a:lnTo>
                  <a:lnTo>
                    <a:pt x="0" y="1504141"/>
                  </a:lnTo>
                  <a:lnTo>
                    <a:pt x="0" y="0"/>
                  </a:lnTo>
                  <a:close/>
                </a:path>
              </a:pathLst>
            </a:custGeom>
            <a:blipFill>
              <a:blip r:embed="rId7">
                <a:extLst>
                  <a:ext uri="{96DAC541-7B7A-43D3-8B79-37D633B846F1}">
                    <asvg:svgBlip xmlns:asvg="http://schemas.microsoft.com/office/drawing/2016/SVG/main" r:embed="rId8"/>
                  </a:ext>
                </a:extLst>
              </a:blip>
              <a:stretch>
                <a:fillRect l="-16157" t="0" r="-31384" b="-113655"/>
              </a:stretch>
            </a:blipFill>
          </p:spPr>
        </p:sp>
        <p:sp>
          <p:nvSpPr>
            <p:cNvPr name="Freeform 16" id="16"/>
            <p:cNvSpPr/>
            <p:nvPr/>
          </p:nvSpPr>
          <p:spPr>
            <a:xfrm flipH="false" flipV="false" rot="-67961">
              <a:off x="959798" y="1322488"/>
              <a:ext cx="46711" cy="46711"/>
            </a:xfrm>
            <a:custGeom>
              <a:avLst/>
              <a:gdLst/>
              <a:ahLst/>
              <a:cxnLst/>
              <a:rect r="r" b="b" t="t" l="l"/>
              <a:pathLst>
                <a:path h="46711" w="46711">
                  <a:moveTo>
                    <a:pt x="0" y="0"/>
                  </a:moveTo>
                  <a:lnTo>
                    <a:pt x="46711" y="0"/>
                  </a:lnTo>
                  <a:lnTo>
                    <a:pt x="46711" y="46711"/>
                  </a:lnTo>
                  <a:lnTo>
                    <a:pt x="0" y="467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67961">
              <a:off x="1022145" y="1367214"/>
              <a:ext cx="30897" cy="30897"/>
            </a:xfrm>
            <a:custGeom>
              <a:avLst/>
              <a:gdLst/>
              <a:ahLst/>
              <a:cxnLst/>
              <a:rect r="r" b="b" t="t" l="l"/>
              <a:pathLst>
                <a:path h="30897" w="30897">
                  <a:moveTo>
                    <a:pt x="0" y="0"/>
                  </a:moveTo>
                  <a:lnTo>
                    <a:pt x="30897" y="0"/>
                  </a:lnTo>
                  <a:lnTo>
                    <a:pt x="30897" y="30898"/>
                  </a:lnTo>
                  <a:lnTo>
                    <a:pt x="0" y="3089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67961">
              <a:off x="961085" y="1399399"/>
              <a:ext cx="23355" cy="23355"/>
            </a:xfrm>
            <a:custGeom>
              <a:avLst/>
              <a:gdLst/>
              <a:ahLst/>
              <a:cxnLst/>
              <a:rect r="r" b="b" t="t" l="l"/>
              <a:pathLst>
                <a:path h="23355" w="23355">
                  <a:moveTo>
                    <a:pt x="0" y="0"/>
                  </a:moveTo>
                  <a:lnTo>
                    <a:pt x="23356" y="0"/>
                  </a:lnTo>
                  <a:lnTo>
                    <a:pt x="23356" y="23355"/>
                  </a:lnTo>
                  <a:lnTo>
                    <a:pt x="0" y="233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67961">
              <a:off x="908164" y="1370344"/>
              <a:ext cx="35033" cy="35033"/>
            </a:xfrm>
            <a:custGeom>
              <a:avLst/>
              <a:gdLst/>
              <a:ahLst/>
              <a:cxnLst/>
              <a:rect r="r" b="b" t="t" l="l"/>
              <a:pathLst>
                <a:path h="35033" w="35033">
                  <a:moveTo>
                    <a:pt x="0" y="0"/>
                  </a:moveTo>
                  <a:lnTo>
                    <a:pt x="35033" y="0"/>
                  </a:lnTo>
                  <a:lnTo>
                    <a:pt x="35033" y="35033"/>
                  </a:lnTo>
                  <a:lnTo>
                    <a:pt x="0" y="350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67961">
              <a:off x="909616" y="1437880"/>
              <a:ext cx="46711" cy="46711"/>
            </a:xfrm>
            <a:custGeom>
              <a:avLst/>
              <a:gdLst/>
              <a:ahLst/>
              <a:cxnLst/>
              <a:rect r="r" b="b" t="t" l="l"/>
              <a:pathLst>
                <a:path h="46711" w="46711">
                  <a:moveTo>
                    <a:pt x="0" y="0"/>
                  </a:moveTo>
                  <a:lnTo>
                    <a:pt x="46710" y="0"/>
                  </a:lnTo>
                  <a:lnTo>
                    <a:pt x="46710" y="46711"/>
                  </a:lnTo>
                  <a:lnTo>
                    <a:pt x="0" y="467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1" id="21"/>
            <p:cNvGrpSpPr/>
            <p:nvPr/>
          </p:nvGrpSpPr>
          <p:grpSpPr>
            <a:xfrm rot="-67961">
              <a:off x="199640" y="66233"/>
              <a:ext cx="2178155" cy="223817"/>
              <a:chOff x="0" y="0"/>
              <a:chExt cx="1909110" cy="196171"/>
            </a:xfrm>
          </p:grpSpPr>
          <p:sp>
            <p:nvSpPr>
              <p:cNvPr name="Freeform 22" id="2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3" id="23"/>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4" id="24"/>
            <p:cNvSpPr/>
            <p:nvPr/>
          </p:nvSpPr>
          <p:spPr>
            <a:xfrm flipH="false" flipV="false" rot="-67961">
              <a:off x="2067315" y="83767"/>
              <a:ext cx="134751" cy="149723"/>
            </a:xfrm>
            <a:custGeom>
              <a:avLst/>
              <a:gdLst/>
              <a:ahLst/>
              <a:cxnLst/>
              <a:rect r="r" b="b" t="t" l="l"/>
              <a:pathLst>
                <a:path h="149723" w="134751">
                  <a:moveTo>
                    <a:pt x="0" y="0"/>
                  </a:moveTo>
                  <a:lnTo>
                    <a:pt x="134751" y="0"/>
                  </a:lnTo>
                  <a:lnTo>
                    <a:pt x="134751" y="149723"/>
                  </a:lnTo>
                  <a:lnTo>
                    <a:pt x="0" y="149723"/>
                  </a:lnTo>
                  <a:lnTo>
                    <a:pt x="0" y="0"/>
                  </a:lnTo>
                  <a:close/>
                </a:path>
              </a:pathLst>
            </a:custGeom>
            <a:blipFill>
              <a:blip r:embed="rId11"/>
              <a:stretch>
                <a:fillRect l="0" t="0" r="0" b="0"/>
              </a:stretch>
            </a:blipFill>
          </p:spPr>
        </p:sp>
        <p:sp>
          <p:nvSpPr>
            <p:cNvPr name="Freeform 25" id="25"/>
            <p:cNvSpPr/>
            <p:nvPr/>
          </p:nvSpPr>
          <p:spPr>
            <a:xfrm flipH="false" flipV="false" rot="-67961">
              <a:off x="1898553" y="73016"/>
              <a:ext cx="140487" cy="166750"/>
            </a:xfrm>
            <a:custGeom>
              <a:avLst/>
              <a:gdLst/>
              <a:ahLst/>
              <a:cxnLst/>
              <a:rect r="r" b="b" t="t" l="l"/>
              <a:pathLst>
                <a:path h="166750" w="140487">
                  <a:moveTo>
                    <a:pt x="0" y="0"/>
                  </a:moveTo>
                  <a:lnTo>
                    <a:pt x="140487" y="0"/>
                  </a:lnTo>
                  <a:lnTo>
                    <a:pt x="140487" y="166750"/>
                  </a:lnTo>
                  <a:lnTo>
                    <a:pt x="0" y="166750"/>
                  </a:lnTo>
                  <a:lnTo>
                    <a:pt x="0" y="0"/>
                  </a:lnTo>
                  <a:close/>
                </a:path>
              </a:pathLst>
            </a:custGeom>
            <a:blipFill>
              <a:blip r:embed="rId12"/>
              <a:stretch>
                <a:fillRect l="0" t="0" r="0" b="0"/>
              </a:stretch>
            </a:blipFill>
          </p:spPr>
        </p:sp>
        <p:sp>
          <p:nvSpPr>
            <p:cNvPr name="TextBox 26" id="26"/>
            <p:cNvSpPr txBox="true"/>
            <p:nvPr/>
          </p:nvSpPr>
          <p:spPr>
            <a:xfrm rot="-67961">
              <a:off x="268132" y="114082"/>
              <a:ext cx="1144881" cy="145840"/>
            </a:xfrm>
            <a:prstGeom prst="rect">
              <a:avLst/>
            </a:prstGeom>
          </p:spPr>
          <p:txBody>
            <a:bodyPr anchor="t" rtlCol="false" tIns="0" lIns="0" bIns="0" rIns="0">
              <a:spAutoFit/>
            </a:bodyPr>
            <a:lstStyle/>
            <a:p>
              <a:pPr algn="ctr">
                <a:lnSpc>
                  <a:spcPts val="663"/>
                </a:lnSpc>
              </a:pPr>
              <a:r>
                <a:rPr lang="en-US" sz="721" spc="50">
                  <a:solidFill>
                    <a:srgbClr val="FFFFFF"/>
                  </a:solidFill>
                  <a:latin typeface="SCR-N Seven Bold"/>
                </a:rPr>
                <a:t>SNOWCRAFT</a:t>
              </a:r>
            </a:p>
          </p:txBody>
        </p:sp>
        <p:sp>
          <p:nvSpPr>
            <p:cNvPr name="Freeform 27" id="27"/>
            <p:cNvSpPr/>
            <p:nvPr/>
          </p:nvSpPr>
          <p:spPr>
            <a:xfrm flipH="false" flipV="false" rot="-67961">
              <a:off x="1368535" y="97371"/>
              <a:ext cx="156231" cy="156036"/>
            </a:xfrm>
            <a:custGeom>
              <a:avLst/>
              <a:gdLst/>
              <a:ahLst/>
              <a:cxnLst/>
              <a:rect r="r" b="b" t="t" l="l"/>
              <a:pathLst>
                <a:path h="156036" w="156231">
                  <a:moveTo>
                    <a:pt x="0" y="0"/>
                  </a:moveTo>
                  <a:lnTo>
                    <a:pt x="156232" y="0"/>
                  </a:lnTo>
                  <a:lnTo>
                    <a:pt x="156232" y="156037"/>
                  </a:lnTo>
                  <a:lnTo>
                    <a:pt x="0" y="15603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67961">
              <a:off x="223137" y="1147327"/>
              <a:ext cx="1207031" cy="448110"/>
            </a:xfrm>
            <a:custGeom>
              <a:avLst/>
              <a:gdLst/>
              <a:ahLst/>
              <a:cxnLst/>
              <a:rect r="r" b="b" t="t" l="l"/>
              <a:pathLst>
                <a:path h="448110" w="1207031">
                  <a:moveTo>
                    <a:pt x="0" y="0"/>
                  </a:moveTo>
                  <a:lnTo>
                    <a:pt x="1207031" y="0"/>
                  </a:lnTo>
                  <a:lnTo>
                    <a:pt x="1207031" y="448110"/>
                  </a:lnTo>
                  <a:lnTo>
                    <a:pt x="0" y="448110"/>
                  </a:lnTo>
                  <a:lnTo>
                    <a:pt x="0" y="0"/>
                  </a:lnTo>
                  <a:close/>
                </a:path>
              </a:pathLst>
            </a:custGeom>
            <a:blipFill>
              <a:blip r:embed="rId15"/>
              <a:stretch>
                <a:fillRect l="0" t="0" r="0" b="0"/>
              </a:stretch>
            </a:blipFill>
          </p:spPr>
        </p:sp>
        <p:sp>
          <p:nvSpPr>
            <p:cNvPr name="Freeform 29" id="29"/>
            <p:cNvSpPr/>
            <p:nvPr/>
          </p:nvSpPr>
          <p:spPr>
            <a:xfrm flipH="false" flipV="false" rot="-67961">
              <a:off x="1392099" y="1151640"/>
              <a:ext cx="1017088" cy="422565"/>
            </a:xfrm>
            <a:custGeom>
              <a:avLst/>
              <a:gdLst/>
              <a:ahLst/>
              <a:cxnLst/>
              <a:rect r="r" b="b" t="t" l="l"/>
              <a:pathLst>
                <a:path h="422565" w="1017088">
                  <a:moveTo>
                    <a:pt x="0" y="0"/>
                  </a:moveTo>
                  <a:lnTo>
                    <a:pt x="1017088" y="0"/>
                  </a:lnTo>
                  <a:lnTo>
                    <a:pt x="1017088" y="422565"/>
                  </a:lnTo>
                  <a:lnTo>
                    <a:pt x="0" y="422565"/>
                  </a:lnTo>
                  <a:lnTo>
                    <a:pt x="0" y="0"/>
                  </a:lnTo>
                  <a:close/>
                </a:path>
              </a:pathLst>
            </a:custGeom>
            <a:blipFill>
              <a:blip r:embed="rId15"/>
              <a:stretch>
                <a:fillRect l="0" t="-6045" r="-18675" b="0"/>
              </a:stretch>
            </a:blipFill>
          </p:spPr>
        </p:sp>
        <p:sp>
          <p:nvSpPr>
            <p:cNvPr name="Freeform 30" id="30"/>
            <p:cNvSpPr/>
            <p:nvPr/>
          </p:nvSpPr>
          <p:spPr>
            <a:xfrm flipH="false" flipV="false" rot="-67961">
              <a:off x="290348"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6"/>
              <a:stretch>
                <a:fillRect l="0" t="0" r="0" b="0"/>
              </a:stretch>
            </a:blipFill>
          </p:spPr>
        </p:sp>
        <p:sp>
          <p:nvSpPr>
            <p:cNvPr name="Freeform 31" id="31"/>
            <p:cNvSpPr/>
            <p:nvPr/>
          </p:nvSpPr>
          <p:spPr>
            <a:xfrm flipH="false" flipV="false" rot="-67961">
              <a:off x="296576" y="352297"/>
              <a:ext cx="609665" cy="110848"/>
            </a:xfrm>
            <a:custGeom>
              <a:avLst/>
              <a:gdLst/>
              <a:ahLst/>
              <a:cxnLst/>
              <a:rect r="r" b="b" t="t" l="l"/>
              <a:pathLst>
                <a:path h="110848" w="609665">
                  <a:moveTo>
                    <a:pt x="0" y="0"/>
                  </a:moveTo>
                  <a:lnTo>
                    <a:pt x="609666" y="0"/>
                  </a:lnTo>
                  <a:lnTo>
                    <a:pt x="609666" y="110848"/>
                  </a:lnTo>
                  <a:lnTo>
                    <a:pt x="0" y="11084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2" id="32"/>
            <p:cNvSpPr/>
            <p:nvPr/>
          </p:nvSpPr>
          <p:spPr>
            <a:xfrm flipH="false" flipV="false" rot="-67961">
              <a:off x="701174" y="624799"/>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3" id="33"/>
            <p:cNvSpPr/>
            <p:nvPr/>
          </p:nvSpPr>
          <p:spPr>
            <a:xfrm flipH="false" flipV="false" rot="-67961">
              <a:off x="1216716" y="614605"/>
              <a:ext cx="240978" cy="240978"/>
            </a:xfrm>
            <a:custGeom>
              <a:avLst/>
              <a:gdLst/>
              <a:ahLst/>
              <a:cxnLst/>
              <a:rect r="r" b="b" t="t" l="l"/>
              <a:pathLst>
                <a:path h="240978" w="240978">
                  <a:moveTo>
                    <a:pt x="0" y="0"/>
                  </a:moveTo>
                  <a:lnTo>
                    <a:pt x="240978" y="0"/>
                  </a:lnTo>
                  <a:lnTo>
                    <a:pt x="240978" y="240978"/>
                  </a:lnTo>
                  <a:lnTo>
                    <a:pt x="0" y="24097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4" id="34"/>
            <p:cNvSpPr/>
            <p:nvPr/>
          </p:nvSpPr>
          <p:spPr>
            <a:xfrm flipH="false" flipV="false" rot="-67961">
              <a:off x="1767525" y="603715"/>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5" id="35"/>
            <p:cNvSpPr/>
            <p:nvPr/>
          </p:nvSpPr>
          <p:spPr>
            <a:xfrm flipH="false" flipV="false" rot="-67961">
              <a:off x="2139505" y="937391"/>
              <a:ext cx="159547" cy="182339"/>
            </a:xfrm>
            <a:custGeom>
              <a:avLst/>
              <a:gdLst/>
              <a:ahLst/>
              <a:cxnLst/>
              <a:rect r="r" b="b" t="t" l="l"/>
              <a:pathLst>
                <a:path h="182339" w="159547">
                  <a:moveTo>
                    <a:pt x="0" y="0"/>
                  </a:moveTo>
                  <a:lnTo>
                    <a:pt x="159547" y="0"/>
                  </a:lnTo>
                  <a:lnTo>
                    <a:pt x="159547" y="182340"/>
                  </a:lnTo>
                  <a:lnTo>
                    <a:pt x="0" y="18234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6" id="36"/>
            <p:cNvSpPr/>
            <p:nvPr/>
          </p:nvSpPr>
          <p:spPr>
            <a:xfrm flipH="false" flipV="false" rot="5332561">
              <a:off x="400937" y="-361468"/>
              <a:ext cx="1647006" cy="2417038"/>
            </a:xfrm>
            <a:custGeom>
              <a:avLst/>
              <a:gdLst/>
              <a:ahLst/>
              <a:cxnLst/>
              <a:rect r="r" b="b" t="t" l="l"/>
              <a:pathLst>
                <a:path h="2417038" w="1647006">
                  <a:moveTo>
                    <a:pt x="0" y="0"/>
                  </a:moveTo>
                  <a:lnTo>
                    <a:pt x="1647006" y="0"/>
                  </a:lnTo>
                  <a:lnTo>
                    <a:pt x="1647006" y="2417038"/>
                  </a:lnTo>
                  <a:lnTo>
                    <a:pt x="0" y="2417038"/>
                  </a:lnTo>
                  <a:lnTo>
                    <a:pt x="0" y="0"/>
                  </a:lnTo>
                  <a:close/>
                </a:path>
              </a:pathLst>
            </a:custGeom>
            <a:blipFill>
              <a:blip r:embed="rId23"/>
              <a:stretch>
                <a:fillRect l="-1699" t="0" r="-2080" b="0"/>
              </a:stretch>
            </a:blipFill>
          </p:spPr>
        </p:sp>
        <p:sp>
          <p:nvSpPr>
            <p:cNvPr name="Freeform 37" id="37"/>
            <p:cNvSpPr/>
            <p:nvPr/>
          </p:nvSpPr>
          <p:spPr>
            <a:xfrm flipH="false" flipV="false" rot="-67961">
              <a:off x="885820"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6"/>
              <a:stretch>
                <a:fillRect l="0" t="0" r="0" b="0"/>
              </a:stretch>
            </a:blipFill>
          </p:spPr>
        </p:sp>
        <p:sp>
          <p:nvSpPr>
            <p:cNvPr name="Freeform 38" id="38"/>
            <p:cNvSpPr/>
            <p:nvPr/>
          </p:nvSpPr>
          <p:spPr>
            <a:xfrm flipH="false" flipV="false" rot="-84772">
              <a:off x="1113003" y="373803"/>
              <a:ext cx="1103785" cy="473248"/>
            </a:xfrm>
            <a:custGeom>
              <a:avLst/>
              <a:gdLst/>
              <a:ahLst/>
              <a:cxnLst/>
              <a:rect r="r" b="b" t="t" l="l"/>
              <a:pathLst>
                <a:path h="473248" w="1103785">
                  <a:moveTo>
                    <a:pt x="0" y="0"/>
                  </a:moveTo>
                  <a:lnTo>
                    <a:pt x="1103785" y="0"/>
                  </a:lnTo>
                  <a:lnTo>
                    <a:pt x="1103785" y="473248"/>
                  </a:lnTo>
                  <a:lnTo>
                    <a:pt x="0" y="47324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39" id="39"/>
            <p:cNvSpPr/>
            <p:nvPr/>
          </p:nvSpPr>
          <p:spPr>
            <a:xfrm flipH="false" flipV="false" rot="-82307">
              <a:off x="1120916" y="846386"/>
              <a:ext cx="1103785" cy="473248"/>
            </a:xfrm>
            <a:custGeom>
              <a:avLst/>
              <a:gdLst/>
              <a:ahLst/>
              <a:cxnLst/>
              <a:rect r="r" b="b" t="t" l="l"/>
              <a:pathLst>
                <a:path h="473248" w="1103785">
                  <a:moveTo>
                    <a:pt x="0" y="0"/>
                  </a:moveTo>
                  <a:lnTo>
                    <a:pt x="1103784" y="0"/>
                  </a:lnTo>
                  <a:lnTo>
                    <a:pt x="1103784" y="473248"/>
                  </a:lnTo>
                  <a:lnTo>
                    <a:pt x="0" y="47324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40" id="40"/>
            <p:cNvSpPr txBox="true"/>
            <p:nvPr/>
          </p:nvSpPr>
          <p:spPr>
            <a:xfrm rot="-103781">
              <a:off x="1120921" y="415904"/>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YOU’RE NOT VERY GOOD AT THIS GAME, ARE YOU?</a:t>
              </a:r>
            </a:p>
          </p:txBody>
        </p:sp>
        <p:sp>
          <p:nvSpPr>
            <p:cNvPr name="TextBox 41" id="41"/>
            <p:cNvSpPr txBox="true"/>
            <p:nvPr/>
          </p:nvSpPr>
          <p:spPr>
            <a:xfrm rot="-103781">
              <a:off x="1122885" y="886715"/>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I DON’T WANT YOU PLAYING ON OUR TEAM ANYMORE</a:t>
              </a:r>
            </a:p>
          </p:txBody>
        </p:sp>
      </p:grpSp>
      <p:sp>
        <p:nvSpPr>
          <p:cNvPr name="Freeform 42" id="42"/>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26"/>
            <a:stretch>
              <a:fillRect l="0" t="0" r="0" b="0"/>
            </a:stretch>
          </a:blipFill>
        </p:spPr>
      </p:sp>
      <p:sp>
        <p:nvSpPr>
          <p:cNvPr name="Freeform 43" id="43"/>
          <p:cNvSpPr/>
          <p:nvPr/>
        </p:nvSpPr>
        <p:spPr>
          <a:xfrm flipH="false" flipV="false" rot="0">
            <a:off x="13016648" y="5347349"/>
            <a:ext cx="4242652" cy="4351438"/>
          </a:xfrm>
          <a:custGeom>
            <a:avLst/>
            <a:gdLst/>
            <a:ahLst/>
            <a:cxnLst/>
            <a:rect r="r" b="b" t="t" l="l"/>
            <a:pathLst>
              <a:path h="4351438" w="4242652">
                <a:moveTo>
                  <a:pt x="0" y="0"/>
                </a:moveTo>
                <a:lnTo>
                  <a:pt x="4242652" y="0"/>
                </a:lnTo>
                <a:lnTo>
                  <a:pt x="4242652" y="4351438"/>
                </a:lnTo>
                <a:lnTo>
                  <a:pt x="0" y="435143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4" id="44"/>
          <p:cNvSpPr/>
          <p:nvPr/>
        </p:nvSpPr>
        <p:spPr>
          <a:xfrm flipH="false" flipV="false" rot="0">
            <a:off x="-897342" y="7092523"/>
            <a:ext cx="3342320" cy="2394317"/>
          </a:xfrm>
          <a:custGeom>
            <a:avLst/>
            <a:gdLst/>
            <a:ahLst/>
            <a:cxnLst/>
            <a:rect r="r" b="b" t="t" l="l"/>
            <a:pathLst>
              <a:path h="2394317" w="3342320">
                <a:moveTo>
                  <a:pt x="0" y="0"/>
                </a:moveTo>
                <a:lnTo>
                  <a:pt x="3342320" y="0"/>
                </a:lnTo>
                <a:lnTo>
                  <a:pt x="3342320" y="2394317"/>
                </a:lnTo>
                <a:lnTo>
                  <a:pt x="0" y="239431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5" id="45"/>
          <p:cNvSpPr/>
          <p:nvPr/>
        </p:nvSpPr>
        <p:spPr>
          <a:xfrm flipH="false" flipV="false" rot="5898707">
            <a:off x="10122715" y="7666301"/>
            <a:ext cx="308429" cy="534076"/>
          </a:xfrm>
          <a:custGeom>
            <a:avLst/>
            <a:gdLst/>
            <a:ahLst/>
            <a:cxnLst/>
            <a:rect r="r" b="b" t="t" l="l"/>
            <a:pathLst>
              <a:path h="534076" w="308429">
                <a:moveTo>
                  <a:pt x="0" y="0"/>
                </a:moveTo>
                <a:lnTo>
                  <a:pt x="308428" y="0"/>
                </a:lnTo>
                <a:lnTo>
                  <a:pt x="308428" y="534075"/>
                </a:lnTo>
                <a:lnTo>
                  <a:pt x="0" y="534075"/>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910099" y="1700524"/>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28889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3952863" y="6107467"/>
            <a:ext cx="2355599" cy="3319585"/>
          </a:xfrm>
          <a:custGeom>
            <a:avLst/>
            <a:gdLst/>
            <a:ahLst/>
            <a:cxnLst/>
            <a:rect r="r" b="b" t="t" l="l"/>
            <a:pathLst>
              <a:path h="3319585" w="2355599">
                <a:moveTo>
                  <a:pt x="2355600" y="0"/>
                </a:moveTo>
                <a:lnTo>
                  <a:pt x="0" y="0"/>
                </a:lnTo>
                <a:lnTo>
                  <a:pt x="0" y="3319585"/>
                </a:lnTo>
                <a:lnTo>
                  <a:pt x="2355600" y="3319585"/>
                </a:lnTo>
                <a:lnTo>
                  <a:pt x="2355600" y="0"/>
                </a:lnTo>
                <a:close/>
              </a:path>
            </a:pathLst>
          </a:custGeom>
          <a:blipFill>
            <a:blip r:embed="rId4"/>
            <a:stretch>
              <a:fillRect l="-1095" t="0" r="-1095" b="0"/>
            </a:stretch>
          </a:blipFill>
        </p:spPr>
      </p:sp>
      <p:sp>
        <p:nvSpPr>
          <p:cNvPr name="TextBox 9" id="9"/>
          <p:cNvSpPr txBox="true"/>
          <p:nvPr/>
        </p:nvSpPr>
        <p:spPr>
          <a:xfrm rot="0">
            <a:off x="1457964" y="1289032"/>
            <a:ext cx="13568147"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“We can help by blocking the player so that they can’t talk to you again. I will chat to Zo’s mummy too, to check that Zo is okay.”</a:t>
            </a: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1" id="11"/>
          <p:cNvSpPr/>
          <p:nvPr/>
        </p:nvSpPr>
        <p:spPr>
          <a:xfrm flipH="true" flipV="false" rot="0">
            <a:off x="8242038" y="4348863"/>
            <a:ext cx="2906515" cy="5675281"/>
          </a:xfrm>
          <a:custGeom>
            <a:avLst/>
            <a:gdLst/>
            <a:ahLst/>
            <a:cxnLst/>
            <a:rect r="r" b="b" t="t" l="l"/>
            <a:pathLst>
              <a:path h="5675281" w="2906515">
                <a:moveTo>
                  <a:pt x="2906515" y="0"/>
                </a:moveTo>
                <a:lnTo>
                  <a:pt x="0" y="0"/>
                </a:lnTo>
                <a:lnTo>
                  <a:pt x="0" y="5675281"/>
                </a:lnTo>
                <a:lnTo>
                  <a:pt x="2906515" y="5675281"/>
                </a:lnTo>
                <a:lnTo>
                  <a:pt x="2906515" y="0"/>
                </a:lnTo>
                <a:close/>
              </a:path>
            </a:pathLst>
          </a:custGeom>
          <a:blipFill>
            <a:blip r:embed="rId6"/>
            <a:stretch>
              <a:fillRect l="0" t="0" r="0" b="0"/>
            </a:stretch>
          </a:blipFill>
        </p:spPr>
      </p:sp>
      <p:grpSp>
        <p:nvGrpSpPr>
          <p:cNvPr name="Group 12" id="12"/>
          <p:cNvGrpSpPr/>
          <p:nvPr/>
        </p:nvGrpSpPr>
        <p:grpSpPr>
          <a:xfrm rot="-895835">
            <a:off x="6272700" y="7401662"/>
            <a:ext cx="1836660" cy="1270576"/>
            <a:chOff x="0" y="0"/>
            <a:chExt cx="2448881" cy="1694101"/>
          </a:xfrm>
        </p:grpSpPr>
        <p:sp>
          <p:nvSpPr>
            <p:cNvPr name="Freeform 13" id="13"/>
            <p:cNvSpPr/>
            <p:nvPr/>
          </p:nvSpPr>
          <p:spPr>
            <a:xfrm flipH="false" flipV="false" rot="-67961">
              <a:off x="170724" y="39566"/>
              <a:ext cx="1567877" cy="611472"/>
            </a:xfrm>
            <a:custGeom>
              <a:avLst/>
              <a:gdLst/>
              <a:ahLst/>
              <a:cxnLst/>
              <a:rect r="r" b="b" t="t" l="l"/>
              <a:pathLst>
                <a:path h="611472" w="1567877">
                  <a:moveTo>
                    <a:pt x="0" y="0"/>
                  </a:moveTo>
                  <a:lnTo>
                    <a:pt x="1567877" y="0"/>
                  </a:lnTo>
                  <a:lnTo>
                    <a:pt x="1567877" y="611472"/>
                  </a:lnTo>
                  <a:lnTo>
                    <a:pt x="0" y="61147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67961">
              <a:off x="248928" y="686208"/>
              <a:ext cx="1212378" cy="472828"/>
            </a:xfrm>
            <a:custGeom>
              <a:avLst/>
              <a:gdLst/>
              <a:ahLst/>
              <a:cxnLst/>
              <a:rect r="r" b="b" t="t" l="l"/>
              <a:pathLst>
                <a:path h="472828" w="1212378">
                  <a:moveTo>
                    <a:pt x="0" y="0"/>
                  </a:moveTo>
                  <a:lnTo>
                    <a:pt x="1212379" y="0"/>
                  </a:lnTo>
                  <a:lnTo>
                    <a:pt x="1212379" y="472827"/>
                  </a:lnTo>
                  <a:lnTo>
                    <a:pt x="0" y="47282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67961">
              <a:off x="212294" y="66108"/>
              <a:ext cx="2178155" cy="1504141"/>
            </a:xfrm>
            <a:custGeom>
              <a:avLst/>
              <a:gdLst/>
              <a:ahLst/>
              <a:cxnLst/>
              <a:rect r="r" b="b" t="t" l="l"/>
              <a:pathLst>
                <a:path h="1504141" w="2178155">
                  <a:moveTo>
                    <a:pt x="0" y="0"/>
                  </a:moveTo>
                  <a:lnTo>
                    <a:pt x="2178155" y="0"/>
                  </a:lnTo>
                  <a:lnTo>
                    <a:pt x="2178155" y="1504141"/>
                  </a:lnTo>
                  <a:lnTo>
                    <a:pt x="0" y="1504141"/>
                  </a:lnTo>
                  <a:lnTo>
                    <a:pt x="0" y="0"/>
                  </a:lnTo>
                  <a:close/>
                </a:path>
              </a:pathLst>
            </a:custGeom>
            <a:blipFill>
              <a:blip r:embed="rId7">
                <a:extLst>
                  <a:ext uri="{96DAC541-7B7A-43D3-8B79-37D633B846F1}">
                    <asvg:svgBlip xmlns:asvg="http://schemas.microsoft.com/office/drawing/2016/SVG/main" r:embed="rId8"/>
                  </a:ext>
                </a:extLst>
              </a:blip>
              <a:stretch>
                <a:fillRect l="-16157" t="0" r="-31384" b="-113655"/>
              </a:stretch>
            </a:blipFill>
          </p:spPr>
        </p:sp>
        <p:sp>
          <p:nvSpPr>
            <p:cNvPr name="Freeform 16" id="16"/>
            <p:cNvSpPr/>
            <p:nvPr/>
          </p:nvSpPr>
          <p:spPr>
            <a:xfrm flipH="false" flipV="false" rot="-67961">
              <a:off x="959798" y="1322488"/>
              <a:ext cx="46711" cy="46711"/>
            </a:xfrm>
            <a:custGeom>
              <a:avLst/>
              <a:gdLst/>
              <a:ahLst/>
              <a:cxnLst/>
              <a:rect r="r" b="b" t="t" l="l"/>
              <a:pathLst>
                <a:path h="46711" w="46711">
                  <a:moveTo>
                    <a:pt x="0" y="0"/>
                  </a:moveTo>
                  <a:lnTo>
                    <a:pt x="46711" y="0"/>
                  </a:lnTo>
                  <a:lnTo>
                    <a:pt x="46711" y="46711"/>
                  </a:lnTo>
                  <a:lnTo>
                    <a:pt x="0" y="467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67961">
              <a:off x="1022145" y="1367214"/>
              <a:ext cx="30897" cy="30897"/>
            </a:xfrm>
            <a:custGeom>
              <a:avLst/>
              <a:gdLst/>
              <a:ahLst/>
              <a:cxnLst/>
              <a:rect r="r" b="b" t="t" l="l"/>
              <a:pathLst>
                <a:path h="30897" w="30897">
                  <a:moveTo>
                    <a:pt x="0" y="0"/>
                  </a:moveTo>
                  <a:lnTo>
                    <a:pt x="30897" y="0"/>
                  </a:lnTo>
                  <a:lnTo>
                    <a:pt x="30897" y="30898"/>
                  </a:lnTo>
                  <a:lnTo>
                    <a:pt x="0" y="3089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67961">
              <a:off x="961085" y="1399399"/>
              <a:ext cx="23355" cy="23355"/>
            </a:xfrm>
            <a:custGeom>
              <a:avLst/>
              <a:gdLst/>
              <a:ahLst/>
              <a:cxnLst/>
              <a:rect r="r" b="b" t="t" l="l"/>
              <a:pathLst>
                <a:path h="23355" w="23355">
                  <a:moveTo>
                    <a:pt x="0" y="0"/>
                  </a:moveTo>
                  <a:lnTo>
                    <a:pt x="23356" y="0"/>
                  </a:lnTo>
                  <a:lnTo>
                    <a:pt x="23356" y="23355"/>
                  </a:lnTo>
                  <a:lnTo>
                    <a:pt x="0" y="233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67961">
              <a:off x="908164" y="1370344"/>
              <a:ext cx="35033" cy="35033"/>
            </a:xfrm>
            <a:custGeom>
              <a:avLst/>
              <a:gdLst/>
              <a:ahLst/>
              <a:cxnLst/>
              <a:rect r="r" b="b" t="t" l="l"/>
              <a:pathLst>
                <a:path h="35033" w="35033">
                  <a:moveTo>
                    <a:pt x="0" y="0"/>
                  </a:moveTo>
                  <a:lnTo>
                    <a:pt x="35033" y="0"/>
                  </a:lnTo>
                  <a:lnTo>
                    <a:pt x="35033" y="35033"/>
                  </a:lnTo>
                  <a:lnTo>
                    <a:pt x="0" y="350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67961">
              <a:off x="909616" y="1437880"/>
              <a:ext cx="46711" cy="46711"/>
            </a:xfrm>
            <a:custGeom>
              <a:avLst/>
              <a:gdLst/>
              <a:ahLst/>
              <a:cxnLst/>
              <a:rect r="r" b="b" t="t" l="l"/>
              <a:pathLst>
                <a:path h="46711" w="46711">
                  <a:moveTo>
                    <a:pt x="0" y="0"/>
                  </a:moveTo>
                  <a:lnTo>
                    <a:pt x="46710" y="0"/>
                  </a:lnTo>
                  <a:lnTo>
                    <a:pt x="46710" y="46711"/>
                  </a:lnTo>
                  <a:lnTo>
                    <a:pt x="0" y="467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1" id="21"/>
            <p:cNvGrpSpPr/>
            <p:nvPr/>
          </p:nvGrpSpPr>
          <p:grpSpPr>
            <a:xfrm rot="-67961">
              <a:off x="199640" y="66233"/>
              <a:ext cx="2178155" cy="223817"/>
              <a:chOff x="0" y="0"/>
              <a:chExt cx="1909110" cy="196171"/>
            </a:xfrm>
          </p:grpSpPr>
          <p:sp>
            <p:nvSpPr>
              <p:cNvPr name="Freeform 22" id="2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3" id="23"/>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4" id="24"/>
            <p:cNvSpPr/>
            <p:nvPr/>
          </p:nvSpPr>
          <p:spPr>
            <a:xfrm flipH="false" flipV="false" rot="-67961">
              <a:off x="2067315" y="83767"/>
              <a:ext cx="134751" cy="149723"/>
            </a:xfrm>
            <a:custGeom>
              <a:avLst/>
              <a:gdLst/>
              <a:ahLst/>
              <a:cxnLst/>
              <a:rect r="r" b="b" t="t" l="l"/>
              <a:pathLst>
                <a:path h="149723" w="134751">
                  <a:moveTo>
                    <a:pt x="0" y="0"/>
                  </a:moveTo>
                  <a:lnTo>
                    <a:pt x="134751" y="0"/>
                  </a:lnTo>
                  <a:lnTo>
                    <a:pt x="134751" y="149723"/>
                  </a:lnTo>
                  <a:lnTo>
                    <a:pt x="0" y="149723"/>
                  </a:lnTo>
                  <a:lnTo>
                    <a:pt x="0" y="0"/>
                  </a:lnTo>
                  <a:close/>
                </a:path>
              </a:pathLst>
            </a:custGeom>
            <a:blipFill>
              <a:blip r:embed="rId11"/>
              <a:stretch>
                <a:fillRect l="0" t="0" r="0" b="0"/>
              </a:stretch>
            </a:blipFill>
          </p:spPr>
        </p:sp>
        <p:sp>
          <p:nvSpPr>
            <p:cNvPr name="Freeform 25" id="25"/>
            <p:cNvSpPr/>
            <p:nvPr/>
          </p:nvSpPr>
          <p:spPr>
            <a:xfrm flipH="false" flipV="false" rot="-67961">
              <a:off x="1898553" y="73016"/>
              <a:ext cx="140487" cy="166750"/>
            </a:xfrm>
            <a:custGeom>
              <a:avLst/>
              <a:gdLst/>
              <a:ahLst/>
              <a:cxnLst/>
              <a:rect r="r" b="b" t="t" l="l"/>
              <a:pathLst>
                <a:path h="166750" w="140487">
                  <a:moveTo>
                    <a:pt x="0" y="0"/>
                  </a:moveTo>
                  <a:lnTo>
                    <a:pt x="140487" y="0"/>
                  </a:lnTo>
                  <a:lnTo>
                    <a:pt x="140487" y="166750"/>
                  </a:lnTo>
                  <a:lnTo>
                    <a:pt x="0" y="166750"/>
                  </a:lnTo>
                  <a:lnTo>
                    <a:pt x="0" y="0"/>
                  </a:lnTo>
                  <a:close/>
                </a:path>
              </a:pathLst>
            </a:custGeom>
            <a:blipFill>
              <a:blip r:embed="rId12"/>
              <a:stretch>
                <a:fillRect l="0" t="0" r="0" b="0"/>
              </a:stretch>
            </a:blipFill>
          </p:spPr>
        </p:sp>
        <p:sp>
          <p:nvSpPr>
            <p:cNvPr name="TextBox 26" id="26"/>
            <p:cNvSpPr txBox="true"/>
            <p:nvPr/>
          </p:nvSpPr>
          <p:spPr>
            <a:xfrm rot="-67961">
              <a:off x="268132" y="114082"/>
              <a:ext cx="1144881" cy="145840"/>
            </a:xfrm>
            <a:prstGeom prst="rect">
              <a:avLst/>
            </a:prstGeom>
          </p:spPr>
          <p:txBody>
            <a:bodyPr anchor="t" rtlCol="false" tIns="0" lIns="0" bIns="0" rIns="0">
              <a:spAutoFit/>
            </a:bodyPr>
            <a:lstStyle/>
            <a:p>
              <a:pPr algn="ctr">
                <a:lnSpc>
                  <a:spcPts val="663"/>
                </a:lnSpc>
              </a:pPr>
              <a:r>
                <a:rPr lang="en-US" sz="721" spc="50">
                  <a:solidFill>
                    <a:srgbClr val="FFFFFF"/>
                  </a:solidFill>
                  <a:latin typeface="SCR-N Seven Bold"/>
                </a:rPr>
                <a:t>SNOWCRAFT</a:t>
              </a:r>
            </a:p>
          </p:txBody>
        </p:sp>
        <p:sp>
          <p:nvSpPr>
            <p:cNvPr name="Freeform 27" id="27"/>
            <p:cNvSpPr/>
            <p:nvPr/>
          </p:nvSpPr>
          <p:spPr>
            <a:xfrm flipH="false" flipV="false" rot="-67961">
              <a:off x="1368535" y="97371"/>
              <a:ext cx="156231" cy="156036"/>
            </a:xfrm>
            <a:custGeom>
              <a:avLst/>
              <a:gdLst/>
              <a:ahLst/>
              <a:cxnLst/>
              <a:rect r="r" b="b" t="t" l="l"/>
              <a:pathLst>
                <a:path h="156036" w="156231">
                  <a:moveTo>
                    <a:pt x="0" y="0"/>
                  </a:moveTo>
                  <a:lnTo>
                    <a:pt x="156232" y="0"/>
                  </a:lnTo>
                  <a:lnTo>
                    <a:pt x="156232" y="156037"/>
                  </a:lnTo>
                  <a:lnTo>
                    <a:pt x="0" y="15603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67961">
              <a:off x="223137" y="1147327"/>
              <a:ext cx="1207031" cy="448110"/>
            </a:xfrm>
            <a:custGeom>
              <a:avLst/>
              <a:gdLst/>
              <a:ahLst/>
              <a:cxnLst/>
              <a:rect r="r" b="b" t="t" l="l"/>
              <a:pathLst>
                <a:path h="448110" w="1207031">
                  <a:moveTo>
                    <a:pt x="0" y="0"/>
                  </a:moveTo>
                  <a:lnTo>
                    <a:pt x="1207031" y="0"/>
                  </a:lnTo>
                  <a:lnTo>
                    <a:pt x="1207031" y="448110"/>
                  </a:lnTo>
                  <a:lnTo>
                    <a:pt x="0" y="448110"/>
                  </a:lnTo>
                  <a:lnTo>
                    <a:pt x="0" y="0"/>
                  </a:lnTo>
                  <a:close/>
                </a:path>
              </a:pathLst>
            </a:custGeom>
            <a:blipFill>
              <a:blip r:embed="rId15"/>
              <a:stretch>
                <a:fillRect l="0" t="0" r="0" b="0"/>
              </a:stretch>
            </a:blipFill>
          </p:spPr>
        </p:sp>
        <p:sp>
          <p:nvSpPr>
            <p:cNvPr name="Freeform 29" id="29"/>
            <p:cNvSpPr/>
            <p:nvPr/>
          </p:nvSpPr>
          <p:spPr>
            <a:xfrm flipH="false" flipV="false" rot="-67961">
              <a:off x="1392099" y="1151640"/>
              <a:ext cx="1017088" cy="422565"/>
            </a:xfrm>
            <a:custGeom>
              <a:avLst/>
              <a:gdLst/>
              <a:ahLst/>
              <a:cxnLst/>
              <a:rect r="r" b="b" t="t" l="l"/>
              <a:pathLst>
                <a:path h="422565" w="1017088">
                  <a:moveTo>
                    <a:pt x="0" y="0"/>
                  </a:moveTo>
                  <a:lnTo>
                    <a:pt x="1017088" y="0"/>
                  </a:lnTo>
                  <a:lnTo>
                    <a:pt x="1017088" y="422565"/>
                  </a:lnTo>
                  <a:lnTo>
                    <a:pt x="0" y="422565"/>
                  </a:lnTo>
                  <a:lnTo>
                    <a:pt x="0" y="0"/>
                  </a:lnTo>
                  <a:close/>
                </a:path>
              </a:pathLst>
            </a:custGeom>
            <a:blipFill>
              <a:blip r:embed="rId15"/>
              <a:stretch>
                <a:fillRect l="0" t="-6045" r="-18675" b="0"/>
              </a:stretch>
            </a:blipFill>
          </p:spPr>
        </p:sp>
        <p:sp>
          <p:nvSpPr>
            <p:cNvPr name="Freeform 30" id="30"/>
            <p:cNvSpPr/>
            <p:nvPr/>
          </p:nvSpPr>
          <p:spPr>
            <a:xfrm flipH="false" flipV="false" rot="-67961">
              <a:off x="290348"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6"/>
              <a:stretch>
                <a:fillRect l="0" t="0" r="0" b="0"/>
              </a:stretch>
            </a:blipFill>
          </p:spPr>
        </p:sp>
        <p:sp>
          <p:nvSpPr>
            <p:cNvPr name="Freeform 31" id="31"/>
            <p:cNvSpPr/>
            <p:nvPr/>
          </p:nvSpPr>
          <p:spPr>
            <a:xfrm flipH="false" flipV="false" rot="-67961">
              <a:off x="296576" y="352297"/>
              <a:ext cx="609665" cy="110848"/>
            </a:xfrm>
            <a:custGeom>
              <a:avLst/>
              <a:gdLst/>
              <a:ahLst/>
              <a:cxnLst/>
              <a:rect r="r" b="b" t="t" l="l"/>
              <a:pathLst>
                <a:path h="110848" w="609665">
                  <a:moveTo>
                    <a:pt x="0" y="0"/>
                  </a:moveTo>
                  <a:lnTo>
                    <a:pt x="609666" y="0"/>
                  </a:lnTo>
                  <a:lnTo>
                    <a:pt x="609666" y="110848"/>
                  </a:lnTo>
                  <a:lnTo>
                    <a:pt x="0" y="11084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2" id="32"/>
            <p:cNvSpPr/>
            <p:nvPr/>
          </p:nvSpPr>
          <p:spPr>
            <a:xfrm flipH="false" flipV="false" rot="-67961">
              <a:off x="701174" y="624799"/>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3" id="33"/>
            <p:cNvSpPr/>
            <p:nvPr/>
          </p:nvSpPr>
          <p:spPr>
            <a:xfrm flipH="false" flipV="false" rot="-67961">
              <a:off x="1216716" y="614605"/>
              <a:ext cx="240978" cy="240978"/>
            </a:xfrm>
            <a:custGeom>
              <a:avLst/>
              <a:gdLst/>
              <a:ahLst/>
              <a:cxnLst/>
              <a:rect r="r" b="b" t="t" l="l"/>
              <a:pathLst>
                <a:path h="240978" w="240978">
                  <a:moveTo>
                    <a:pt x="0" y="0"/>
                  </a:moveTo>
                  <a:lnTo>
                    <a:pt x="240978" y="0"/>
                  </a:lnTo>
                  <a:lnTo>
                    <a:pt x="240978" y="240978"/>
                  </a:lnTo>
                  <a:lnTo>
                    <a:pt x="0" y="24097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4" id="34"/>
            <p:cNvSpPr/>
            <p:nvPr/>
          </p:nvSpPr>
          <p:spPr>
            <a:xfrm flipH="false" flipV="false" rot="-67961">
              <a:off x="1767525" y="603715"/>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5" id="35"/>
            <p:cNvSpPr/>
            <p:nvPr/>
          </p:nvSpPr>
          <p:spPr>
            <a:xfrm flipH="false" flipV="false" rot="-67961">
              <a:off x="2139505" y="937391"/>
              <a:ext cx="159547" cy="182339"/>
            </a:xfrm>
            <a:custGeom>
              <a:avLst/>
              <a:gdLst/>
              <a:ahLst/>
              <a:cxnLst/>
              <a:rect r="r" b="b" t="t" l="l"/>
              <a:pathLst>
                <a:path h="182339" w="159547">
                  <a:moveTo>
                    <a:pt x="0" y="0"/>
                  </a:moveTo>
                  <a:lnTo>
                    <a:pt x="159547" y="0"/>
                  </a:lnTo>
                  <a:lnTo>
                    <a:pt x="159547" y="182340"/>
                  </a:lnTo>
                  <a:lnTo>
                    <a:pt x="0" y="18234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6" id="36"/>
            <p:cNvSpPr/>
            <p:nvPr/>
          </p:nvSpPr>
          <p:spPr>
            <a:xfrm flipH="false" flipV="false" rot="5332561">
              <a:off x="400937" y="-361468"/>
              <a:ext cx="1647006" cy="2417038"/>
            </a:xfrm>
            <a:custGeom>
              <a:avLst/>
              <a:gdLst/>
              <a:ahLst/>
              <a:cxnLst/>
              <a:rect r="r" b="b" t="t" l="l"/>
              <a:pathLst>
                <a:path h="2417038" w="1647006">
                  <a:moveTo>
                    <a:pt x="0" y="0"/>
                  </a:moveTo>
                  <a:lnTo>
                    <a:pt x="1647006" y="0"/>
                  </a:lnTo>
                  <a:lnTo>
                    <a:pt x="1647006" y="2417038"/>
                  </a:lnTo>
                  <a:lnTo>
                    <a:pt x="0" y="2417038"/>
                  </a:lnTo>
                  <a:lnTo>
                    <a:pt x="0" y="0"/>
                  </a:lnTo>
                  <a:close/>
                </a:path>
              </a:pathLst>
            </a:custGeom>
            <a:blipFill>
              <a:blip r:embed="rId23"/>
              <a:stretch>
                <a:fillRect l="-1699" t="0" r="-2080" b="0"/>
              </a:stretch>
            </a:blipFill>
          </p:spPr>
        </p:sp>
        <p:sp>
          <p:nvSpPr>
            <p:cNvPr name="Freeform 37" id="37"/>
            <p:cNvSpPr/>
            <p:nvPr/>
          </p:nvSpPr>
          <p:spPr>
            <a:xfrm flipH="false" flipV="false" rot="-67961">
              <a:off x="885820"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6"/>
              <a:stretch>
                <a:fillRect l="0" t="0" r="0" b="0"/>
              </a:stretch>
            </a:blipFill>
          </p:spPr>
        </p:sp>
        <p:sp>
          <p:nvSpPr>
            <p:cNvPr name="Freeform 38" id="38"/>
            <p:cNvSpPr/>
            <p:nvPr/>
          </p:nvSpPr>
          <p:spPr>
            <a:xfrm flipH="false" flipV="false" rot="-84772">
              <a:off x="1113003" y="373803"/>
              <a:ext cx="1103785" cy="473248"/>
            </a:xfrm>
            <a:custGeom>
              <a:avLst/>
              <a:gdLst/>
              <a:ahLst/>
              <a:cxnLst/>
              <a:rect r="r" b="b" t="t" l="l"/>
              <a:pathLst>
                <a:path h="473248" w="1103785">
                  <a:moveTo>
                    <a:pt x="0" y="0"/>
                  </a:moveTo>
                  <a:lnTo>
                    <a:pt x="1103785" y="0"/>
                  </a:lnTo>
                  <a:lnTo>
                    <a:pt x="1103785" y="473248"/>
                  </a:lnTo>
                  <a:lnTo>
                    <a:pt x="0" y="47324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39" id="39"/>
            <p:cNvSpPr/>
            <p:nvPr/>
          </p:nvSpPr>
          <p:spPr>
            <a:xfrm flipH="false" flipV="false" rot="-82307">
              <a:off x="1120916" y="846386"/>
              <a:ext cx="1103785" cy="473248"/>
            </a:xfrm>
            <a:custGeom>
              <a:avLst/>
              <a:gdLst/>
              <a:ahLst/>
              <a:cxnLst/>
              <a:rect r="r" b="b" t="t" l="l"/>
              <a:pathLst>
                <a:path h="473248" w="1103785">
                  <a:moveTo>
                    <a:pt x="0" y="0"/>
                  </a:moveTo>
                  <a:lnTo>
                    <a:pt x="1103784" y="0"/>
                  </a:lnTo>
                  <a:lnTo>
                    <a:pt x="1103784" y="473248"/>
                  </a:lnTo>
                  <a:lnTo>
                    <a:pt x="0" y="47324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40" id="40"/>
            <p:cNvSpPr txBox="true"/>
            <p:nvPr/>
          </p:nvSpPr>
          <p:spPr>
            <a:xfrm rot="-103781">
              <a:off x="1120921" y="415904"/>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YOU’RE NOT VERY GOOD AT THIS GAME, ARE YOU?</a:t>
              </a:r>
            </a:p>
          </p:txBody>
        </p:sp>
        <p:sp>
          <p:nvSpPr>
            <p:cNvPr name="TextBox 41" id="41"/>
            <p:cNvSpPr txBox="true"/>
            <p:nvPr/>
          </p:nvSpPr>
          <p:spPr>
            <a:xfrm rot="-103781">
              <a:off x="1122885" y="886715"/>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I DON’T WANT YOU PLAYING ON OUR TEAM ANYMORE</a:t>
              </a:r>
            </a:p>
          </p:txBody>
        </p:sp>
      </p:grpSp>
      <p:sp>
        <p:nvSpPr>
          <p:cNvPr name="Freeform 42" id="42"/>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26"/>
            <a:stretch>
              <a:fillRect l="0" t="0" r="0" b="0"/>
            </a:stretch>
          </a:blipFill>
        </p:spPr>
      </p:sp>
      <p:sp>
        <p:nvSpPr>
          <p:cNvPr name="Freeform 43" id="43"/>
          <p:cNvSpPr/>
          <p:nvPr/>
        </p:nvSpPr>
        <p:spPr>
          <a:xfrm flipH="false" flipV="false" rot="0">
            <a:off x="13016648" y="5347349"/>
            <a:ext cx="4242652" cy="4351438"/>
          </a:xfrm>
          <a:custGeom>
            <a:avLst/>
            <a:gdLst/>
            <a:ahLst/>
            <a:cxnLst/>
            <a:rect r="r" b="b" t="t" l="l"/>
            <a:pathLst>
              <a:path h="4351438" w="4242652">
                <a:moveTo>
                  <a:pt x="0" y="0"/>
                </a:moveTo>
                <a:lnTo>
                  <a:pt x="4242652" y="0"/>
                </a:lnTo>
                <a:lnTo>
                  <a:pt x="4242652" y="4351438"/>
                </a:lnTo>
                <a:lnTo>
                  <a:pt x="0" y="435143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4" id="44"/>
          <p:cNvSpPr/>
          <p:nvPr/>
        </p:nvSpPr>
        <p:spPr>
          <a:xfrm flipH="false" flipV="false" rot="5898707">
            <a:off x="10122715" y="7666301"/>
            <a:ext cx="308429" cy="534076"/>
          </a:xfrm>
          <a:custGeom>
            <a:avLst/>
            <a:gdLst/>
            <a:ahLst/>
            <a:cxnLst/>
            <a:rect r="r" b="b" t="t" l="l"/>
            <a:pathLst>
              <a:path h="534076" w="308429">
                <a:moveTo>
                  <a:pt x="0" y="0"/>
                </a:moveTo>
                <a:lnTo>
                  <a:pt x="308428" y="0"/>
                </a:lnTo>
                <a:lnTo>
                  <a:pt x="308428" y="534075"/>
                </a:lnTo>
                <a:lnTo>
                  <a:pt x="0" y="534075"/>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5" id="45"/>
          <p:cNvSpPr/>
          <p:nvPr/>
        </p:nvSpPr>
        <p:spPr>
          <a:xfrm flipH="false" flipV="false" rot="0">
            <a:off x="-897342" y="7092523"/>
            <a:ext cx="3342320" cy="2394317"/>
          </a:xfrm>
          <a:custGeom>
            <a:avLst/>
            <a:gdLst/>
            <a:ahLst/>
            <a:cxnLst/>
            <a:rect r="r" b="b" t="t" l="l"/>
            <a:pathLst>
              <a:path h="2394317" w="3342320">
                <a:moveTo>
                  <a:pt x="0" y="0"/>
                </a:moveTo>
                <a:lnTo>
                  <a:pt x="3342320" y="0"/>
                </a:lnTo>
                <a:lnTo>
                  <a:pt x="3342320" y="2394317"/>
                </a:lnTo>
                <a:lnTo>
                  <a:pt x="0" y="239431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6" id="46"/>
          <p:cNvSpPr/>
          <p:nvPr/>
        </p:nvSpPr>
        <p:spPr>
          <a:xfrm flipH="true" flipV="false" rot="0">
            <a:off x="4861069" y="2634723"/>
            <a:ext cx="4282931" cy="3472743"/>
          </a:xfrm>
          <a:custGeom>
            <a:avLst/>
            <a:gdLst/>
            <a:ahLst/>
            <a:cxnLst/>
            <a:rect r="r" b="b" t="t" l="l"/>
            <a:pathLst>
              <a:path h="3472743" w="4282931">
                <a:moveTo>
                  <a:pt x="4282931" y="0"/>
                </a:moveTo>
                <a:lnTo>
                  <a:pt x="0" y="0"/>
                </a:lnTo>
                <a:lnTo>
                  <a:pt x="0" y="3472744"/>
                </a:lnTo>
                <a:lnTo>
                  <a:pt x="4282931" y="3472744"/>
                </a:lnTo>
                <a:lnTo>
                  <a:pt x="4282931"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47" id="47"/>
          <p:cNvSpPr/>
          <p:nvPr/>
        </p:nvSpPr>
        <p:spPr>
          <a:xfrm flipH="false" flipV="false" rot="0">
            <a:off x="6036122" y="3162539"/>
            <a:ext cx="1854487" cy="1941567"/>
          </a:xfrm>
          <a:custGeom>
            <a:avLst/>
            <a:gdLst/>
            <a:ahLst/>
            <a:cxnLst/>
            <a:rect r="r" b="b" t="t" l="l"/>
            <a:pathLst>
              <a:path h="1941567" w="1854487">
                <a:moveTo>
                  <a:pt x="0" y="0"/>
                </a:moveTo>
                <a:lnTo>
                  <a:pt x="1854487" y="0"/>
                </a:lnTo>
                <a:lnTo>
                  <a:pt x="1854487" y="1941567"/>
                </a:lnTo>
                <a:lnTo>
                  <a:pt x="0" y="1941567"/>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910099" y="1700524"/>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28889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3952863" y="6147776"/>
            <a:ext cx="2355599" cy="3279276"/>
          </a:xfrm>
          <a:custGeom>
            <a:avLst/>
            <a:gdLst/>
            <a:ahLst/>
            <a:cxnLst/>
            <a:rect r="r" b="b" t="t" l="l"/>
            <a:pathLst>
              <a:path h="3279276" w="2355599">
                <a:moveTo>
                  <a:pt x="2355600" y="0"/>
                </a:moveTo>
                <a:lnTo>
                  <a:pt x="0" y="0"/>
                </a:lnTo>
                <a:lnTo>
                  <a:pt x="0" y="3279276"/>
                </a:lnTo>
                <a:lnTo>
                  <a:pt x="2355600" y="3279276"/>
                </a:lnTo>
                <a:lnTo>
                  <a:pt x="2355600" y="0"/>
                </a:lnTo>
                <a:close/>
              </a:path>
            </a:pathLst>
          </a:custGeom>
          <a:blipFill>
            <a:blip r:embed="rId4"/>
            <a:stretch>
              <a:fillRect l="-551" t="-150" r="-551" b="0"/>
            </a:stretch>
          </a:blipFill>
        </p:spPr>
      </p:sp>
      <p:sp>
        <p:nvSpPr>
          <p:cNvPr name="TextBox 9" id="9"/>
          <p:cNvSpPr txBox="true"/>
          <p:nvPr/>
        </p:nvSpPr>
        <p:spPr>
          <a:xfrm rot="0">
            <a:off x="1351335" y="1304153"/>
            <a:ext cx="13020729" cy="3190263"/>
          </a:xfrm>
          <a:prstGeom prst="rect">
            <a:avLst/>
          </a:prstGeom>
        </p:spPr>
        <p:txBody>
          <a:bodyPr anchor="t" rtlCol="false" tIns="0" lIns="0" bIns="0" rIns="0">
            <a:spAutoFit/>
          </a:bodyPr>
          <a:lstStyle/>
          <a:p>
            <a:pPr>
              <a:lnSpc>
                <a:spcPts val="5040"/>
              </a:lnSpc>
            </a:pPr>
            <a:r>
              <a:rPr lang="en-US" sz="3600">
                <a:solidFill>
                  <a:srgbClr val="000000"/>
                </a:solidFill>
                <a:latin typeface="Mark Pro 2"/>
              </a:rPr>
              <a:t>“Remember, it’s important to be kind to others online, just as you would be if you were playing together in person. We want everyone to feel welcome and happy when using the internet.” </a:t>
            </a:r>
          </a:p>
          <a:p>
            <a:pPr>
              <a:lnSpc>
                <a:spcPts val="4477"/>
              </a:lnSpc>
            </a:pP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1" id="11"/>
          <p:cNvSpPr/>
          <p:nvPr/>
        </p:nvSpPr>
        <p:spPr>
          <a:xfrm flipH="true" flipV="false" rot="0">
            <a:off x="8242038" y="4348863"/>
            <a:ext cx="2906515" cy="5675281"/>
          </a:xfrm>
          <a:custGeom>
            <a:avLst/>
            <a:gdLst/>
            <a:ahLst/>
            <a:cxnLst/>
            <a:rect r="r" b="b" t="t" l="l"/>
            <a:pathLst>
              <a:path h="5675281" w="2906515">
                <a:moveTo>
                  <a:pt x="2906515" y="0"/>
                </a:moveTo>
                <a:lnTo>
                  <a:pt x="0" y="0"/>
                </a:lnTo>
                <a:lnTo>
                  <a:pt x="0" y="5675281"/>
                </a:lnTo>
                <a:lnTo>
                  <a:pt x="2906515" y="5675281"/>
                </a:lnTo>
                <a:lnTo>
                  <a:pt x="2906515" y="0"/>
                </a:lnTo>
                <a:close/>
              </a:path>
            </a:pathLst>
          </a:custGeom>
          <a:blipFill>
            <a:blip r:embed="rId6"/>
            <a:stretch>
              <a:fillRect l="0" t="0" r="0" b="0"/>
            </a:stretch>
          </a:blipFill>
        </p:spPr>
      </p:sp>
      <p:grpSp>
        <p:nvGrpSpPr>
          <p:cNvPr name="Group 12" id="12"/>
          <p:cNvGrpSpPr/>
          <p:nvPr/>
        </p:nvGrpSpPr>
        <p:grpSpPr>
          <a:xfrm rot="-895835">
            <a:off x="6272700" y="7401662"/>
            <a:ext cx="1836660" cy="1270576"/>
            <a:chOff x="0" y="0"/>
            <a:chExt cx="2448881" cy="1694101"/>
          </a:xfrm>
        </p:grpSpPr>
        <p:sp>
          <p:nvSpPr>
            <p:cNvPr name="Freeform 13" id="13"/>
            <p:cNvSpPr/>
            <p:nvPr/>
          </p:nvSpPr>
          <p:spPr>
            <a:xfrm flipH="false" flipV="false" rot="-67961">
              <a:off x="170724" y="39566"/>
              <a:ext cx="1567877" cy="611472"/>
            </a:xfrm>
            <a:custGeom>
              <a:avLst/>
              <a:gdLst/>
              <a:ahLst/>
              <a:cxnLst/>
              <a:rect r="r" b="b" t="t" l="l"/>
              <a:pathLst>
                <a:path h="611472" w="1567877">
                  <a:moveTo>
                    <a:pt x="0" y="0"/>
                  </a:moveTo>
                  <a:lnTo>
                    <a:pt x="1567877" y="0"/>
                  </a:lnTo>
                  <a:lnTo>
                    <a:pt x="1567877" y="611472"/>
                  </a:lnTo>
                  <a:lnTo>
                    <a:pt x="0" y="61147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67961">
              <a:off x="248928" y="686208"/>
              <a:ext cx="1212378" cy="472828"/>
            </a:xfrm>
            <a:custGeom>
              <a:avLst/>
              <a:gdLst/>
              <a:ahLst/>
              <a:cxnLst/>
              <a:rect r="r" b="b" t="t" l="l"/>
              <a:pathLst>
                <a:path h="472828" w="1212378">
                  <a:moveTo>
                    <a:pt x="0" y="0"/>
                  </a:moveTo>
                  <a:lnTo>
                    <a:pt x="1212379" y="0"/>
                  </a:lnTo>
                  <a:lnTo>
                    <a:pt x="1212379" y="472827"/>
                  </a:lnTo>
                  <a:lnTo>
                    <a:pt x="0" y="47282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67961">
              <a:off x="212294" y="66108"/>
              <a:ext cx="2178155" cy="1504141"/>
            </a:xfrm>
            <a:custGeom>
              <a:avLst/>
              <a:gdLst/>
              <a:ahLst/>
              <a:cxnLst/>
              <a:rect r="r" b="b" t="t" l="l"/>
              <a:pathLst>
                <a:path h="1504141" w="2178155">
                  <a:moveTo>
                    <a:pt x="0" y="0"/>
                  </a:moveTo>
                  <a:lnTo>
                    <a:pt x="2178155" y="0"/>
                  </a:lnTo>
                  <a:lnTo>
                    <a:pt x="2178155" y="1504141"/>
                  </a:lnTo>
                  <a:lnTo>
                    <a:pt x="0" y="1504141"/>
                  </a:lnTo>
                  <a:lnTo>
                    <a:pt x="0" y="0"/>
                  </a:lnTo>
                  <a:close/>
                </a:path>
              </a:pathLst>
            </a:custGeom>
            <a:blipFill>
              <a:blip r:embed="rId7">
                <a:extLst>
                  <a:ext uri="{96DAC541-7B7A-43D3-8B79-37D633B846F1}">
                    <asvg:svgBlip xmlns:asvg="http://schemas.microsoft.com/office/drawing/2016/SVG/main" r:embed="rId8"/>
                  </a:ext>
                </a:extLst>
              </a:blip>
              <a:stretch>
                <a:fillRect l="-16157" t="0" r="-31384" b="-113655"/>
              </a:stretch>
            </a:blipFill>
          </p:spPr>
        </p:sp>
        <p:sp>
          <p:nvSpPr>
            <p:cNvPr name="Freeform 16" id="16"/>
            <p:cNvSpPr/>
            <p:nvPr/>
          </p:nvSpPr>
          <p:spPr>
            <a:xfrm flipH="false" flipV="false" rot="-67961">
              <a:off x="959798" y="1322488"/>
              <a:ext cx="46711" cy="46711"/>
            </a:xfrm>
            <a:custGeom>
              <a:avLst/>
              <a:gdLst/>
              <a:ahLst/>
              <a:cxnLst/>
              <a:rect r="r" b="b" t="t" l="l"/>
              <a:pathLst>
                <a:path h="46711" w="46711">
                  <a:moveTo>
                    <a:pt x="0" y="0"/>
                  </a:moveTo>
                  <a:lnTo>
                    <a:pt x="46711" y="0"/>
                  </a:lnTo>
                  <a:lnTo>
                    <a:pt x="46711" y="46711"/>
                  </a:lnTo>
                  <a:lnTo>
                    <a:pt x="0" y="467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67961">
              <a:off x="1022145" y="1367214"/>
              <a:ext cx="30897" cy="30897"/>
            </a:xfrm>
            <a:custGeom>
              <a:avLst/>
              <a:gdLst/>
              <a:ahLst/>
              <a:cxnLst/>
              <a:rect r="r" b="b" t="t" l="l"/>
              <a:pathLst>
                <a:path h="30897" w="30897">
                  <a:moveTo>
                    <a:pt x="0" y="0"/>
                  </a:moveTo>
                  <a:lnTo>
                    <a:pt x="30897" y="0"/>
                  </a:lnTo>
                  <a:lnTo>
                    <a:pt x="30897" y="30898"/>
                  </a:lnTo>
                  <a:lnTo>
                    <a:pt x="0" y="3089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67961">
              <a:off x="961085" y="1399399"/>
              <a:ext cx="23355" cy="23355"/>
            </a:xfrm>
            <a:custGeom>
              <a:avLst/>
              <a:gdLst/>
              <a:ahLst/>
              <a:cxnLst/>
              <a:rect r="r" b="b" t="t" l="l"/>
              <a:pathLst>
                <a:path h="23355" w="23355">
                  <a:moveTo>
                    <a:pt x="0" y="0"/>
                  </a:moveTo>
                  <a:lnTo>
                    <a:pt x="23356" y="0"/>
                  </a:lnTo>
                  <a:lnTo>
                    <a:pt x="23356" y="23355"/>
                  </a:lnTo>
                  <a:lnTo>
                    <a:pt x="0" y="233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67961">
              <a:off x="908164" y="1370344"/>
              <a:ext cx="35033" cy="35033"/>
            </a:xfrm>
            <a:custGeom>
              <a:avLst/>
              <a:gdLst/>
              <a:ahLst/>
              <a:cxnLst/>
              <a:rect r="r" b="b" t="t" l="l"/>
              <a:pathLst>
                <a:path h="35033" w="35033">
                  <a:moveTo>
                    <a:pt x="0" y="0"/>
                  </a:moveTo>
                  <a:lnTo>
                    <a:pt x="35033" y="0"/>
                  </a:lnTo>
                  <a:lnTo>
                    <a:pt x="35033" y="35033"/>
                  </a:lnTo>
                  <a:lnTo>
                    <a:pt x="0" y="350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67961">
              <a:off x="909616" y="1437880"/>
              <a:ext cx="46711" cy="46711"/>
            </a:xfrm>
            <a:custGeom>
              <a:avLst/>
              <a:gdLst/>
              <a:ahLst/>
              <a:cxnLst/>
              <a:rect r="r" b="b" t="t" l="l"/>
              <a:pathLst>
                <a:path h="46711" w="46711">
                  <a:moveTo>
                    <a:pt x="0" y="0"/>
                  </a:moveTo>
                  <a:lnTo>
                    <a:pt x="46710" y="0"/>
                  </a:lnTo>
                  <a:lnTo>
                    <a:pt x="46710" y="46711"/>
                  </a:lnTo>
                  <a:lnTo>
                    <a:pt x="0" y="4671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1" id="21"/>
            <p:cNvGrpSpPr/>
            <p:nvPr/>
          </p:nvGrpSpPr>
          <p:grpSpPr>
            <a:xfrm rot="-67961">
              <a:off x="199640" y="66233"/>
              <a:ext cx="2178155" cy="223817"/>
              <a:chOff x="0" y="0"/>
              <a:chExt cx="1909110" cy="196171"/>
            </a:xfrm>
          </p:grpSpPr>
          <p:sp>
            <p:nvSpPr>
              <p:cNvPr name="Freeform 22" id="2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3" id="23"/>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4" id="24"/>
            <p:cNvSpPr/>
            <p:nvPr/>
          </p:nvSpPr>
          <p:spPr>
            <a:xfrm flipH="false" flipV="false" rot="-67961">
              <a:off x="2067315" y="83767"/>
              <a:ext cx="134751" cy="149723"/>
            </a:xfrm>
            <a:custGeom>
              <a:avLst/>
              <a:gdLst/>
              <a:ahLst/>
              <a:cxnLst/>
              <a:rect r="r" b="b" t="t" l="l"/>
              <a:pathLst>
                <a:path h="149723" w="134751">
                  <a:moveTo>
                    <a:pt x="0" y="0"/>
                  </a:moveTo>
                  <a:lnTo>
                    <a:pt x="134751" y="0"/>
                  </a:lnTo>
                  <a:lnTo>
                    <a:pt x="134751" y="149723"/>
                  </a:lnTo>
                  <a:lnTo>
                    <a:pt x="0" y="149723"/>
                  </a:lnTo>
                  <a:lnTo>
                    <a:pt x="0" y="0"/>
                  </a:lnTo>
                  <a:close/>
                </a:path>
              </a:pathLst>
            </a:custGeom>
            <a:blipFill>
              <a:blip r:embed="rId11"/>
              <a:stretch>
                <a:fillRect l="0" t="0" r="0" b="0"/>
              </a:stretch>
            </a:blipFill>
          </p:spPr>
        </p:sp>
        <p:sp>
          <p:nvSpPr>
            <p:cNvPr name="Freeform 25" id="25"/>
            <p:cNvSpPr/>
            <p:nvPr/>
          </p:nvSpPr>
          <p:spPr>
            <a:xfrm flipH="false" flipV="false" rot="-67961">
              <a:off x="1898553" y="73016"/>
              <a:ext cx="140487" cy="166750"/>
            </a:xfrm>
            <a:custGeom>
              <a:avLst/>
              <a:gdLst/>
              <a:ahLst/>
              <a:cxnLst/>
              <a:rect r="r" b="b" t="t" l="l"/>
              <a:pathLst>
                <a:path h="166750" w="140487">
                  <a:moveTo>
                    <a:pt x="0" y="0"/>
                  </a:moveTo>
                  <a:lnTo>
                    <a:pt x="140487" y="0"/>
                  </a:lnTo>
                  <a:lnTo>
                    <a:pt x="140487" y="166750"/>
                  </a:lnTo>
                  <a:lnTo>
                    <a:pt x="0" y="166750"/>
                  </a:lnTo>
                  <a:lnTo>
                    <a:pt x="0" y="0"/>
                  </a:lnTo>
                  <a:close/>
                </a:path>
              </a:pathLst>
            </a:custGeom>
            <a:blipFill>
              <a:blip r:embed="rId12"/>
              <a:stretch>
                <a:fillRect l="0" t="0" r="0" b="0"/>
              </a:stretch>
            </a:blipFill>
          </p:spPr>
        </p:sp>
        <p:sp>
          <p:nvSpPr>
            <p:cNvPr name="TextBox 26" id="26"/>
            <p:cNvSpPr txBox="true"/>
            <p:nvPr/>
          </p:nvSpPr>
          <p:spPr>
            <a:xfrm rot="-67961">
              <a:off x="268132" y="114082"/>
              <a:ext cx="1144881" cy="145840"/>
            </a:xfrm>
            <a:prstGeom prst="rect">
              <a:avLst/>
            </a:prstGeom>
          </p:spPr>
          <p:txBody>
            <a:bodyPr anchor="t" rtlCol="false" tIns="0" lIns="0" bIns="0" rIns="0">
              <a:spAutoFit/>
            </a:bodyPr>
            <a:lstStyle/>
            <a:p>
              <a:pPr algn="ctr">
                <a:lnSpc>
                  <a:spcPts val="663"/>
                </a:lnSpc>
              </a:pPr>
              <a:r>
                <a:rPr lang="en-US" sz="721" spc="50">
                  <a:solidFill>
                    <a:srgbClr val="FFFFFF"/>
                  </a:solidFill>
                  <a:latin typeface="SCR-N Seven Bold"/>
                </a:rPr>
                <a:t>SNOWCRAFT</a:t>
              </a:r>
            </a:p>
          </p:txBody>
        </p:sp>
        <p:sp>
          <p:nvSpPr>
            <p:cNvPr name="Freeform 27" id="27"/>
            <p:cNvSpPr/>
            <p:nvPr/>
          </p:nvSpPr>
          <p:spPr>
            <a:xfrm flipH="false" flipV="false" rot="-67961">
              <a:off x="1368535" y="97371"/>
              <a:ext cx="156231" cy="156036"/>
            </a:xfrm>
            <a:custGeom>
              <a:avLst/>
              <a:gdLst/>
              <a:ahLst/>
              <a:cxnLst/>
              <a:rect r="r" b="b" t="t" l="l"/>
              <a:pathLst>
                <a:path h="156036" w="156231">
                  <a:moveTo>
                    <a:pt x="0" y="0"/>
                  </a:moveTo>
                  <a:lnTo>
                    <a:pt x="156232" y="0"/>
                  </a:lnTo>
                  <a:lnTo>
                    <a:pt x="156232" y="156037"/>
                  </a:lnTo>
                  <a:lnTo>
                    <a:pt x="0" y="15603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67961">
              <a:off x="223137" y="1147327"/>
              <a:ext cx="1207031" cy="448110"/>
            </a:xfrm>
            <a:custGeom>
              <a:avLst/>
              <a:gdLst/>
              <a:ahLst/>
              <a:cxnLst/>
              <a:rect r="r" b="b" t="t" l="l"/>
              <a:pathLst>
                <a:path h="448110" w="1207031">
                  <a:moveTo>
                    <a:pt x="0" y="0"/>
                  </a:moveTo>
                  <a:lnTo>
                    <a:pt x="1207031" y="0"/>
                  </a:lnTo>
                  <a:lnTo>
                    <a:pt x="1207031" y="448110"/>
                  </a:lnTo>
                  <a:lnTo>
                    <a:pt x="0" y="448110"/>
                  </a:lnTo>
                  <a:lnTo>
                    <a:pt x="0" y="0"/>
                  </a:lnTo>
                  <a:close/>
                </a:path>
              </a:pathLst>
            </a:custGeom>
            <a:blipFill>
              <a:blip r:embed="rId15"/>
              <a:stretch>
                <a:fillRect l="0" t="0" r="0" b="0"/>
              </a:stretch>
            </a:blipFill>
          </p:spPr>
        </p:sp>
        <p:sp>
          <p:nvSpPr>
            <p:cNvPr name="Freeform 29" id="29"/>
            <p:cNvSpPr/>
            <p:nvPr/>
          </p:nvSpPr>
          <p:spPr>
            <a:xfrm flipH="false" flipV="false" rot="-67961">
              <a:off x="1392099" y="1151640"/>
              <a:ext cx="1017088" cy="422565"/>
            </a:xfrm>
            <a:custGeom>
              <a:avLst/>
              <a:gdLst/>
              <a:ahLst/>
              <a:cxnLst/>
              <a:rect r="r" b="b" t="t" l="l"/>
              <a:pathLst>
                <a:path h="422565" w="1017088">
                  <a:moveTo>
                    <a:pt x="0" y="0"/>
                  </a:moveTo>
                  <a:lnTo>
                    <a:pt x="1017088" y="0"/>
                  </a:lnTo>
                  <a:lnTo>
                    <a:pt x="1017088" y="422565"/>
                  </a:lnTo>
                  <a:lnTo>
                    <a:pt x="0" y="422565"/>
                  </a:lnTo>
                  <a:lnTo>
                    <a:pt x="0" y="0"/>
                  </a:lnTo>
                  <a:close/>
                </a:path>
              </a:pathLst>
            </a:custGeom>
            <a:blipFill>
              <a:blip r:embed="rId15"/>
              <a:stretch>
                <a:fillRect l="0" t="-6045" r="-18675" b="0"/>
              </a:stretch>
            </a:blipFill>
          </p:spPr>
        </p:sp>
        <p:sp>
          <p:nvSpPr>
            <p:cNvPr name="Freeform 30" id="30"/>
            <p:cNvSpPr/>
            <p:nvPr/>
          </p:nvSpPr>
          <p:spPr>
            <a:xfrm flipH="false" flipV="false" rot="-67961">
              <a:off x="290348"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6"/>
              <a:stretch>
                <a:fillRect l="0" t="0" r="0" b="0"/>
              </a:stretch>
            </a:blipFill>
          </p:spPr>
        </p:sp>
        <p:sp>
          <p:nvSpPr>
            <p:cNvPr name="Freeform 31" id="31"/>
            <p:cNvSpPr/>
            <p:nvPr/>
          </p:nvSpPr>
          <p:spPr>
            <a:xfrm flipH="false" flipV="false" rot="-67961">
              <a:off x="296576" y="352297"/>
              <a:ext cx="609665" cy="110848"/>
            </a:xfrm>
            <a:custGeom>
              <a:avLst/>
              <a:gdLst/>
              <a:ahLst/>
              <a:cxnLst/>
              <a:rect r="r" b="b" t="t" l="l"/>
              <a:pathLst>
                <a:path h="110848" w="609665">
                  <a:moveTo>
                    <a:pt x="0" y="0"/>
                  </a:moveTo>
                  <a:lnTo>
                    <a:pt x="609666" y="0"/>
                  </a:lnTo>
                  <a:lnTo>
                    <a:pt x="609666" y="110848"/>
                  </a:lnTo>
                  <a:lnTo>
                    <a:pt x="0" y="11084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2" id="32"/>
            <p:cNvSpPr/>
            <p:nvPr/>
          </p:nvSpPr>
          <p:spPr>
            <a:xfrm flipH="false" flipV="false" rot="-67961">
              <a:off x="701174" y="624799"/>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3" id="33"/>
            <p:cNvSpPr/>
            <p:nvPr/>
          </p:nvSpPr>
          <p:spPr>
            <a:xfrm flipH="false" flipV="false" rot="-67961">
              <a:off x="1216716" y="614605"/>
              <a:ext cx="240978" cy="240978"/>
            </a:xfrm>
            <a:custGeom>
              <a:avLst/>
              <a:gdLst/>
              <a:ahLst/>
              <a:cxnLst/>
              <a:rect r="r" b="b" t="t" l="l"/>
              <a:pathLst>
                <a:path h="240978" w="240978">
                  <a:moveTo>
                    <a:pt x="0" y="0"/>
                  </a:moveTo>
                  <a:lnTo>
                    <a:pt x="240978" y="0"/>
                  </a:lnTo>
                  <a:lnTo>
                    <a:pt x="240978" y="240978"/>
                  </a:lnTo>
                  <a:lnTo>
                    <a:pt x="0" y="24097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4" id="34"/>
            <p:cNvSpPr/>
            <p:nvPr/>
          </p:nvSpPr>
          <p:spPr>
            <a:xfrm flipH="false" flipV="false" rot="-67961">
              <a:off x="1767525" y="603715"/>
              <a:ext cx="240978" cy="240978"/>
            </a:xfrm>
            <a:custGeom>
              <a:avLst/>
              <a:gdLst/>
              <a:ahLst/>
              <a:cxnLst/>
              <a:rect r="r" b="b" t="t" l="l"/>
              <a:pathLst>
                <a:path h="240978" w="240978">
                  <a:moveTo>
                    <a:pt x="0" y="0"/>
                  </a:moveTo>
                  <a:lnTo>
                    <a:pt x="240978" y="0"/>
                  </a:lnTo>
                  <a:lnTo>
                    <a:pt x="240978" y="240977"/>
                  </a:lnTo>
                  <a:lnTo>
                    <a:pt x="0" y="24097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5" id="35"/>
            <p:cNvSpPr/>
            <p:nvPr/>
          </p:nvSpPr>
          <p:spPr>
            <a:xfrm flipH="false" flipV="false" rot="-67961">
              <a:off x="2139505" y="937391"/>
              <a:ext cx="159547" cy="182339"/>
            </a:xfrm>
            <a:custGeom>
              <a:avLst/>
              <a:gdLst/>
              <a:ahLst/>
              <a:cxnLst/>
              <a:rect r="r" b="b" t="t" l="l"/>
              <a:pathLst>
                <a:path h="182339" w="159547">
                  <a:moveTo>
                    <a:pt x="0" y="0"/>
                  </a:moveTo>
                  <a:lnTo>
                    <a:pt x="159547" y="0"/>
                  </a:lnTo>
                  <a:lnTo>
                    <a:pt x="159547" y="182340"/>
                  </a:lnTo>
                  <a:lnTo>
                    <a:pt x="0" y="18234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6" id="36"/>
            <p:cNvSpPr/>
            <p:nvPr/>
          </p:nvSpPr>
          <p:spPr>
            <a:xfrm flipH="false" flipV="false" rot="5332561">
              <a:off x="400937" y="-361468"/>
              <a:ext cx="1647006" cy="2417038"/>
            </a:xfrm>
            <a:custGeom>
              <a:avLst/>
              <a:gdLst/>
              <a:ahLst/>
              <a:cxnLst/>
              <a:rect r="r" b="b" t="t" l="l"/>
              <a:pathLst>
                <a:path h="2417038" w="1647006">
                  <a:moveTo>
                    <a:pt x="0" y="0"/>
                  </a:moveTo>
                  <a:lnTo>
                    <a:pt x="1647006" y="0"/>
                  </a:lnTo>
                  <a:lnTo>
                    <a:pt x="1647006" y="2417038"/>
                  </a:lnTo>
                  <a:lnTo>
                    <a:pt x="0" y="2417038"/>
                  </a:lnTo>
                  <a:lnTo>
                    <a:pt x="0" y="0"/>
                  </a:lnTo>
                  <a:close/>
                </a:path>
              </a:pathLst>
            </a:custGeom>
            <a:blipFill>
              <a:blip r:embed="rId23"/>
              <a:stretch>
                <a:fillRect l="-1699" t="0" r="-2080" b="0"/>
              </a:stretch>
            </a:blipFill>
          </p:spPr>
        </p:sp>
        <p:sp>
          <p:nvSpPr>
            <p:cNvPr name="Freeform 37" id="37"/>
            <p:cNvSpPr/>
            <p:nvPr/>
          </p:nvSpPr>
          <p:spPr>
            <a:xfrm flipH="false" flipV="false" rot="-67961">
              <a:off x="885820" y="873028"/>
              <a:ext cx="335049" cy="364679"/>
            </a:xfrm>
            <a:custGeom>
              <a:avLst/>
              <a:gdLst/>
              <a:ahLst/>
              <a:cxnLst/>
              <a:rect r="r" b="b" t="t" l="l"/>
              <a:pathLst>
                <a:path h="364679" w="335049">
                  <a:moveTo>
                    <a:pt x="0" y="0"/>
                  </a:moveTo>
                  <a:lnTo>
                    <a:pt x="335049" y="0"/>
                  </a:lnTo>
                  <a:lnTo>
                    <a:pt x="335049" y="364679"/>
                  </a:lnTo>
                  <a:lnTo>
                    <a:pt x="0" y="364679"/>
                  </a:lnTo>
                  <a:lnTo>
                    <a:pt x="0" y="0"/>
                  </a:lnTo>
                  <a:close/>
                </a:path>
              </a:pathLst>
            </a:custGeom>
            <a:blipFill>
              <a:blip r:embed="rId16"/>
              <a:stretch>
                <a:fillRect l="0" t="0" r="0" b="0"/>
              </a:stretch>
            </a:blipFill>
          </p:spPr>
        </p:sp>
        <p:sp>
          <p:nvSpPr>
            <p:cNvPr name="Freeform 38" id="38"/>
            <p:cNvSpPr/>
            <p:nvPr/>
          </p:nvSpPr>
          <p:spPr>
            <a:xfrm flipH="false" flipV="false" rot="-84772">
              <a:off x="1113003" y="373803"/>
              <a:ext cx="1103785" cy="473248"/>
            </a:xfrm>
            <a:custGeom>
              <a:avLst/>
              <a:gdLst/>
              <a:ahLst/>
              <a:cxnLst/>
              <a:rect r="r" b="b" t="t" l="l"/>
              <a:pathLst>
                <a:path h="473248" w="1103785">
                  <a:moveTo>
                    <a:pt x="0" y="0"/>
                  </a:moveTo>
                  <a:lnTo>
                    <a:pt x="1103785" y="0"/>
                  </a:lnTo>
                  <a:lnTo>
                    <a:pt x="1103785" y="473248"/>
                  </a:lnTo>
                  <a:lnTo>
                    <a:pt x="0" y="47324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39" id="39"/>
            <p:cNvSpPr/>
            <p:nvPr/>
          </p:nvSpPr>
          <p:spPr>
            <a:xfrm flipH="false" flipV="false" rot="-82307">
              <a:off x="1120916" y="846386"/>
              <a:ext cx="1103785" cy="473248"/>
            </a:xfrm>
            <a:custGeom>
              <a:avLst/>
              <a:gdLst/>
              <a:ahLst/>
              <a:cxnLst/>
              <a:rect r="r" b="b" t="t" l="l"/>
              <a:pathLst>
                <a:path h="473248" w="1103785">
                  <a:moveTo>
                    <a:pt x="0" y="0"/>
                  </a:moveTo>
                  <a:lnTo>
                    <a:pt x="1103784" y="0"/>
                  </a:lnTo>
                  <a:lnTo>
                    <a:pt x="1103784" y="473248"/>
                  </a:lnTo>
                  <a:lnTo>
                    <a:pt x="0" y="47324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40" id="40"/>
            <p:cNvSpPr txBox="true"/>
            <p:nvPr/>
          </p:nvSpPr>
          <p:spPr>
            <a:xfrm rot="-103781">
              <a:off x="1120921" y="415904"/>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YOU’RE NOT VERY GOOD AT THIS GAME, ARE YOU?</a:t>
              </a:r>
            </a:p>
          </p:txBody>
        </p:sp>
        <p:sp>
          <p:nvSpPr>
            <p:cNvPr name="TextBox 41" id="41"/>
            <p:cNvSpPr txBox="true"/>
            <p:nvPr/>
          </p:nvSpPr>
          <p:spPr>
            <a:xfrm rot="-103781">
              <a:off x="1122885" y="886715"/>
              <a:ext cx="1103941" cy="236632"/>
            </a:xfrm>
            <a:prstGeom prst="rect">
              <a:avLst/>
            </a:prstGeom>
          </p:spPr>
          <p:txBody>
            <a:bodyPr anchor="t" rtlCol="false" tIns="0" lIns="0" bIns="0" rIns="0">
              <a:spAutoFit/>
            </a:bodyPr>
            <a:lstStyle/>
            <a:p>
              <a:pPr algn="ctr">
                <a:lnSpc>
                  <a:spcPts val="441"/>
                </a:lnSpc>
              </a:pPr>
              <a:r>
                <a:rPr lang="en-US" sz="479" spc="33">
                  <a:solidFill>
                    <a:srgbClr val="000000"/>
                  </a:solidFill>
                  <a:latin typeface="SCR-N Seven Bold"/>
                </a:rPr>
                <a:t>I DON’T WANT YOU PLAYING ON OUR TEAM ANYMORE</a:t>
              </a:r>
            </a:p>
          </p:txBody>
        </p:sp>
      </p:grpSp>
      <p:sp>
        <p:nvSpPr>
          <p:cNvPr name="Freeform 42" id="42"/>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26"/>
            <a:stretch>
              <a:fillRect l="0" t="0" r="0" b="0"/>
            </a:stretch>
          </a:blipFill>
        </p:spPr>
      </p:sp>
      <p:sp>
        <p:nvSpPr>
          <p:cNvPr name="Freeform 43" id="43"/>
          <p:cNvSpPr/>
          <p:nvPr/>
        </p:nvSpPr>
        <p:spPr>
          <a:xfrm flipH="false" flipV="false" rot="0">
            <a:off x="13016648" y="5347349"/>
            <a:ext cx="4242652" cy="4351438"/>
          </a:xfrm>
          <a:custGeom>
            <a:avLst/>
            <a:gdLst/>
            <a:ahLst/>
            <a:cxnLst/>
            <a:rect r="r" b="b" t="t" l="l"/>
            <a:pathLst>
              <a:path h="4351438" w="4242652">
                <a:moveTo>
                  <a:pt x="0" y="0"/>
                </a:moveTo>
                <a:lnTo>
                  <a:pt x="4242652" y="0"/>
                </a:lnTo>
                <a:lnTo>
                  <a:pt x="4242652" y="4351438"/>
                </a:lnTo>
                <a:lnTo>
                  <a:pt x="0" y="435143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4" id="44"/>
          <p:cNvSpPr/>
          <p:nvPr/>
        </p:nvSpPr>
        <p:spPr>
          <a:xfrm flipH="false" flipV="false" rot="5898707">
            <a:off x="10122715" y="7666301"/>
            <a:ext cx="308429" cy="534076"/>
          </a:xfrm>
          <a:custGeom>
            <a:avLst/>
            <a:gdLst/>
            <a:ahLst/>
            <a:cxnLst/>
            <a:rect r="r" b="b" t="t" l="l"/>
            <a:pathLst>
              <a:path h="534076" w="308429">
                <a:moveTo>
                  <a:pt x="0" y="0"/>
                </a:moveTo>
                <a:lnTo>
                  <a:pt x="308428" y="0"/>
                </a:lnTo>
                <a:lnTo>
                  <a:pt x="308428" y="534075"/>
                </a:lnTo>
                <a:lnTo>
                  <a:pt x="0" y="534075"/>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5" id="45"/>
          <p:cNvSpPr/>
          <p:nvPr/>
        </p:nvSpPr>
        <p:spPr>
          <a:xfrm flipH="false" flipV="false" rot="0">
            <a:off x="-897342" y="7092523"/>
            <a:ext cx="3342320" cy="2394317"/>
          </a:xfrm>
          <a:custGeom>
            <a:avLst/>
            <a:gdLst/>
            <a:ahLst/>
            <a:cxnLst/>
            <a:rect r="r" b="b" t="t" l="l"/>
            <a:pathLst>
              <a:path h="2394317" w="3342320">
                <a:moveTo>
                  <a:pt x="0" y="0"/>
                </a:moveTo>
                <a:lnTo>
                  <a:pt x="3342320" y="0"/>
                </a:lnTo>
                <a:lnTo>
                  <a:pt x="3342320" y="2394317"/>
                </a:lnTo>
                <a:lnTo>
                  <a:pt x="0" y="239431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AutoShape 3" id="3"/>
          <p:cNvSpPr/>
          <p:nvPr/>
        </p:nvSpPr>
        <p:spPr>
          <a:xfrm>
            <a:off x="162590" y="4012133"/>
            <a:ext cx="18288000" cy="0"/>
          </a:xfrm>
          <a:prstGeom prst="line">
            <a:avLst/>
          </a:prstGeom>
          <a:ln cap="flat" w="38100">
            <a:solidFill>
              <a:srgbClr val="000000"/>
            </a:solidFill>
            <a:prstDash val="solid"/>
            <a:headEnd type="none" len="sm" w="sm"/>
            <a:tailEnd type="none" len="sm" w="sm"/>
          </a:ln>
        </p:spPr>
      </p:sp>
      <p:grpSp>
        <p:nvGrpSpPr>
          <p:cNvPr name="Group 4" id="4"/>
          <p:cNvGrpSpPr/>
          <p:nvPr/>
        </p:nvGrpSpPr>
        <p:grpSpPr>
          <a:xfrm rot="0">
            <a:off x="-6158609" y="4054996"/>
            <a:ext cx="15293749" cy="10360282"/>
            <a:chOff x="0" y="0"/>
            <a:chExt cx="1049867" cy="711200"/>
          </a:xfrm>
        </p:grpSpPr>
        <p:sp>
          <p:nvSpPr>
            <p:cNvPr name="Freeform 5" id="5"/>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E00000"/>
            </a:solidFill>
          </p:spPr>
        </p:sp>
        <p:sp>
          <p:nvSpPr>
            <p:cNvPr name="TextBox 6" id="6"/>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7" id="7"/>
          <p:cNvSpPr/>
          <p:nvPr/>
        </p:nvSpPr>
        <p:spPr>
          <a:xfrm>
            <a:off x="-1214725" y="4012133"/>
            <a:ext cx="10349865" cy="42862"/>
          </a:xfrm>
          <a:prstGeom prst="line">
            <a:avLst/>
          </a:prstGeom>
          <a:ln cap="flat" w="133350">
            <a:solidFill>
              <a:srgbClr val="C00000"/>
            </a:solidFill>
            <a:prstDash val="solid"/>
            <a:headEnd type="none" len="sm" w="sm"/>
            <a:tailEnd type="none" len="sm" w="sm"/>
          </a:ln>
        </p:spPr>
      </p:sp>
      <p:grpSp>
        <p:nvGrpSpPr>
          <p:cNvPr name="Group 8" id="8"/>
          <p:cNvGrpSpPr/>
          <p:nvPr/>
        </p:nvGrpSpPr>
        <p:grpSpPr>
          <a:xfrm rot="-10800000">
            <a:off x="1767874" y="4054996"/>
            <a:ext cx="14752252" cy="9780347"/>
            <a:chOff x="0" y="0"/>
            <a:chExt cx="1072743" cy="711200"/>
          </a:xfrm>
        </p:grpSpPr>
        <p:sp>
          <p:nvSpPr>
            <p:cNvPr name="Freeform 9" id="9"/>
            <p:cNvSpPr/>
            <p:nvPr/>
          </p:nvSpPr>
          <p:spPr>
            <a:xfrm flipH="false" flipV="false" rot="0">
              <a:off x="0" y="0"/>
              <a:ext cx="1072743" cy="711200"/>
            </a:xfrm>
            <a:custGeom>
              <a:avLst/>
              <a:gdLst/>
              <a:ahLst/>
              <a:cxnLst/>
              <a:rect r="r" b="b" t="t" l="l"/>
              <a:pathLst>
                <a:path h="711200" w="1072743">
                  <a:moveTo>
                    <a:pt x="536372" y="711200"/>
                  </a:moveTo>
                  <a:lnTo>
                    <a:pt x="1072743" y="0"/>
                  </a:lnTo>
                  <a:lnTo>
                    <a:pt x="0" y="0"/>
                  </a:lnTo>
                  <a:lnTo>
                    <a:pt x="536372" y="711200"/>
                  </a:lnTo>
                  <a:close/>
                </a:path>
              </a:pathLst>
            </a:custGeom>
            <a:solidFill>
              <a:srgbClr val="AE4AC6"/>
            </a:solidFill>
          </p:spPr>
        </p:sp>
        <p:sp>
          <p:nvSpPr>
            <p:cNvPr name="TextBox 10" id="10"/>
            <p:cNvSpPr txBox="true"/>
            <p:nvPr/>
          </p:nvSpPr>
          <p:spPr>
            <a:xfrm>
              <a:off x="167616" y="12700"/>
              <a:ext cx="737511" cy="3683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934775">
            <a:off x="5233127" y="911889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AutoShape 12" id="12"/>
          <p:cNvSpPr/>
          <p:nvPr/>
        </p:nvSpPr>
        <p:spPr>
          <a:xfrm flipV="true">
            <a:off x="3181063" y="4054996"/>
            <a:ext cx="5954078" cy="8039100"/>
          </a:xfrm>
          <a:prstGeom prst="line">
            <a:avLst/>
          </a:prstGeom>
          <a:ln cap="flat" w="133350">
            <a:solidFill>
              <a:srgbClr val="9B38B2"/>
            </a:solidFill>
            <a:prstDash val="solid"/>
            <a:headEnd type="none" len="sm" w="sm"/>
            <a:tailEnd type="none" len="sm" w="sm"/>
          </a:ln>
        </p:spPr>
      </p:sp>
      <p:sp>
        <p:nvSpPr>
          <p:cNvPr name="Freeform 13" id="13"/>
          <p:cNvSpPr/>
          <p:nvPr/>
        </p:nvSpPr>
        <p:spPr>
          <a:xfrm flipH="false" flipV="false" rot="-1419586">
            <a:off x="10625310" y="714785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920047">
            <a:off x="12519079" y="8992687"/>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7600337">
            <a:off x="10210348" y="1912762"/>
            <a:ext cx="15293749" cy="10360282"/>
            <a:chOff x="0" y="0"/>
            <a:chExt cx="1049867" cy="711200"/>
          </a:xfrm>
        </p:grpSpPr>
        <p:sp>
          <p:nvSpPr>
            <p:cNvPr name="Freeform 16" id="16"/>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009900"/>
            </a:solidFill>
          </p:spPr>
        </p:sp>
        <p:sp>
          <p:nvSpPr>
            <p:cNvPr name="TextBox 17" id="17"/>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H="true" flipV="true">
            <a:off x="9144000" y="4054996"/>
            <a:ext cx="4558415" cy="6131681"/>
          </a:xfrm>
          <a:prstGeom prst="line">
            <a:avLst/>
          </a:prstGeom>
          <a:ln cap="flat" w="133350">
            <a:solidFill>
              <a:srgbClr val="008000"/>
            </a:solidFill>
            <a:prstDash val="solid"/>
            <a:headEnd type="none" len="sm" w="sm"/>
            <a:tailEnd type="none" len="sm" w="sm"/>
          </a:ln>
        </p:spPr>
      </p:sp>
      <p:sp>
        <p:nvSpPr>
          <p:cNvPr name="AutoShape 19" id="19"/>
          <p:cNvSpPr/>
          <p:nvPr/>
        </p:nvSpPr>
        <p:spPr>
          <a:xfrm flipH="true" flipV="true">
            <a:off x="9144000" y="4054996"/>
            <a:ext cx="9306590" cy="0"/>
          </a:xfrm>
          <a:prstGeom prst="line">
            <a:avLst/>
          </a:prstGeom>
          <a:ln cap="flat" w="133350">
            <a:solidFill>
              <a:srgbClr val="008000"/>
            </a:solidFill>
            <a:prstDash val="solid"/>
            <a:headEnd type="none" len="sm" w="sm"/>
            <a:tailEnd type="none" len="sm" w="sm"/>
          </a:ln>
        </p:spPr>
      </p:sp>
      <p:sp>
        <p:nvSpPr>
          <p:cNvPr name="AutoShape 20" id="20"/>
          <p:cNvSpPr/>
          <p:nvPr/>
        </p:nvSpPr>
        <p:spPr>
          <a:xfrm flipH="true" flipV="true">
            <a:off x="13702139" y="10224334"/>
            <a:ext cx="2809127" cy="3611008"/>
          </a:xfrm>
          <a:prstGeom prst="line">
            <a:avLst/>
          </a:prstGeom>
          <a:ln cap="flat" w="133350">
            <a:solidFill>
              <a:srgbClr val="008000"/>
            </a:solidFill>
            <a:prstDash val="solid"/>
            <a:headEnd type="none" len="sm" w="sm"/>
            <a:tailEnd type="none" len="sm" w="sm"/>
          </a:ln>
        </p:spPr>
      </p:sp>
      <p:sp>
        <p:nvSpPr>
          <p:cNvPr name="Freeform 21" id="21"/>
          <p:cNvSpPr/>
          <p:nvPr/>
        </p:nvSpPr>
        <p:spPr>
          <a:xfrm flipH="false" flipV="false" rot="1632026">
            <a:off x="397396" y="4130912"/>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62590" y="5906957"/>
            <a:ext cx="7577927" cy="1274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He stopped…  </a:t>
            </a:r>
          </a:p>
        </p:txBody>
      </p:sp>
      <p:sp>
        <p:nvSpPr>
          <p:cNvPr name="Freeform 23" id="23"/>
          <p:cNvSpPr/>
          <p:nvPr/>
        </p:nvSpPr>
        <p:spPr>
          <a:xfrm flipH="false" flipV="false" rot="-1089837">
            <a:off x="-309647" y="6298906"/>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1632026">
            <a:off x="-245414" y="9063947"/>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432263">
            <a:off x="2130248" y="8880778"/>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597225">
            <a:off x="3119547" y="4804608"/>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1141096">
            <a:off x="4212556" y="7910829"/>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8" id="28"/>
          <p:cNvSpPr/>
          <p:nvPr/>
        </p:nvSpPr>
        <p:spPr>
          <a:xfrm flipH="false" flipV="false" rot="1567034">
            <a:off x="5834813" y="5124575"/>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1514953">
            <a:off x="4856877" y="3365510"/>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2467437">
            <a:off x="12230711" y="10543152"/>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1291792">
            <a:off x="8403659" y="4722171"/>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1004026">
            <a:off x="7485144" y="6620403"/>
            <a:ext cx="1323992" cy="944999"/>
          </a:xfrm>
          <a:custGeom>
            <a:avLst/>
            <a:gdLst/>
            <a:ahLst/>
            <a:cxnLst/>
            <a:rect r="r" b="b" t="t" l="l"/>
            <a:pathLst>
              <a:path h="944999" w="1323992">
                <a:moveTo>
                  <a:pt x="0" y="0"/>
                </a:moveTo>
                <a:lnTo>
                  <a:pt x="1323993" y="0"/>
                </a:lnTo>
                <a:lnTo>
                  <a:pt x="1323993"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true" flipV="false" rot="0">
            <a:off x="592716" y="7285405"/>
            <a:ext cx="2020417" cy="2827528"/>
          </a:xfrm>
          <a:custGeom>
            <a:avLst/>
            <a:gdLst/>
            <a:ahLst/>
            <a:cxnLst/>
            <a:rect r="r" b="b" t="t" l="l"/>
            <a:pathLst>
              <a:path h="2827528" w="2020417">
                <a:moveTo>
                  <a:pt x="2020417" y="0"/>
                </a:moveTo>
                <a:lnTo>
                  <a:pt x="0" y="0"/>
                </a:lnTo>
                <a:lnTo>
                  <a:pt x="0" y="2827528"/>
                </a:lnTo>
                <a:lnTo>
                  <a:pt x="2020417" y="2827528"/>
                </a:lnTo>
                <a:lnTo>
                  <a:pt x="2020417" y="0"/>
                </a:lnTo>
                <a:close/>
              </a:path>
            </a:pathLst>
          </a:custGeom>
          <a:blipFill>
            <a:blip r:embed="rId7"/>
            <a:stretch>
              <a:fillRect l="-742" t="0" r="-742" b="0"/>
            </a:stretch>
          </a:blipFill>
        </p:spPr>
      </p:sp>
      <p:sp>
        <p:nvSpPr>
          <p:cNvPr name="TextBox 34" id="34"/>
          <p:cNvSpPr txBox="true"/>
          <p:nvPr/>
        </p:nvSpPr>
        <p:spPr>
          <a:xfrm rot="0">
            <a:off x="10872664" y="4048562"/>
            <a:ext cx="7577927" cy="2417870"/>
          </a:xfrm>
          <a:prstGeom prst="rect">
            <a:avLst/>
          </a:prstGeom>
        </p:spPr>
        <p:txBody>
          <a:bodyPr anchor="t" rtlCol="false" tIns="0" lIns="0" bIns="0" rIns="0">
            <a:spAutoFit/>
          </a:bodyPr>
          <a:lstStyle/>
          <a:p>
            <a:pPr>
              <a:lnSpc>
                <a:spcPts val="9006"/>
              </a:lnSpc>
              <a:spcBef>
                <a:spcPct val="0"/>
              </a:spcBef>
            </a:pPr>
            <a:r>
              <a:rPr lang="en-US" sz="6433">
                <a:solidFill>
                  <a:srgbClr val="FFFFFF"/>
                </a:solidFill>
                <a:latin typeface="Mark Pro 1"/>
              </a:rPr>
              <a:t>and always asked an adult for help.</a:t>
            </a:r>
            <a:r>
              <a:rPr lang="en-US" sz="6433">
                <a:solidFill>
                  <a:srgbClr val="FFFFFF"/>
                </a:solidFill>
                <a:latin typeface="Mark Pro 1"/>
              </a:rPr>
              <a:t> </a:t>
            </a:r>
          </a:p>
        </p:txBody>
      </p:sp>
      <p:sp>
        <p:nvSpPr>
          <p:cNvPr name="Freeform 35" id="35"/>
          <p:cNvSpPr/>
          <p:nvPr/>
        </p:nvSpPr>
        <p:spPr>
          <a:xfrm flipH="false" flipV="false" rot="-2185899">
            <a:off x="17161021"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1657914">
            <a:off x="13609903"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5486145" y="8848572"/>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2185899">
            <a:off x="14584241" y="1022736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987664">
            <a:off x="16424864" y="6863264"/>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2185899">
            <a:off x="14386691" y="6609370"/>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1" id="41"/>
          <p:cNvSpPr/>
          <p:nvPr/>
        </p:nvSpPr>
        <p:spPr>
          <a:xfrm flipH="false" flipV="false" rot="865675">
            <a:off x="12188503" y="6886809"/>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2185899">
            <a:off x="9712944" y="3847776"/>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2185899">
            <a:off x="17837208" y="3583582"/>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2185899">
            <a:off x="17775721" y="9668356"/>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2185899">
            <a:off x="18068233" y="6073501"/>
            <a:ext cx="1059208" cy="1059208"/>
          </a:xfrm>
          <a:custGeom>
            <a:avLst/>
            <a:gdLst/>
            <a:ahLst/>
            <a:cxnLst/>
            <a:rect r="r" b="b" t="t" l="l"/>
            <a:pathLst>
              <a:path h="1059208" w="1059208">
                <a:moveTo>
                  <a:pt x="0" y="0"/>
                </a:moveTo>
                <a:lnTo>
                  <a:pt x="1059208" y="0"/>
                </a:lnTo>
                <a:lnTo>
                  <a:pt x="1059208" y="1059208"/>
                </a:lnTo>
                <a:lnTo>
                  <a:pt x="0" y="1059208"/>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false" rot="2813263">
            <a:off x="9098414" y="6057536"/>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47" id="47"/>
          <p:cNvGrpSpPr/>
          <p:nvPr/>
        </p:nvGrpSpPr>
        <p:grpSpPr>
          <a:xfrm rot="0">
            <a:off x="0" y="-51491"/>
            <a:ext cx="18320741" cy="3977900"/>
            <a:chOff x="0" y="0"/>
            <a:chExt cx="4825216" cy="1047677"/>
          </a:xfrm>
        </p:grpSpPr>
        <p:sp>
          <p:nvSpPr>
            <p:cNvPr name="Freeform 48" id="48"/>
            <p:cNvSpPr/>
            <p:nvPr/>
          </p:nvSpPr>
          <p:spPr>
            <a:xfrm flipH="false" flipV="false" rot="0">
              <a:off x="0" y="0"/>
              <a:ext cx="4825216" cy="1047677"/>
            </a:xfrm>
            <a:custGeom>
              <a:avLst/>
              <a:gdLst/>
              <a:ahLst/>
              <a:cxnLst/>
              <a:rect r="r" b="b" t="t" l="l"/>
              <a:pathLst>
                <a:path h="1047677" w="4825216">
                  <a:moveTo>
                    <a:pt x="0" y="0"/>
                  </a:moveTo>
                  <a:lnTo>
                    <a:pt x="4825216" y="0"/>
                  </a:lnTo>
                  <a:lnTo>
                    <a:pt x="4825216" y="1047677"/>
                  </a:lnTo>
                  <a:lnTo>
                    <a:pt x="0" y="1047677"/>
                  </a:lnTo>
                  <a:close/>
                </a:path>
              </a:pathLst>
            </a:custGeom>
            <a:solidFill>
              <a:srgbClr val="E9E9FF"/>
            </a:solidFill>
          </p:spPr>
        </p:sp>
        <p:sp>
          <p:nvSpPr>
            <p:cNvPr name="TextBox 49" id="49"/>
            <p:cNvSpPr txBox="true"/>
            <p:nvPr/>
          </p:nvSpPr>
          <p:spPr>
            <a:xfrm>
              <a:off x="0" y="-38100"/>
              <a:ext cx="4825216" cy="1085777"/>
            </a:xfrm>
            <a:prstGeom prst="rect">
              <a:avLst/>
            </a:prstGeom>
          </p:spPr>
          <p:txBody>
            <a:bodyPr anchor="ctr" rtlCol="false" tIns="50800" lIns="50800" bIns="50800" rIns="50800"/>
            <a:lstStyle/>
            <a:p>
              <a:pPr algn="ctr">
                <a:lnSpc>
                  <a:spcPts val="2659"/>
                </a:lnSpc>
              </a:pPr>
            </a:p>
          </p:txBody>
        </p:sp>
      </p:grpSp>
      <p:sp>
        <p:nvSpPr>
          <p:cNvPr name="TextBox 50" id="50"/>
          <p:cNvSpPr txBox="true"/>
          <p:nvPr/>
        </p:nvSpPr>
        <p:spPr>
          <a:xfrm rot="0">
            <a:off x="5534360" y="7678058"/>
            <a:ext cx="7577927" cy="2417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thought about what to do…</a:t>
            </a:r>
            <a:r>
              <a:rPr lang="en-US" sz="6433">
                <a:solidFill>
                  <a:srgbClr val="FFFFFF"/>
                </a:solidFill>
                <a:latin typeface="Mark Pro 1"/>
              </a:rPr>
              <a:t> </a:t>
            </a:r>
          </a:p>
        </p:txBody>
      </p:sp>
      <p:sp>
        <p:nvSpPr>
          <p:cNvPr name="TextBox 51" id="51"/>
          <p:cNvSpPr txBox="true"/>
          <p:nvPr/>
        </p:nvSpPr>
        <p:spPr>
          <a:xfrm rot="0">
            <a:off x="1028700" y="1017321"/>
            <a:ext cx="16615854"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From that day on, Smartie always knew how to be safe when using his tablet and playing on the internet! If anything happened that made him feel worried, upset, or confused, he didn’t try to fix things by himself.</a:t>
            </a:r>
          </a:p>
        </p:txBody>
      </p:sp>
      <p:sp>
        <p:nvSpPr>
          <p:cNvPr name="Freeform 52" id="52"/>
          <p:cNvSpPr/>
          <p:nvPr/>
        </p:nvSpPr>
        <p:spPr>
          <a:xfrm flipH="false" flipV="false" rot="0">
            <a:off x="15294809"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138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6775726" y="6855756"/>
            <a:ext cx="2009530" cy="2908142"/>
          </a:xfrm>
          <a:custGeom>
            <a:avLst/>
            <a:gdLst/>
            <a:ahLst/>
            <a:cxnLst/>
            <a:rect r="r" b="b" t="t" l="l"/>
            <a:pathLst>
              <a:path h="2908142" w="2009530">
                <a:moveTo>
                  <a:pt x="2009529" y="0"/>
                </a:moveTo>
                <a:lnTo>
                  <a:pt x="0" y="0"/>
                </a:lnTo>
                <a:lnTo>
                  <a:pt x="0" y="2908142"/>
                </a:lnTo>
                <a:lnTo>
                  <a:pt x="2009529" y="2908142"/>
                </a:lnTo>
                <a:lnTo>
                  <a:pt x="2009529" y="0"/>
                </a:lnTo>
                <a:close/>
              </a:path>
            </a:pathLst>
          </a:custGeom>
          <a:blipFill>
            <a:blip r:embed="rId4"/>
            <a:stretch>
              <a:fillRect l="-3509" t="-1977" r="-3509" b="0"/>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0" id="10"/>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761775" y="4977825"/>
            <a:ext cx="2825703" cy="5517486"/>
          </a:xfrm>
          <a:custGeom>
            <a:avLst/>
            <a:gdLst/>
            <a:ahLst/>
            <a:cxnLst/>
            <a:rect r="r" b="b" t="t" l="l"/>
            <a:pathLst>
              <a:path h="5517486" w="2825703">
                <a:moveTo>
                  <a:pt x="0" y="0"/>
                </a:moveTo>
                <a:lnTo>
                  <a:pt x="2825702" y="0"/>
                </a:lnTo>
                <a:lnTo>
                  <a:pt x="2825702" y="5517486"/>
                </a:lnTo>
                <a:lnTo>
                  <a:pt x="0" y="5517486"/>
                </a:lnTo>
                <a:lnTo>
                  <a:pt x="0" y="0"/>
                </a:lnTo>
                <a:close/>
              </a:path>
            </a:pathLst>
          </a:custGeom>
          <a:blipFill>
            <a:blip r:embed="rId8"/>
            <a:stretch>
              <a:fillRect l="0" t="0" r="0" b="0"/>
            </a:stretch>
          </a:blipFill>
        </p:spPr>
      </p:sp>
      <p:sp>
        <p:nvSpPr>
          <p:cNvPr name="Freeform 12" id="12"/>
          <p:cNvSpPr/>
          <p:nvPr/>
        </p:nvSpPr>
        <p:spPr>
          <a:xfrm flipH="true" flipV="false" rot="0">
            <a:off x="9330557" y="5612987"/>
            <a:ext cx="2506782" cy="4894760"/>
          </a:xfrm>
          <a:custGeom>
            <a:avLst/>
            <a:gdLst/>
            <a:ahLst/>
            <a:cxnLst/>
            <a:rect r="r" b="b" t="t" l="l"/>
            <a:pathLst>
              <a:path h="4894760" w="2506782">
                <a:moveTo>
                  <a:pt x="2506783" y="0"/>
                </a:moveTo>
                <a:lnTo>
                  <a:pt x="0" y="0"/>
                </a:lnTo>
                <a:lnTo>
                  <a:pt x="0" y="4894760"/>
                </a:lnTo>
                <a:lnTo>
                  <a:pt x="2506783" y="4894760"/>
                </a:lnTo>
                <a:lnTo>
                  <a:pt x="2506783" y="0"/>
                </a:lnTo>
                <a:close/>
              </a:path>
            </a:pathLst>
          </a:custGeom>
          <a:blipFill>
            <a:blip r:embed="rId8"/>
            <a:stretch>
              <a:fillRect l="0" t="0" r="0" b="0"/>
            </a:stretch>
          </a:blipFill>
        </p:spPr>
      </p:sp>
      <p:sp>
        <p:nvSpPr>
          <p:cNvPr name="Freeform 13" id="13"/>
          <p:cNvSpPr/>
          <p:nvPr/>
        </p:nvSpPr>
        <p:spPr>
          <a:xfrm flipH="false" flipV="false" rot="0">
            <a:off x="3643270" y="543976"/>
            <a:ext cx="7745402" cy="5692871"/>
          </a:xfrm>
          <a:custGeom>
            <a:avLst/>
            <a:gdLst/>
            <a:ahLst/>
            <a:cxnLst/>
            <a:rect r="r" b="b" t="t" l="l"/>
            <a:pathLst>
              <a:path h="5692871" w="7745402">
                <a:moveTo>
                  <a:pt x="0" y="0"/>
                </a:moveTo>
                <a:lnTo>
                  <a:pt x="7745403" y="0"/>
                </a:lnTo>
                <a:lnTo>
                  <a:pt x="7745403" y="5692870"/>
                </a:lnTo>
                <a:lnTo>
                  <a:pt x="0" y="56928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4781704" y="1280105"/>
            <a:ext cx="5997574" cy="3658561"/>
          </a:xfrm>
          <a:prstGeom prst="rect">
            <a:avLst/>
          </a:prstGeom>
        </p:spPr>
        <p:txBody>
          <a:bodyPr anchor="t" rtlCol="false" tIns="0" lIns="0" bIns="0" rIns="0">
            <a:spAutoFit/>
          </a:bodyPr>
          <a:lstStyle/>
          <a:p>
            <a:pPr algn="ctr">
              <a:lnSpc>
                <a:spcPts val="5662"/>
              </a:lnSpc>
              <a:spcBef>
                <a:spcPct val="0"/>
              </a:spcBef>
            </a:pPr>
            <a:r>
              <a:rPr lang="en-US" sz="4044">
                <a:solidFill>
                  <a:srgbClr val="000000"/>
                </a:solidFill>
                <a:latin typeface="Mark Pro 1"/>
              </a:rPr>
              <a:t>I am very lucky because I have Mummy and Daddy Penguin to help me! </a:t>
            </a:r>
          </a:p>
          <a:p>
            <a:pPr algn="ctr">
              <a:lnSpc>
                <a:spcPts val="5662"/>
              </a:lnSpc>
              <a:spcBef>
                <a:spcPct val="0"/>
              </a:spcBef>
            </a:pPr>
            <a:r>
              <a:rPr lang="en-US" sz="4044">
                <a:solidFill>
                  <a:srgbClr val="000000"/>
                </a:solidFill>
                <a:latin typeface="Mark Pro 1"/>
              </a:rPr>
              <a:t>But who can help you? </a:t>
            </a:r>
          </a:p>
        </p:txBody>
      </p:sp>
      <p:sp>
        <p:nvSpPr>
          <p:cNvPr name="TextBox 15" id="15"/>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16" id="16"/>
          <p:cNvSpPr/>
          <p:nvPr/>
        </p:nvSpPr>
        <p:spPr>
          <a:xfrm flipH="false" flipV="false" rot="5157209">
            <a:off x="3474405" y="8249710"/>
            <a:ext cx="271703" cy="470481"/>
          </a:xfrm>
          <a:custGeom>
            <a:avLst/>
            <a:gdLst/>
            <a:ahLst/>
            <a:cxnLst/>
            <a:rect r="r" b="b" t="t" l="l"/>
            <a:pathLst>
              <a:path h="470481" w="271703">
                <a:moveTo>
                  <a:pt x="0" y="0"/>
                </a:moveTo>
                <a:lnTo>
                  <a:pt x="271703" y="0"/>
                </a:lnTo>
                <a:lnTo>
                  <a:pt x="271703" y="470481"/>
                </a:lnTo>
                <a:lnTo>
                  <a:pt x="0" y="47048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1004723">
            <a:off x="10267332" y="563822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4639058" y="7224604"/>
            <a:ext cx="1856451" cy="2538104"/>
          </a:xfrm>
          <a:custGeom>
            <a:avLst/>
            <a:gdLst/>
            <a:ahLst/>
            <a:cxnLst/>
            <a:rect r="r" b="b" t="t" l="l"/>
            <a:pathLst>
              <a:path h="2538104" w="1856451">
                <a:moveTo>
                  <a:pt x="1856451" y="0"/>
                </a:moveTo>
                <a:lnTo>
                  <a:pt x="0" y="0"/>
                </a:lnTo>
                <a:lnTo>
                  <a:pt x="0" y="2538104"/>
                </a:lnTo>
                <a:lnTo>
                  <a:pt x="1856451" y="2538104"/>
                </a:lnTo>
                <a:lnTo>
                  <a:pt x="1856451"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1774961" y="264130"/>
            <a:ext cx="5146603" cy="3572254"/>
          </a:xfrm>
          <a:custGeom>
            <a:avLst/>
            <a:gdLst/>
            <a:ahLst/>
            <a:cxnLst/>
            <a:rect r="r" b="b" t="t" l="l"/>
            <a:pathLst>
              <a:path h="3572254" w="5146603">
                <a:moveTo>
                  <a:pt x="5146603" y="0"/>
                </a:moveTo>
                <a:lnTo>
                  <a:pt x="0" y="0"/>
                </a:lnTo>
                <a:lnTo>
                  <a:pt x="0" y="3572254"/>
                </a:lnTo>
                <a:lnTo>
                  <a:pt x="5146603" y="3572254"/>
                </a:lnTo>
                <a:lnTo>
                  <a:pt x="514660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238817" y="998094"/>
            <a:ext cx="4218891" cy="2078108"/>
          </a:xfrm>
          <a:prstGeom prst="rect">
            <a:avLst/>
          </a:prstGeom>
        </p:spPr>
        <p:txBody>
          <a:bodyPr anchor="t" rtlCol="false" tIns="0" lIns="0" bIns="0" rIns="0">
            <a:spAutoFit/>
          </a:bodyPr>
          <a:lstStyle/>
          <a:p>
            <a:pPr algn="ctr">
              <a:lnSpc>
                <a:spcPts val="7789"/>
              </a:lnSpc>
              <a:spcBef>
                <a:spcPct val="0"/>
              </a:spcBef>
            </a:pPr>
            <a:r>
              <a:rPr lang="en-US" sz="5564">
                <a:solidFill>
                  <a:srgbClr val="000000"/>
                </a:solidFill>
                <a:latin typeface="Mark Pro 1"/>
              </a:rPr>
              <a:t>Sing with us! </a:t>
            </a:r>
          </a:p>
        </p:txBody>
      </p:sp>
      <p:sp>
        <p:nvSpPr>
          <p:cNvPr name="Freeform 10" id="10"/>
          <p:cNvSpPr/>
          <p:nvPr/>
        </p:nvSpPr>
        <p:spPr>
          <a:xfrm flipH="false" flipV="false" rot="0">
            <a:off x="760580" y="4769514"/>
            <a:ext cx="2825703" cy="5517486"/>
          </a:xfrm>
          <a:custGeom>
            <a:avLst/>
            <a:gdLst/>
            <a:ahLst/>
            <a:cxnLst/>
            <a:rect r="r" b="b" t="t" l="l"/>
            <a:pathLst>
              <a:path h="5517486" w="2825703">
                <a:moveTo>
                  <a:pt x="0" y="0"/>
                </a:moveTo>
                <a:lnTo>
                  <a:pt x="2825703" y="0"/>
                </a:lnTo>
                <a:lnTo>
                  <a:pt x="2825703" y="5517486"/>
                </a:lnTo>
                <a:lnTo>
                  <a:pt x="0" y="5517486"/>
                </a:lnTo>
                <a:lnTo>
                  <a:pt x="0" y="0"/>
                </a:lnTo>
                <a:close/>
              </a:path>
            </a:pathLst>
          </a:custGeom>
          <a:blipFill>
            <a:blip r:embed="rId8"/>
            <a:stretch>
              <a:fillRect l="0" t="0" r="0" b="0"/>
            </a:stretch>
          </a:blipFill>
        </p:spPr>
      </p:sp>
      <p:sp>
        <p:nvSpPr>
          <p:cNvPr name="Freeform 11" id="11"/>
          <p:cNvSpPr/>
          <p:nvPr/>
        </p:nvSpPr>
        <p:spPr>
          <a:xfrm flipH="false" flipV="false" rot="0">
            <a:off x="2545380" y="5392240"/>
            <a:ext cx="2506782" cy="4894760"/>
          </a:xfrm>
          <a:custGeom>
            <a:avLst/>
            <a:gdLst/>
            <a:ahLst/>
            <a:cxnLst/>
            <a:rect r="r" b="b" t="t" l="l"/>
            <a:pathLst>
              <a:path h="4894760" w="2506782">
                <a:moveTo>
                  <a:pt x="0" y="0"/>
                </a:moveTo>
                <a:lnTo>
                  <a:pt x="2506782" y="0"/>
                </a:lnTo>
                <a:lnTo>
                  <a:pt x="2506782" y="4894760"/>
                </a:lnTo>
                <a:lnTo>
                  <a:pt x="0" y="4894760"/>
                </a:lnTo>
                <a:lnTo>
                  <a:pt x="0" y="0"/>
                </a:lnTo>
                <a:close/>
              </a:path>
            </a:pathLst>
          </a:custGeom>
          <a:blipFill>
            <a:blip r:embed="rId8"/>
            <a:stretch>
              <a:fillRect l="0" t="0" r="0" b="0"/>
            </a:stretch>
          </a:blipFill>
        </p:spPr>
      </p:sp>
      <p:sp>
        <p:nvSpPr>
          <p:cNvPr name="Freeform 12" id="12"/>
          <p:cNvSpPr/>
          <p:nvPr/>
        </p:nvSpPr>
        <p:spPr>
          <a:xfrm flipH="false" flipV="false" rot="-1657285">
            <a:off x="3482155" y="5430933"/>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5246159">
            <a:off x="1493898" y="7956438"/>
            <a:ext cx="269878" cy="467321"/>
          </a:xfrm>
          <a:custGeom>
            <a:avLst/>
            <a:gdLst/>
            <a:ahLst/>
            <a:cxnLst/>
            <a:rect r="r" b="b" t="t" l="l"/>
            <a:pathLst>
              <a:path h="467321" w="269878">
                <a:moveTo>
                  <a:pt x="0" y="0"/>
                </a:moveTo>
                <a:lnTo>
                  <a:pt x="269878" y="0"/>
                </a:lnTo>
                <a:lnTo>
                  <a:pt x="269878" y="467321"/>
                </a:lnTo>
                <a:lnTo>
                  <a:pt x="0" y="4673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265026">
            <a:off x="3319236" y="4002229"/>
            <a:ext cx="959069" cy="1216949"/>
          </a:xfrm>
          <a:custGeom>
            <a:avLst/>
            <a:gdLst/>
            <a:ahLst/>
            <a:cxnLst/>
            <a:rect r="r" b="b" t="t" l="l"/>
            <a:pathLst>
              <a:path h="1216949" w="959069">
                <a:moveTo>
                  <a:pt x="0" y="0"/>
                </a:moveTo>
                <a:lnTo>
                  <a:pt x="959070" y="0"/>
                </a:lnTo>
                <a:lnTo>
                  <a:pt x="959070" y="1216949"/>
                </a:lnTo>
                <a:lnTo>
                  <a:pt x="0" y="1216949"/>
                </a:lnTo>
                <a:lnTo>
                  <a:pt x="0" y="0"/>
                </a:lnTo>
                <a:close/>
              </a:path>
            </a:pathLst>
          </a:custGeom>
          <a:blipFill>
            <a:blip r:embed="rId13">
              <a:extLst>
                <a:ext uri="{96DAC541-7B7A-43D3-8B79-37D633B846F1}">
                  <asvg:svgBlip xmlns:asvg="http://schemas.microsoft.com/office/drawing/2016/SVG/main" r:embed="rId14"/>
                </a:ext>
              </a:extLst>
            </a:blip>
            <a:stretch>
              <a:fillRect l="0" t="0" r="-294983" b="0"/>
            </a:stretch>
          </a:blipFill>
        </p:spPr>
      </p:sp>
      <p:sp>
        <p:nvSpPr>
          <p:cNvPr name="Freeform 16" id="16"/>
          <p:cNvSpPr/>
          <p:nvPr/>
        </p:nvSpPr>
        <p:spPr>
          <a:xfrm flipH="false" flipV="false" rot="-638977">
            <a:off x="5975689" y="3723907"/>
            <a:ext cx="964038" cy="1241376"/>
          </a:xfrm>
          <a:custGeom>
            <a:avLst/>
            <a:gdLst/>
            <a:ahLst/>
            <a:cxnLst/>
            <a:rect r="r" b="b" t="t" l="l"/>
            <a:pathLst>
              <a:path h="1241376" w="964038">
                <a:moveTo>
                  <a:pt x="0" y="0"/>
                </a:moveTo>
                <a:lnTo>
                  <a:pt x="964038" y="0"/>
                </a:lnTo>
                <a:lnTo>
                  <a:pt x="964038" y="1241375"/>
                </a:lnTo>
                <a:lnTo>
                  <a:pt x="0" y="1241375"/>
                </a:lnTo>
                <a:lnTo>
                  <a:pt x="0" y="0"/>
                </a:lnTo>
                <a:close/>
              </a:path>
            </a:pathLst>
          </a:custGeom>
          <a:blipFill>
            <a:blip r:embed="rId13">
              <a:extLst>
                <a:ext uri="{96DAC541-7B7A-43D3-8B79-37D633B846F1}">
                  <asvg:svgBlip xmlns:asvg="http://schemas.microsoft.com/office/drawing/2016/SVG/main" r:embed="rId14"/>
                </a:ext>
              </a:extLst>
            </a:blip>
            <a:stretch>
              <a:fillRect l="-96795" t="0" r="-204039" b="0"/>
            </a:stretch>
          </a:blipFill>
        </p:spPr>
      </p:sp>
      <p:sp>
        <p:nvSpPr>
          <p:cNvPr name="Freeform 17" id="17"/>
          <p:cNvSpPr/>
          <p:nvPr/>
        </p:nvSpPr>
        <p:spPr>
          <a:xfrm flipH="false" flipV="false" rot="-460102">
            <a:off x="6892972" y="2831562"/>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13">
              <a:extLst>
                <a:ext uri="{96DAC541-7B7A-43D3-8B79-37D633B846F1}">
                  <asvg:svgBlip xmlns:asvg="http://schemas.microsoft.com/office/drawing/2016/SVG/main" r:embed="rId14"/>
                </a:ext>
              </a:extLst>
            </a:blip>
            <a:stretch>
              <a:fillRect l="-304383" t="0" r="0" b="0"/>
            </a:stretch>
          </a:blipFill>
        </p:spPr>
      </p:sp>
      <p:sp>
        <p:nvSpPr>
          <p:cNvPr name="Freeform 18" id="18"/>
          <p:cNvSpPr/>
          <p:nvPr/>
        </p:nvSpPr>
        <p:spPr>
          <a:xfrm flipH="false" flipV="false" rot="109335">
            <a:off x="8361623" y="3099408"/>
            <a:ext cx="449287" cy="973185"/>
          </a:xfrm>
          <a:custGeom>
            <a:avLst/>
            <a:gdLst/>
            <a:ahLst/>
            <a:cxnLst/>
            <a:rect r="r" b="b" t="t" l="l"/>
            <a:pathLst>
              <a:path h="973185" w="449287">
                <a:moveTo>
                  <a:pt x="0" y="0"/>
                </a:moveTo>
                <a:lnTo>
                  <a:pt x="449287" y="0"/>
                </a:lnTo>
                <a:lnTo>
                  <a:pt x="449287" y="973186"/>
                </a:lnTo>
                <a:lnTo>
                  <a:pt x="0" y="97318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392326">
            <a:off x="9013376" y="2393867"/>
            <a:ext cx="1505012" cy="1364671"/>
          </a:xfrm>
          <a:custGeom>
            <a:avLst/>
            <a:gdLst/>
            <a:ahLst/>
            <a:cxnLst/>
            <a:rect r="r" b="b" t="t" l="l"/>
            <a:pathLst>
              <a:path h="1364671" w="1505012">
                <a:moveTo>
                  <a:pt x="0" y="0"/>
                </a:moveTo>
                <a:lnTo>
                  <a:pt x="1505011" y="0"/>
                </a:lnTo>
                <a:lnTo>
                  <a:pt x="1505011" y="1364671"/>
                </a:lnTo>
                <a:lnTo>
                  <a:pt x="0" y="1364671"/>
                </a:lnTo>
                <a:lnTo>
                  <a:pt x="0" y="0"/>
                </a:lnTo>
                <a:close/>
              </a:path>
            </a:pathLst>
          </a:custGeom>
          <a:blipFill>
            <a:blip r:embed="rId13">
              <a:extLst>
                <a:ext uri="{96DAC541-7B7A-43D3-8B79-37D633B846F1}">
                  <asvg:svgBlip xmlns:asvg="http://schemas.microsoft.com/office/drawing/2016/SVG/main" r:embed="rId14"/>
                </a:ext>
              </a:extLst>
            </a:blip>
            <a:stretch>
              <a:fillRect l="-113419" t="0" r="-69204" b="0"/>
            </a:stretch>
          </a:blipFill>
        </p:spPr>
      </p:sp>
      <p:sp>
        <p:nvSpPr>
          <p:cNvPr name="Freeform 20" id="20"/>
          <p:cNvSpPr/>
          <p:nvPr/>
        </p:nvSpPr>
        <p:spPr>
          <a:xfrm flipH="false" flipV="false" rot="449161">
            <a:off x="10533247" y="181810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13">
              <a:extLst>
                <a:ext uri="{96DAC541-7B7A-43D3-8B79-37D633B846F1}">
                  <asvg:svgBlip xmlns:asvg="http://schemas.microsoft.com/office/drawing/2016/SVG/main" r:embed="rId14"/>
                </a:ext>
              </a:extLst>
            </a:blip>
            <a:stretch>
              <a:fillRect l="-231789" t="0" r="-350965" b="0"/>
            </a:stretch>
          </a:blipFill>
        </p:spPr>
      </p:sp>
      <p:sp>
        <p:nvSpPr>
          <p:cNvPr name="Freeform 21" id="21"/>
          <p:cNvSpPr/>
          <p:nvPr/>
        </p:nvSpPr>
        <p:spPr>
          <a:xfrm flipH="false" flipV="false" rot="-675572">
            <a:off x="4409408" y="3688741"/>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13">
              <a:extLst>
                <a:ext uri="{96DAC541-7B7A-43D3-8B79-37D633B846F1}">
                  <asvg:svgBlip xmlns:asvg="http://schemas.microsoft.com/office/drawing/2016/SVG/main" r:embed="rId14"/>
                </a:ext>
              </a:extLst>
            </a:blip>
            <a:stretch>
              <a:fillRect l="-124334" t="0" r="-76653" b="0"/>
            </a:stretch>
          </a:blipFill>
        </p:spPr>
      </p:sp>
      <p:grpSp>
        <p:nvGrpSpPr>
          <p:cNvPr name="Group 22" id="22"/>
          <p:cNvGrpSpPr/>
          <p:nvPr/>
        </p:nvGrpSpPr>
        <p:grpSpPr>
          <a:xfrm rot="0">
            <a:off x="11861012" y="1432014"/>
            <a:ext cx="7963773" cy="8665541"/>
            <a:chOff x="0" y="0"/>
            <a:chExt cx="10618364" cy="11554054"/>
          </a:xfrm>
        </p:grpSpPr>
        <p:sp>
          <p:nvSpPr>
            <p:cNvPr name="Freeform 23" id="23"/>
            <p:cNvSpPr/>
            <p:nvPr/>
          </p:nvSpPr>
          <p:spPr>
            <a:xfrm flipH="false" flipV="false" rot="0">
              <a:off x="1690909" y="8281549"/>
              <a:ext cx="6677938" cy="2604396"/>
            </a:xfrm>
            <a:custGeom>
              <a:avLst/>
              <a:gdLst/>
              <a:ahLst/>
              <a:cxnLst/>
              <a:rect r="r" b="b" t="t" l="l"/>
              <a:pathLst>
                <a:path h="2604396" w="6677938">
                  <a:moveTo>
                    <a:pt x="0" y="0"/>
                  </a:moveTo>
                  <a:lnTo>
                    <a:pt x="6677939" y="0"/>
                  </a:lnTo>
                  <a:lnTo>
                    <a:pt x="6677939" y="2604396"/>
                  </a:lnTo>
                  <a:lnTo>
                    <a:pt x="0" y="2604396"/>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3940425" y="2858800"/>
              <a:ext cx="6677938" cy="2604396"/>
            </a:xfrm>
            <a:custGeom>
              <a:avLst/>
              <a:gdLst/>
              <a:ahLst/>
              <a:cxnLst/>
              <a:rect r="r" b="b" t="t" l="l"/>
              <a:pathLst>
                <a:path h="2604396" w="6677938">
                  <a:moveTo>
                    <a:pt x="0" y="0"/>
                  </a:moveTo>
                  <a:lnTo>
                    <a:pt x="6677939" y="0"/>
                  </a:lnTo>
                  <a:lnTo>
                    <a:pt x="6677939" y="2604396"/>
                  </a:lnTo>
                  <a:lnTo>
                    <a:pt x="0" y="2604396"/>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5400000">
              <a:off x="-1048118" y="1744750"/>
              <a:ext cx="10181705" cy="7395733"/>
            </a:xfrm>
            <a:custGeom>
              <a:avLst/>
              <a:gdLst/>
              <a:ahLst/>
              <a:cxnLst/>
              <a:rect r="r" b="b" t="t" l="l"/>
              <a:pathLst>
                <a:path h="7395733" w="10181705">
                  <a:moveTo>
                    <a:pt x="0" y="0"/>
                  </a:moveTo>
                  <a:lnTo>
                    <a:pt x="10181705" y="0"/>
                  </a:lnTo>
                  <a:lnTo>
                    <a:pt x="10181705" y="7395733"/>
                  </a:lnTo>
                  <a:lnTo>
                    <a:pt x="0" y="7395733"/>
                  </a:lnTo>
                  <a:lnTo>
                    <a:pt x="0" y="0"/>
                  </a:lnTo>
                  <a:close/>
                </a:path>
              </a:pathLst>
            </a:custGeom>
            <a:blipFill>
              <a:blip r:embed="rId17">
                <a:extLst>
                  <a:ext uri="{96DAC541-7B7A-43D3-8B79-37D633B846F1}">
                    <asvg:svgBlip xmlns:asvg="http://schemas.microsoft.com/office/drawing/2016/SVG/main" r:embed="rId18"/>
                  </a:ext>
                </a:extLst>
              </a:blip>
              <a:stretch>
                <a:fillRect l="0" t="-3377" r="0" b="0"/>
              </a:stretch>
            </a:blipFill>
          </p:spPr>
        </p:sp>
        <p:sp>
          <p:nvSpPr>
            <p:cNvPr name="Freeform 26" id="26"/>
            <p:cNvSpPr/>
            <p:nvPr/>
          </p:nvSpPr>
          <p:spPr>
            <a:xfrm flipH="false" flipV="false" rot="-80858">
              <a:off x="132570" y="92964"/>
              <a:ext cx="8039223" cy="11368126"/>
            </a:xfrm>
            <a:custGeom>
              <a:avLst/>
              <a:gdLst/>
              <a:ahLst/>
              <a:cxnLst/>
              <a:rect r="r" b="b" t="t" l="l"/>
              <a:pathLst>
                <a:path h="11368126" w="8039223">
                  <a:moveTo>
                    <a:pt x="0" y="0"/>
                  </a:moveTo>
                  <a:lnTo>
                    <a:pt x="8039223" y="0"/>
                  </a:lnTo>
                  <a:lnTo>
                    <a:pt x="8039223" y="11368126"/>
                  </a:lnTo>
                  <a:lnTo>
                    <a:pt x="0" y="11368126"/>
                  </a:lnTo>
                  <a:lnTo>
                    <a:pt x="0" y="0"/>
                  </a:lnTo>
                  <a:close/>
                </a:path>
              </a:pathLst>
            </a:custGeom>
            <a:blipFill>
              <a:blip r:embed="rId19"/>
              <a:stretch>
                <a:fillRect l="0" t="0" r="0" b="0"/>
              </a:stretch>
            </a:blipFill>
          </p:spPr>
        </p:sp>
        <p:sp>
          <p:nvSpPr>
            <p:cNvPr name="Freeform 27" id="27"/>
            <p:cNvSpPr/>
            <p:nvPr/>
          </p:nvSpPr>
          <p:spPr>
            <a:xfrm flipH="false" flipV="false" rot="-77622">
              <a:off x="941718" y="8353782"/>
              <a:ext cx="6420926" cy="1974435"/>
            </a:xfrm>
            <a:custGeom>
              <a:avLst/>
              <a:gdLst/>
              <a:ahLst/>
              <a:cxnLst/>
              <a:rect r="r" b="b" t="t" l="l"/>
              <a:pathLst>
                <a:path h="1974435" w="6420926">
                  <a:moveTo>
                    <a:pt x="0" y="0"/>
                  </a:moveTo>
                  <a:lnTo>
                    <a:pt x="6420927" y="0"/>
                  </a:lnTo>
                  <a:lnTo>
                    <a:pt x="6420927" y="1974435"/>
                  </a:lnTo>
                  <a:lnTo>
                    <a:pt x="0" y="197443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8" id="28"/>
            <p:cNvSpPr txBox="true"/>
            <p:nvPr/>
          </p:nvSpPr>
          <p:spPr>
            <a:xfrm rot="-97257">
              <a:off x="902822" y="693446"/>
              <a:ext cx="6073355" cy="7354384"/>
            </a:xfrm>
            <a:prstGeom prst="rect">
              <a:avLst/>
            </a:prstGeom>
          </p:spPr>
          <p:txBody>
            <a:bodyPr anchor="t" rtlCol="false" tIns="0" lIns="0" bIns="0" rIns="0">
              <a:spAutoFit/>
            </a:bodyPr>
            <a:lstStyle/>
            <a:p>
              <a:pPr algn="ctr">
                <a:lnSpc>
                  <a:spcPts val="5462"/>
                </a:lnSpc>
                <a:spcBef>
                  <a:spcPct val="0"/>
                </a:spcBef>
              </a:pPr>
              <a:r>
                <a:rPr lang="en-US" sz="3901">
                  <a:solidFill>
                    <a:srgbClr val="000000"/>
                  </a:solidFill>
                  <a:latin typeface="Mark Pro 1"/>
                </a:rPr>
                <a:t>Before you </a:t>
              </a:r>
              <a:r>
                <a:rPr lang="en-US" sz="3901">
                  <a:solidFill>
                    <a:srgbClr val="264FF5"/>
                  </a:solidFill>
                  <a:latin typeface="Mark Pro 1"/>
                </a:rPr>
                <a:t>tap</a:t>
              </a:r>
              <a:r>
                <a:rPr lang="en-US" sz="3901">
                  <a:solidFill>
                    <a:srgbClr val="000000"/>
                  </a:solidFill>
                  <a:latin typeface="Mark Pro 1"/>
                </a:rPr>
                <a:t> and click…</a:t>
              </a:r>
            </a:p>
            <a:p>
              <a:pPr algn="ctr">
                <a:lnSpc>
                  <a:spcPts val="5462"/>
                </a:lnSpc>
                <a:spcBef>
                  <a:spcPct val="0"/>
                </a:spcBef>
              </a:pPr>
            </a:p>
            <a:p>
              <a:pPr algn="ctr">
                <a:lnSpc>
                  <a:spcPts val="5462"/>
                </a:lnSpc>
                <a:spcBef>
                  <a:spcPct val="0"/>
                </a:spcBef>
              </a:pPr>
              <a:r>
                <a:rPr lang="en-US" sz="3901">
                  <a:solidFill>
                    <a:srgbClr val="000000"/>
                  </a:solidFill>
                  <a:latin typeface="Mark Pro 1"/>
                </a:rPr>
                <a:t>You need to </a:t>
              </a:r>
              <a:r>
                <a:rPr lang="en-US" sz="3901">
                  <a:solidFill>
                    <a:srgbClr val="FF3131"/>
                  </a:solidFill>
                  <a:latin typeface="Mark Pro 1"/>
                </a:rPr>
                <a:t>stop</a:t>
              </a:r>
              <a:r>
                <a:rPr lang="en-US" sz="3901">
                  <a:solidFill>
                    <a:srgbClr val="000000"/>
                  </a:solidFill>
                  <a:latin typeface="Mark Pro 1"/>
                </a:rPr>
                <a:t> and think…</a:t>
              </a:r>
            </a:p>
            <a:p>
              <a:pPr algn="ctr">
                <a:lnSpc>
                  <a:spcPts val="5462"/>
                </a:lnSpc>
                <a:spcBef>
                  <a:spcPct val="0"/>
                </a:spcBef>
              </a:pPr>
            </a:p>
            <a:p>
              <a:pPr algn="ctr">
                <a:lnSpc>
                  <a:spcPts val="5462"/>
                </a:lnSpc>
                <a:spcBef>
                  <a:spcPct val="0"/>
                </a:spcBef>
              </a:pPr>
              <a:r>
                <a:rPr lang="en-US" sz="3901">
                  <a:solidFill>
                    <a:srgbClr val="000000"/>
                  </a:solidFill>
                  <a:latin typeface="Mark Pro 1"/>
                </a:rPr>
                <a:t>And </a:t>
              </a:r>
              <a:r>
                <a:rPr lang="en-US" sz="3901">
                  <a:solidFill>
                    <a:srgbClr val="36C01A"/>
                  </a:solidFill>
                  <a:latin typeface="Mark Pro 1"/>
                </a:rPr>
                <a:t>TELL</a:t>
              </a:r>
              <a:r>
                <a:rPr lang="en-US" sz="3901">
                  <a:solidFill>
                    <a:srgbClr val="000000"/>
                  </a:solidFill>
                  <a:latin typeface="Mark Pro 1"/>
                </a:rPr>
                <a:t> someone!</a:t>
              </a:r>
            </a:p>
          </p:txBody>
        </p:sp>
      </p:grpSp>
      <p:sp>
        <p:nvSpPr>
          <p:cNvPr name="Freeform 29" id="29"/>
          <p:cNvSpPr/>
          <p:nvPr/>
        </p:nvSpPr>
        <p:spPr>
          <a:xfrm flipH="false" flipV="false" rot="0">
            <a:off x="11337137" y="143201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17330" y="-107646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027624" y="8237420"/>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44953" y="-107646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874950" y="8237420"/>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143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4"/>
            <a:stretch>
              <a:fillRect l="0" t="0" r="0" b="0"/>
            </a:stretch>
          </a:blipFill>
        </p:spPr>
      </p:sp>
      <p:grpSp>
        <p:nvGrpSpPr>
          <p:cNvPr name="Group 9" id="9"/>
          <p:cNvGrpSpPr/>
          <p:nvPr/>
        </p:nvGrpSpPr>
        <p:grpSpPr>
          <a:xfrm rot="0">
            <a:off x="5227486" y="3778966"/>
            <a:ext cx="8852126" cy="6031971"/>
            <a:chOff x="0" y="0"/>
            <a:chExt cx="11802835" cy="8042628"/>
          </a:xfrm>
        </p:grpSpPr>
        <p:sp>
          <p:nvSpPr>
            <p:cNvPr name="Freeform 10" id="10"/>
            <p:cNvSpPr/>
            <p:nvPr/>
          </p:nvSpPr>
          <p:spPr>
            <a:xfrm flipH="false" flipV="false" rot="0">
              <a:off x="831641" y="93398"/>
              <a:ext cx="7656226" cy="2985928"/>
            </a:xfrm>
            <a:custGeom>
              <a:avLst/>
              <a:gdLst/>
              <a:ahLst/>
              <a:cxnLst/>
              <a:rect r="r" b="b" t="t" l="l"/>
              <a:pathLst>
                <a:path h="2985928" w="7656226">
                  <a:moveTo>
                    <a:pt x="0" y="0"/>
                  </a:moveTo>
                  <a:lnTo>
                    <a:pt x="7656226" y="0"/>
                  </a:lnTo>
                  <a:lnTo>
                    <a:pt x="7656226" y="2985929"/>
                  </a:lnTo>
                  <a:lnTo>
                    <a:pt x="0" y="2985929"/>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157891" y="3240907"/>
              <a:ext cx="5920263" cy="2308903"/>
            </a:xfrm>
            <a:custGeom>
              <a:avLst/>
              <a:gdLst/>
              <a:ahLst/>
              <a:cxnLst/>
              <a:rect r="r" b="b" t="t" l="l"/>
              <a:pathLst>
                <a:path h="2308903" w="5920263">
                  <a:moveTo>
                    <a:pt x="0" y="0"/>
                  </a:moveTo>
                  <a:lnTo>
                    <a:pt x="5920263" y="0"/>
                  </a:lnTo>
                  <a:lnTo>
                    <a:pt x="5920263" y="2308903"/>
                  </a:lnTo>
                  <a:lnTo>
                    <a:pt x="0" y="2308903"/>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88657" y="256023"/>
              <a:ext cx="10636323" cy="7344994"/>
            </a:xfrm>
            <a:custGeom>
              <a:avLst/>
              <a:gdLst/>
              <a:ahLst/>
              <a:cxnLst/>
              <a:rect r="r" b="b" t="t" l="l"/>
              <a:pathLst>
                <a:path h="7344994" w="10636323">
                  <a:moveTo>
                    <a:pt x="0" y="0"/>
                  </a:moveTo>
                  <a:lnTo>
                    <a:pt x="10636323" y="0"/>
                  </a:lnTo>
                  <a:lnTo>
                    <a:pt x="10636323" y="7344995"/>
                  </a:lnTo>
                  <a:lnTo>
                    <a:pt x="0" y="7344995"/>
                  </a:lnTo>
                  <a:lnTo>
                    <a:pt x="0" y="0"/>
                  </a:lnTo>
                  <a:close/>
                </a:path>
              </a:pathLst>
            </a:custGeom>
            <a:blipFill>
              <a:blip r:embed="rId5">
                <a:extLst>
                  <a:ext uri="{96DAC541-7B7A-43D3-8B79-37D633B846F1}">
                    <asvg:svgBlip xmlns:asvg="http://schemas.microsoft.com/office/drawing/2016/SVG/main" r:embed="rId6"/>
                  </a:ext>
                </a:extLst>
              </a:blip>
              <a:stretch>
                <a:fillRect l="-16157" t="0" r="-31384" b="-113655"/>
              </a:stretch>
            </a:blipFill>
          </p:spPr>
        </p:sp>
        <p:sp>
          <p:nvSpPr>
            <p:cNvPr name="Freeform 13" id="13"/>
            <p:cNvSpPr/>
            <p:nvPr/>
          </p:nvSpPr>
          <p:spPr>
            <a:xfrm flipH="false" flipV="false" rot="0">
              <a:off x="4588220" y="6359937"/>
              <a:ext cx="228098" cy="228098"/>
            </a:xfrm>
            <a:custGeom>
              <a:avLst/>
              <a:gdLst/>
              <a:ahLst/>
              <a:cxnLst/>
              <a:rect r="r" b="b" t="t" l="l"/>
              <a:pathLst>
                <a:path h="228098" w="228098">
                  <a:moveTo>
                    <a:pt x="0" y="0"/>
                  </a:moveTo>
                  <a:lnTo>
                    <a:pt x="228098" y="0"/>
                  </a:lnTo>
                  <a:lnTo>
                    <a:pt x="228098" y="228098"/>
                  </a:lnTo>
                  <a:lnTo>
                    <a:pt x="0" y="2280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4889065" y="6583561"/>
              <a:ext cx="150877" cy="150877"/>
            </a:xfrm>
            <a:custGeom>
              <a:avLst/>
              <a:gdLst/>
              <a:ahLst/>
              <a:cxnLst/>
              <a:rect r="r" b="b" t="t" l="l"/>
              <a:pathLst>
                <a:path h="150877" w="150877">
                  <a:moveTo>
                    <a:pt x="0" y="0"/>
                  </a:moveTo>
                  <a:lnTo>
                    <a:pt x="150877" y="0"/>
                  </a:lnTo>
                  <a:lnTo>
                    <a:pt x="150877" y="150878"/>
                  </a:lnTo>
                  <a:lnTo>
                    <a:pt x="0" y="1508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4588220" y="6734439"/>
              <a:ext cx="114049" cy="114049"/>
            </a:xfrm>
            <a:custGeom>
              <a:avLst/>
              <a:gdLst/>
              <a:ahLst/>
              <a:cxnLst/>
              <a:rect r="r" b="b" t="t" l="l"/>
              <a:pathLst>
                <a:path h="114049" w="114049">
                  <a:moveTo>
                    <a:pt x="0" y="0"/>
                  </a:moveTo>
                  <a:lnTo>
                    <a:pt x="114049" y="0"/>
                  </a:lnTo>
                  <a:lnTo>
                    <a:pt x="114049" y="114049"/>
                  </a:lnTo>
                  <a:lnTo>
                    <a:pt x="0" y="1140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4332080" y="6588035"/>
              <a:ext cx="171074" cy="171074"/>
            </a:xfrm>
            <a:custGeom>
              <a:avLst/>
              <a:gdLst/>
              <a:ahLst/>
              <a:cxnLst/>
              <a:rect r="r" b="b" t="t" l="l"/>
              <a:pathLst>
                <a:path h="171074" w="171074">
                  <a:moveTo>
                    <a:pt x="0" y="0"/>
                  </a:moveTo>
                  <a:lnTo>
                    <a:pt x="171074" y="0"/>
                  </a:lnTo>
                  <a:lnTo>
                    <a:pt x="171074" y="171074"/>
                  </a:lnTo>
                  <a:lnTo>
                    <a:pt x="0" y="1710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4332080" y="6918463"/>
              <a:ext cx="228098" cy="228098"/>
            </a:xfrm>
            <a:custGeom>
              <a:avLst/>
              <a:gdLst/>
              <a:ahLst/>
              <a:cxnLst/>
              <a:rect r="r" b="b" t="t" l="l"/>
              <a:pathLst>
                <a:path h="228098" w="228098">
                  <a:moveTo>
                    <a:pt x="0" y="0"/>
                  </a:moveTo>
                  <a:lnTo>
                    <a:pt x="228098" y="0"/>
                  </a:lnTo>
                  <a:lnTo>
                    <a:pt x="228098" y="228098"/>
                  </a:lnTo>
                  <a:lnTo>
                    <a:pt x="0" y="2280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8" id="18"/>
            <p:cNvGrpSpPr/>
            <p:nvPr/>
          </p:nvGrpSpPr>
          <p:grpSpPr>
            <a:xfrm rot="0">
              <a:off x="988657" y="256023"/>
              <a:ext cx="10636323" cy="1092937"/>
              <a:chOff x="0" y="0"/>
              <a:chExt cx="1909110" cy="196171"/>
            </a:xfrm>
          </p:grpSpPr>
          <p:sp>
            <p:nvSpPr>
              <p:cNvPr name="Freeform 19" id="19"/>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0" id="20"/>
              <p:cNvSpPr txBox="true"/>
              <p:nvPr/>
            </p:nvSpPr>
            <p:spPr>
              <a:xfrm>
                <a:off x="0" y="-38100"/>
                <a:ext cx="1909110" cy="234271"/>
              </a:xfrm>
              <a:prstGeom prst="rect">
                <a:avLst/>
              </a:prstGeom>
            </p:spPr>
            <p:txBody>
              <a:bodyPr anchor="ctr" rtlCol="false" tIns="39282" lIns="39282" bIns="39282" rIns="39282"/>
              <a:lstStyle/>
              <a:p>
                <a:pPr algn="ctr">
                  <a:lnSpc>
                    <a:spcPts val="2660"/>
                  </a:lnSpc>
                  <a:spcBef>
                    <a:spcPct val="0"/>
                  </a:spcBef>
                </a:pPr>
              </a:p>
            </p:txBody>
          </p:sp>
        </p:grpSp>
        <p:sp>
          <p:nvSpPr>
            <p:cNvPr name="Freeform 21" id="21"/>
            <p:cNvSpPr/>
            <p:nvPr/>
          </p:nvSpPr>
          <p:spPr>
            <a:xfrm flipH="false" flipV="false" rot="0">
              <a:off x="10109931" y="423328"/>
              <a:ext cx="658011" cy="731123"/>
            </a:xfrm>
            <a:custGeom>
              <a:avLst/>
              <a:gdLst/>
              <a:ahLst/>
              <a:cxnLst/>
              <a:rect r="r" b="b" t="t" l="l"/>
              <a:pathLst>
                <a:path h="731123" w="658011">
                  <a:moveTo>
                    <a:pt x="0" y="0"/>
                  </a:moveTo>
                  <a:lnTo>
                    <a:pt x="658011" y="0"/>
                  </a:lnTo>
                  <a:lnTo>
                    <a:pt x="658011" y="731123"/>
                  </a:lnTo>
                  <a:lnTo>
                    <a:pt x="0" y="731123"/>
                  </a:lnTo>
                  <a:lnTo>
                    <a:pt x="0" y="0"/>
                  </a:lnTo>
                  <a:close/>
                </a:path>
              </a:pathLst>
            </a:custGeom>
            <a:blipFill>
              <a:blip r:embed="rId9"/>
              <a:stretch>
                <a:fillRect l="0" t="0" r="0" b="0"/>
              </a:stretch>
            </a:blipFill>
          </p:spPr>
        </p:sp>
        <p:sp>
          <p:nvSpPr>
            <p:cNvPr name="Freeform 22" id="22"/>
            <p:cNvSpPr/>
            <p:nvPr/>
          </p:nvSpPr>
          <p:spPr>
            <a:xfrm flipH="false" flipV="false" rot="0">
              <a:off x="9286210" y="354817"/>
              <a:ext cx="686024" cy="814271"/>
            </a:xfrm>
            <a:custGeom>
              <a:avLst/>
              <a:gdLst/>
              <a:ahLst/>
              <a:cxnLst/>
              <a:rect r="r" b="b" t="t" l="l"/>
              <a:pathLst>
                <a:path h="814271" w="686024">
                  <a:moveTo>
                    <a:pt x="0" y="0"/>
                  </a:moveTo>
                  <a:lnTo>
                    <a:pt x="686024" y="0"/>
                  </a:lnTo>
                  <a:lnTo>
                    <a:pt x="686024" y="814271"/>
                  </a:lnTo>
                  <a:lnTo>
                    <a:pt x="0" y="814271"/>
                  </a:lnTo>
                  <a:lnTo>
                    <a:pt x="0" y="0"/>
                  </a:lnTo>
                  <a:close/>
                </a:path>
              </a:pathLst>
            </a:custGeom>
            <a:blipFill>
              <a:blip r:embed="rId10"/>
              <a:stretch>
                <a:fillRect l="0" t="0" r="0" b="0"/>
              </a:stretch>
            </a:blipFill>
          </p:spPr>
        </p:sp>
        <p:grpSp>
          <p:nvGrpSpPr>
            <p:cNvPr name="Group 23" id="23"/>
            <p:cNvGrpSpPr/>
            <p:nvPr/>
          </p:nvGrpSpPr>
          <p:grpSpPr>
            <a:xfrm rot="0">
              <a:off x="10429317" y="423328"/>
              <a:ext cx="338625" cy="33862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25" id="25"/>
              <p:cNvSpPr txBox="true"/>
              <p:nvPr/>
            </p:nvSpPr>
            <p:spPr>
              <a:xfrm>
                <a:off x="76200" y="38100"/>
                <a:ext cx="660400" cy="698500"/>
              </a:xfrm>
              <a:prstGeom prst="rect">
                <a:avLst/>
              </a:prstGeom>
            </p:spPr>
            <p:txBody>
              <a:bodyPr anchor="ctr" rtlCol="false" tIns="39282" lIns="39282" bIns="39282" rIns="39282"/>
              <a:lstStyle/>
              <a:p>
                <a:pPr algn="ctr">
                  <a:lnSpc>
                    <a:spcPts val="2660"/>
                  </a:lnSpc>
                </a:pPr>
              </a:p>
            </p:txBody>
          </p:sp>
        </p:grpSp>
        <p:sp>
          <p:nvSpPr>
            <p:cNvPr name="TextBox 26" id="26"/>
            <p:cNvSpPr txBox="true"/>
            <p:nvPr/>
          </p:nvSpPr>
          <p:spPr>
            <a:xfrm rot="0">
              <a:off x="1322691" y="484512"/>
              <a:ext cx="5590663" cy="674061"/>
            </a:xfrm>
            <a:prstGeom prst="rect">
              <a:avLst/>
            </a:prstGeom>
          </p:spPr>
          <p:txBody>
            <a:bodyPr anchor="t" rtlCol="false" tIns="0" lIns="0" bIns="0" rIns="0">
              <a:spAutoFit/>
            </a:bodyPr>
            <a:lstStyle/>
            <a:p>
              <a:pPr algn="ctr">
                <a:lnSpc>
                  <a:spcPts val="3241"/>
                </a:lnSpc>
              </a:pPr>
              <a:r>
                <a:rPr lang="en-US" sz="3523" spc="246">
                  <a:solidFill>
                    <a:srgbClr val="FFFFFF"/>
                  </a:solidFill>
                  <a:latin typeface="SCR-N Seven Bold"/>
                </a:rPr>
                <a:t>SNOWCRAFT</a:t>
              </a:r>
            </a:p>
          </p:txBody>
        </p:sp>
        <p:sp>
          <p:nvSpPr>
            <p:cNvPr name="Freeform 27" id="27"/>
            <p:cNvSpPr/>
            <p:nvPr/>
          </p:nvSpPr>
          <p:spPr>
            <a:xfrm flipH="false" flipV="false" rot="0">
              <a:off x="6696701" y="423328"/>
              <a:ext cx="762906" cy="761953"/>
            </a:xfrm>
            <a:custGeom>
              <a:avLst/>
              <a:gdLst/>
              <a:ahLst/>
              <a:cxnLst/>
              <a:rect r="r" b="b" t="t" l="l"/>
              <a:pathLst>
                <a:path h="761953" w="762906">
                  <a:moveTo>
                    <a:pt x="0" y="0"/>
                  </a:moveTo>
                  <a:lnTo>
                    <a:pt x="762907" y="0"/>
                  </a:lnTo>
                  <a:lnTo>
                    <a:pt x="762907" y="761953"/>
                  </a:lnTo>
                  <a:lnTo>
                    <a:pt x="0" y="76195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8" id="28"/>
            <p:cNvSpPr/>
            <p:nvPr/>
          </p:nvSpPr>
          <p:spPr>
            <a:xfrm flipH="false" flipV="false" rot="0">
              <a:off x="988657" y="5489460"/>
              <a:ext cx="5894149" cy="2188203"/>
            </a:xfrm>
            <a:custGeom>
              <a:avLst/>
              <a:gdLst/>
              <a:ahLst/>
              <a:cxnLst/>
              <a:rect r="r" b="b" t="t" l="l"/>
              <a:pathLst>
                <a:path h="2188203" w="5894149">
                  <a:moveTo>
                    <a:pt x="0" y="0"/>
                  </a:moveTo>
                  <a:lnTo>
                    <a:pt x="5894149" y="0"/>
                  </a:lnTo>
                  <a:lnTo>
                    <a:pt x="5894149" y="2188203"/>
                  </a:lnTo>
                  <a:lnTo>
                    <a:pt x="0" y="2188203"/>
                  </a:lnTo>
                  <a:lnTo>
                    <a:pt x="0" y="0"/>
                  </a:lnTo>
                  <a:close/>
                </a:path>
              </a:pathLst>
            </a:custGeom>
            <a:blipFill>
              <a:blip r:embed="rId13"/>
              <a:stretch>
                <a:fillRect l="0" t="0" r="0" b="0"/>
              </a:stretch>
            </a:blipFill>
          </p:spPr>
        </p:sp>
        <p:sp>
          <p:nvSpPr>
            <p:cNvPr name="Freeform 29" id="29"/>
            <p:cNvSpPr/>
            <p:nvPr/>
          </p:nvSpPr>
          <p:spPr>
            <a:xfrm flipH="false" flipV="false" rot="0">
              <a:off x="6696701" y="5614201"/>
              <a:ext cx="4966622" cy="2063462"/>
            </a:xfrm>
            <a:custGeom>
              <a:avLst/>
              <a:gdLst/>
              <a:ahLst/>
              <a:cxnLst/>
              <a:rect r="r" b="b" t="t" l="l"/>
              <a:pathLst>
                <a:path h="2063462" w="4966622">
                  <a:moveTo>
                    <a:pt x="0" y="0"/>
                  </a:moveTo>
                  <a:lnTo>
                    <a:pt x="4966623" y="0"/>
                  </a:lnTo>
                  <a:lnTo>
                    <a:pt x="4966623" y="2063462"/>
                  </a:lnTo>
                  <a:lnTo>
                    <a:pt x="0" y="2063462"/>
                  </a:lnTo>
                  <a:lnTo>
                    <a:pt x="0" y="0"/>
                  </a:lnTo>
                  <a:close/>
                </a:path>
              </a:pathLst>
            </a:custGeom>
            <a:blipFill>
              <a:blip r:embed="rId13"/>
              <a:stretch>
                <a:fillRect l="0" t="-6045" r="-18675" b="0"/>
              </a:stretch>
            </a:blipFill>
          </p:spPr>
        </p:sp>
        <p:sp>
          <p:nvSpPr>
            <p:cNvPr name="Freeform 30" id="30"/>
            <p:cNvSpPr/>
            <p:nvPr/>
          </p:nvSpPr>
          <p:spPr>
            <a:xfrm flipH="false" flipV="false" rot="0">
              <a:off x="1347717" y="4114713"/>
              <a:ext cx="1636103" cy="1780793"/>
            </a:xfrm>
            <a:custGeom>
              <a:avLst/>
              <a:gdLst/>
              <a:ahLst/>
              <a:cxnLst/>
              <a:rect r="r" b="b" t="t" l="l"/>
              <a:pathLst>
                <a:path h="1780793" w="1636103">
                  <a:moveTo>
                    <a:pt x="0" y="0"/>
                  </a:moveTo>
                  <a:lnTo>
                    <a:pt x="1636104" y="0"/>
                  </a:lnTo>
                  <a:lnTo>
                    <a:pt x="1636104" y="1780792"/>
                  </a:lnTo>
                  <a:lnTo>
                    <a:pt x="0" y="1780792"/>
                  </a:lnTo>
                  <a:lnTo>
                    <a:pt x="0" y="0"/>
                  </a:lnTo>
                  <a:close/>
                </a:path>
              </a:pathLst>
            </a:custGeom>
            <a:blipFill>
              <a:blip r:embed="rId14"/>
              <a:stretch>
                <a:fillRect l="0" t="0" r="0" b="0"/>
              </a:stretch>
            </a:blipFill>
          </p:spPr>
        </p:sp>
        <p:sp>
          <p:nvSpPr>
            <p:cNvPr name="Freeform 31" id="31"/>
            <p:cNvSpPr/>
            <p:nvPr/>
          </p:nvSpPr>
          <p:spPr>
            <a:xfrm flipH="false" flipV="false" rot="0">
              <a:off x="1440511" y="1586362"/>
              <a:ext cx="2977106" cy="541292"/>
            </a:xfrm>
            <a:custGeom>
              <a:avLst/>
              <a:gdLst/>
              <a:ahLst/>
              <a:cxnLst/>
              <a:rect r="r" b="b" t="t" l="l"/>
              <a:pathLst>
                <a:path h="541292" w="2977106">
                  <a:moveTo>
                    <a:pt x="0" y="0"/>
                  </a:moveTo>
                  <a:lnTo>
                    <a:pt x="2977106" y="0"/>
                  </a:lnTo>
                  <a:lnTo>
                    <a:pt x="2977106" y="541292"/>
                  </a:lnTo>
                  <a:lnTo>
                    <a:pt x="0" y="54129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2" id="32"/>
            <p:cNvSpPr/>
            <p:nvPr/>
          </p:nvSpPr>
          <p:spPr>
            <a:xfrm flipH="false" flipV="false" rot="0">
              <a:off x="3383441" y="2937976"/>
              <a:ext cx="1176737" cy="1176737"/>
            </a:xfrm>
            <a:custGeom>
              <a:avLst/>
              <a:gdLst/>
              <a:ahLst/>
              <a:cxnLst/>
              <a:rect r="r" b="b" t="t" l="l"/>
              <a:pathLst>
                <a:path h="1176737" w="1176737">
                  <a:moveTo>
                    <a:pt x="0" y="0"/>
                  </a:moveTo>
                  <a:lnTo>
                    <a:pt x="1176737" y="0"/>
                  </a:lnTo>
                  <a:lnTo>
                    <a:pt x="1176737" y="1176737"/>
                  </a:lnTo>
                  <a:lnTo>
                    <a:pt x="0" y="117673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3" id="33"/>
            <p:cNvSpPr/>
            <p:nvPr/>
          </p:nvSpPr>
          <p:spPr>
            <a:xfrm flipH="false" flipV="false" rot="0">
              <a:off x="5901417" y="2937976"/>
              <a:ext cx="1176737" cy="1176737"/>
            </a:xfrm>
            <a:custGeom>
              <a:avLst/>
              <a:gdLst/>
              <a:ahLst/>
              <a:cxnLst/>
              <a:rect r="r" b="b" t="t" l="l"/>
              <a:pathLst>
                <a:path h="1176737" w="1176737">
                  <a:moveTo>
                    <a:pt x="0" y="0"/>
                  </a:moveTo>
                  <a:lnTo>
                    <a:pt x="1176737" y="0"/>
                  </a:lnTo>
                  <a:lnTo>
                    <a:pt x="1176737" y="1176737"/>
                  </a:lnTo>
                  <a:lnTo>
                    <a:pt x="0" y="117673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4" id="34"/>
            <p:cNvSpPr/>
            <p:nvPr/>
          </p:nvSpPr>
          <p:spPr>
            <a:xfrm flipH="false" flipV="false" rot="0">
              <a:off x="8591644" y="2937976"/>
              <a:ext cx="1176737" cy="1176737"/>
            </a:xfrm>
            <a:custGeom>
              <a:avLst/>
              <a:gdLst/>
              <a:ahLst/>
              <a:cxnLst/>
              <a:rect r="r" b="b" t="t" l="l"/>
              <a:pathLst>
                <a:path h="1176737" w="1176737">
                  <a:moveTo>
                    <a:pt x="0" y="0"/>
                  </a:moveTo>
                  <a:lnTo>
                    <a:pt x="1176737" y="0"/>
                  </a:lnTo>
                  <a:lnTo>
                    <a:pt x="1176737" y="1176737"/>
                  </a:lnTo>
                  <a:lnTo>
                    <a:pt x="0" y="117673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5" id="35"/>
            <p:cNvSpPr/>
            <p:nvPr/>
          </p:nvSpPr>
          <p:spPr>
            <a:xfrm flipH="false" flipV="false" rot="0">
              <a:off x="10378393" y="4599064"/>
              <a:ext cx="779097" cy="890396"/>
            </a:xfrm>
            <a:custGeom>
              <a:avLst/>
              <a:gdLst/>
              <a:ahLst/>
              <a:cxnLst/>
              <a:rect r="r" b="b" t="t" l="l"/>
              <a:pathLst>
                <a:path h="890396" w="779097">
                  <a:moveTo>
                    <a:pt x="0" y="0"/>
                  </a:moveTo>
                  <a:lnTo>
                    <a:pt x="779097" y="0"/>
                  </a:lnTo>
                  <a:lnTo>
                    <a:pt x="779097" y="890396"/>
                  </a:lnTo>
                  <a:lnTo>
                    <a:pt x="0" y="89039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6" id="36"/>
            <p:cNvSpPr/>
            <p:nvPr/>
          </p:nvSpPr>
          <p:spPr>
            <a:xfrm flipH="false" flipV="false" rot="0">
              <a:off x="3131130" y="2150136"/>
              <a:ext cx="6717312" cy="4433426"/>
            </a:xfrm>
            <a:custGeom>
              <a:avLst/>
              <a:gdLst/>
              <a:ahLst/>
              <a:cxnLst/>
              <a:rect r="r" b="b" t="t" l="l"/>
              <a:pathLst>
                <a:path h="4433426" w="6717312">
                  <a:moveTo>
                    <a:pt x="0" y="0"/>
                  </a:moveTo>
                  <a:lnTo>
                    <a:pt x="6717312" y="0"/>
                  </a:lnTo>
                  <a:lnTo>
                    <a:pt x="6717312" y="4433425"/>
                  </a:lnTo>
                  <a:lnTo>
                    <a:pt x="0" y="4433425"/>
                  </a:lnTo>
                  <a:lnTo>
                    <a:pt x="0" y="0"/>
                  </a:lnTo>
                  <a:close/>
                </a:path>
              </a:pathLst>
            </a:custGeom>
            <a:blipFill>
              <a:blip r:embed="rId21"/>
              <a:stretch>
                <a:fillRect l="0" t="0" r="0" b="0"/>
              </a:stretch>
            </a:blipFill>
          </p:spPr>
        </p:sp>
        <p:sp>
          <p:nvSpPr>
            <p:cNvPr name="Freeform 37" id="37"/>
            <p:cNvSpPr/>
            <p:nvPr/>
          </p:nvSpPr>
          <p:spPr>
            <a:xfrm flipH="false" flipV="false" rot="0">
              <a:off x="4787674" y="3240907"/>
              <a:ext cx="3189428" cy="3079248"/>
            </a:xfrm>
            <a:custGeom>
              <a:avLst/>
              <a:gdLst/>
              <a:ahLst/>
              <a:cxnLst/>
              <a:rect r="r" b="b" t="t" l="l"/>
              <a:pathLst>
                <a:path h="3079248" w="3189428">
                  <a:moveTo>
                    <a:pt x="0" y="0"/>
                  </a:moveTo>
                  <a:lnTo>
                    <a:pt x="3189428" y="0"/>
                  </a:lnTo>
                  <a:lnTo>
                    <a:pt x="3189428" y="3079248"/>
                  </a:lnTo>
                  <a:lnTo>
                    <a:pt x="0" y="3079248"/>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8" id="38"/>
            <p:cNvSpPr/>
            <p:nvPr/>
          </p:nvSpPr>
          <p:spPr>
            <a:xfrm flipH="false" flipV="false" rot="0">
              <a:off x="8722839" y="2012593"/>
              <a:ext cx="1642779" cy="1589015"/>
            </a:xfrm>
            <a:custGeom>
              <a:avLst/>
              <a:gdLst/>
              <a:ahLst/>
              <a:cxnLst/>
              <a:rect r="r" b="b" t="t" l="l"/>
              <a:pathLst>
                <a:path h="1589015" w="1642779">
                  <a:moveTo>
                    <a:pt x="0" y="0"/>
                  </a:moveTo>
                  <a:lnTo>
                    <a:pt x="1642779" y="0"/>
                  </a:lnTo>
                  <a:lnTo>
                    <a:pt x="1642779" y="1589015"/>
                  </a:lnTo>
                  <a:lnTo>
                    <a:pt x="0" y="158901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39" id="39"/>
            <p:cNvSpPr/>
            <p:nvPr/>
          </p:nvSpPr>
          <p:spPr>
            <a:xfrm flipH="false" flipV="false" rot="5400000">
              <a:off x="1880103" y="-1880103"/>
              <a:ext cx="8042628" cy="11802835"/>
            </a:xfrm>
            <a:custGeom>
              <a:avLst/>
              <a:gdLst/>
              <a:ahLst/>
              <a:cxnLst/>
              <a:rect r="r" b="b" t="t" l="l"/>
              <a:pathLst>
                <a:path h="11802835" w="8042628">
                  <a:moveTo>
                    <a:pt x="0" y="0"/>
                  </a:moveTo>
                  <a:lnTo>
                    <a:pt x="8042629" y="0"/>
                  </a:lnTo>
                  <a:lnTo>
                    <a:pt x="8042629" y="11802835"/>
                  </a:lnTo>
                  <a:lnTo>
                    <a:pt x="0" y="11802835"/>
                  </a:lnTo>
                  <a:lnTo>
                    <a:pt x="0" y="0"/>
                  </a:lnTo>
                  <a:close/>
                </a:path>
              </a:pathLst>
            </a:custGeom>
            <a:blipFill>
              <a:blip r:embed="rId26"/>
              <a:stretch>
                <a:fillRect l="-1699" t="0" r="-2080" b="0"/>
              </a:stretch>
            </a:blipFill>
          </p:spPr>
        </p:sp>
      </p:grpSp>
      <p:sp>
        <p:nvSpPr>
          <p:cNvPr name="TextBox 40" id="40"/>
          <p:cNvSpPr txBox="true"/>
          <p:nvPr/>
        </p:nvSpPr>
        <p:spPr>
          <a:xfrm rot="0">
            <a:off x="827937" y="866775"/>
            <a:ext cx="16431363"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A new advert started playing and Smartie didn’t know what to do. “How annoying!” he said. “I’m in the middle of playing and now this is on my screen, and it’s getting in the way! Perhaps if I tap the red cross then I can get rid of it.”  </a:t>
            </a:r>
          </a:p>
          <a:p>
            <a:pPr>
              <a:lnSpc>
                <a:spcPts val="5040"/>
              </a:lnSpc>
            </a:pPr>
          </a:p>
        </p:txBody>
      </p:sp>
      <p:sp>
        <p:nvSpPr>
          <p:cNvPr name="Freeform 41" id="41"/>
          <p:cNvSpPr/>
          <p:nvPr/>
        </p:nvSpPr>
        <p:spPr>
          <a:xfrm flipH="true" flipV="false" rot="0">
            <a:off x="2777748" y="6794952"/>
            <a:ext cx="2210148" cy="3053256"/>
          </a:xfrm>
          <a:custGeom>
            <a:avLst/>
            <a:gdLst/>
            <a:ahLst/>
            <a:cxnLst/>
            <a:rect r="r" b="b" t="t" l="l"/>
            <a:pathLst>
              <a:path h="3053256" w="2210148">
                <a:moveTo>
                  <a:pt x="2210148" y="0"/>
                </a:moveTo>
                <a:lnTo>
                  <a:pt x="0" y="0"/>
                </a:lnTo>
                <a:lnTo>
                  <a:pt x="0" y="3053256"/>
                </a:lnTo>
                <a:lnTo>
                  <a:pt x="2210148" y="3053256"/>
                </a:lnTo>
                <a:lnTo>
                  <a:pt x="2210148" y="0"/>
                </a:lnTo>
                <a:close/>
              </a:path>
            </a:pathLst>
          </a:custGeom>
          <a:blipFill>
            <a:blip r:embed="rId27"/>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17330" y="-107646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59010" y="9801650"/>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44953"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874950" y="8237420"/>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079612" y="5143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46922"/>
            <a:ext cx="2964445" cy="1087951"/>
          </a:xfrm>
          <a:custGeom>
            <a:avLst/>
            <a:gdLst/>
            <a:ahLst/>
            <a:cxnLst/>
            <a:rect r="r" b="b" t="t" l="l"/>
            <a:pathLst>
              <a:path h="1087951" w="2964445">
                <a:moveTo>
                  <a:pt x="0" y="0"/>
                </a:moveTo>
                <a:lnTo>
                  <a:pt x="2964445" y="0"/>
                </a:lnTo>
                <a:lnTo>
                  <a:pt x="2964445" y="1087952"/>
                </a:lnTo>
                <a:lnTo>
                  <a:pt x="0" y="1087952"/>
                </a:lnTo>
                <a:lnTo>
                  <a:pt x="0" y="0"/>
                </a:lnTo>
                <a:close/>
              </a:path>
            </a:pathLst>
          </a:custGeom>
          <a:blipFill>
            <a:blip r:embed="rId4"/>
            <a:stretch>
              <a:fillRect l="0" t="0" r="0" b="0"/>
            </a:stretch>
          </a:blipFill>
        </p:spPr>
      </p:sp>
      <p:grpSp>
        <p:nvGrpSpPr>
          <p:cNvPr name="Group 9" id="9"/>
          <p:cNvGrpSpPr/>
          <p:nvPr/>
        </p:nvGrpSpPr>
        <p:grpSpPr>
          <a:xfrm rot="0">
            <a:off x="13174254" y="1041030"/>
            <a:ext cx="3747343" cy="3500248"/>
            <a:chOff x="0" y="0"/>
            <a:chExt cx="4996458" cy="4666998"/>
          </a:xfrm>
        </p:grpSpPr>
        <p:sp>
          <p:nvSpPr>
            <p:cNvPr name="Freeform 10" id="10"/>
            <p:cNvSpPr/>
            <p:nvPr/>
          </p:nvSpPr>
          <p:spPr>
            <a:xfrm flipH="false" flipV="false" rot="0">
              <a:off x="0" y="232642"/>
              <a:ext cx="4996458" cy="4434356"/>
            </a:xfrm>
            <a:custGeom>
              <a:avLst/>
              <a:gdLst/>
              <a:ahLst/>
              <a:cxnLst/>
              <a:rect r="r" b="b" t="t" l="l"/>
              <a:pathLst>
                <a:path h="4434356" w="4996458">
                  <a:moveTo>
                    <a:pt x="0" y="0"/>
                  </a:moveTo>
                  <a:lnTo>
                    <a:pt x="4996458" y="0"/>
                  </a:lnTo>
                  <a:lnTo>
                    <a:pt x="4996458" y="4434356"/>
                  </a:lnTo>
                  <a:lnTo>
                    <a:pt x="0" y="44343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2330411" y="0"/>
              <a:ext cx="464126" cy="465284"/>
            </a:xfrm>
            <a:custGeom>
              <a:avLst/>
              <a:gdLst/>
              <a:ahLst/>
              <a:cxnLst/>
              <a:rect r="r" b="b" t="t" l="l"/>
              <a:pathLst>
                <a:path h="465284" w="464126">
                  <a:moveTo>
                    <a:pt x="0" y="0"/>
                  </a:moveTo>
                  <a:lnTo>
                    <a:pt x="464126" y="0"/>
                  </a:lnTo>
                  <a:lnTo>
                    <a:pt x="464126" y="465284"/>
                  </a:lnTo>
                  <a:lnTo>
                    <a:pt x="0" y="4652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921479" y="1612577"/>
              <a:ext cx="1861744" cy="2771760"/>
            </a:xfrm>
            <a:custGeom>
              <a:avLst/>
              <a:gdLst/>
              <a:ahLst/>
              <a:cxnLst/>
              <a:rect r="r" b="b" t="t" l="l"/>
              <a:pathLst>
                <a:path h="2771760" w="1861744">
                  <a:moveTo>
                    <a:pt x="0" y="0"/>
                  </a:moveTo>
                  <a:lnTo>
                    <a:pt x="1861744" y="0"/>
                  </a:lnTo>
                  <a:lnTo>
                    <a:pt x="1861744" y="2771761"/>
                  </a:lnTo>
                  <a:lnTo>
                    <a:pt x="0" y="2771761"/>
                  </a:lnTo>
                  <a:lnTo>
                    <a:pt x="0" y="0"/>
                  </a:lnTo>
                  <a:close/>
                </a:path>
              </a:pathLst>
            </a:custGeom>
            <a:blipFill>
              <a:blip r:embed="rId9">
                <a:extLst>
                  <a:ext uri="{96DAC541-7B7A-43D3-8B79-37D633B846F1}">
                    <asvg:svgBlip xmlns:asvg="http://schemas.microsoft.com/office/drawing/2016/SVG/main" r:embed="rId10"/>
                  </a:ext>
                </a:extLst>
              </a:blip>
              <a:stretch>
                <a:fillRect l="0" t="0" r="-48879" b="0"/>
              </a:stretch>
            </a:blipFill>
          </p:spPr>
        </p:sp>
        <p:sp>
          <p:nvSpPr>
            <p:cNvPr name="Freeform 13" id="13"/>
            <p:cNvSpPr/>
            <p:nvPr/>
          </p:nvSpPr>
          <p:spPr>
            <a:xfrm flipH="false" flipV="false" rot="0">
              <a:off x="269477" y="1612577"/>
              <a:ext cx="2771760" cy="2771760"/>
            </a:xfrm>
            <a:custGeom>
              <a:avLst/>
              <a:gdLst/>
              <a:ahLst/>
              <a:cxnLst/>
              <a:rect r="r" b="b" t="t" l="l"/>
              <a:pathLst>
                <a:path h="2771760" w="2771760">
                  <a:moveTo>
                    <a:pt x="0" y="0"/>
                  </a:moveTo>
                  <a:lnTo>
                    <a:pt x="2771761" y="0"/>
                  </a:lnTo>
                  <a:lnTo>
                    <a:pt x="2771761" y="2771761"/>
                  </a:lnTo>
                  <a:lnTo>
                    <a:pt x="0" y="27717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269477" y="3630452"/>
              <a:ext cx="4513745" cy="753885"/>
            </a:xfrm>
            <a:custGeom>
              <a:avLst/>
              <a:gdLst/>
              <a:ahLst/>
              <a:cxnLst/>
              <a:rect r="r" b="b" t="t" l="l"/>
              <a:pathLst>
                <a:path h="753885" w="4513745">
                  <a:moveTo>
                    <a:pt x="0" y="0"/>
                  </a:moveTo>
                  <a:lnTo>
                    <a:pt x="4513746" y="0"/>
                  </a:lnTo>
                  <a:lnTo>
                    <a:pt x="4513746" y="753886"/>
                  </a:lnTo>
                  <a:lnTo>
                    <a:pt x="0" y="753886"/>
                  </a:lnTo>
                  <a:lnTo>
                    <a:pt x="0" y="0"/>
                  </a:lnTo>
                  <a:close/>
                </a:path>
              </a:pathLst>
            </a:custGeom>
            <a:blipFill>
              <a:blip r:embed="rId11">
                <a:extLst>
                  <a:ext uri="{96DAC541-7B7A-43D3-8B79-37D633B846F1}">
                    <asvg:svgBlip xmlns:asvg="http://schemas.microsoft.com/office/drawing/2016/SVG/main" r:embed="rId12"/>
                  </a:ext>
                </a:extLst>
              </a:blip>
              <a:stretch>
                <a:fillRect l="0" t="0" r="0" b="-26277"/>
              </a:stretch>
            </a:blipFill>
          </p:spPr>
        </p:sp>
        <p:sp>
          <p:nvSpPr>
            <p:cNvPr name="Freeform 15" id="15"/>
            <p:cNvSpPr/>
            <p:nvPr/>
          </p:nvSpPr>
          <p:spPr>
            <a:xfrm flipH="true" flipV="false" rot="0">
              <a:off x="2662471" y="2796632"/>
              <a:ext cx="694982" cy="1357026"/>
            </a:xfrm>
            <a:custGeom>
              <a:avLst/>
              <a:gdLst/>
              <a:ahLst/>
              <a:cxnLst/>
              <a:rect r="r" b="b" t="t" l="l"/>
              <a:pathLst>
                <a:path h="1357026" w="694982">
                  <a:moveTo>
                    <a:pt x="694982" y="0"/>
                  </a:moveTo>
                  <a:lnTo>
                    <a:pt x="0" y="0"/>
                  </a:lnTo>
                  <a:lnTo>
                    <a:pt x="0" y="1357026"/>
                  </a:lnTo>
                  <a:lnTo>
                    <a:pt x="694982" y="1357026"/>
                  </a:lnTo>
                  <a:lnTo>
                    <a:pt x="694982" y="0"/>
                  </a:lnTo>
                  <a:close/>
                </a:path>
              </a:pathLst>
            </a:custGeom>
            <a:blipFill>
              <a:blip r:embed="rId13"/>
              <a:stretch>
                <a:fillRect l="0" t="0" r="0" b="0"/>
              </a:stretch>
            </a:blipFill>
          </p:spPr>
        </p:sp>
        <p:sp>
          <p:nvSpPr>
            <p:cNvPr name="Freeform 16" id="16"/>
            <p:cNvSpPr/>
            <p:nvPr/>
          </p:nvSpPr>
          <p:spPr>
            <a:xfrm flipH="false" flipV="false" rot="0">
              <a:off x="269477" y="1754529"/>
              <a:ext cx="2392994" cy="2306248"/>
            </a:xfrm>
            <a:custGeom>
              <a:avLst/>
              <a:gdLst/>
              <a:ahLst/>
              <a:cxnLst/>
              <a:rect r="r" b="b" t="t" l="l"/>
              <a:pathLst>
                <a:path h="2306248" w="2392994">
                  <a:moveTo>
                    <a:pt x="0" y="0"/>
                  </a:moveTo>
                  <a:lnTo>
                    <a:pt x="2392994" y="0"/>
                  </a:lnTo>
                  <a:lnTo>
                    <a:pt x="2392994" y="2306247"/>
                  </a:lnTo>
                  <a:lnTo>
                    <a:pt x="0" y="2306247"/>
                  </a:lnTo>
                  <a:lnTo>
                    <a:pt x="0" y="0"/>
                  </a:lnTo>
                  <a:close/>
                </a:path>
              </a:pathLst>
            </a:custGeom>
            <a:blipFill>
              <a:blip r:embed="rId14"/>
              <a:stretch>
                <a:fillRect l="0" t="0" r="0" b="0"/>
              </a:stretch>
            </a:blipFill>
          </p:spPr>
        </p:sp>
        <p:sp>
          <p:nvSpPr>
            <p:cNvPr name="Freeform 17" id="17"/>
            <p:cNvSpPr/>
            <p:nvPr/>
          </p:nvSpPr>
          <p:spPr>
            <a:xfrm flipH="false" flipV="false" rot="0">
              <a:off x="1655357" y="2796632"/>
              <a:ext cx="647414" cy="1264145"/>
            </a:xfrm>
            <a:custGeom>
              <a:avLst/>
              <a:gdLst/>
              <a:ahLst/>
              <a:cxnLst/>
              <a:rect r="r" b="b" t="t" l="l"/>
              <a:pathLst>
                <a:path h="1264145" w="647414">
                  <a:moveTo>
                    <a:pt x="0" y="0"/>
                  </a:moveTo>
                  <a:lnTo>
                    <a:pt x="647414" y="0"/>
                  </a:lnTo>
                  <a:lnTo>
                    <a:pt x="647414" y="1264144"/>
                  </a:lnTo>
                  <a:lnTo>
                    <a:pt x="0" y="1264144"/>
                  </a:lnTo>
                  <a:lnTo>
                    <a:pt x="0" y="0"/>
                  </a:lnTo>
                  <a:close/>
                </a:path>
              </a:pathLst>
            </a:custGeom>
            <a:blipFill>
              <a:blip r:embed="rId13"/>
              <a:stretch>
                <a:fillRect l="0" t="0" r="0" b="0"/>
              </a:stretch>
            </a:blipFill>
          </p:spPr>
        </p:sp>
        <p:sp>
          <p:nvSpPr>
            <p:cNvPr name="Freeform 18" id="18"/>
            <p:cNvSpPr/>
            <p:nvPr/>
          </p:nvSpPr>
          <p:spPr>
            <a:xfrm flipH="true" flipV="false" rot="0">
              <a:off x="2124799" y="3322989"/>
              <a:ext cx="607578" cy="830669"/>
            </a:xfrm>
            <a:custGeom>
              <a:avLst/>
              <a:gdLst/>
              <a:ahLst/>
              <a:cxnLst/>
              <a:rect r="r" b="b" t="t" l="l"/>
              <a:pathLst>
                <a:path h="830669" w="607578">
                  <a:moveTo>
                    <a:pt x="607579" y="0"/>
                  </a:moveTo>
                  <a:lnTo>
                    <a:pt x="0" y="0"/>
                  </a:lnTo>
                  <a:lnTo>
                    <a:pt x="0" y="830669"/>
                  </a:lnTo>
                  <a:lnTo>
                    <a:pt x="607579" y="830669"/>
                  </a:lnTo>
                  <a:lnTo>
                    <a:pt x="607579" y="0"/>
                  </a:lnTo>
                  <a:close/>
                </a:path>
              </a:pathLst>
            </a:custGeom>
            <a:blipFill>
              <a:blip r:embed="rId15"/>
              <a:stretch>
                <a:fillRect l="-551" t="-1977" r="-551" b="0"/>
              </a:stretch>
            </a:blipFill>
          </p:spPr>
        </p:sp>
      </p:grpSp>
      <p:sp>
        <p:nvSpPr>
          <p:cNvPr name="TextBox 19" id="19"/>
          <p:cNvSpPr txBox="true"/>
          <p:nvPr/>
        </p:nvSpPr>
        <p:spPr>
          <a:xfrm rot="0">
            <a:off x="912155" y="879105"/>
            <a:ext cx="11528370" cy="439039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tapped the red cross, but a new message popped up, saying ‘ONE FREE SPIN.’ </a:t>
            </a:r>
          </a:p>
          <a:p>
            <a:pPr>
              <a:lnSpc>
                <a:spcPts val="5040"/>
              </a:lnSpc>
            </a:pPr>
          </a:p>
          <a:p>
            <a:pPr>
              <a:lnSpc>
                <a:spcPts val="5040"/>
              </a:lnSpc>
            </a:pPr>
            <a:r>
              <a:rPr lang="en-US" sz="3600">
                <a:solidFill>
                  <a:srgbClr val="000000"/>
                </a:solidFill>
                <a:latin typeface="Mark Pro 2"/>
              </a:rPr>
              <a:t>“Oh!” exclaimed Smartie. “Maybe I need to play to get rid of it. It does look like fun!” </a:t>
            </a:r>
          </a:p>
          <a:p>
            <a:pPr>
              <a:lnSpc>
                <a:spcPts val="4480"/>
              </a:lnSpc>
            </a:pPr>
          </a:p>
          <a:p>
            <a:pPr>
              <a:lnSpc>
                <a:spcPts val="4480"/>
              </a:lnSpc>
            </a:pPr>
          </a:p>
        </p:txBody>
      </p:sp>
      <p:grpSp>
        <p:nvGrpSpPr>
          <p:cNvPr name="Group 20" id="20"/>
          <p:cNvGrpSpPr/>
          <p:nvPr/>
        </p:nvGrpSpPr>
        <p:grpSpPr>
          <a:xfrm rot="0">
            <a:off x="6295811" y="4798453"/>
            <a:ext cx="7103392" cy="4840357"/>
            <a:chOff x="0" y="0"/>
            <a:chExt cx="9471189" cy="6453810"/>
          </a:xfrm>
        </p:grpSpPr>
        <p:sp>
          <p:nvSpPr>
            <p:cNvPr name="Freeform 21" id="21"/>
            <p:cNvSpPr/>
            <p:nvPr/>
          </p:nvSpPr>
          <p:spPr>
            <a:xfrm flipH="false" flipV="false" rot="0">
              <a:off x="492508" y="149753"/>
              <a:ext cx="6157844" cy="2401559"/>
            </a:xfrm>
            <a:custGeom>
              <a:avLst/>
              <a:gdLst/>
              <a:ahLst/>
              <a:cxnLst/>
              <a:rect r="r" b="b" t="t" l="l"/>
              <a:pathLst>
                <a:path h="2401559" w="6157844">
                  <a:moveTo>
                    <a:pt x="0" y="0"/>
                  </a:moveTo>
                  <a:lnTo>
                    <a:pt x="6157843" y="0"/>
                  </a:lnTo>
                  <a:lnTo>
                    <a:pt x="6157843" y="2401559"/>
                  </a:lnTo>
                  <a:lnTo>
                    <a:pt x="0" y="2401559"/>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754908" y="2681270"/>
              <a:ext cx="4761622" cy="1857033"/>
            </a:xfrm>
            <a:custGeom>
              <a:avLst/>
              <a:gdLst/>
              <a:ahLst/>
              <a:cxnLst/>
              <a:rect r="r" b="b" t="t" l="l"/>
              <a:pathLst>
                <a:path h="1857033" w="4761622">
                  <a:moveTo>
                    <a:pt x="0" y="0"/>
                  </a:moveTo>
                  <a:lnTo>
                    <a:pt x="4761622" y="0"/>
                  </a:lnTo>
                  <a:lnTo>
                    <a:pt x="4761622" y="1857033"/>
                  </a:lnTo>
                  <a:lnTo>
                    <a:pt x="0" y="1857033"/>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0">
              <a:off x="618794" y="280551"/>
              <a:ext cx="8554713" cy="5907522"/>
            </a:xfrm>
            <a:custGeom>
              <a:avLst/>
              <a:gdLst/>
              <a:ahLst/>
              <a:cxnLst/>
              <a:rect r="r" b="b" t="t" l="l"/>
              <a:pathLst>
                <a:path h="5907522" w="8554713">
                  <a:moveTo>
                    <a:pt x="0" y="0"/>
                  </a:moveTo>
                  <a:lnTo>
                    <a:pt x="8554713" y="0"/>
                  </a:lnTo>
                  <a:lnTo>
                    <a:pt x="8554713" y="5907522"/>
                  </a:lnTo>
                  <a:lnTo>
                    <a:pt x="0" y="5907522"/>
                  </a:lnTo>
                  <a:lnTo>
                    <a:pt x="0" y="0"/>
                  </a:lnTo>
                  <a:close/>
                </a:path>
              </a:pathLst>
            </a:custGeom>
            <a:blipFill>
              <a:blip r:embed="rId16">
                <a:extLst>
                  <a:ext uri="{96DAC541-7B7A-43D3-8B79-37D633B846F1}">
                    <asvg:svgBlip xmlns:asvg="http://schemas.microsoft.com/office/drawing/2016/SVG/main" r:embed="rId17"/>
                  </a:ext>
                </a:extLst>
              </a:blip>
              <a:stretch>
                <a:fillRect l="-16157" t="0" r="-31384" b="-113655"/>
              </a:stretch>
            </a:blipFill>
          </p:spPr>
        </p:sp>
        <p:sp>
          <p:nvSpPr>
            <p:cNvPr name="Freeform 24" id="24"/>
            <p:cNvSpPr/>
            <p:nvPr/>
          </p:nvSpPr>
          <p:spPr>
            <a:xfrm flipH="false" flipV="false" rot="0">
              <a:off x="3513895" y="5189882"/>
              <a:ext cx="183458" cy="183458"/>
            </a:xfrm>
            <a:custGeom>
              <a:avLst/>
              <a:gdLst/>
              <a:ahLst/>
              <a:cxnLst/>
              <a:rect r="r" b="b" t="t" l="l"/>
              <a:pathLst>
                <a:path h="183458" w="183458">
                  <a:moveTo>
                    <a:pt x="0" y="0"/>
                  </a:moveTo>
                  <a:lnTo>
                    <a:pt x="183457" y="0"/>
                  </a:lnTo>
                  <a:lnTo>
                    <a:pt x="183457" y="183457"/>
                  </a:lnTo>
                  <a:lnTo>
                    <a:pt x="0" y="18345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5" id="25"/>
            <p:cNvSpPr/>
            <p:nvPr/>
          </p:nvSpPr>
          <p:spPr>
            <a:xfrm flipH="false" flipV="false" rot="0">
              <a:off x="3755862" y="5369741"/>
              <a:ext cx="121350" cy="121350"/>
            </a:xfrm>
            <a:custGeom>
              <a:avLst/>
              <a:gdLst/>
              <a:ahLst/>
              <a:cxnLst/>
              <a:rect r="r" b="b" t="t" l="l"/>
              <a:pathLst>
                <a:path h="121350" w="121350">
                  <a:moveTo>
                    <a:pt x="0" y="0"/>
                  </a:moveTo>
                  <a:lnTo>
                    <a:pt x="121350" y="0"/>
                  </a:lnTo>
                  <a:lnTo>
                    <a:pt x="121350" y="121350"/>
                  </a:lnTo>
                  <a:lnTo>
                    <a:pt x="0" y="12135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6" id="26"/>
            <p:cNvSpPr/>
            <p:nvPr/>
          </p:nvSpPr>
          <p:spPr>
            <a:xfrm flipH="false" flipV="false" rot="0">
              <a:off x="3513895" y="5491091"/>
              <a:ext cx="91729" cy="91729"/>
            </a:xfrm>
            <a:custGeom>
              <a:avLst/>
              <a:gdLst/>
              <a:ahLst/>
              <a:cxnLst/>
              <a:rect r="r" b="b" t="t" l="l"/>
              <a:pathLst>
                <a:path h="91729" w="91729">
                  <a:moveTo>
                    <a:pt x="0" y="0"/>
                  </a:moveTo>
                  <a:lnTo>
                    <a:pt x="91729" y="0"/>
                  </a:lnTo>
                  <a:lnTo>
                    <a:pt x="91729" y="91728"/>
                  </a:lnTo>
                  <a:lnTo>
                    <a:pt x="0" y="9172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7" id="27"/>
            <p:cNvSpPr/>
            <p:nvPr/>
          </p:nvSpPr>
          <p:spPr>
            <a:xfrm flipH="false" flipV="false" rot="0">
              <a:off x="3307884" y="5373339"/>
              <a:ext cx="137593" cy="137593"/>
            </a:xfrm>
            <a:custGeom>
              <a:avLst/>
              <a:gdLst/>
              <a:ahLst/>
              <a:cxnLst/>
              <a:rect r="r" b="b" t="t" l="l"/>
              <a:pathLst>
                <a:path h="137593" w="137593">
                  <a:moveTo>
                    <a:pt x="0" y="0"/>
                  </a:moveTo>
                  <a:lnTo>
                    <a:pt x="137593" y="0"/>
                  </a:lnTo>
                  <a:lnTo>
                    <a:pt x="137593" y="137593"/>
                  </a:lnTo>
                  <a:lnTo>
                    <a:pt x="0" y="13759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8" id="28"/>
            <p:cNvSpPr/>
            <p:nvPr/>
          </p:nvSpPr>
          <p:spPr>
            <a:xfrm flipH="false" flipV="false" rot="0">
              <a:off x="3307884" y="5639100"/>
              <a:ext cx="183458" cy="183458"/>
            </a:xfrm>
            <a:custGeom>
              <a:avLst/>
              <a:gdLst/>
              <a:ahLst/>
              <a:cxnLst/>
              <a:rect r="r" b="b" t="t" l="l"/>
              <a:pathLst>
                <a:path h="183458" w="183458">
                  <a:moveTo>
                    <a:pt x="0" y="0"/>
                  </a:moveTo>
                  <a:lnTo>
                    <a:pt x="183457" y="0"/>
                  </a:lnTo>
                  <a:lnTo>
                    <a:pt x="183457" y="183457"/>
                  </a:lnTo>
                  <a:lnTo>
                    <a:pt x="0" y="18345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nvGrpSpPr>
            <p:cNvPr name="Group 29" id="29"/>
            <p:cNvGrpSpPr/>
            <p:nvPr/>
          </p:nvGrpSpPr>
          <p:grpSpPr>
            <a:xfrm rot="0">
              <a:off x="618794" y="280551"/>
              <a:ext cx="8554713" cy="879041"/>
              <a:chOff x="0" y="0"/>
              <a:chExt cx="1909110" cy="196171"/>
            </a:xfrm>
          </p:grpSpPr>
          <p:sp>
            <p:nvSpPr>
              <p:cNvPr name="Freeform 30" id="30"/>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31" id="31"/>
              <p:cNvSpPr txBox="true"/>
              <p:nvPr/>
            </p:nvSpPr>
            <p:spPr>
              <a:xfrm>
                <a:off x="0" y="-38100"/>
                <a:ext cx="1909110" cy="234271"/>
              </a:xfrm>
              <a:prstGeom prst="rect">
                <a:avLst/>
              </a:prstGeom>
            </p:spPr>
            <p:txBody>
              <a:bodyPr anchor="ctr" rtlCol="false" tIns="39282" lIns="39282" bIns="39282" rIns="39282"/>
              <a:lstStyle/>
              <a:p>
                <a:pPr algn="ctr">
                  <a:lnSpc>
                    <a:spcPts val="2659"/>
                  </a:lnSpc>
                  <a:spcBef>
                    <a:spcPct val="0"/>
                  </a:spcBef>
                </a:pPr>
              </a:p>
            </p:txBody>
          </p:sp>
        </p:grpSp>
        <p:sp>
          <p:nvSpPr>
            <p:cNvPr name="Freeform 32" id="32"/>
            <p:cNvSpPr/>
            <p:nvPr/>
          </p:nvSpPr>
          <p:spPr>
            <a:xfrm flipH="false" flipV="false" rot="0">
              <a:off x="7954964" y="415113"/>
              <a:ext cx="529233" cy="588037"/>
            </a:xfrm>
            <a:custGeom>
              <a:avLst/>
              <a:gdLst/>
              <a:ahLst/>
              <a:cxnLst/>
              <a:rect r="r" b="b" t="t" l="l"/>
              <a:pathLst>
                <a:path h="588037" w="529233">
                  <a:moveTo>
                    <a:pt x="0" y="0"/>
                  </a:moveTo>
                  <a:lnTo>
                    <a:pt x="529234" y="0"/>
                  </a:lnTo>
                  <a:lnTo>
                    <a:pt x="529234" y="588037"/>
                  </a:lnTo>
                  <a:lnTo>
                    <a:pt x="0" y="588037"/>
                  </a:lnTo>
                  <a:lnTo>
                    <a:pt x="0" y="0"/>
                  </a:lnTo>
                  <a:close/>
                </a:path>
              </a:pathLst>
            </a:custGeom>
            <a:blipFill>
              <a:blip r:embed="rId20"/>
              <a:stretch>
                <a:fillRect l="0" t="0" r="0" b="0"/>
              </a:stretch>
            </a:blipFill>
          </p:spPr>
        </p:sp>
        <p:sp>
          <p:nvSpPr>
            <p:cNvPr name="Freeform 33" id="33"/>
            <p:cNvSpPr/>
            <p:nvPr/>
          </p:nvSpPr>
          <p:spPr>
            <a:xfrm flipH="false" flipV="false" rot="0">
              <a:off x="7292453" y="360010"/>
              <a:ext cx="551764" cy="654912"/>
            </a:xfrm>
            <a:custGeom>
              <a:avLst/>
              <a:gdLst/>
              <a:ahLst/>
              <a:cxnLst/>
              <a:rect r="r" b="b" t="t" l="l"/>
              <a:pathLst>
                <a:path h="654912" w="551764">
                  <a:moveTo>
                    <a:pt x="0" y="0"/>
                  </a:moveTo>
                  <a:lnTo>
                    <a:pt x="551763" y="0"/>
                  </a:lnTo>
                  <a:lnTo>
                    <a:pt x="551763" y="654912"/>
                  </a:lnTo>
                  <a:lnTo>
                    <a:pt x="0" y="654912"/>
                  </a:lnTo>
                  <a:lnTo>
                    <a:pt x="0" y="0"/>
                  </a:lnTo>
                  <a:close/>
                </a:path>
              </a:pathLst>
            </a:custGeom>
            <a:blipFill>
              <a:blip r:embed="rId21"/>
              <a:stretch>
                <a:fillRect l="0" t="0" r="0" b="0"/>
              </a:stretch>
            </a:blipFill>
          </p:spPr>
        </p:sp>
        <p:grpSp>
          <p:nvGrpSpPr>
            <p:cNvPr name="Group 34" id="34"/>
            <p:cNvGrpSpPr/>
            <p:nvPr/>
          </p:nvGrpSpPr>
          <p:grpSpPr>
            <a:xfrm rot="0">
              <a:off x="8211844" y="415113"/>
              <a:ext cx="272353" cy="272353"/>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36" id="36"/>
              <p:cNvSpPr txBox="true"/>
              <p:nvPr/>
            </p:nvSpPr>
            <p:spPr>
              <a:xfrm>
                <a:off x="76200" y="38100"/>
                <a:ext cx="660400" cy="698500"/>
              </a:xfrm>
              <a:prstGeom prst="rect">
                <a:avLst/>
              </a:prstGeom>
            </p:spPr>
            <p:txBody>
              <a:bodyPr anchor="ctr" rtlCol="false" tIns="39282" lIns="39282" bIns="39282" rIns="39282"/>
              <a:lstStyle/>
              <a:p>
                <a:pPr algn="ctr">
                  <a:lnSpc>
                    <a:spcPts val="2659"/>
                  </a:lnSpc>
                </a:pPr>
              </a:p>
            </p:txBody>
          </p:sp>
        </p:grpSp>
        <p:sp>
          <p:nvSpPr>
            <p:cNvPr name="TextBox 37" id="37"/>
            <p:cNvSpPr txBox="true"/>
            <p:nvPr/>
          </p:nvSpPr>
          <p:spPr>
            <a:xfrm rot="0">
              <a:off x="887455" y="462254"/>
              <a:ext cx="4496527" cy="544210"/>
            </a:xfrm>
            <a:prstGeom prst="rect">
              <a:avLst/>
            </a:prstGeom>
          </p:spPr>
          <p:txBody>
            <a:bodyPr anchor="t" rtlCol="false" tIns="0" lIns="0" bIns="0" rIns="0">
              <a:spAutoFit/>
            </a:bodyPr>
            <a:lstStyle/>
            <a:p>
              <a:pPr algn="ctr">
                <a:lnSpc>
                  <a:spcPts val="2607"/>
                </a:lnSpc>
              </a:pPr>
              <a:r>
                <a:rPr lang="en-US" sz="2834" spc="198">
                  <a:solidFill>
                    <a:srgbClr val="FFFFFF"/>
                  </a:solidFill>
                  <a:latin typeface="SCR-N Seven Bold"/>
                </a:rPr>
                <a:t>SNOWCRAFT</a:t>
              </a:r>
            </a:p>
          </p:txBody>
        </p:sp>
        <p:sp>
          <p:nvSpPr>
            <p:cNvPr name="Freeform 38" id="38"/>
            <p:cNvSpPr/>
            <p:nvPr/>
          </p:nvSpPr>
          <p:spPr>
            <a:xfrm flipH="false" flipV="false" rot="0">
              <a:off x="5209730" y="415113"/>
              <a:ext cx="613600" cy="612833"/>
            </a:xfrm>
            <a:custGeom>
              <a:avLst/>
              <a:gdLst/>
              <a:ahLst/>
              <a:cxnLst/>
              <a:rect r="r" b="b" t="t" l="l"/>
              <a:pathLst>
                <a:path h="612833" w="613600">
                  <a:moveTo>
                    <a:pt x="0" y="0"/>
                  </a:moveTo>
                  <a:lnTo>
                    <a:pt x="613600" y="0"/>
                  </a:lnTo>
                  <a:lnTo>
                    <a:pt x="613600" y="612832"/>
                  </a:lnTo>
                  <a:lnTo>
                    <a:pt x="0" y="61283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9" id="39"/>
            <p:cNvSpPr/>
            <p:nvPr/>
          </p:nvSpPr>
          <p:spPr>
            <a:xfrm flipH="false" flipV="false" rot="0">
              <a:off x="618794" y="4489764"/>
              <a:ext cx="4740618" cy="1759955"/>
            </a:xfrm>
            <a:custGeom>
              <a:avLst/>
              <a:gdLst/>
              <a:ahLst/>
              <a:cxnLst/>
              <a:rect r="r" b="b" t="t" l="l"/>
              <a:pathLst>
                <a:path h="1759955" w="4740618">
                  <a:moveTo>
                    <a:pt x="0" y="0"/>
                  </a:moveTo>
                  <a:lnTo>
                    <a:pt x="4740619" y="0"/>
                  </a:lnTo>
                  <a:lnTo>
                    <a:pt x="4740619" y="1759954"/>
                  </a:lnTo>
                  <a:lnTo>
                    <a:pt x="0" y="1759954"/>
                  </a:lnTo>
                  <a:lnTo>
                    <a:pt x="0" y="0"/>
                  </a:lnTo>
                  <a:close/>
                </a:path>
              </a:pathLst>
            </a:custGeom>
            <a:blipFill>
              <a:blip r:embed="rId24"/>
              <a:stretch>
                <a:fillRect l="0" t="0" r="0" b="0"/>
              </a:stretch>
            </a:blipFill>
          </p:spPr>
        </p:sp>
        <p:sp>
          <p:nvSpPr>
            <p:cNvPr name="Freeform 40" id="40"/>
            <p:cNvSpPr/>
            <p:nvPr/>
          </p:nvSpPr>
          <p:spPr>
            <a:xfrm flipH="false" flipV="false" rot="0">
              <a:off x="5209730" y="4590092"/>
              <a:ext cx="3994616" cy="1659626"/>
            </a:xfrm>
            <a:custGeom>
              <a:avLst/>
              <a:gdLst/>
              <a:ahLst/>
              <a:cxnLst/>
              <a:rect r="r" b="b" t="t" l="l"/>
              <a:pathLst>
                <a:path h="1659626" w="3994616">
                  <a:moveTo>
                    <a:pt x="0" y="0"/>
                  </a:moveTo>
                  <a:lnTo>
                    <a:pt x="3994617" y="0"/>
                  </a:lnTo>
                  <a:lnTo>
                    <a:pt x="3994617" y="1659626"/>
                  </a:lnTo>
                  <a:lnTo>
                    <a:pt x="0" y="1659626"/>
                  </a:lnTo>
                  <a:lnTo>
                    <a:pt x="0" y="0"/>
                  </a:lnTo>
                  <a:close/>
                </a:path>
              </a:pathLst>
            </a:custGeom>
            <a:blipFill>
              <a:blip r:embed="rId24"/>
              <a:stretch>
                <a:fillRect l="0" t="-6045" r="-18675" b="0"/>
              </a:stretch>
            </a:blipFill>
          </p:spPr>
        </p:sp>
        <p:sp>
          <p:nvSpPr>
            <p:cNvPr name="Freeform 41" id="41"/>
            <p:cNvSpPr/>
            <p:nvPr/>
          </p:nvSpPr>
          <p:spPr>
            <a:xfrm flipH="false" flipV="false" rot="0">
              <a:off x="907584" y="3384065"/>
              <a:ext cx="1315905" cy="1432278"/>
            </a:xfrm>
            <a:custGeom>
              <a:avLst/>
              <a:gdLst/>
              <a:ahLst/>
              <a:cxnLst/>
              <a:rect r="r" b="b" t="t" l="l"/>
              <a:pathLst>
                <a:path h="1432278" w="1315905">
                  <a:moveTo>
                    <a:pt x="0" y="0"/>
                  </a:moveTo>
                  <a:lnTo>
                    <a:pt x="1315905" y="0"/>
                  </a:lnTo>
                  <a:lnTo>
                    <a:pt x="1315905" y="1432278"/>
                  </a:lnTo>
                  <a:lnTo>
                    <a:pt x="0" y="1432278"/>
                  </a:lnTo>
                  <a:lnTo>
                    <a:pt x="0" y="0"/>
                  </a:lnTo>
                  <a:close/>
                </a:path>
              </a:pathLst>
            </a:custGeom>
            <a:blipFill>
              <a:blip r:embed="rId25"/>
              <a:stretch>
                <a:fillRect l="0" t="0" r="0" b="0"/>
              </a:stretch>
            </a:blipFill>
          </p:spPr>
        </p:sp>
        <p:sp>
          <p:nvSpPr>
            <p:cNvPr name="Freeform 42" id="42"/>
            <p:cNvSpPr/>
            <p:nvPr/>
          </p:nvSpPr>
          <p:spPr>
            <a:xfrm flipH="false" flipV="false" rot="0">
              <a:off x="982217" y="1350532"/>
              <a:ext cx="2394463" cy="435357"/>
            </a:xfrm>
            <a:custGeom>
              <a:avLst/>
              <a:gdLst/>
              <a:ahLst/>
              <a:cxnLst/>
              <a:rect r="r" b="b" t="t" l="l"/>
              <a:pathLst>
                <a:path h="435357" w="2394463">
                  <a:moveTo>
                    <a:pt x="0" y="0"/>
                  </a:moveTo>
                  <a:lnTo>
                    <a:pt x="2394464" y="0"/>
                  </a:lnTo>
                  <a:lnTo>
                    <a:pt x="2394464" y="435357"/>
                  </a:lnTo>
                  <a:lnTo>
                    <a:pt x="0" y="435357"/>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43" id="43"/>
            <p:cNvSpPr/>
            <p:nvPr/>
          </p:nvSpPr>
          <p:spPr>
            <a:xfrm flipH="false" flipV="false" rot="0">
              <a:off x="2544901" y="2437624"/>
              <a:ext cx="946441" cy="946441"/>
            </a:xfrm>
            <a:custGeom>
              <a:avLst/>
              <a:gdLst/>
              <a:ahLst/>
              <a:cxnLst/>
              <a:rect r="r" b="b" t="t" l="l"/>
              <a:pathLst>
                <a:path h="946441" w="946441">
                  <a:moveTo>
                    <a:pt x="0" y="0"/>
                  </a:moveTo>
                  <a:lnTo>
                    <a:pt x="946440" y="0"/>
                  </a:lnTo>
                  <a:lnTo>
                    <a:pt x="946440" y="946441"/>
                  </a:lnTo>
                  <a:lnTo>
                    <a:pt x="0" y="94644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44" id="44"/>
            <p:cNvSpPr/>
            <p:nvPr/>
          </p:nvSpPr>
          <p:spPr>
            <a:xfrm flipH="false" flipV="false" rot="0">
              <a:off x="4570090" y="2437624"/>
              <a:ext cx="946441" cy="946441"/>
            </a:xfrm>
            <a:custGeom>
              <a:avLst/>
              <a:gdLst/>
              <a:ahLst/>
              <a:cxnLst/>
              <a:rect r="r" b="b" t="t" l="l"/>
              <a:pathLst>
                <a:path h="946441" w="946441">
                  <a:moveTo>
                    <a:pt x="0" y="0"/>
                  </a:moveTo>
                  <a:lnTo>
                    <a:pt x="946440" y="0"/>
                  </a:lnTo>
                  <a:lnTo>
                    <a:pt x="946440" y="946441"/>
                  </a:lnTo>
                  <a:lnTo>
                    <a:pt x="0" y="94644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45" id="45"/>
            <p:cNvSpPr/>
            <p:nvPr/>
          </p:nvSpPr>
          <p:spPr>
            <a:xfrm flipH="false" flipV="false" rot="0">
              <a:off x="6733818" y="2437624"/>
              <a:ext cx="946441" cy="946441"/>
            </a:xfrm>
            <a:custGeom>
              <a:avLst/>
              <a:gdLst/>
              <a:ahLst/>
              <a:cxnLst/>
              <a:rect r="r" b="b" t="t" l="l"/>
              <a:pathLst>
                <a:path h="946441" w="946441">
                  <a:moveTo>
                    <a:pt x="0" y="0"/>
                  </a:moveTo>
                  <a:lnTo>
                    <a:pt x="946441" y="0"/>
                  </a:lnTo>
                  <a:lnTo>
                    <a:pt x="946441" y="946441"/>
                  </a:lnTo>
                  <a:lnTo>
                    <a:pt x="0" y="94644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46" id="46"/>
            <p:cNvSpPr/>
            <p:nvPr/>
          </p:nvSpPr>
          <p:spPr>
            <a:xfrm flipH="false" flipV="false" rot="0">
              <a:off x="8170887" y="3773625"/>
              <a:ext cx="626622" cy="716139"/>
            </a:xfrm>
            <a:custGeom>
              <a:avLst/>
              <a:gdLst/>
              <a:ahLst/>
              <a:cxnLst/>
              <a:rect r="r" b="b" t="t" l="l"/>
              <a:pathLst>
                <a:path h="716139" w="626622">
                  <a:moveTo>
                    <a:pt x="0" y="0"/>
                  </a:moveTo>
                  <a:lnTo>
                    <a:pt x="626621" y="0"/>
                  </a:lnTo>
                  <a:lnTo>
                    <a:pt x="626621" y="716139"/>
                  </a:lnTo>
                  <a:lnTo>
                    <a:pt x="0" y="716139"/>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47" id="47"/>
            <p:cNvSpPr/>
            <p:nvPr/>
          </p:nvSpPr>
          <p:spPr>
            <a:xfrm flipH="false" flipV="false" rot="0">
              <a:off x="2341969" y="1803971"/>
              <a:ext cx="5402682" cy="3565770"/>
            </a:xfrm>
            <a:custGeom>
              <a:avLst/>
              <a:gdLst/>
              <a:ahLst/>
              <a:cxnLst/>
              <a:rect r="r" b="b" t="t" l="l"/>
              <a:pathLst>
                <a:path h="3565770" w="5402682">
                  <a:moveTo>
                    <a:pt x="0" y="0"/>
                  </a:moveTo>
                  <a:lnTo>
                    <a:pt x="5402682" y="0"/>
                  </a:lnTo>
                  <a:lnTo>
                    <a:pt x="5402682" y="3565770"/>
                  </a:lnTo>
                  <a:lnTo>
                    <a:pt x="0" y="3565770"/>
                  </a:lnTo>
                  <a:lnTo>
                    <a:pt x="0" y="0"/>
                  </a:lnTo>
                  <a:close/>
                </a:path>
              </a:pathLst>
            </a:custGeom>
            <a:blipFill>
              <a:blip r:embed="rId32"/>
              <a:stretch>
                <a:fillRect l="0" t="0" r="0" b="0"/>
              </a:stretch>
            </a:blipFill>
          </p:spPr>
        </p:sp>
        <p:sp>
          <p:nvSpPr>
            <p:cNvPr name="Freeform 48" id="48"/>
            <p:cNvSpPr/>
            <p:nvPr/>
          </p:nvSpPr>
          <p:spPr>
            <a:xfrm flipH="false" flipV="false" rot="5400000">
              <a:off x="1508690" y="-1508690"/>
              <a:ext cx="6453810" cy="9471189"/>
            </a:xfrm>
            <a:custGeom>
              <a:avLst/>
              <a:gdLst/>
              <a:ahLst/>
              <a:cxnLst/>
              <a:rect r="r" b="b" t="t" l="l"/>
              <a:pathLst>
                <a:path h="9471189" w="6453810">
                  <a:moveTo>
                    <a:pt x="0" y="0"/>
                  </a:moveTo>
                  <a:lnTo>
                    <a:pt x="6453810" y="0"/>
                  </a:lnTo>
                  <a:lnTo>
                    <a:pt x="6453810" y="9471190"/>
                  </a:lnTo>
                  <a:lnTo>
                    <a:pt x="0" y="9471190"/>
                  </a:lnTo>
                  <a:lnTo>
                    <a:pt x="0" y="0"/>
                  </a:lnTo>
                  <a:close/>
                </a:path>
              </a:pathLst>
            </a:custGeom>
            <a:blipFill>
              <a:blip r:embed="rId33"/>
              <a:stretch>
                <a:fillRect l="0" t="0" r="-3779" b="0"/>
              </a:stretch>
            </a:blipFill>
          </p:spPr>
        </p:sp>
        <p:sp>
          <p:nvSpPr>
            <p:cNvPr name="Freeform 49" id="49"/>
            <p:cNvSpPr/>
            <p:nvPr/>
          </p:nvSpPr>
          <p:spPr>
            <a:xfrm flipH="false" flipV="false" rot="0">
              <a:off x="5648896" y="3057704"/>
              <a:ext cx="1643556" cy="1939299"/>
            </a:xfrm>
            <a:custGeom>
              <a:avLst/>
              <a:gdLst/>
              <a:ahLst/>
              <a:cxnLst/>
              <a:rect r="r" b="b" t="t" l="l"/>
              <a:pathLst>
                <a:path h="1939299" w="1643556">
                  <a:moveTo>
                    <a:pt x="0" y="0"/>
                  </a:moveTo>
                  <a:lnTo>
                    <a:pt x="1643557" y="0"/>
                  </a:lnTo>
                  <a:lnTo>
                    <a:pt x="1643557" y="1939299"/>
                  </a:lnTo>
                  <a:lnTo>
                    <a:pt x="0" y="1939299"/>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TextBox 50" id="50"/>
            <p:cNvSpPr txBox="true"/>
            <p:nvPr/>
          </p:nvSpPr>
          <p:spPr>
            <a:xfrm rot="0">
              <a:off x="1880863" y="2820615"/>
              <a:ext cx="4358684" cy="2206232"/>
            </a:xfrm>
            <a:prstGeom prst="rect">
              <a:avLst/>
            </a:prstGeom>
          </p:spPr>
          <p:txBody>
            <a:bodyPr anchor="t" rtlCol="false" tIns="0" lIns="0" bIns="0" rIns="0">
              <a:spAutoFit/>
            </a:bodyPr>
            <a:lstStyle/>
            <a:p>
              <a:pPr algn="ctr">
                <a:lnSpc>
                  <a:spcPts val="4028"/>
                </a:lnSpc>
              </a:pPr>
              <a:r>
                <a:rPr lang="en-US" sz="4378" spc="306">
                  <a:solidFill>
                    <a:srgbClr val="FF0000"/>
                  </a:solidFill>
                  <a:latin typeface="SCR-N Seven Bold"/>
                </a:rPr>
                <a:t>ONE FREE SPIN!</a:t>
              </a:r>
            </a:p>
          </p:txBody>
        </p:sp>
      </p:grpSp>
      <p:sp>
        <p:nvSpPr>
          <p:cNvPr name="Freeform 51" id="51"/>
          <p:cNvSpPr/>
          <p:nvPr/>
        </p:nvSpPr>
        <p:spPr>
          <a:xfrm flipH="false" flipV="false" rot="0">
            <a:off x="1207460" y="4541278"/>
            <a:ext cx="4407942" cy="5615213"/>
          </a:xfrm>
          <a:custGeom>
            <a:avLst/>
            <a:gdLst/>
            <a:ahLst/>
            <a:cxnLst/>
            <a:rect r="r" b="b" t="t" l="l"/>
            <a:pathLst>
              <a:path h="5615213" w="4407942">
                <a:moveTo>
                  <a:pt x="0" y="0"/>
                </a:moveTo>
                <a:lnTo>
                  <a:pt x="4407942" y="0"/>
                </a:lnTo>
                <a:lnTo>
                  <a:pt x="4407942" y="5615213"/>
                </a:lnTo>
                <a:lnTo>
                  <a:pt x="0" y="5615213"/>
                </a:lnTo>
                <a:lnTo>
                  <a:pt x="0" y="0"/>
                </a:lnTo>
                <a:close/>
              </a:path>
            </a:pathLst>
          </a:custGeom>
          <a:blipFill>
            <a:blip r:embed="rId36"/>
            <a:stretch>
              <a:fillRect l="0" t="0" r="0" b="0"/>
            </a:stretch>
          </a:blipFill>
        </p:spPr>
      </p:sp>
      <p:sp>
        <p:nvSpPr>
          <p:cNvPr name="Freeform 52" id="52"/>
          <p:cNvSpPr/>
          <p:nvPr/>
        </p:nvSpPr>
        <p:spPr>
          <a:xfrm flipH="true" flipV="false" rot="0">
            <a:off x="2752812" y="4688522"/>
            <a:ext cx="2210148" cy="3053256"/>
          </a:xfrm>
          <a:custGeom>
            <a:avLst/>
            <a:gdLst/>
            <a:ahLst/>
            <a:cxnLst/>
            <a:rect r="r" b="b" t="t" l="l"/>
            <a:pathLst>
              <a:path h="3053256" w="2210148">
                <a:moveTo>
                  <a:pt x="2210148" y="0"/>
                </a:moveTo>
                <a:lnTo>
                  <a:pt x="0" y="0"/>
                </a:lnTo>
                <a:lnTo>
                  <a:pt x="0" y="3053257"/>
                </a:lnTo>
                <a:lnTo>
                  <a:pt x="2210148" y="3053257"/>
                </a:lnTo>
                <a:lnTo>
                  <a:pt x="2210148" y="0"/>
                </a:lnTo>
                <a:close/>
              </a:path>
            </a:pathLst>
          </a:custGeom>
          <a:blipFill>
            <a:blip r:embed="rId3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005959" y="420689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191095" y="1296142"/>
            <a:ext cx="12814186"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Can you help Smartie make the right decision? </a:t>
            </a:r>
          </a:p>
          <a:p>
            <a:pPr>
              <a:lnSpc>
                <a:spcPts val="5040"/>
              </a:lnSpc>
            </a:pPr>
          </a:p>
          <a:p>
            <a:pPr>
              <a:lnSpc>
                <a:spcPts val="5040"/>
              </a:lnSpc>
            </a:pPr>
            <a:r>
              <a:rPr lang="en-US" sz="3600">
                <a:solidFill>
                  <a:srgbClr val="000000"/>
                </a:solidFill>
                <a:latin typeface="Mark Pro 2"/>
              </a:rPr>
              <a:t>Should he click, ‘ONE FREE SPIN’ and spin the wheel, or should he ask his parents for help?  </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7869997" y="6611418"/>
            <a:ext cx="2520622" cy="3482168"/>
          </a:xfrm>
          <a:custGeom>
            <a:avLst/>
            <a:gdLst/>
            <a:ahLst/>
            <a:cxnLst/>
            <a:rect r="r" b="b" t="t" l="l"/>
            <a:pathLst>
              <a:path h="3482168" w="2520622">
                <a:moveTo>
                  <a:pt x="2520623" y="0"/>
                </a:moveTo>
                <a:lnTo>
                  <a:pt x="0" y="0"/>
                </a:lnTo>
                <a:lnTo>
                  <a:pt x="0" y="3482167"/>
                </a:lnTo>
                <a:lnTo>
                  <a:pt x="2520623" y="3482167"/>
                </a:lnTo>
                <a:lnTo>
                  <a:pt x="2520623" y="0"/>
                </a:lnTo>
                <a:close/>
              </a:path>
            </a:pathLst>
          </a:custGeom>
          <a:blipFill>
            <a:blip r:embed="rId1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896437" y="267324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13087" y="-54481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138222" y="1305260"/>
            <a:ext cx="10963973"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“Help!” cried Smartie. “Daddy, Mummy, can you help me please? Something is on my screen, and it says that I can have a free turn!” </a:t>
            </a:r>
          </a:p>
        </p:txBody>
      </p:sp>
      <p:sp>
        <p:nvSpPr>
          <p:cNvPr name="Freeform 9" id="9"/>
          <p:cNvSpPr/>
          <p:nvPr/>
        </p:nvSpPr>
        <p:spPr>
          <a:xfrm flipH="true" flipV="false" rot="-1085218">
            <a:off x="7346362" y="4448895"/>
            <a:ext cx="5217765" cy="3621647"/>
          </a:xfrm>
          <a:custGeom>
            <a:avLst/>
            <a:gdLst/>
            <a:ahLst/>
            <a:cxnLst/>
            <a:rect r="r" b="b" t="t" l="l"/>
            <a:pathLst>
              <a:path h="3621647" w="5217765">
                <a:moveTo>
                  <a:pt x="5217765" y="0"/>
                </a:moveTo>
                <a:lnTo>
                  <a:pt x="0" y="0"/>
                </a:lnTo>
                <a:lnTo>
                  <a:pt x="0" y="3621647"/>
                </a:lnTo>
                <a:lnTo>
                  <a:pt x="5217765" y="3621647"/>
                </a:lnTo>
                <a:lnTo>
                  <a:pt x="521776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7666962" y="5096428"/>
            <a:ext cx="4941761" cy="1897955"/>
          </a:xfrm>
          <a:prstGeom prst="rect">
            <a:avLst/>
          </a:prstGeom>
        </p:spPr>
        <p:txBody>
          <a:bodyPr anchor="t" rtlCol="false" tIns="0" lIns="0" bIns="0" rIns="0">
            <a:spAutoFit/>
          </a:bodyPr>
          <a:lstStyle/>
          <a:p>
            <a:pPr algn="ctr">
              <a:lnSpc>
                <a:spcPts val="13513"/>
              </a:lnSpc>
              <a:spcBef>
                <a:spcPct val="0"/>
              </a:spcBef>
            </a:pPr>
            <a:r>
              <a:rPr lang="en-US" sz="9652">
                <a:solidFill>
                  <a:srgbClr val="000000"/>
                </a:solidFill>
                <a:latin typeface="Mark Pro 1"/>
              </a:rPr>
              <a:t>HELP!</a:t>
            </a:r>
          </a:p>
        </p:txBody>
      </p:sp>
      <p:sp>
        <p:nvSpPr>
          <p:cNvPr name="Freeform 11" id="1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grpSp>
        <p:nvGrpSpPr>
          <p:cNvPr name="Group 12" id="12"/>
          <p:cNvGrpSpPr/>
          <p:nvPr/>
        </p:nvGrpSpPr>
        <p:grpSpPr>
          <a:xfrm rot="0">
            <a:off x="12608724" y="1028700"/>
            <a:ext cx="3747343" cy="3500248"/>
            <a:chOff x="0" y="0"/>
            <a:chExt cx="4996458" cy="4666998"/>
          </a:xfrm>
        </p:grpSpPr>
        <p:sp>
          <p:nvSpPr>
            <p:cNvPr name="Freeform 13" id="13"/>
            <p:cNvSpPr/>
            <p:nvPr/>
          </p:nvSpPr>
          <p:spPr>
            <a:xfrm flipH="false" flipV="false" rot="0">
              <a:off x="0" y="232642"/>
              <a:ext cx="4996458" cy="4434356"/>
            </a:xfrm>
            <a:custGeom>
              <a:avLst/>
              <a:gdLst/>
              <a:ahLst/>
              <a:cxnLst/>
              <a:rect r="r" b="b" t="t" l="l"/>
              <a:pathLst>
                <a:path h="4434356" w="4996458">
                  <a:moveTo>
                    <a:pt x="0" y="0"/>
                  </a:moveTo>
                  <a:lnTo>
                    <a:pt x="4996458" y="0"/>
                  </a:lnTo>
                  <a:lnTo>
                    <a:pt x="4996458" y="4434356"/>
                  </a:lnTo>
                  <a:lnTo>
                    <a:pt x="0" y="44343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2330411" y="0"/>
              <a:ext cx="464126" cy="465284"/>
            </a:xfrm>
            <a:custGeom>
              <a:avLst/>
              <a:gdLst/>
              <a:ahLst/>
              <a:cxnLst/>
              <a:rect r="r" b="b" t="t" l="l"/>
              <a:pathLst>
                <a:path h="465284" w="464126">
                  <a:moveTo>
                    <a:pt x="0" y="0"/>
                  </a:moveTo>
                  <a:lnTo>
                    <a:pt x="464126" y="0"/>
                  </a:lnTo>
                  <a:lnTo>
                    <a:pt x="464126" y="465284"/>
                  </a:lnTo>
                  <a:lnTo>
                    <a:pt x="0" y="4652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2921479" y="1612577"/>
              <a:ext cx="1861744" cy="2771760"/>
            </a:xfrm>
            <a:custGeom>
              <a:avLst/>
              <a:gdLst/>
              <a:ahLst/>
              <a:cxnLst/>
              <a:rect r="r" b="b" t="t" l="l"/>
              <a:pathLst>
                <a:path h="2771760" w="1861744">
                  <a:moveTo>
                    <a:pt x="0" y="0"/>
                  </a:moveTo>
                  <a:lnTo>
                    <a:pt x="1861744" y="0"/>
                  </a:lnTo>
                  <a:lnTo>
                    <a:pt x="1861744" y="2771761"/>
                  </a:lnTo>
                  <a:lnTo>
                    <a:pt x="0" y="2771761"/>
                  </a:lnTo>
                  <a:lnTo>
                    <a:pt x="0" y="0"/>
                  </a:lnTo>
                  <a:close/>
                </a:path>
              </a:pathLst>
            </a:custGeom>
            <a:blipFill>
              <a:blip r:embed="rId11">
                <a:extLst>
                  <a:ext uri="{96DAC541-7B7A-43D3-8B79-37D633B846F1}">
                    <asvg:svgBlip xmlns:asvg="http://schemas.microsoft.com/office/drawing/2016/SVG/main" r:embed="rId12"/>
                  </a:ext>
                </a:extLst>
              </a:blip>
              <a:stretch>
                <a:fillRect l="0" t="0" r="-48879" b="0"/>
              </a:stretch>
            </a:blipFill>
          </p:spPr>
        </p:sp>
        <p:sp>
          <p:nvSpPr>
            <p:cNvPr name="Freeform 16" id="16"/>
            <p:cNvSpPr/>
            <p:nvPr/>
          </p:nvSpPr>
          <p:spPr>
            <a:xfrm flipH="false" flipV="false" rot="0">
              <a:off x="269477" y="1612577"/>
              <a:ext cx="2771760" cy="2771760"/>
            </a:xfrm>
            <a:custGeom>
              <a:avLst/>
              <a:gdLst/>
              <a:ahLst/>
              <a:cxnLst/>
              <a:rect r="r" b="b" t="t" l="l"/>
              <a:pathLst>
                <a:path h="2771760" w="2771760">
                  <a:moveTo>
                    <a:pt x="0" y="0"/>
                  </a:moveTo>
                  <a:lnTo>
                    <a:pt x="2771761" y="0"/>
                  </a:lnTo>
                  <a:lnTo>
                    <a:pt x="2771761" y="2771761"/>
                  </a:lnTo>
                  <a:lnTo>
                    <a:pt x="0" y="277176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269477" y="3630452"/>
              <a:ext cx="4513745" cy="753885"/>
            </a:xfrm>
            <a:custGeom>
              <a:avLst/>
              <a:gdLst/>
              <a:ahLst/>
              <a:cxnLst/>
              <a:rect r="r" b="b" t="t" l="l"/>
              <a:pathLst>
                <a:path h="753885" w="4513745">
                  <a:moveTo>
                    <a:pt x="0" y="0"/>
                  </a:moveTo>
                  <a:lnTo>
                    <a:pt x="4513746" y="0"/>
                  </a:lnTo>
                  <a:lnTo>
                    <a:pt x="4513746" y="753886"/>
                  </a:lnTo>
                  <a:lnTo>
                    <a:pt x="0" y="753886"/>
                  </a:lnTo>
                  <a:lnTo>
                    <a:pt x="0" y="0"/>
                  </a:lnTo>
                  <a:close/>
                </a:path>
              </a:pathLst>
            </a:custGeom>
            <a:blipFill>
              <a:blip r:embed="rId13">
                <a:extLst>
                  <a:ext uri="{96DAC541-7B7A-43D3-8B79-37D633B846F1}">
                    <asvg:svgBlip xmlns:asvg="http://schemas.microsoft.com/office/drawing/2016/SVG/main" r:embed="rId14"/>
                  </a:ext>
                </a:extLst>
              </a:blip>
              <a:stretch>
                <a:fillRect l="0" t="0" r="0" b="-26277"/>
              </a:stretch>
            </a:blipFill>
          </p:spPr>
        </p:sp>
        <p:sp>
          <p:nvSpPr>
            <p:cNvPr name="Freeform 18" id="18"/>
            <p:cNvSpPr/>
            <p:nvPr/>
          </p:nvSpPr>
          <p:spPr>
            <a:xfrm flipH="true" flipV="false" rot="0">
              <a:off x="2662471" y="2796632"/>
              <a:ext cx="694982" cy="1357026"/>
            </a:xfrm>
            <a:custGeom>
              <a:avLst/>
              <a:gdLst/>
              <a:ahLst/>
              <a:cxnLst/>
              <a:rect r="r" b="b" t="t" l="l"/>
              <a:pathLst>
                <a:path h="1357026" w="694982">
                  <a:moveTo>
                    <a:pt x="694982" y="0"/>
                  </a:moveTo>
                  <a:lnTo>
                    <a:pt x="0" y="0"/>
                  </a:lnTo>
                  <a:lnTo>
                    <a:pt x="0" y="1357026"/>
                  </a:lnTo>
                  <a:lnTo>
                    <a:pt x="694982" y="1357026"/>
                  </a:lnTo>
                  <a:lnTo>
                    <a:pt x="694982" y="0"/>
                  </a:lnTo>
                  <a:close/>
                </a:path>
              </a:pathLst>
            </a:custGeom>
            <a:blipFill>
              <a:blip r:embed="rId15"/>
              <a:stretch>
                <a:fillRect l="0" t="0" r="0" b="0"/>
              </a:stretch>
            </a:blipFill>
          </p:spPr>
        </p:sp>
        <p:sp>
          <p:nvSpPr>
            <p:cNvPr name="Freeform 19" id="19"/>
            <p:cNvSpPr/>
            <p:nvPr/>
          </p:nvSpPr>
          <p:spPr>
            <a:xfrm flipH="false" flipV="false" rot="0">
              <a:off x="269477" y="1754529"/>
              <a:ext cx="2392994" cy="2306248"/>
            </a:xfrm>
            <a:custGeom>
              <a:avLst/>
              <a:gdLst/>
              <a:ahLst/>
              <a:cxnLst/>
              <a:rect r="r" b="b" t="t" l="l"/>
              <a:pathLst>
                <a:path h="2306248" w="2392994">
                  <a:moveTo>
                    <a:pt x="0" y="0"/>
                  </a:moveTo>
                  <a:lnTo>
                    <a:pt x="2392994" y="0"/>
                  </a:lnTo>
                  <a:lnTo>
                    <a:pt x="2392994" y="2306247"/>
                  </a:lnTo>
                  <a:lnTo>
                    <a:pt x="0" y="2306247"/>
                  </a:lnTo>
                  <a:lnTo>
                    <a:pt x="0" y="0"/>
                  </a:lnTo>
                  <a:close/>
                </a:path>
              </a:pathLst>
            </a:custGeom>
            <a:blipFill>
              <a:blip r:embed="rId16"/>
              <a:stretch>
                <a:fillRect l="0" t="0" r="0" b="0"/>
              </a:stretch>
            </a:blipFill>
          </p:spPr>
        </p:sp>
        <p:sp>
          <p:nvSpPr>
            <p:cNvPr name="Freeform 20" id="20"/>
            <p:cNvSpPr/>
            <p:nvPr/>
          </p:nvSpPr>
          <p:spPr>
            <a:xfrm flipH="false" flipV="false" rot="0">
              <a:off x="1655357" y="2796632"/>
              <a:ext cx="647414" cy="1264145"/>
            </a:xfrm>
            <a:custGeom>
              <a:avLst/>
              <a:gdLst/>
              <a:ahLst/>
              <a:cxnLst/>
              <a:rect r="r" b="b" t="t" l="l"/>
              <a:pathLst>
                <a:path h="1264145" w="647414">
                  <a:moveTo>
                    <a:pt x="0" y="0"/>
                  </a:moveTo>
                  <a:lnTo>
                    <a:pt x="647414" y="0"/>
                  </a:lnTo>
                  <a:lnTo>
                    <a:pt x="647414" y="1264144"/>
                  </a:lnTo>
                  <a:lnTo>
                    <a:pt x="0" y="1264144"/>
                  </a:lnTo>
                  <a:lnTo>
                    <a:pt x="0" y="0"/>
                  </a:lnTo>
                  <a:close/>
                </a:path>
              </a:pathLst>
            </a:custGeom>
            <a:blipFill>
              <a:blip r:embed="rId15"/>
              <a:stretch>
                <a:fillRect l="0" t="0" r="0" b="0"/>
              </a:stretch>
            </a:blipFill>
          </p:spPr>
        </p:sp>
        <p:sp>
          <p:nvSpPr>
            <p:cNvPr name="Freeform 21" id="21"/>
            <p:cNvSpPr/>
            <p:nvPr/>
          </p:nvSpPr>
          <p:spPr>
            <a:xfrm flipH="true" flipV="false" rot="0">
              <a:off x="2124799" y="3322989"/>
              <a:ext cx="607578" cy="830669"/>
            </a:xfrm>
            <a:custGeom>
              <a:avLst/>
              <a:gdLst/>
              <a:ahLst/>
              <a:cxnLst/>
              <a:rect r="r" b="b" t="t" l="l"/>
              <a:pathLst>
                <a:path h="830669" w="607578">
                  <a:moveTo>
                    <a:pt x="607579" y="0"/>
                  </a:moveTo>
                  <a:lnTo>
                    <a:pt x="0" y="0"/>
                  </a:lnTo>
                  <a:lnTo>
                    <a:pt x="0" y="830669"/>
                  </a:lnTo>
                  <a:lnTo>
                    <a:pt x="607579" y="830669"/>
                  </a:lnTo>
                  <a:lnTo>
                    <a:pt x="607579" y="0"/>
                  </a:lnTo>
                  <a:close/>
                </a:path>
              </a:pathLst>
            </a:custGeom>
            <a:blipFill>
              <a:blip r:embed="rId17"/>
              <a:stretch>
                <a:fillRect l="-551" t="-1977" r="-551" b="0"/>
              </a:stretch>
            </a:blipFill>
          </p:spPr>
        </p:sp>
      </p:grpSp>
      <p:sp>
        <p:nvSpPr>
          <p:cNvPr name="Freeform 22" id="22"/>
          <p:cNvSpPr/>
          <p:nvPr/>
        </p:nvSpPr>
        <p:spPr>
          <a:xfrm flipH="false" flipV="false" rot="0">
            <a:off x="720355" y="4671787"/>
            <a:ext cx="4407942" cy="5615213"/>
          </a:xfrm>
          <a:custGeom>
            <a:avLst/>
            <a:gdLst/>
            <a:ahLst/>
            <a:cxnLst/>
            <a:rect r="r" b="b" t="t" l="l"/>
            <a:pathLst>
              <a:path h="5615213" w="4407942">
                <a:moveTo>
                  <a:pt x="0" y="0"/>
                </a:moveTo>
                <a:lnTo>
                  <a:pt x="4407942" y="0"/>
                </a:lnTo>
                <a:lnTo>
                  <a:pt x="4407942" y="5615213"/>
                </a:lnTo>
                <a:lnTo>
                  <a:pt x="0" y="5615213"/>
                </a:lnTo>
                <a:lnTo>
                  <a:pt x="0" y="0"/>
                </a:lnTo>
                <a:close/>
              </a:path>
            </a:pathLst>
          </a:custGeom>
          <a:blipFill>
            <a:blip r:embed="rId18"/>
            <a:stretch>
              <a:fillRect l="0" t="0" r="0" b="0"/>
            </a:stretch>
          </a:blipFill>
        </p:spPr>
      </p:sp>
      <p:sp>
        <p:nvSpPr>
          <p:cNvPr name="Freeform 23" id="23"/>
          <p:cNvSpPr/>
          <p:nvPr/>
        </p:nvSpPr>
        <p:spPr>
          <a:xfrm flipH="true" flipV="false" rot="0">
            <a:off x="5515135" y="6783198"/>
            <a:ext cx="2210148" cy="3053256"/>
          </a:xfrm>
          <a:custGeom>
            <a:avLst/>
            <a:gdLst/>
            <a:ahLst/>
            <a:cxnLst/>
            <a:rect r="r" b="b" t="t" l="l"/>
            <a:pathLst>
              <a:path h="3053256" w="2210148">
                <a:moveTo>
                  <a:pt x="2210148" y="0"/>
                </a:moveTo>
                <a:lnTo>
                  <a:pt x="0" y="0"/>
                </a:lnTo>
                <a:lnTo>
                  <a:pt x="0" y="3053257"/>
                </a:lnTo>
                <a:lnTo>
                  <a:pt x="2210148" y="3053257"/>
                </a:lnTo>
                <a:lnTo>
                  <a:pt x="2210148" y="0"/>
                </a:lnTo>
                <a:close/>
              </a:path>
            </a:pathLst>
          </a:custGeom>
          <a:blipFill>
            <a:blip r:embed="rId19"/>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1950500" y="835632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47361" y="870008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539585" y="-10168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0953348" y="5784336"/>
            <a:ext cx="2419512" cy="4724356"/>
          </a:xfrm>
          <a:custGeom>
            <a:avLst/>
            <a:gdLst/>
            <a:ahLst/>
            <a:cxnLst/>
            <a:rect r="r" b="b" t="t" l="l"/>
            <a:pathLst>
              <a:path h="4724356" w="2419512">
                <a:moveTo>
                  <a:pt x="2419512" y="0"/>
                </a:moveTo>
                <a:lnTo>
                  <a:pt x="0" y="0"/>
                </a:lnTo>
                <a:lnTo>
                  <a:pt x="0" y="4724356"/>
                </a:lnTo>
                <a:lnTo>
                  <a:pt x="2419512" y="4724356"/>
                </a:lnTo>
                <a:lnTo>
                  <a:pt x="2419512" y="0"/>
                </a:lnTo>
                <a:close/>
              </a:path>
            </a:pathLst>
          </a:custGeom>
          <a:blipFill>
            <a:blip r:embed="rId4"/>
            <a:stretch>
              <a:fillRect l="0" t="0" r="0" b="0"/>
            </a:stretch>
          </a:blipFill>
        </p:spPr>
      </p:sp>
      <p:sp>
        <p:nvSpPr>
          <p:cNvPr name="Freeform 7" id="7"/>
          <p:cNvSpPr/>
          <p:nvPr/>
        </p:nvSpPr>
        <p:spPr>
          <a:xfrm flipH="false" flipV="false" rot="1004723">
            <a:off x="11862267" y="5903786"/>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7"/>
            <a:stretch>
              <a:fillRect l="0" t="0" r="0" b="0"/>
            </a:stretch>
          </a:blipFill>
        </p:spPr>
      </p:sp>
      <p:sp>
        <p:nvSpPr>
          <p:cNvPr name="TextBox 9" id="9"/>
          <p:cNvSpPr txBox="true"/>
          <p:nvPr/>
        </p:nvSpPr>
        <p:spPr>
          <a:xfrm rot="0">
            <a:off x="795540" y="1488002"/>
            <a:ext cx="11027700" cy="3811079"/>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“Well done, Smartie,” said Daddy Penguin. “What a fantastic choice you made!” </a:t>
            </a:r>
          </a:p>
          <a:p>
            <a:pPr>
              <a:lnSpc>
                <a:spcPts val="5040"/>
              </a:lnSpc>
            </a:pPr>
          </a:p>
          <a:p>
            <a:pPr>
              <a:lnSpc>
                <a:spcPts val="5040"/>
              </a:lnSpc>
            </a:pPr>
            <a:r>
              <a:rPr lang="en-US" sz="3600">
                <a:solidFill>
                  <a:srgbClr val="000000"/>
                </a:solidFill>
                <a:latin typeface="Mark Pro 2"/>
              </a:rPr>
              <a:t>“You did the right thing asking for help, and not trying to fix it by yourself,” said Mummy Penguin.  </a:t>
            </a:r>
          </a:p>
          <a:p>
            <a:pPr>
              <a:lnSpc>
                <a:spcPts val="4291"/>
              </a:lnSpc>
            </a:pPr>
          </a:p>
        </p:txBody>
      </p:sp>
      <p:sp>
        <p:nvSpPr>
          <p:cNvPr name="Freeform 10" id="10"/>
          <p:cNvSpPr/>
          <p:nvPr/>
        </p:nvSpPr>
        <p:spPr>
          <a:xfrm flipH="false" flipV="false" rot="0">
            <a:off x="3774380" y="5564639"/>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5110375" y="5177978"/>
            <a:ext cx="2730050" cy="5330714"/>
          </a:xfrm>
          <a:custGeom>
            <a:avLst/>
            <a:gdLst/>
            <a:ahLst/>
            <a:cxnLst/>
            <a:rect r="r" b="b" t="t" l="l"/>
            <a:pathLst>
              <a:path h="5330714" w="2730050">
                <a:moveTo>
                  <a:pt x="0" y="0"/>
                </a:moveTo>
                <a:lnTo>
                  <a:pt x="2730050" y="0"/>
                </a:lnTo>
                <a:lnTo>
                  <a:pt x="2730050" y="5330714"/>
                </a:lnTo>
                <a:lnTo>
                  <a:pt x="0" y="5330714"/>
                </a:lnTo>
                <a:lnTo>
                  <a:pt x="0" y="0"/>
                </a:lnTo>
                <a:close/>
              </a:path>
            </a:pathLst>
          </a:custGeom>
          <a:blipFill>
            <a:blip r:embed="rId4"/>
            <a:stretch>
              <a:fillRect l="0" t="0" r="0" b="0"/>
            </a:stretch>
          </a:blipFill>
        </p:spPr>
      </p:sp>
      <p:grpSp>
        <p:nvGrpSpPr>
          <p:cNvPr name="Group 12" id="12"/>
          <p:cNvGrpSpPr/>
          <p:nvPr/>
        </p:nvGrpSpPr>
        <p:grpSpPr>
          <a:xfrm rot="-1261713">
            <a:off x="9490521" y="8273158"/>
            <a:ext cx="1569796" cy="1069683"/>
            <a:chOff x="0" y="0"/>
            <a:chExt cx="2093062" cy="1426244"/>
          </a:xfrm>
        </p:grpSpPr>
        <p:sp>
          <p:nvSpPr>
            <p:cNvPr name="Freeform 13" id="13"/>
            <p:cNvSpPr/>
            <p:nvPr/>
          </p:nvSpPr>
          <p:spPr>
            <a:xfrm flipH="false" flipV="false" rot="0">
              <a:off x="113385" y="16563"/>
              <a:ext cx="1357721" cy="529511"/>
            </a:xfrm>
            <a:custGeom>
              <a:avLst/>
              <a:gdLst/>
              <a:ahLst/>
              <a:cxnLst/>
              <a:rect r="r" b="b" t="t" l="l"/>
              <a:pathLst>
                <a:path h="529511" w="1357721">
                  <a:moveTo>
                    <a:pt x="0" y="0"/>
                  </a:moveTo>
                  <a:lnTo>
                    <a:pt x="1357720" y="0"/>
                  </a:lnTo>
                  <a:lnTo>
                    <a:pt x="1357720" y="529511"/>
                  </a:lnTo>
                  <a:lnTo>
                    <a:pt x="0" y="52951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71240" y="574728"/>
              <a:ext cx="1049873" cy="409450"/>
            </a:xfrm>
            <a:custGeom>
              <a:avLst/>
              <a:gdLst/>
              <a:ahLst/>
              <a:cxnLst/>
              <a:rect r="r" b="b" t="t" l="l"/>
              <a:pathLst>
                <a:path h="409450" w="1049873">
                  <a:moveTo>
                    <a:pt x="0" y="0"/>
                  </a:moveTo>
                  <a:lnTo>
                    <a:pt x="1049873" y="0"/>
                  </a:lnTo>
                  <a:lnTo>
                    <a:pt x="1049873" y="409450"/>
                  </a:lnTo>
                  <a:lnTo>
                    <a:pt x="0" y="40945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41229" y="45402"/>
              <a:ext cx="1886198" cy="1302528"/>
            </a:xfrm>
            <a:custGeom>
              <a:avLst/>
              <a:gdLst/>
              <a:ahLst/>
              <a:cxnLst/>
              <a:rect r="r" b="b" t="t" l="l"/>
              <a:pathLst>
                <a:path h="1302528" w="1886198">
                  <a:moveTo>
                    <a:pt x="0" y="0"/>
                  </a:moveTo>
                  <a:lnTo>
                    <a:pt x="1886198" y="0"/>
                  </a:lnTo>
                  <a:lnTo>
                    <a:pt x="1886198" y="1302528"/>
                  </a:lnTo>
                  <a:lnTo>
                    <a:pt x="0" y="1302528"/>
                  </a:lnTo>
                  <a:lnTo>
                    <a:pt x="0" y="0"/>
                  </a:lnTo>
                  <a:close/>
                </a:path>
              </a:pathLst>
            </a:custGeom>
            <a:blipFill>
              <a:blip r:embed="rId8">
                <a:extLst>
                  <a:ext uri="{96DAC541-7B7A-43D3-8B79-37D633B846F1}">
                    <asvg:svgBlip xmlns:asvg="http://schemas.microsoft.com/office/drawing/2016/SVG/main" r:embed="rId9"/>
                  </a:ext>
                </a:extLst>
              </a:blip>
              <a:stretch>
                <a:fillRect l="-16157" t="0" r="-31384" b="-113655"/>
              </a:stretch>
            </a:blipFill>
          </p:spPr>
        </p:sp>
        <p:sp>
          <p:nvSpPr>
            <p:cNvPr name="Freeform 16" id="16"/>
            <p:cNvSpPr/>
            <p:nvPr/>
          </p:nvSpPr>
          <p:spPr>
            <a:xfrm flipH="false" flipV="false" rot="0">
              <a:off x="779559" y="1127843"/>
              <a:ext cx="40450" cy="40450"/>
            </a:xfrm>
            <a:custGeom>
              <a:avLst/>
              <a:gdLst/>
              <a:ahLst/>
              <a:cxnLst/>
              <a:rect r="r" b="b" t="t" l="l"/>
              <a:pathLst>
                <a:path h="40450" w="40450">
                  <a:moveTo>
                    <a:pt x="0" y="0"/>
                  </a:moveTo>
                  <a:lnTo>
                    <a:pt x="40450" y="0"/>
                  </a:lnTo>
                  <a:lnTo>
                    <a:pt x="40450" y="40450"/>
                  </a:lnTo>
                  <a:lnTo>
                    <a:pt x="0" y="404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832910" y="1167499"/>
              <a:ext cx="26756" cy="26756"/>
            </a:xfrm>
            <a:custGeom>
              <a:avLst/>
              <a:gdLst/>
              <a:ahLst/>
              <a:cxnLst/>
              <a:rect r="r" b="b" t="t" l="l"/>
              <a:pathLst>
                <a:path h="26756" w="26756">
                  <a:moveTo>
                    <a:pt x="0" y="0"/>
                  </a:moveTo>
                  <a:lnTo>
                    <a:pt x="26756" y="0"/>
                  </a:lnTo>
                  <a:lnTo>
                    <a:pt x="26756" y="26756"/>
                  </a:lnTo>
                  <a:lnTo>
                    <a:pt x="0" y="267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779559" y="1194255"/>
              <a:ext cx="20225" cy="20225"/>
            </a:xfrm>
            <a:custGeom>
              <a:avLst/>
              <a:gdLst/>
              <a:ahLst/>
              <a:cxnLst/>
              <a:rect r="r" b="b" t="t" l="l"/>
              <a:pathLst>
                <a:path h="20225" w="20225">
                  <a:moveTo>
                    <a:pt x="0" y="0"/>
                  </a:moveTo>
                  <a:lnTo>
                    <a:pt x="20225" y="0"/>
                  </a:lnTo>
                  <a:lnTo>
                    <a:pt x="20225" y="20225"/>
                  </a:lnTo>
                  <a:lnTo>
                    <a:pt x="0" y="202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734137" y="1168293"/>
              <a:ext cx="30337" cy="30337"/>
            </a:xfrm>
            <a:custGeom>
              <a:avLst/>
              <a:gdLst/>
              <a:ahLst/>
              <a:cxnLst/>
              <a:rect r="r" b="b" t="t" l="l"/>
              <a:pathLst>
                <a:path h="30337" w="30337">
                  <a:moveTo>
                    <a:pt x="0" y="0"/>
                  </a:moveTo>
                  <a:lnTo>
                    <a:pt x="30337" y="0"/>
                  </a:lnTo>
                  <a:lnTo>
                    <a:pt x="30337" y="30337"/>
                  </a:lnTo>
                  <a:lnTo>
                    <a:pt x="0" y="303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734137" y="1226889"/>
              <a:ext cx="40450" cy="40450"/>
            </a:xfrm>
            <a:custGeom>
              <a:avLst/>
              <a:gdLst/>
              <a:ahLst/>
              <a:cxnLst/>
              <a:rect r="r" b="b" t="t" l="l"/>
              <a:pathLst>
                <a:path h="40450" w="40450">
                  <a:moveTo>
                    <a:pt x="0" y="0"/>
                  </a:moveTo>
                  <a:lnTo>
                    <a:pt x="40450" y="0"/>
                  </a:lnTo>
                  <a:lnTo>
                    <a:pt x="40450" y="40450"/>
                  </a:lnTo>
                  <a:lnTo>
                    <a:pt x="0" y="404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1" id="21"/>
            <p:cNvGrpSpPr/>
            <p:nvPr/>
          </p:nvGrpSpPr>
          <p:grpSpPr>
            <a:xfrm rot="0">
              <a:off x="141229" y="45402"/>
              <a:ext cx="1886198" cy="193817"/>
              <a:chOff x="0" y="0"/>
              <a:chExt cx="1909110" cy="196171"/>
            </a:xfrm>
          </p:grpSpPr>
          <p:sp>
            <p:nvSpPr>
              <p:cNvPr name="Freeform 22" id="2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3" id="23"/>
              <p:cNvSpPr txBox="true"/>
              <p:nvPr/>
            </p:nvSpPr>
            <p:spPr>
              <a:xfrm>
                <a:off x="0" y="-38100"/>
                <a:ext cx="1909110" cy="234271"/>
              </a:xfrm>
              <a:prstGeom prst="rect">
                <a:avLst/>
              </a:prstGeom>
            </p:spPr>
            <p:txBody>
              <a:bodyPr anchor="ctr" rtlCol="false" tIns="39282" lIns="39282" bIns="39282" rIns="39282"/>
              <a:lstStyle/>
              <a:p>
                <a:pPr algn="ctr">
                  <a:lnSpc>
                    <a:spcPts val="2659"/>
                  </a:lnSpc>
                  <a:spcBef>
                    <a:spcPct val="0"/>
                  </a:spcBef>
                </a:pPr>
              </a:p>
            </p:txBody>
          </p:sp>
        </p:grpSp>
        <p:sp>
          <p:nvSpPr>
            <p:cNvPr name="Freeform 24" id="24"/>
            <p:cNvSpPr/>
            <p:nvPr/>
          </p:nvSpPr>
          <p:spPr>
            <a:xfrm flipH="false" flipV="false" rot="0">
              <a:off x="1758755" y="75071"/>
              <a:ext cx="116689" cy="129654"/>
            </a:xfrm>
            <a:custGeom>
              <a:avLst/>
              <a:gdLst/>
              <a:ahLst/>
              <a:cxnLst/>
              <a:rect r="r" b="b" t="t" l="l"/>
              <a:pathLst>
                <a:path h="129654" w="116689">
                  <a:moveTo>
                    <a:pt x="0" y="0"/>
                  </a:moveTo>
                  <a:lnTo>
                    <a:pt x="116689" y="0"/>
                  </a:lnTo>
                  <a:lnTo>
                    <a:pt x="116689" y="129654"/>
                  </a:lnTo>
                  <a:lnTo>
                    <a:pt x="0" y="129654"/>
                  </a:lnTo>
                  <a:lnTo>
                    <a:pt x="0" y="0"/>
                  </a:lnTo>
                  <a:close/>
                </a:path>
              </a:pathLst>
            </a:custGeom>
            <a:blipFill>
              <a:blip r:embed="rId12"/>
              <a:stretch>
                <a:fillRect l="0" t="0" r="0" b="0"/>
              </a:stretch>
            </a:blipFill>
          </p:spPr>
        </p:sp>
        <p:sp>
          <p:nvSpPr>
            <p:cNvPr name="Freeform 25" id="25"/>
            <p:cNvSpPr/>
            <p:nvPr/>
          </p:nvSpPr>
          <p:spPr>
            <a:xfrm flipH="false" flipV="false" rot="0">
              <a:off x="1612680" y="62922"/>
              <a:ext cx="121656" cy="144399"/>
            </a:xfrm>
            <a:custGeom>
              <a:avLst/>
              <a:gdLst/>
              <a:ahLst/>
              <a:cxnLst/>
              <a:rect r="r" b="b" t="t" l="l"/>
              <a:pathLst>
                <a:path h="144399" w="121656">
                  <a:moveTo>
                    <a:pt x="0" y="0"/>
                  </a:moveTo>
                  <a:lnTo>
                    <a:pt x="121656" y="0"/>
                  </a:lnTo>
                  <a:lnTo>
                    <a:pt x="121656" y="144399"/>
                  </a:lnTo>
                  <a:lnTo>
                    <a:pt x="0" y="144399"/>
                  </a:lnTo>
                  <a:lnTo>
                    <a:pt x="0" y="0"/>
                  </a:lnTo>
                  <a:close/>
                </a:path>
              </a:pathLst>
            </a:custGeom>
            <a:blipFill>
              <a:blip r:embed="rId13"/>
              <a:stretch>
                <a:fillRect l="0" t="0" r="0" b="0"/>
              </a:stretch>
            </a:blipFill>
          </p:spPr>
        </p:sp>
        <p:grpSp>
          <p:nvGrpSpPr>
            <p:cNvPr name="Group 26" id="26"/>
            <p:cNvGrpSpPr/>
            <p:nvPr/>
          </p:nvGrpSpPr>
          <p:grpSpPr>
            <a:xfrm rot="0">
              <a:off x="1815393" y="75071"/>
              <a:ext cx="60050" cy="6005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28" id="28"/>
              <p:cNvSpPr txBox="true"/>
              <p:nvPr/>
            </p:nvSpPr>
            <p:spPr>
              <a:xfrm>
                <a:off x="76200" y="38100"/>
                <a:ext cx="660400" cy="698500"/>
              </a:xfrm>
              <a:prstGeom prst="rect">
                <a:avLst/>
              </a:prstGeom>
            </p:spPr>
            <p:txBody>
              <a:bodyPr anchor="ctr" rtlCol="false" tIns="39282" lIns="39282" bIns="39282" rIns="39282"/>
              <a:lstStyle/>
              <a:p>
                <a:pPr algn="ctr">
                  <a:lnSpc>
                    <a:spcPts val="2659"/>
                  </a:lnSpc>
                </a:pPr>
              </a:p>
            </p:txBody>
          </p:sp>
        </p:grpSp>
        <p:sp>
          <p:nvSpPr>
            <p:cNvPr name="TextBox 29" id="29"/>
            <p:cNvSpPr txBox="true"/>
            <p:nvPr/>
          </p:nvSpPr>
          <p:spPr>
            <a:xfrm rot="0">
              <a:off x="200465" y="88690"/>
              <a:ext cx="991423" cy="116766"/>
            </a:xfrm>
            <a:prstGeom prst="rect">
              <a:avLst/>
            </a:prstGeom>
          </p:spPr>
          <p:txBody>
            <a:bodyPr anchor="t" rtlCol="false" tIns="0" lIns="0" bIns="0" rIns="0">
              <a:spAutoFit/>
            </a:bodyPr>
            <a:lstStyle/>
            <a:p>
              <a:pPr algn="ctr">
                <a:lnSpc>
                  <a:spcPts val="574"/>
                </a:lnSpc>
              </a:pPr>
              <a:r>
                <a:rPr lang="en-US" sz="624" spc="43">
                  <a:solidFill>
                    <a:srgbClr val="FFFFFF"/>
                  </a:solidFill>
                  <a:latin typeface="SCR-N Seven Bold"/>
                </a:rPr>
                <a:t>SNOWCRAFT</a:t>
              </a:r>
            </a:p>
          </p:txBody>
        </p:sp>
        <p:sp>
          <p:nvSpPr>
            <p:cNvPr name="Freeform 30" id="30"/>
            <p:cNvSpPr/>
            <p:nvPr/>
          </p:nvSpPr>
          <p:spPr>
            <a:xfrm flipH="false" flipV="false" rot="0">
              <a:off x="1153468" y="75071"/>
              <a:ext cx="135290" cy="135121"/>
            </a:xfrm>
            <a:custGeom>
              <a:avLst/>
              <a:gdLst/>
              <a:ahLst/>
              <a:cxnLst/>
              <a:rect r="r" b="b" t="t" l="l"/>
              <a:pathLst>
                <a:path h="135121" w="135290">
                  <a:moveTo>
                    <a:pt x="0" y="0"/>
                  </a:moveTo>
                  <a:lnTo>
                    <a:pt x="135290" y="0"/>
                  </a:lnTo>
                  <a:lnTo>
                    <a:pt x="135290" y="135121"/>
                  </a:lnTo>
                  <a:lnTo>
                    <a:pt x="0" y="13512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1" id="31"/>
            <p:cNvSpPr/>
            <p:nvPr/>
          </p:nvSpPr>
          <p:spPr>
            <a:xfrm flipH="false" flipV="false" rot="0">
              <a:off x="141229" y="973476"/>
              <a:ext cx="1045242" cy="388046"/>
            </a:xfrm>
            <a:custGeom>
              <a:avLst/>
              <a:gdLst/>
              <a:ahLst/>
              <a:cxnLst/>
              <a:rect r="r" b="b" t="t" l="l"/>
              <a:pathLst>
                <a:path h="388046" w="1045242">
                  <a:moveTo>
                    <a:pt x="0" y="0"/>
                  </a:moveTo>
                  <a:lnTo>
                    <a:pt x="1045242" y="0"/>
                  </a:lnTo>
                  <a:lnTo>
                    <a:pt x="1045242" y="388046"/>
                  </a:lnTo>
                  <a:lnTo>
                    <a:pt x="0" y="388046"/>
                  </a:lnTo>
                  <a:lnTo>
                    <a:pt x="0" y="0"/>
                  </a:lnTo>
                  <a:close/>
                </a:path>
              </a:pathLst>
            </a:custGeom>
            <a:blipFill>
              <a:blip r:embed="rId16"/>
              <a:stretch>
                <a:fillRect l="0" t="0" r="0" b="0"/>
              </a:stretch>
            </a:blipFill>
          </p:spPr>
        </p:sp>
        <p:sp>
          <p:nvSpPr>
            <p:cNvPr name="Freeform 32" id="32"/>
            <p:cNvSpPr/>
            <p:nvPr/>
          </p:nvSpPr>
          <p:spPr>
            <a:xfrm flipH="false" flipV="false" rot="0">
              <a:off x="1153468" y="995597"/>
              <a:ext cx="880758" cy="365925"/>
            </a:xfrm>
            <a:custGeom>
              <a:avLst/>
              <a:gdLst/>
              <a:ahLst/>
              <a:cxnLst/>
              <a:rect r="r" b="b" t="t" l="l"/>
              <a:pathLst>
                <a:path h="365925" w="880758">
                  <a:moveTo>
                    <a:pt x="0" y="0"/>
                  </a:moveTo>
                  <a:lnTo>
                    <a:pt x="880759" y="0"/>
                  </a:lnTo>
                  <a:lnTo>
                    <a:pt x="880759" y="365925"/>
                  </a:lnTo>
                  <a:lnTo>
                    <a:pt x="0" y="365925"/>
                  </a:lnTo>
                  <a:lnTo>
                    <a:pt x="0" y="0"/>
                  </a:lnTo>
                  <a:close/>
                </a:path>
              </a:pathLst>
            </a:custGeom>
            <a:blipFill>
              <a:blip r:embed="rId16"/>
              <a:stretch>
                <a:fillRect l="0" t="-6045" r="-18675" b="0"/>
              </a:stretch>
            </a:blipFill>
          </p:spPr>
        </p:sp>
        <p:sp>
          <p:nvSpPr>
            <p:cNvPr name="Freeform 33" id="33"/>
            <p:cNvSpPr/>
            <p:nvPr/>
          </p:nvSpPr>
          <p:spPr>
            <a:xfrm flipH="false" flipV="false" rot="0">
              <a:off x="204903" y="729685"/>
              <a:ext cx="290139" cy="315798"/>
            </a:xfrm>
            <a:custGeom>
              <a:avLst/>
              <a:gdLst/>
              <a:ahLst/>
              <a:cxnLst/>
              <a:rect r="r" b="b" t="t" l="l"/>
              <a:pathLst>
                <a:path h="315798" w="290139">
                  <a:moveTo>
                    <a:pt x="0" y="0"/>
                  </a:moveTo>
                  <a:lnTo>
                    <a:pt x="290139" y="0"/>
                  </a:lnTo>
                  <a:lnTo>
                    <a:pt x="290139" y="315797"/>
                  </a:lnTo>
                  <a:lnTo>
                    <a:pt x="0" y="315797"/>
                  </a:lnTo>
                  <a:lnTo>
                    <a:pt x="0" y="0"/>
                  </a:lnTo>
                  <a:close/>
                </a:path>
              </a:pathLst>
            </a:custGeom>
            <a:blipFill>
              <a:blip r:embed="rId17"/>
              <a:stretch>
                <a:fillRect l="0" t="0" r="0" b="0"/>
              </a:stretch>
            </a:blipFill>
          </p:spPr>
        </p:sp>
        <p:sp>
          <p:nvSpPr>
            <p:cNvPr name="Freeform 34" id="34"/>
            <p:cNvSpPr/>
            <p:nvPr/>
          </p:nvSpPr>
          <p:spPr>
            <a:xfrm flipH="false" flipV="false" rot="0">
              <a:off x="221359" y="281318"/>
              <a:ext cx="527947" cy="95990"/>
            </a:xfrm>
            <a:custGeom>
              <a:avLst/>
              <a:gdLst/>
              <a:ahLst/>
              <a:cxnLst/>
              <a:rect r="r" b="b" t="t" l="l"/>
              <a:pathLst>
                <a:path h="95990" w="527947">
                  <a:moveTo>
                    <a:pt x="0" y="0"/>
                  </a:moveTo>
                  <a:lnTo>
                    <a:pt x="527946" y="0"/>
                  </a:lnTo>
                  <a:lnTo>
                    <a:pt x="527946" y="95991"/>
                  </a:lnTo>
                  <a:lnTo>
                    <a:pt x="0" y="9599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5" id="35"/>
            <p:cNvSpPr/>
            <p:nvPr/>
          </p:nvSpPr>
          <p:spPr>
            <a:xfrm flipH="false" flipV="false" rot="0">
              <a:off x="565909" y="521007"/>
              <a:ext cx="208677" cy="208677"/>
            </a:xfrm>
            <a:custGeom>
              <a:avLst/>
              <a:gdLst/>
              <a:ahLst/>
              <a:cxnLst/>
              <a:rect r="r" b="b" t="t" l="l"/>
              <a:pathLst>
                <a:path h="208677" w="208677">
                  <a:moveTo>
                    <a:pt x="0" y="0"/>
                  </a:moveTo>
                  <a:lnTo>
                    <a:pt x="208678" y="0"/>
                  </a:lnTo>
                  <a:lnTo>
                    <a:pt x="208678" y="208678"/>
                  </a:lnTo>
                  <a:lnTo>
                    <a:pt x="0" y="2086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6" id="36"/>
            <p:cNvSpPr/>
            <p:nvPr/>
          </p:nvSpPr>
          <p:spPr>
            <a:xfrm flipH="false" flipV="false" rot="0">
              <a:off x="1012436" y="521007"/>
              <a:ext cx="208677" cy="208677"/>
            </a:xfrm>
            <a:custGeom>
              <a:avLst/>
              <a:gdLst/>
              <a:ahLst/>
              <a:cxnLst/>
              <a:rect r="r" b="b" t="t" l="l"/>
              <a:pathLst>
                <a:path h="208677" w="208677">
                  <a:moveTo>
                    <a:pt x="0" y="0"/>
                  </a:moveTo>
                  <a:lnTo>
                    <a:pt x="208677" y="0"/>
                  </a:lnTo>
                  <a:lnTo>
                    <a:pt x="208677" y="208678"/>
                  </a:lnTo>
                  <a:lnTo>
                    <a:pt x="0" y="2086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7" id="37"/>
            <p:cNvSpPr/>
            <p:nvPr/>
          </p:nvSpPr>
          <p:spPr>
            <a:xfrm flipH="false" flipV="false" rot="0">
              <a:off x="1489509" y="521007"/>
              <a:ext cx="208677" cy="208677"/>
            </a:xfrm>
            <a:custGeom>
              <a:avLst/>
              <a:gdLst/>
              <a:ahLst/>
              <a:cxnLst/>
              <a:rect r="r" b="b" t="t" l="l"/>
              <a:pathLst>
                <a:path h="208677" w="208677">
                  <a:moveTo>
                    <a:pt x="0" y="0"/>
                  </a:moveTo>
                  <a:lnTo>
                    <a:pt x="208677" y="0"/>
                  </a:lnTo>
                  <a:lnTo>
                    <a:pt x="208677" y="208678"/>
                  </a:lnTo>
                  <a:lnTo>
                    <a:pt x="0" y="2086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8" id="38"/>
            <p:cNvSpPr/>
            <p:nvPr/>
          </p:nvSpPr>
          <p:spPr>
            <a:xfrm flipH="false" flipV="false" rot="0">
              <a:off x="1806363" y="815577"/>
              <a:ext cx="138162" cy="157899"/>
            </a:xfrm>
            <a:custGeom>
              <a:avLst/>
              <a:gdLst/>
              <a:ahLst/>
              <a:cxnLst/>
              <a:rect r="r" b="b" t="t" l="l"/>
              <a:pathLst>
                <a:path h="157899" w="138162">
                  <a:moveTo>
                    <a:pt x="0" y="0"/>
                  </a:moveTo>
                  <a:lnTo>
                    <a:pt x="138161" y="0"/>
                  </a:lnTo>
                  <a:lnTo>
                    <a:pt x="138161" y="157899"/>
                  </a:lnTo>
                  <a:lnTo>
                    <a:pt x="0" y="15789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9" id="39"/>
            <p:cNvSpPr/>
            <p:nvPr/>
          </p:nvSpPr>
          <p:spPr>
            <a:xfrm flipH="false" flipV="false" rot="0">
              <a:off x="521166" y="381295"/>
              <a:ext cx="1191218" cy="786204"/>
            </a:xfrm>
            <a:custGeom>
              <a:avLst/>
              <a:gdLst/>
              <a:ahLst/>
              <a:cxnLst/>
              <a:rect r="r" b="b" t="t" l="l"/>
              <a:pathLst>
                <a:path h="786204" w="1191218">
                  <a:moveTo>
                    <a:pt x="0" y="0"/>
                  </a:moveTo>
                  <a:lnTo>
                    <a:pt x="1191218" y="0"/>
                  </a:lnTo>
                  <a:lnTo>
                    <a:pt x="1191218" y="786204"/>
                  </a:lnTo>
                  <a:lnTo>
                    <a:pt x="0" y="786204"/>
                  </a:lnTo>
                  <a:lnTo>
                    <a:pt x="0" y="0"/>
                  </a:lnTo>
                  <a:close/>
                </a:path>
              </a:pathLst>
            </a:custGeom>
            <a:blipFill>
              <a:blip r:embed="rId24"/>
              <a:stretch>
                <a:fillRect l="0" t="0" r="0" b="0"/>
              </a:stretch>
            </a:blipFill>
          </p:spPr>
        </p:sp>
        <p:sp>
          <p:nvSpPr>
            <p:cNvPr name="Freeform 40" id="40"/>
            <p:cNvSpPr/>
            <p:nvPr/>
          </p:nvSpPr>
          <p:spPr>
            <a:xfrm flipH="false" flipV="false" rot="5400000">
              <a:off x="333409" y="-333409"/>
              <a:ext cx="1426244" cy="2093062"/>
            </a:xfrm>
            <a:custGeom>
              <a:avLst/>
              <a:gdLst/>
              <a:ahLst/>
              <a:cxnLst/>
              <a:rect r="r" b="b" t="t" l="l"/>
              <a:pathLst>
                <a:path h="2093062" w="1426244">
                  <a:moveTo>
                    <a:pt x="0" y="0"/>
                  </a:moveTo>
                  <a:lnTo>
                    <a:pt x="1426244" y="0"/>
                  </a:lnTo>
                  <a:lnTo>
                    <a:pt x="1426244" y="2093062"/>
                  </a:lnTo>
                  <a:lnTo>
                    <a:pt x="0" y="2093062"/>
                  </a:lnTo>
                  <a:lnTo>
                    <a:pt x="0" y="0"/>
                  </a:lnTo>
                  <a:close/>
                </a:path>
              </a:pathLst>
            </a:custGeom>
            <a:blipFill>
              <a:blip r:embed="rId25"/>
              <a:stretch>
                <a:fillRect l="-1699" t="0" r="-2080" b="0"/>
              </a:stretch>
            </a:blipFill>
          </p:spPr>
        </p:sp>
        <p:sp>
          <p:nvSpPr>
            <p:cNvPr name="Freeform 41" id="41"/>
            <p:cNvSpPr/>
            <p:nvPr/>
          </p:nvSpPr>
          <p:spPr>
            <a:xfrm flipH="false" flipV="false" rot="0">
              <a:off x="1250298" y="657726"/>
              <a:ext cx="362382" cy="427589"/>
            </a:xfrm>
            <a:custGeom>
              <a:avLst/>
              <a:gdLst/>
              <a:ahLst/>
              <a:cxnLst/>
              <a:rect r="r" b="b" t="t" l="l"/>
              <a:pathLst>
                <a:path h="427589" w="362382">
                  <a:moveTo>
                    <a:pt x="0" y="0"/>
                  </a:moveTo>
                  <a:lnTo>
                    <a:pt x="362382" y="0"/>
                  </a:lnTo>
                  <a:lnTo>
                    <a:pt x="362382" y="427590"/>
                  </a:lnTo>
                  <a:lnTo>
                    <a:pt x="0" y="427590"/>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42" id="42"/>
            <p:cNvSpPr txBox="true"/>
            <p:nvPr/>
          </p:nvSpPr>
          <p:spPr>
            <a:xfrm rot="0">
              <a:off x="419498" y="614001"/>
              <a:ext cx="961030" cy="477895"/>
            </a:xfrm>
            <a:prstGeom prst="rect">
              <a:avLst/>
            </a:prstGeom>
          </p:spPr>
          <p:txBody>
            <a:bodyPr anchor="t" rtlCol="false" tIns="0" lIns="0" bIns="0" rIns="0">
              <a:spAutoFit/>
            </a:bodyPr>
            <a:lstStyle/>
            <a:p>
              <a:pPr algn="ctr">
                <a:lnSpc>
                  <a:spcPts val="888"/>
                </a:lnSpc>
              </a:pPr>
              <a:r>
                <a:rPr lang="en-US" sz="965" spc="67">
                  <a:solidFill>
                    <a:srgbClr val="FF0000"/>
                  </a:solidFill>
                  <a:latin typeface="SCR-N Seven Bold"/>
                </a:rPr>
                <a:t>ONE FREE SPIN!</a:t>
              </a:r>
            </a:p>
          </p:txBody>
        </p:sp>
      </p:grpSp>
      <p:grpSp>
        <p:nvGrpSpPr>
          <p:cNvPr name="Group 43" id="43"/>
          <p:cNvGrpSpPr/>
          <p:nvPr/>
        </p:nvGrpSpPr>
        <p:grpSpPr>
          <a:xfrm rot="0">
            <a:off x="12608724" y="1028700"/>
            <a:ext cx="3747343" cy="3500248"/>
            <a:chOff x="0" y="0"/>
            <a:chExt cx="4996458" cy="4666998"/>
          </a:xfrm>
        </p:grpSpPr>
        <p:sp>
          <p:nvSpPr>
            <p:cNvPr name="Freeform 44" id="44"/>
            <p:cNvSpPr/>
            <p:nvPr/>
          </p:nvSpPr>
          <p:spPr>
            <a:xfrm flipH="false" flipV="false" rot="0">
              <a:off x="0" y="232642"/>
              <a:ext cx="4996458" cy="4434356"/>
            </a:xfrm>
            <a:custGeom>
              <a:avLst/>
              <a:gdLst/>
              <a:ahLst/>
              <a:cxnLst/>
              <a:rect r="r" b="b" t="t" l="l"/>
              <a:pathLst>
                <a:path h="4434356" w="4996458">
                  <a:moveTo>
                    <a:pt x="0" y="0"/>
                  </a:moveTo>
                  <a:lnTo>
                    <a:pt x="4996458" y="0"/>
                  </a:lnTo>
                  <a:lnTo>
                    <a:pt x="4996458" y="4434356"/>
                  </a:lnTo>
                  <a:lnTo>
                    <a:pt x="0" y="4434356"/>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45" id="45"/>
            <p:cNvSpPr/>
            <p:nvPr/>
          </p:nvSpPr>
          <p:spPr>
            <a:xfrm flipH="false" flipV="false" rot="0">
              <a:off x="2330411" y="0"/>
              <a:ext cx="464126" cy="465284"/>
            </a:xfrm>
            <a:custGeom>
              <a:avLst/>
              <a:gdLst/>
              <a:ahLst/>
              <a:cxnLst/>
              <a:rect r="r" b="b" t="t" l="l"/>
              <a:pathLst>
                <a:path h="465284" w="464126">
                  <a:moveTo>
                    <a:pt x="0" y="0"/>
                  </a:moveTo>
                  <a:lnTo>
                    <a:pt x="464126" y="0"/>
                  </a:lnTo>
                  <a:lnTo>
                    <a:pt x="464126" y="465284"/>
                  </a:lnTo>
                  <a:lnTo>
                    <a:pt x="0" y="465284"/>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46" id="46"/>
            <p:cNvSpPr/>
            <p:nvPr/>
          </p:nvSpPr>
          <p:spPr>
            <a:xfrm flipH="false" flipV="false" rot="0">
              <a:off x="2921479" y="1612577"/>
              <a:ext cx="1861744" cy="2771760"/>
            </a:xfrm>
            <a:custGeom>
              <a:avLst/>
              <a:gdLst/>
              <a:ahLst/>
              <a:cxnLst/>
              <a:rect r="r" b="b" t="t" l="l"/>
              <a:pathLst>
                <a:path h="2771760" w="1861744">
                  <a:moveTo>
                    <a:pt x="0" y="0"/>
                  </a:moveTo>
                  <a:lnTo>
                    <a:pt x="1861744" y="0"/>
                  </a:lnTo>
                  <a:lnTo>
                    <a:pt x="1861744" y="2771761"/>
                  </a:lnTo>
                  <a:lnTo>
                    <a:pt x="0" y="2771761"/>
                  </a:lnTo>
                  <a:lnTo>
                    <a:pt x="0" y="0"/>
                  </a:lnTo>
                  <a:close/>
                </a:path>
              </a:pathLst>
            </a:custGeom>
            <a:blipFill>
              <a:blip r:embed="rId32">
                <a:extLst>
                  <a:ext uri="{96DAC541-7B7A-43D3-8B79-37D633B846F1}">
                    <asvg:svgBlip xmlns:asvg="http://schemas.microsoft.com/office/drawing/2016/SVG/main" r:embed="rId33"/>
                  </a:ext>
                </a:extLst>
              </a:blip>
              <a:stretch>
                <a:fillRect l="0" t="0" r="-48879" b="0"/>
              </a:stretch>
            </a:blipFill>
          </p:spPr>
        </p:sp>
        <p:sp>
          <p:nvSpPr>
            <p:cNvPr name="Freeform 47" id="47"/>
            <p:cNvSpPr/>
            <p:nvPr/>
          </p:nvSpPr>
          <p:spPr>
            <a:xfrm flipH="false" flipV="false" rot="0">
              <a:off x="269477" y="1612577"/>
              <a:ext cx="2771760" cy="2771760"/>
            </a:xfrm>
            <a:custGeom>
              <a:avLst/>
              <a:gdLst/>
              <a:ahLst/>
              <a:cxnLst/>
              <a:rect r="r" b="b" t="t" l="l"/>
              <a:pathLst>
                <a:path h="2771760" w="2771760">
                  <a:moveTo>
                    <a:pt x="0" y="0"/>
                  </a:moveTo>
                  <a:lnTo>
                    <a:pt x="2771761" y="0"/>
                  </a:lnTo>
                  <a:lnTo>
                    <a:pt x="2771761" y="2771761"/>
                  </a:lnTo>
                  <a:lnTo>
                    <a:pt x="0" y="2771761"/>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48" id="48"/>
            <p:cNvSpPr/>
            <p:nvPr/>
          </p:nvSpPr>
          <p:spPr>
            <a:xfrm flipH="false" flipV="false" rot="0">
              <a:off x="269477" y="3630452"/>
              <a:ext cx="4513745" cy="753885"/>
            </a:xfrm>
            <a:custGeom>
              <a:avLst/>
              <a:gdLst/>
              <a:ahLst/>
              <a:cxnLst/>
              <a:rect r="r" b="b" t="t" l="l"/>
              <a:pathLst>
                <a:path h="753885" w="4513745">
                  <a:moveTo>
                    <a:pt x="0" y="0"/>
                  </a:moveTo>
                  <a:lnTo>
                    <a:pt x="4513746" y="0"/>
                  </a:lnTo>
                  <a:lnTo>
                    <a:pt x="4513746" y="753886"/>
                  </a:lnTo>
                  <a:lnTo>
                    <a:pt x="0" y="753886"/>
                  </a:lnTo>
                  <a:lnTo>
                    <a:pt x="0" y="0"/>
                  </a:lnTo>
                  <a:close/>
                </a:path>
              </a:pathLst>
            </a:custGeom>
            <a:blipFill>
              <a:blip r:embed="rId34">
                <a:extLst>
                  <a:ext uri="{96DAC541-7B7A-43D3-8B79-37D633B846F1}">
                    <asvg:svgBlip xmlns:asvg="http://schemas.microsoft.com/office/drawing/2016/SVG/main" r:embed="rId35"/>
                  </a:ext>
                </a:extLst>
              </a:blip>
              <a:stretch>
                <a:fillRect l="0" t="0" r="0" b="-26277"/>
              </a:stretch>
            </a:blipFill>
          </p:spPr>
        </p:sp>
        <p:sp>
          <p:nvSpPr>
            <p:cNvPr name="Freeform 49" id="49"/>
            <p:cNvSpPr/>
            <p:nvPr/>
          </p:nvSpPr>
          <p:spPr>
            <a:xfrm flipH="true" flipV="false" rot="0">
              <a:off x="2662471" y="2796632"/>
              <a:ext cx="694982" cy="1357026"/>
            </a:xfrm>
            <a:custGeom>
              <a:avLst/>
              <a:gdLst/>
              <a:ahLst/>
              <a:cxnLst/>
              <a:rect r="r" b="b" t="t" l="l"/>
              <a:pathLst>
                <a:path h="1357026" w="694982">
                  <a:moveTo>
                    <a:pt x="694982" y="0"/>
                  </a:moveTo>
                  <a:lnTo>
                    <a:pt x="0" y="0"/>
                  </a:lnTo>
                  <a:lnTo>
                    <a:pt x="0" y="1357026"/>
                  </a:lnTo>
                  <a:lnTo>
                    <a:pt x="694982" y="1357026"/>
                  </a:lnTo>
                  <a:lnTo>
                    <a:pt x="694982" y="0"/>
                  </a:lnTo>
                  <a:close/>
                </a:path>
              </a:pathLst>
            </a:custGeom>
            <a:blipFill>
              <a:blip r:embed="rId4"/>
              <a:stretch>
                <a:fillRect l="0" t="0" r="0" b="0"/>
              </a:stretch>
            </a:blipFill>
          </p:spPr>
        </p:sp>
        <p:sp>
          <p:nvSpPr>
            <p:cNvPr name="Freeform 50" id="50"/>
            <p:cNvSpPr/>
            <p:nvPr/>
          </p:nvSpPr>
          <p:spPr>
            <a:xfrm flipH="false" flipV="false" rot="0">
              <a:off x="269477" y="1754529"/>
              <a:ext cx="2392994" cy="2306248"/>
            </a:xfrm>
            <a:custGeom>
              <a:avLst/>
              <a:gdLst/>
              <a:ahLst/>
              <a:cxnLst/>
              <a:rect r="r" b="b" t="t" l="l"/>
              <a:pathLst>
                <a:path h="2306248" w="2392994">
                  <a:moveTo>
                    <a:pt x="0" y="0"/>
                  </a:moveTo>
                  <a:lnTo>
                    <a:pt x="2392994" y="0"/>
                  </a:lnTo>
                  <a:lnTo>
                    <a:pt x="2392994" y="2306247"/>
                  </a:lnTo>
                  <a:lnTo>
                    <a:pt x="0" y="2306247"/>
                  </a:lnTo>
                  <a:lnTo>
                    <a:pt x="0" y="0"/>
                  </a:lnTo>
                  <a:close/>
                </a:path>
              </a:pathLst>
            </a:custGeom>
            <a:blipFill>
              <a:blip r:embed="rId36"/>
              <a:stretch>
                <a:fillRect l="0" t="0" r="0" b="0"/>
              </a:stretch>
            </a:blipFill>
          </p:spPr>
        </p:sp>
        <p:sp>
          <p:nvSpPr>
            <p:cNvPr name="Freeform 51" id="51"/>
            <p:cNvSpPr/>
            <p:nvPr/>
          </p:nvSpPr>
          <p:spPr>
            <a:xfrm flipH="false" flipV="false" rot="0">
              <a:off x="1655357" y="2796632"/>
              <a:ext cx="647414" cy="1264145"/>
            </a:xfrm>
            <a:custGeom>
              <a:avLst/>
              <a:gdLst/>
              <a:ahLst/>
              <a:cxnLst/>
              <a:rect r="r" b="b" t="t" l="l"/>
              <a:pathLst>
                <a:path h="1264145" w="647414">
                  <a:moveTo>
                    <a:pt x="0" y="0"/>
                  </a:moveTo>
                  <a:lnTo>
                    <a:pt x="647414" y="0"/>
                  </a:lnTo>
                  <a:lnTo>
                    <a:pt x="647414" y="1264144"/>
                  </a:lnTo>
                  <a:lnTo>
                    <a:pt x="0" y="1264144"/>
                  </a:lnTo>
                  <a:lnTo>
                    <a:pt x="0" y="0"/>
                  </a:lnTo>
                  <a:close/>
                </a:path>
              </a:pathLst>
            </a:custGeom>
            <a:blipFill>
              <a:blip r:embed="rId4"/>
              <a:stretch>
                <a:fillRect l="0" t="0" r="0" b="0"/>
              </a:stretch>
            </a:blipFill>
          </p:spPr>
        </p:sp>
        <p:sp>
          <p:nvSpPr>
            <p:cNvPr name="Freeform 52" id="52"/>
            <p:cNvSpPr/>
            <p:nvPr/>
          </p:nvSpPr>
          <p:spPr>
            <a:xfrm flipH="true" flipV="false" rot="0">
              <a:off x="2124799" y="3322989"/>
              <a:ext cx="607578" cy="830669"/>
            </a:xfrm>
            <a:custGeom>
              <a:avLst/>
              <a:gdLst/>
              <a:ahLst/>
              <a:cxnLst/>
              <a:rect r="r" b="b" t="t" l="l"/>
              <a:pathLst>
                <a:path h="830669" w="607578">
                  <a:moveTo>
                    <a:pt x="607579" y="0"/>
                  </a:moveTo>
                  <a:lnTo>
                    <a:pt x="0" y="0"/>
                  </a:lnTo>
                  <a:lnTo>
                    <a:pt x="0" y="830669"/>
                  </a:lnTo>
                  <a:lnTo>
                    <a:pt x="607579" y="830669"/>
                  </a:lnTo>
                  <a:lnTo>
                    <a:pt x="607579" y="0"/>
                  </a:lnTo>
                  <a:close/>
                </a:path>
              </a:pathLst>
            </a:custGeom>
            <a:blipFill>
              <a:blip r:embed="rId37"/>
              <a:stretch>
                <a:fillRect l="-551" t="-1977" r="-551" b="0"/>
              </a:stretch>
            </a:blipFill>
          </p:spPr>
        </p:sp>
      </p:grpSp>
      <p:sp>
        <p:nvSpPr>
          <p:cNvPr name="Freeform 53" id="53"/>
          <p:cNvSpPr/>
          <p:nvPr/>
        </p:nvSpPr>
        <p:spPr>
          <a:xfrm flipH="false" flipV="false" rot="3609575">
            <a:off x="5810590" y="8146181"/>
            <a:ext cx="258891" cy="448297"/>
          </a:xfrm>
          <a:custGeom>
            <a:avLst/>
            <a:gdLst/>
            <a:ahLst/>
            <a:cxnLst/>
            <a:rect r="r" b="b" t="t" l="l"/>
            <a:pathLst>
              <a:path h="448297" w="258891">
                <a:moveTo>
                  <a:pt x="0" y="0"/>
                </a:moveTo>
                <a:lnTo>
                  <a:pt x="258892" y="0"/>
                </a:lnTo>
                <a:lnTo>
                  <a:pt x="258892" y="448297"/>
                </a:lnTo>
                <a:lnTo>
                  <a:pt x="0" y="448297"/>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54" id="54"/>
          <p:cNvSpPr/>
          <p:nvPr/>
        </p:nvSpPr>
        <p:spPr>
          <a:xfrm flipH="true" flipV="false" rot="0">
            <a:off x="7770501" y="7697929"/>
            <a:ext cx="1609954" cy="2220140"/>
          </a:xfrm>
          <a:custGeom>
            <a:avLst/>
            <a:gdLst/>
            <a:ahLst/>
            <a:cxnLst/>
            <a:rect r="r" b="b" t="t" l="l"/>
            <a:pathLst>
              <a:path h="2220140" w="1609954">
                <a:moveTo>
                  <a:pt x="1609954" y="0"/>
                </a:moveTo>
                <a:lnTo>
                  <a:pt x="0" y="0"/>
                </a:lnTo>
                <a:lnTo>
                  <a:pt x="0" y="2220140"/>
                </a:lnTo>
                <a:lnTo>
                  <a:pt x="1609954" y="2220140"/>
                </a:lnTo>
                <a:lnTo>
                  <a:pt x="1609954" y="0"/>
                </a:lnTo>
                <a:close/>
              </a:path>
            </a:pathLst>
          </a:custGeom>
          <a:blipFill>
            <a:blip r:embed="rId37"/>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645980" y="379723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8" id="8"/>
          <p:cNvSpPr/>
          <p:nvPr/>
        </p:nvSpPr>
        <p:spPr>
          <a:xfrm flipH="true" flipV="false" rot="-1856413">
            <a:off x="3305191" y="4314413"/>
            <a:ext cx="3558106" cy="2469679"/>
          </a:xfrm>
          <a:custGeom>
            <a:avLst/>
            <a:gdLst/>
            <a:ahLst/>
            <a:cxnLst/>
            <a:rect r="r" b="b" t="t" l="l"/>
            <a:pathLst>
              <a:path h="2469679" w="3558106">
                <a:moveTo>
                  <a:pt x="3558106" y="0"/>
                </a:moveTo>
                <a:lnTo>
                  <a:pt x="0" y="0"/>
                </a:lnTo>
                <a:lnTo>
                  <a:pt x="0" y="2469679"/>
                </a:lnTo>
                <a:lnTo>
                  <a:pt x="3558106" y="2469679"/>
                </a:lnTo>
                <a:lnTo>
                  <a:pt x="355810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886196" y="866775"/>
            <a:ext cx="10633101"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Penguin was so pleased with what Smartie had done, they sang a special song together, to help remind him of his sensible decision, so that he would continue to ask for help in the future. </a:t>
            </a:r>
          </a:p>
        </p:txBody>
      </p:sp>
      <p:sp>
        <p:nvSpPr>
          <p:cNvPr name="TextBox 10" id="10"/>
          <p:cNvSpPr txBox="true"/>
          <p:nvPr/>
        </p:nvSpPr>
        <p:spPr>
          <a:xfrm rot="0">
            <a:off x="3777040" y="4801743"/>
            <a:ext cx="3148367" cy="1451037"/>
          </a:xfrm>
          <a:prstGeom prst="rect">
            <a:avLst/>
          </a:prstGeom>
        </p:spPr>
        <p:txBody>
          <a:bodyPr anchor="t" rtlCol="false" tIns="0" lIns="0" bIns="0" rIns="0">
            <a:spAutoFit/>
          </a:bodyPr>
          <a:lstStyle/>
          <a:p>
            <a:pPr algn="ctr">
              <a:lnSpc>
                <a:spcPts val="5445"/>
              </a:lnSpc>
              <a:spcBef>
                <a:spcPct val="0"/>
              </a:spcBef>
            </a:pPr>
            <a:r>
              <a:rPr lang="en-US" sz="3889">
                <a:solidFill>
                  <a:srgbClr val="000000"/>
                </a:solidFill>
                <a:latin typeface="Mark Pro 1"/>
              </a:rPr>
              <a:t>Sing with me! </a:t>
            </a:r>
          </a:p>
        </p:txBody>
      </p:sp>
      <p:sp>
        <p:nvSpPr>
          <p:cNvPr name="Freeform 11" id="11"/>
          <p:cNvSpPr/>
          <p:nvPr/>
        </p:nvSpPr>
        <p:spPr>
          <a:xfrm flipH="false" flipV="false" rot="0">
            <a:off x="1101929" y="5143500"/>
            <a:ext cx="2675111" cy="5223439"/>
          </a:xfrm>
          <a:custGeom>
            <a:avLst/>
            <a:gdLst/>
            <a:ahLst/>
            <a:cxnLst/>
            <a:rect r="r" b="b" t="t" l="l"/>
            <a:pathLst>
              <a:path h="5223439" w="2675111">
                <a:moveTo>
                  <a:pt x="0" y="0"/>
                </a:moveTo>
                <a:lnTo>
                  <a:pt x="2675111" y="0"/>
                </a:lnTo>
                <a:lnTo>
                  <a:pt x="2675111" y="5223439"/>
                </a:lnTo>
                <a:lnTo>
                  <a:pt x="0" y="5223439"/>
                </a:lnTo>
                <a:lnTo>
                  <a:pt x="0" y="0"/>
                </a:lnTo>
                <a:close/>
              </a:path>
            </a:pathLst>
          </a:custGeom>
          <a:blipFill>
            <a:blip r:embed="rId7"/>
            <a:stretch>
              <a:fillRect l="0" t="0" r="0" b="0"/>
            </a:stretch>
          </a:blipFill>
        </p:spPr>
      </p:sp>
      <p:sp>
        <p:nvSpPr>
          <p:cNvPr name="Freeform 12" id="12"/>
          <p:cNvSpPr/>
          <p:nvPr/>
        </p:nvSpPr>
        <p:spPr>
          <a:xfrm flipH="false" flipV="false" rot="-946506">
            <a:off x="2061464" y="5153385"/>
            <a:ext cx="756043" cy="434724"/>
          </a:xfrm>
          <a:custGeom>
            <a:avLst/>
            <a:gdLst/>
            <a:ahLst/>
            <a:cxnLst/>
            <a:rect r="r" b="b" t="t" l="l"/>
            <a:pathLst>
              <a:path h="434724" w="756043">
                <a:moveTo>
                  <a:pt x="0" y="0"/>
                </a:moveTo>
                <a:lnTo>
                  <a:pt x="756042" y="0"/>
                </a:lnTo>
                <a:lnTo>
                  <a:pt x="756042" y="434724"/>
                </a:lnTo>
                <a:lnTo>
                  <a:pt x="0" y="4347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638977">
            <a:off x="7412530" y="3944624"/>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10">
              <a:extLst>
                <a:ext uri="{96DAC541-7B7A-43D3-8B79-37D633B846F1}">
                  <asvg:svgBlip xmlns:asvg="http://schemas.microsoft.com/office/drawing/2016/SVG/main" r:embed="rId11"/>
                </a:ext>
              </a:extLst>
            </a:blip>
            <a:stretch>
              <a:fillRect l="-96795" t="0" r="-204039" b="0"/>
            </a:stretch>
          </a:blipFill>
        </p:spPr>
      </p:sp>
      <p:sp>
        <p:nvSpPr>
          <p:cNvPr name="Freeform 14" id="14"/>
          <p:cNvSpPr/>
          <p:nvPr/>
        </p:nvSpPr>
        <p:spPr>
          <a:xfrm flipH="false" flipV="false" rot="-460102">
            <a:off x="8235193" y="4223386"/>
            <a:ext cx="1161495" cy="1508878"/>
          </a:xfrm>
          <a:custGeom>
            <a:avLst/>
            <a:gdLst/>
            <a:ahLst/>
            <a:cxnLst/>
            <a:rect r="r" b="b" t="t" l="l"/>
            <a:pathLst>
              <a:path h="1508878" w="1161495">
                <a:moveTo>
                  <a:pt x="0" y="0"/>
                </a:moveTo>
                <a:lnTo>
                  <a:pt x="1161495" y="0"/>
                </a:lnTo>
                <a:lnTo>
                  <a:pt x="1161495" y="1508879"/>
                </a:lnTo>
                <a:lnTo>
                  <a:pt x="0" y="1508879"/>
                </a:lnTo>
                <a:lnTo>
                  <a:pt x="0" y="0"/>
                </a:lnTo>
                <a:close/>
              </a:path>
            </a:pathLst>
          </a:custGeom>
          <a:blipFill>
            <a:blip r:embed="rId10">
              <a:extLst>
                <a:ext uri="{96DAC541-7B7A-43D3-8B79-37D633B846F1}">
                  <asvg:svgBlip xmlns:asvg="http://schemas.microsoft.com/office/drawing/2016/SVG/main" r:embed="rId11"/>
                </a:ext>
              </a:extLst>
            </a:blip>
            <a:stretch>
              <a:fillRect l="-304383" t="0" r="0" b="0"/>
            </a:stretch>
          </a:blipFill>
        </p:spPr>
      </p:sp>
      <p:sp>
        <p:nvSpPr>
          <p:cNvPr name="Freeform 15" id="15"/>
          <p:cNvSpPr/>
          <p:nvPr/>
        </p:nvSpPr>
        <p:spPr>
          <a:xfrm flipH="false" flipV="false" rot="109335">
            <a:off x="9611745" y="4572209"/>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392326">
            <a:off x="10172127" y="3823687"/>
            <a:ext cx="1505012" cy="1364671"/>
          </a:xfrm>
          <a:custGeom>
            <a:avLst/>
            <a:gdLst/>
            <a:ahLst/>
            <a:cxnLst/>
            <a:rect r="r" b="b" t="t" l="l"/>
            <a:pathLst>
              <a:path h="1364671" w="1505012">
                <a:moveTo>
                  <a:pt x="0" y="0"/>
                </a:moveTo>
                <a:lnTo>
                  <a:pt x="1505011" y="0"/>
                </a:lnTo>
                <a:lnTo>
                  <a:pt x="1505011" y="1364671"/>
                </a:lnTo>
                <a:lnTo>
                  <a:pt x="0" y="1364671"/>
                </a:lnTo>
                <a:lnTo>
                  <a:pt x="0" y="0"/>
                </a:lnTo>
                <a:close/>
              </a:path>
            </a:pathLst>
          </a:custGeom>
          <a:blipFill>
            <a:blip r:embed="rId10">
              <a:extLst>
                <a:ext uri="{96DAC541-7B7A-43D3-8B79-37D633B846F1}">
                  <asvg:svgBlip xmlns:asvg="http://schemas.microsoft.com/office/drawing/2016/SVG/main" r:embed="rId11"/>
                </a:ext>
              </a:extLst>
            </a:blip>
            <a:stretch>
              <a:fillRect l="-113419" t="0" r="-69204" b="0"/>
            </a:stretch>
          </a:blipFill>
        </p:spPr>
      </p:sp>
      <p:sp>
        <p:nvSpPr>
          <p:cNvPr name="Freeform 17" id="17"/>
          <p:cNvSpPr/>
          <p:nvPr/>
        </p:nvSpPr>
        <p:spPr>
          <a:xfrm flipH="false" flipV="false" rot="449161">
            <a:off x="11617049" y="3327707"/>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10">
              <a:extLst>
                <a:ext uri="{96DAC541-7B7A-43D3-8B79-37D633B846F1}">
                  <asvg:svgBlip xmlns:asvg="http://schemas.microsoft.com/office/drawing/2016/SVG/main" r:embed="rId11"/>
                </a:ext>
              </a:extLst>
            </a:blip>
            <a:stretch>
              <a:fillRect l="-231789" t="0" r="-350965" b="0"/>
            </a:stretch>
          </a:blipFill>
        </p:spPr>
      </p:sp>
      <p:sp>
        <p:nvSpPr>
          <p:cNvPr name="Freeform 18" id="18"/>
          <p:cNvSpPr/>
          <p:nvPr/>
        </p:nvSpPr>
        <p:spPr>
          <a:xfrm flipH="false" flipV="false" rot="449161">
            <a:off x="6646096" y="3831274"/>
            <a:ext cx="584169" cy="1279625"/>
          </a:xfrm>
          <a:custGeom>
            <a:avLst/>
            <a:gdLst/>
            <a:ahLst/>
            <a:cxnLst/>
            <a:rect r="r" b="b" t="t" l="l"/>
            <a:pathLst>
              <a:path h="1279625" w="584169">
                <a:moveTo>
                  <a:pt x="0" y="0"/>
                </a:moveTo>
                <a:lnTo>
                  <a:pt x="584169" y="0"/>
                </a:lnTo>
                <a:lnTo>
                  <a:pt x="584169" y="1279625"/>
                </a:lnTo>
                <a:lnTo>
                  <a:pt x="0" y="1279625"/>
                </a:lnTo>
                <a:lnTo>
                  <a:pt x="0" y="0"/>
                </a:lnTo>
                <a:close/>
              </a:path>
            </a:pathLst>
          </a:custGeom>
          <a:blipFill>
            <a:blip r:embed="rId10">
              <a:extLst>
                <a:ext uri="{96DAC541-7B7A-43D3-8B79-37D633B846F1}">
                  <asvg:svgBlip xmlns:asvg="http://schemas.microsoft.com/office/drawing/2016/SVG/main" r:embed="rId11"/>
                </a:ext>
              </a:extLst>
            </a:blip>
            <a:stretch>
              <a:fillRect l="-231789" t="0" r="-350965" b="0"/>
            </a:stretch>
          </a:blipFill>
        </p:spPr>
      </p:sp>
      <p:grpSp>
        <p:nvGrpSpPr>
          <p:cNvPr name="Group 19" id="19"/>
          <p:cNvGrpSpPr/>
          <p:nvPr/>
        </p:nvGrpSpPr>
        <p:grpSpPr>
          <a:xfrm rot="0">
            <a:off x="12358560" y="1901416"/>
            <a:ext cx="7280732" cy="7922310"/>
            <a:chOff x="0" y="0"/>
            <a:chExt cx="9707643" cy="10563080"/>
          </a:xfrm>
        </p:grpSpPr>
        <p:sp>
          <p:nvSpPr>
            <p:cNvPr name="Freeform 20" id="20"/>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4">
                <a:extLst>
                  <a:ext uri="{96DAC541-7B7A-43D3-8B79-37D633B846F1}">
                    <asvg:svgBlip xmlns:asvg="http://schemas.microsoft.com/office/drawing/2016/SVG/main" r:embed="rId15"/>
                  </a:ext>
                </a:extLst>
              </a:blip>
              <a:stretch>
                <a:fillRect l="0" t="-3377" r="0" b="0"/>
              </a:stretch>
            </a:blipFill>
          </p:spPr>
        </p:sp>
        <p:sp>
          <p:nvSpPr>
            <p:cNvPr name="Freeform 23" id="23"/>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6"/>
              <a:stretch>
                <a:fillRect l="0" t="0" r="0" b="0"/>
              </a:stretch>
            </a:blipFill>
          </p:spPr>
        </p:sp>
        <p:sp>
          <p:nvSpPr>
            <p:cNvPr name="Freeform 24" id="24"/>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5" id="25"/>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
        <p:nvSpPr>
          <p:cNvPr name="Freeform 26" id="26"/>
          <p:cNvSpPr/>
          <p:nvPr/>
        </p:nvSpPr>
        <p:spPr>
          <a:xfrm flipH="false" flipV="false" rot="0">
            <a:off x="11970118" y="1627802"/>
            <a:ext cx="692566" cy="1660497"/>
          </a:xfrm>
          <a:custGeom>
            <a:avLst/>
            <a:gdLst/>
            <a:ahLst/>
            <a:cxnLst/>
            <a:rect r="r" b="b" t="t" l="l"/>
            <a:pathLst>
              <a:path h="1660497" w="692566">
                <a:moveTo>
                  <a:pt x="0" y="0"/>
                </a:moveTo>
                <a:lnTo>
                  <a:pt x="692565" y="0"/>
                </a:lnTo>
                <a:lnTo>
                  <a:pt x="692565" y="1660498"/>
                </a:lnTo>
                <a:lnTo>
                  <a:pt x="0" y="166049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47361" y="870008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539585" y="-10168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7" id="7"/>
          <p:cNvSpPr txBox="true"/>
          <p:nvPr/>
        </p:nvSpPr>
        <p:spPr>
          <a:xfrm rot="0">
            <a:off x="1028700" y="1413177"/>
            <a:ext cx="11027700"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Penguin closed the advert that had popped up and Smartie continued to play on his tablet. </a:t>
            </a:r>
          </a:p>
        </p:txBody>
      </p:sp>
      <p:sp>
        <p:nvSpPr>
          <p:cNvPr name="Freeform 8" id="8"/>
          <p:cNvSpPr/>
          <p:nvPr/>
        </p:nvSpPr>
        <p:spPr>
          <a:xfrm flipH="false" flipV="false" rot="0">
            <a:off x="3748858" y="40077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889878" y="4084114"/>
            <a:ext cx="2766930" cy="5402726"/>
          </a:xfrm>
          <a:custGeom>
            <a:avLst/>
            <a:gdLst/>
            <a:ahLst/>
            <a:cxnLst/>
            <a:rect r="r" b="b" t="t" l="l"/>
            <a:pathLst>
              <a:path h="5402726" w="2766930">
                <a:moveTo>
                  <a:pt x="0" y="0"/>
                </a:moveTo>
                <a:lnTo>
                  <a:pt x="2766930" y="0"/>
                </a:lnTo>
                <a:lnTo>
                  <a:pt x="2766930" y="5402726"/>
                </a:lnTo>
                <a:lnTo>
                  <a:pt x="0" y="5402726"/>
                </a:lnTo>
                <a:lnTo>
                  <a:pt x="0" y="0"/>
                </a:lnTo>
                <a:close/>
              </a:path>
            </a:pathLst>
          </a:custGeom>
          <a:blipFill>
            <a:blip r:embed="rId5"/>
            <a:stretch>
              <a:fillRect l="0" t="0" r="0" b="0"/>
            </a:stretch>
          </a:blipFill>
        </p:spPr>
      </p:sp>
      <p:sp>
        <p:nvSpPr>
          <p:cNvPr name="Freeform 10" id="10"/>
          <p:cNvSpPr/>
          <p:nvPr/>
        </p:nvSpPr>
        <p:spPr>
          <a:xfrm flipH="false" flipV="false" rot="-882560">
            <a:off x="4956727" y="4158541"/>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2217085">
            <a:off x="6473253" y="6552500"/>
            <a:ext cx="1569796" cy="1069683"/>
            <a:chOff x="0" y="0"/>
            <a:chExt cx="2093062" cy="1426244"/>
          </a:xfrm>
        </p:grpSpPr>
        <p:sp>
          <p:nvSpPr>
            <p:cNvPr name="Freeform 12" id="12"/>
            <p:cNvSpPr/>
            <p:nvPr/>
          </p:nvSpPr>
          <p:spPr>
            <a:xfrm flipH="false" flipV="false" rot="0">
              <a:off x="113385" y="16563"/>
              <a:ext cx="1357721" cy="529511"/>
            </a:xfrm>
            <a:custGeom>
              <a:avLst/>
              <a:gdLst/>
              <a:ahLst/>
              <a:cxnLst/>
              <a:rect r="r" b="b" t="t" l="l"/>
              <a:pathLst>
                <a:path h="529511" w="1357721">
                  <a:moveTo>
                    <a:pt x="0" y="0"/>
                  </a:moveTo>
                  <a:lnTo>
                    <a:pt x="1357720" y="0"/>
                  </a:lnTo>
                  <a:lnTo>
                    <a:pt x="1357720" y="529511"/>
                  </a:lnTo>
                  <a:lnTo>
                    <a:pt x="0" y="52951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71240" y="574728"/>
              <a:ext cx="1049873" cy="409450"/>
            </a:xfrm>
            <a:custGeom>
              <a:avLst/>
              <a:gdLst/>
              <a:ahLst/>
              <a:cxnLst/>
              <a:rect r="r" b="b" t="t" l="l"/>
              <a:pathLst>
                <a:path h="409450" w="1049873">
                  <a:moveTo>
                    <a:pt x="0" y="0"/>
                  </a:moveTo>
                  <a:lnTo>
                    <a:pt x="1049873" y="0"/>
                  </a:lnTo>
                  <a:lnTo>
                    <a:pt x="1049873" y="409450"/>
                  </a:lnTo>
                  <a:lnTo>
                    <a:pt x="0" y="40945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41229" y="45402"/>
              <a:ext cx="1886198" cy="1302528"/>
            </a:xfrm>
            <a:custGeom>
              <a:avLst/>
              <a:gdLst/>
              <a:ahLst/>
              <a:cxnLst/>
              <a:rect r="r" b="b" t="t" l="l"/>
              <a:pathLst>
                <a:path h="1302528" w="1886198">
                  <a:moveTo>
                    <a:pt x="0" y="0"/>
                  </a:moveTo>
                  <a:lnTo>
                    <a:pt x="1886198" y="0"/>
                  </a:lnTo>
                  <a:lnTo>
                    <a:pt x="1886198" y="1302528"/>
                  </a:lnTo>
                  <a:lnTo>
                    <a:pt x="0" y="1302528"/>
                  </a:lnTo>
                  <a:lnTo>
                    <a:pt x="0" y="0"/>
                  </a:lnTo>
                  <a:close/>
                </a:path>
              </a:pathLst>
            </a:custGeom>
            <a:blipFill>
              <a:blip r:embed="rId8">
                <a:extLst>
                  <a:ext uri="{96DAC541-7B7A-43D3-8B79-37D633B846F1}">
                    <asvg:svgBlip xmlns:asvg="http://schemas.microsoft.com/office/drawing/2016/SVG/main" r:embed="rId9"/>
                  </a:ext>
                </a:extLst>
              </a:blip>
              <a:stretch>
                <a:fillRect l="-16157" t="0" r="-31384" b="-113655"/>
              </a:stretch>
            </a:blipFill>
          </p:spPr>
        </p:sp>
        <p:sp>
          <p:nvSpPr>
            <p:cNvPr name="Freeform 15" id="15"/>
            <p:cNvSpPr/>
            <p:nvPr/>
          </p:nvSpPr>
          <p:spPr>
            <a:xfrm flipH="false" flipV="false" rot="0">
              <a:off x="779559" y="1127843"/>
              <a:ext cx="40450" cy="40450"/>
            </a:xfrm>
            <a:custGeom>
              <a:avLst/>
              <a:gdLst/>
              <a:ahLst/>
              <a:cxnLst/>
              <a:rect r="r" b="b" t="t" l="l"/>
              <a:pathLst>
                <a:path h="40450" w="40450">
                  <a:moveTo>
                    <a:pt x="0" y="0"/>
                  </a:moveTo>
                  <a:lnTo>
                    <a:pt x="40450" y="0"/>
                  </a:lnTo>
                  <a:lnTo>
                    <a:pt x="40450" y="40450"/>
                  </a:lnTo>
                  <a:lnTo>
                    <a:pt x="0" y="404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832910" y="1167499"/>
              <a:ext cx="26756" cy="26756"/>
            </a:xfrm>
            <a:custGeom>
              <a:avLst/>
              <a:gdLst/>
              <a:ahLst/>
              <a:cxnLst/>
              <a:rect r="r" b="b" t="t" l="l"/>
              <a:pathLst>
                <a:path h="26756" w="26756">
                  <a:moveTo>
                    <a:pt x="0" y="0"/>
                  </a:moveTo>
                  <a:lnTo>
                    <a:pt x="26756" y="0"/>
                  </a:lnTo>
                  <a:lnTo>
                    <a:pt x="26756" y="26756"/>
                  </a:lnTo>
                  <a:lnTo>
                    <a:pt x="0" y="267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779559" y="1194255"/>
              <a:ext cx="20225" cy="20225"/>
            </a:xfrm>
            <a:custGeom>
              <a:avLst/>
              <a:gdLst/>
              <a:ahLst/>
              <a:cxnLst/>
              <a:rect r="r" b="b" t="t" l="l"/>
              <a:pathLst>
                <a:path h="20225" w="20225">
                  <a:moveTo>
                    <a:pt x="0" y="0"/>
                  </a:moveTo>
                  <a:lnTo>
                    <a:pt x="20225" y="0"/>
                  </a:lnTo>
                  <a:lnTo>
                    <a:pt x="20225" y="20225"/>
                  </a:lnTo>
                  <a:lnTo>
                    <a:pt x="0" y="202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734137" y="1168293"/>
              <a:ext cx="30337" cy="30337"/>
            </a:xfrm>
            <a:custGeom>
              <a:avLst/>
              <a:gdLst/>
              <a:ahLst/>
              <a:cxnLst/>
              <a:rect r="r" b="b" t="t" l="l"/>
              <a:pathLst>
                <a:path h="30337" w="30337">
                  <a:moveTo>
                    <a:pt x="0" y="0"/>
                  </a:moveTo>
                  <a:lnTo>
                    <a:pt x="30337" y="0"/>
                  </a:lnTo>
                  <a:lnTo>
                    <a:pt x="30337" y="30337"/>
                  </a:lnTo>
                  <a:lnTo>
                    <a:pt x="0" y="303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734137" y="1226889"/>
              <a:ext cx="40450" cy="40450"/>
            </a:xfrm>
            <a:custGeom>
              <a:avLst/>
              <a:gdLst/>
              <a:ahLst/>
              <a:cxnLst/>
              <a:rect r="r" b="b" t="t" l="l"/>
              <a:pathLst>
                <a:path h="40450" w="40450">
                  <a:moveTo>
                    <a:pt x="0" y="0"/>
                  </a:moveTo>
                  <a:lnTo>
                    <a:pt x="40450" y="0"/>
                  </a:lnTo>
                  <a:lnTo>
                    <a:pt x="40450" y="40450"/>
                  </a:lnTo>
                  <a:lnTo>
                    <a:pt x="0" y="404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0" id="20"/>
            <p:cNvGrpSpPr/>
            <p:nvPr/>
          </p:nvGrpSpPr>
          <p:grpSpPr>
            <a:xfrm rot="0">
              <a:off x="141229" y="45402"/>
              <a:ext cx="1886198" cy="193817"/>
              <a:chOff x="0" y="0"/>
              <a:chExt cx="1909110" cy="196171"/>
            </a:xfrm>
          </p:grpSpPr>
          <p:sp>
            <p:nvSpPr>
              <p:cNvPr name="Freeform 21" id="21"/>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2" id="22"/>
              <p:cNvSpPr txBox="true"/>
              <p:nvPr/>
            </p:nvSpPr>
            <p:spPr>
              <a:xfrm>
                <a:off x="0" y="-38100"/>
                <a:ext cx="1909110" cy="234271"/>
              </a:xfrm>
              <a:prstGeom prst="rect">
                <a:avLst/>
              </a:prstGeom>
            </p:spPr>
            <p:txBody>
              <a:bodyPr anchor="ctr" rtlCol="false" tIns="39282" lIns="39282" bIns="39282" rIns="39282"/>
              <a:lstStyle/>
              <a:p>
                <a:pPr algn="ctr">
                  <a:lnSpc>
                    <a:spcPts val="2659"/>
                  </a:lnSpc>
                  <a:spcBef>
                    <a:spcPct val="0"/>
                  </a:spcBef>
                </a:pPr>
              </a:p>
            </p:txBody>
          </p:sp>
        </p:grpSp>
        <p:sp>
          <p:nvSpPr>
            <p:cNvPr name="Freeform 23" id="23"/>
            <p:cNvSpPr/>
            <p:nvPr/>
          </p:nvSpPr>
          <p:spPr>
            <a:xfrm flipH="false" flipV="false" rot="0">
              <a:off x="1758755" y="75071"/>
              <a:ext cx="116689" cy="129654"/>
            </a:xfrm>
            <a:custGeom>
              <a:avLst/>
              <a:gdLst/>
              <a:ahLst/>
              <a:cxnLst/>
              <a:rect r="r" b="b" t="t" l="l"/>
              <a:pathLst>
                <a:path h="129654" w="116689">
                  <a:moveTo>
                    <a:pt x="0" y="0"/>
                  </a:moveTo>
                  <a:lnTo>
                    <a:pt x="116689" y="0"/>
                  </a:lnTo>
                  <a:lnTo>
                    <a:pt x="116689" y="129654"/>
                  </a:lnTo>
                  <a:lnTo>
                    <a:pt x="0" y="129654"/>
                  </a:lnTo>
                  <a:lnTo>
                    <a:pt x="0" y="0"/>
                  </a:lnTo>
                  <a:close/>
                </a:path>
              </a:pathLst>
            </a:custGeom>
            <a:blipFill>
              <a:blip r:embed="rId12"/>
              <a:stretch>
                <a:fillRect l="0" t="0" r="0" b="0"/>
              </a:stretch>
            </a:blipFill>
          </p:spPr>
        </p:sp>
        <p:sp>
          <p:nvSpPr>
            <p:cNvPr name="Freeform 24" id="24"/>
            <p:cNvSpPr/>
            <p:nvPr/>
          </p:nvSpPr>
          <p:spPr>
            <a:xfrm flipH="false" flipV="false" rot="0">
              <a:off x="1612680" y="62922"/>
              <a:ext cx="121656" cy="144399"/>
            </a:xfrm>
            <a:custGeom>
              <a:avLst/>
              <a:gdLst/>
              <a:ahLst/>
              <a:cxnLst/>
              <a:rect r="r" b="b" t="t" l="l"/>
              <a:pathLst>
                <a:path h="144399" w="121656">
                  <a:moveTo>
                    <a:pt x="0" y="0"/>
                  </a:moveTo>
                  <a:lnTo>
                    <a:pt x="121656" y="0"/>
                  </a:lnTo>
                  <a:lnTo>
                    <a:pt x="121656" y="144399"/>
                  </a:lnTo>
                  <a:lnTo>
                    <a:pt x="0" y="144399"/>
                  </a:lnTo>
                  <a:lnTo>
                    <a:pt x="0" y="0"/>
                  </a:lnTo>
                  <a:close/>
                </a:path>
              </a:pathLst>
            </a:custGeom>
            <a:blipFill>
              <a:blip r:embed="rId13"/>
              <a:stretch>
                <a:fillRect l="0" t="0" r="0" b="0"/>
              </a:stretch>
            </a:blipFill>
          </p:spPr>
        </p:sp>
        <p:grpSp>
          <p:nvGrpSpPr>
            <p:cNvPr name="Group 25" id="25"/>
            <p:cNvGrpSpPr/>
            <p:nvPr/>
          </p:nvGrpSpPr>
          <p:grpSpPr>
            <a:xfrm rot="0">
              <a:off x="1815393" y="75071"/>
              <a:ext cx="60050" cy="60050"/>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27" id="27"/>
              <p:cNvSpPr txBox="true"/>
              <p:nvPr/>
            </p:nvSpPr>
            <p:spPr>
              <a:xfrm>
                <a:off x="76200" y="38100"/>
                <a:ext cx="660400" cy="698500"/>
              </a:xfrm>
              <a:prstGeom prst="rect">
                <a:avLst/>
              </a:prstGeom>
            </p:spPr>
            <p:txBody>
              <a:bodyPr anchor="ctr" rtlCol="false" tIns="39282" lIns="39282" bIns="39282" rIns="39282"/>
              <a:lstStyle/>
              <a:p>
                <a:pPr algn="ctr">
                  <a:lnSpc>
                    <a:spcPts val="2659"/>
                  </a:lnSpc>
                </a:pPr>
              </a:p>
            </p:txBody>
          </p:sp>
        </p:grpSp>
        <p:sp>
          <p:nvSpPr>
            <p:cNvPr name="TextBox 28" id="28"/>
            <p:cNvSpPr txBox="true"/>
            <p:nvPr/>
          </p:nvSpPr>
          <p:spPr>
            <a:xfrm rot="0">
              <a:off x="200465" y="88690"/>
              <a:ext cx="991423" cy="116766"/>
            </a:xfrm>
            <a:prstGeom prst="rect">
              <a:avLst/>
            </a:prstGeom>
          </p:spPr>
          <p:txBody>
            <a:bodyPr anchor="t" rtlCol="false" tIns="0" lIns="0" bIns="0" rIns="0">
              <a:spAutoFit/>
            </a:bodyPr>
            <a:lstStyle/>
            <a:p>
              <a:pPr algn="ctr">
                <a:lnSpc>
                  <a:spcPts val="574"/>
                </a:lnSpc>
              </a:pPr>
              <a:r>
                <a:rPr lang="en-US" sz="624" spc="43">
                  <a:solidFill>
                    <a:srgbClr val="FFFFFF"/>
                  </a:solidFill>
                  <a:latin typeface="SCR-N Seven Bold"/>
                </a:rPr>
                <a:t>SNOWCRAFT</a:t>
              </a:r>
            </a:p>
          </p:txBody>
        </p:sp>
        <p:sp>
          <p:nvSpPr>
            <p:cNvPr name="Freeform 29" id="29"/>
            <p:cNvSpPr/>
            <p:nvPr/>
          </p:nvSpPr>
          <p:spPr>
            <a:xfrm flipH="false" flipV="false" rot="0">
              <a:off x="1153468" y="75071"/>
              <a:ext cx="135290" cy="135121"/>
            </a:xfrm>
            <a:custGeom>
              <a:avLst/>
              <a:gdLst/>
              <a:ahLst/>
              <a:cxnLst/>
              <a:rect r="r" b="b" t="t" l="l"/>
              <a:pathLst>
                <a:path h="135121" w="135290">
                  <a:moveTo>
                    <a:pt x="0" y="0"/>
                  </a:moveTo>
                  <a:lnTo>
                    <a:pt x="135290" y="0"/>
                  </a:lnTo>
                  <a:lnTo>
                    <a:pt x="135290" y="135121"/>
                  </a:lnTo>
                  <a:lnTo>
                    <a:pt x="0" y="13512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0" id="30"/>
            <p:cNvSpPr/>
            <p:nvPr/>
          </p:nvSpPr>
          <p:spPr>
            <a:xfrm flipH="false" flipV="false" rot="0">
              <a:off x="141229" y="973476"/>
              <a:ext cx="1045242" cy="388046"/>
            </a:xfrm>
            <a:custGeom>
              <a:avLst/>
              <a:gdLst/>
              <a:ahLst/>
              <a:cxnLst/>
              <a:rect r="r" b="b" t="t" l="l"/>
              <a:pathLst>
                <a:path h="388046" w="1045242">
                  <a:moveTo>
                    <a:pt x="0" y="0"/>
                  </a:moveTo>
                  <a:lnTo>
                    <a:pt x="1045242" y="0"/>
                  </a:lnTo>
                  <a:lnTo>
                    <a:pt x="1045242" y="388046"/>
                  </a:lnTo>
                  <a:lnTo>
                    <a:pt x="0" y="388046"/>
                  </a:lnTo>
                  <a:lnTo>
                    <a:pt x="0" y="0"/>
                  </a:lnTo>
                  <a:close/>
                </a:path>
              </a:pathLst>
            </a:custGeom>
            <a:blipFill>
              <a:blip r:embed="rId16"/>
              <a:stretch>
                <a:fillRect l="0" t="0" r="0" b="0"/>
              </a:stretch>
            </a:blipFill>
          </p:spPr>
        </p:sp>
        <p:sp>
          <p:nvSpPr>
            <p:cNvPr name="Freeform 31" id="31"/>
            <p:cNvSpPr/>
            <p:nvPr/>
          </p:nvSpPr>
          <p:spPr>
            <a:xfrm flipH="false" flipV="false" rot="0">
              <a:off x="1153468" y="995597"/>
              <a:ext cx="880758" cy="365925"/>
            </a:xfrm>
            <a:custGeom>
              <a:avLst/>
              <a:gdLst/>
              <a:ahLst/>
              <a:cxnLst/>
              <a:rect r="r" b="b" t="t" l="l"/>
              <a:pathLst>
                <a:path h="365925" w="880758">
                  <a:moveTo>
                    <a:pt x="0" y="0"/>
                  </a:moveTo>
                  <a:lnTo>
                    <a:pt x="880759" y="0"/>
                  </a:lnTo>
                  <a:lnTo>
                    <a:pt x="880759" y="365925"/>
                  </a:lnTo>
                  <a:lnTo>
                    <a:pt x="0" y="365925"/>
                  </a:lnTo>
                  <a:lnTo>
                    <a:pt x="0" y="0"/>
                  </a:lnTo>
                  <a:close/>
                </a:path>
              </a:pathLst>
            </a:custGeom>
            <a:blipFill>
              <a:blip r:embed="rId16"/>
              <a:stretch>
                <a:fillRect l="0" t="-6045" r="-18675" b="0"/>
              </a:stretch>
            </a:blipFill>
          </p:spPr>
        </p:sp>
        <p:sp>
          <p:nvSpPr>
            <p:cNvPr name="Freeform 32" id="32"/>
            <p:cNvSpPr/>
            <p:nvPr/>
          </p:nvSpPr>
          <p:spPr>
            <a:xfrm flipH="false" flipV="false" rot="0">
              <a:off x="204903" y="729685"/>
              <a:ext cx="290139" cy="315798"/>
            </a:xfrm>
            <a:custGeom>
              <a:avLst/>
              <a:gdLst/>
              <a:ahLst/>
              <a:cxnLst/>
              <a:rect r="r" b="b" t="t" l="l"/>
              <a:pathLst>
                <a:path h="315798" w="290139">
                  <a:moveTo>
                    <a:pt x="0" y="0"/>
                  </a:moveTo>
                  <a:lnTo>
                    <a:pt x="290139" y="0"/>
                  </a:lnTo>
                  <a:lnTo>
                    <a:pt x="290139" y="315797"/>
                  </a:lnTo>
                  <a:lnTo>
                    <a:pt x="0" y="315797"/>
                  </a:lnTo>
                  <a:lnTo>
                    <a:pt x="0" y="0"/>
                  </a:lnTo>
                  <a:close/>
                </a:path>
              </a:pathLst>
            </a:custGeom>
            <a:blipFill>
              <a:blip r:embed="rId17"/>
              <a:stretch>
                <a:fillRect l="0" t="0" r="0" b="0"/>
              </a:stretch>
            </a:blipFill>
          </p:spPr>
        </p:sp>
        <p:sp>
          <p:nvSpPr>
            <p:cNvPr name="Freeform 33" id="33"/>
            <p:cNvSpPr/>
            <p:nvPr/>
          </p:nvSpPr>
          <p:spPr>
            <a:xfrm flipH="false" flipV="false" rot="0">
              <a:off x="221359" y="281318"/>
              <a:ext cx="527947" cy="95990"/>
            </a:xfrm>
            <a:custGeom>
              <a:avLst/>
              <a:gdLst/>
              <a:ahLst/>
              <a:cxnLst/>
              <a:rect r="r" b="b" t="t" l="l"/>
              <a:pathLst>
                <a:path h="95990" w="527947">
                  <a:moveTo>
                    <a:pt x="0" y="0"/>
                  </a:moveTo>
                  <a:lnTo>
                    <a:pt x="527946" y="0"/>
                  </a:lnTo>
                  <a:lnTo>
                    <a:pt x="527946" y="95991"/>
                  </a:lnTo>
                  <a:lnTo>
                    <a:pt x="0" y="9599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4" id="34"/>
            <p:cNvSpPr/>
            <p:nvPr/>
          </p:nvSpPr>
          <p:spPr>
            <a:xfrm flipH="false" flipV="false" rot="0">
              <a:off x="565909" y="521007"/>
              <a:ext cx="208677" cy="208677"/>
            </a:xfrm>
            <a:custGeom>
              <a:avLst/>
              <a:gdLst/>
              <a:ahLst/>
              <a:cxnLst/>
              <a:rect r="r" b="b" t="t" l="l"/>
              <a:pathLst>
                <a:path h="208677" w="208677">
                  <a:moveTo>
                    <a:pt x="0" y="0"/>
                  </a:moveTo>
                  <a:lnTo>
                    <a:pt x="208678" y="0"/>
                  </a:lnTo>
                  <a:lnTo>
                    <a:pt x="208678" y="208678"/>
                  </a:lnTo>
                  <a:lnTo>
                    <a:pt x="0" y="2086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5" id="35"/>
            <p:cNvSpPr/>
            <p:nvPr/>
          </p:nvSpPr>
          <p:spPr>
            <a:xfrm flipH="false" flipV="false" rot="0">
              <a:off x="1012436" y="521007"/>
              <a:ext cx="208677" cy="208677"/>
            </a:xfrm>
            <a:custGeom>
              <a:avLst/>
              <a:gdLst/>
              <a:ahLst/>
              <a:cxnLst/>
              <a:rect r="r" b="b" t="t" l="l"/>
              <a:pathLst>
                <a:path h="208677" w="208677">
                  <a:moveTo>
                    <a:pt x="0" y="0"/>
                  </a:moveTo>
                  <a:lnTo>
                    <a:pt x="208677" y="0"/>
                  </a:lnTo>
                  <a:lnTo>
                    <a:pt x="208677" y="208678"/>
                  </a:lnTo>
                  <a:lnTo>
                    <a:pt x="0" y="2086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6" id="36"/>
            <p:cNvSpPr/>
            <p:nvPr/>
          </p:nvSpPr>
          <p:spPr>
            <a:xfrm flipH="false" flipV="false" rot="0">
              <a:off x="1489509" y="521007"/>
              <a:ext cx="208677" cy="208677"/>
            </a:xfrm>
            <a:custGeom>
              <a:avLst/>
              <a:gdLst/>
              <a:ahLst/>
              <a:cxnLst/>
              <a:rect r="r" b="b" t="t" l="l"/>
              <a:pathLst>
                <a:path h="208677" w="208677">
                  <a:moveTo>
                    <a:pt x="0" y="0"/>
                  </a:moveTo>
                  <a:lnTo>
                    <a:pt x="208677" y="0"/>
                  </a:lnTo>
                  <a:lnTo>
                    <a:pt x="208677" y="208678"/>
                  </a:lnTo>
                  <a:lnTo>
                    <a:pt x="0" y="2086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7" id="37"/>
            <p:cNvSpPr/>
            <p:nvPr/>
          </p:nvSpPr>
          <p:spPr>
            <a:xfrm flipH="false" flipV="false" rot="0">
              <a:off x="1806363" y="815577"/>
              <a:ext cx="138162" cy="157899"/>
            </a:xfrm>
            <a:custGeom>
              <a:avLst/>
              <a:gdLst/>
              <a:ahLst/>
              <a:cxnLst/>
              <a:rect r="r" b="b" t="t" l="l"/>
              <a:pathLst>
                <a:path h="157899" w="138162">
                  <a:moveTo>
                    <a:pt x="0" y="0"/>
                  </a:moveTo>
                  <a:lnTo>
                    <a:pt x="138161" y="0"/>
                  </a:lnTo>
                  <a:lnTo>
                    <a:pt x="138161" y="157899"/>
                  </a:lnTo>
                  <a:lnTo>
                    <a:pt x="0" y="15789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8" id="38"/>
            <p:cNvSpPr/>
            <p:nvPr/>
          </p:nvSpPr>
          <p:spPr>
            <a:xfrm flipH="false" flipV="false" rot="0">
              <a:off x="521166" y="381295"/>
              <a:ext cx="1191218" cy="786204"/>
            </a:xfrm>
            <a:custGeom>
              <a:avLst/>
              <a:gdLst/>
              <a:ahLst/>
              <a:cxnLst/>
              <a:rect r="r" b="b" t="t" l="l"/>
              <a:pathLst>
                <a:path h="786204" w="1191218">
                  <a:moveTo>
                    <a:pt x="0" y="0"/>
                  </a:moveTo>
                  <a:lnTo>
                    <a:pt x="1191218" y="0"/>
                  </a:lnTo>
                  <a:lnTo>
                    <a:pt x="1191218" y="786204"/>
                  </a:lnTo>
                  <a:lnTo>
                    <a:pt x="0" y="786204"/>
                  </a:lnTo>
                  <a:lnTo>
                    <a:pt x="0" y="0"/>
                  </a:lnTo>
                  <a:close/>
                </a:path>
              </a:pathLst>
            </a:custGeom>
            <a:blipFill>
              <a:blip r:embed="rId24"/>
              <a:stretch>
                <a:fillRect l="0" t="0" r="0" b="0"/>
              </a:stretch>
            </a:blipFill>
          </p:spPr>
        </p:sp>
        <p:sp>
          <p:nvSpPr>
            <p:cNvPr name="Freeform 39" id="39"/>
            <p:cNvSpPr/>
            <p:nvPr/>
          </p:nvSpPr>
          <p:spPr>
            <a:xfrm flipH="false" flipV="false" rot="5400000">
              <a:off x="333409" y="-333409"/>
              <a:ext cx="1426244" cy="2093062"/>
            </a:xfrm>
            <a:custGeom>
              <a:avLst/>
              <a:gdLst/>
              <a:ahLst/>
              <a:cxnLst/>
              <a:rect r="r" b="b" t="t" l="l"/>
              <a:pathLst>
                <a:path h="2093062" w="1426244">
                  <a:moveTo>
                    <a:pt x="0" y="0"/>
                  </a:moveTo>
                  <a:lnTo>
                    <a:pt x="1426244" y="0"/>
                  </a:lnTo>
                  <a:lnTo>
                    <a:pt x="1426244" y="2093062"/>
                  </a:lnTo>
                  <a:lnTo>
                    <a:pt x="0" y="2093062"/>
                  </a:lnTo>
                  <a:lnTo>
                    <a:pt x="0" y="0"/>
                  </a:lnTo>
                  <a:close/>
                </a:path>
              </a:pathLst>
            </a:custGeom>
            <a:blipFill>
              <a:blip r:embed="rId25"/>
              <a:stretch>
                <a:fillRect l="-1699" t="0" r="-2080" b="0"/>
              </a:stretch>
            </a:blipFill>
          </p:spPr>
        </p:sp>
        <p:sp>
          <p:nvSpPr>
            <p:cNvPr name="Freeform 40" id="40"/>
            <p:cNvSpPr/>
            <p:nvPr/>
          </p:nvSpPr>
          <p:spPr>
            <a:xfrm flipH="false" flipV="false" rot="0">
              <a:off x="1250298" y="657726"/>
              <a:ext cx="362382" cy="427589"/>
            </a:xfrm>
            <a:custGeom>
              <a:avLst/>
              <a:gdLst/>
              <a:ahLst/>
              <a:cxnLst/>
              <a:rect r="r" b="b" t="t" l="l"/>
              <a:pathLst>
                <a:path h="427589" w="362382">
                  <a:moveTo>
                    <a:pt x="0" y="0"/>
                  </a:moveTo>
                  <a:lnTo>
                    <a:pt x="362382" y="0"/>
                  </a:lnTo>
                  <a:lnTo>
                    <a:pt x="362382" y="427590"/>
                  </a:lnTo>
                  <a:lnTo>
                    <a:pt x="0" y="427590"/>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41" id="41"/>
            <p:cNvSpPr txBox="true"/>
            <p:nvPr/>
          </p:nvSpPr>
          <p:spPr>
            <a:xfrm rot="0">
              <a:off x="419498" y="614001"/>
              <a:ext cx="961030" cy="477895"/>
            </a:xfrm>
            <a:prstGeom prst="rect">
              <a:avLst/>
            </a:prstGeom>
          </p:spPr>
          <p:txBody>
            <a:bodyPr anchor="t" rtlCol="false" tIns="0" lIns="0" bIns="0" rIns="0">
              <a:spAutoFit/>
            </a:bodyPr>
            <a:lstStyle/>
            <a:p>
              <a:pPr algn="ctr">
                <a:lnSpc>
                  <a:spcPts val="888"/>
                </a:lnSpc>
              </a:pPr>
              <a:r>
                <a:rPr lang="en-US" sz="965" spc="67">
                  <a:solidFill>
                    <a:srgbClr val="FF0000"/>
                  </a:solidFill>
                  <a:latin typeface="SCR-N Seven Bold"/>
                </a:rPr>
                <a:t>ONE FREE SPIN!</a:t>
              </a:r>
            </a:p>
          </p:txBody>
        </p:sp>
      </p:grpSp>
      <p:grpSp>
        <p:nvGrpSpPr>
          <p:cNvPr name="Group 42" id="42"/>
          <p:cNvGrpSpPr/>
          <p:nvPr/>
        </p:nvGrpSpPr>
        <p:grpSpPr>
          <a:xfrm rot="0">
            <a:off x="12796661" y="1135440"/>
            <a:ext cx="4291003" cy="4008060"/>
            <a:chOff x="0" y="0"/>
            <a:chExt cx="5721338" cy="5344081"/>
          </a:xfrm>
        </p:grpSpPr>
        <p:sp>
          <p:nvSpPr>
            <p:cNvPr name="Freeform 43" id="43"/>
            <p:cNvSpPr/>
            <p:nvPr/>
          </p:nvSpPr>
          <p:spPr>
            <a:xfrm flipH="false" flipV="false" rot="0">
              <a:off x="0" y="266393"/>
              <a:ext cx="5721338" cy="5077687"/>
            </a:xfrm>
            <a:custGeom>
              <a:avLst/>
              <a:gdLst/>
              <a:ahLst/>
              <a:cxnLst/>
              <a:rect r="r" b="b" t="t" l="l"/>
              <a:pathLst>
                <a:path h="5077687" w="5721338">
                  <a:moveTo>
                    <a:pt x="0" y="0"/>
                  </a:moveTo>
                  <a:lnTo>
                    <a:pt x="5721338" y="0"/>
                  </a:lnTo>
                  <a:lnTo>
                    <a:pt x="5721338" y="5077688"/>
                  </a:lnTo>
                  <a:lnTo>
                    <a:pt x="0" y="5077688"/>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44" id="44"/>
            <p:cNvSpPr/>
            <p:nvPr/>
          </p:nvSpPr>
          <p:spPr>
            <a:xfrm flipH="false" flipV="false" rot="0">
              <a:off x="2668504" y="0"/>
              <a:ext cx="531461" cy="532786"/>
            </a:xfrm>
            <a:custGeom>
              <a:avLst/>
              <a:gdLst/>
              <a:ahLst/>
              <a:cxnLst/>
              <a:rect r="r" b="b" t="t" l="l"/>
              <a:pathLst>
                <a:path h="532786" w="531461">
                  <a:moveTo>
                    <a:pt x="0" y="0"/>
                  </a:moveTo>
                  <a:lnTo>
                    <a:pt x="531461" y="0"/>
                  </a:lnTo>
                  <a:lnTo>
                    <a:pt x="531461" y="532786"/>
                  </a:lnTo>
                  <a:lnTo>
                    <a:pt x="0" y="532786"/>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45" id="45"/>
            <p:cNvSpPr/>
            <p:nvPr/>
          </p:nvSpPr>
          <p:spPr>
            <a:xfrm flipH="false" flipV="false" rot="0">
              <a:off x="3345324" y="1846528"/>
              <a:ext cx="2131843" cy="3173884"/>
            </a:xfrm>
            <a:custGeom>
              <a:avLst/>
              <a:gdLst/>
              <a:ahLst/>
              <a:cxnLst/>
              <a:rect r="r" b="b" t="t" l="l"/>
              <a:pathLst>
                <a:path h="3173884" w="2131843">
                  <a:moveTo>
                    <a:pt x="0" y="0"/>
                  </a:moveTo>
                  <a:lnTo>
                    <a:pt x="2131843" y="0"/>
                  </a:lnTo>
                  <a:lnTo>
                    <a:pt x="2131843" y="3173884"/>
                  </a:lnTo>
                  <a:lnTo>
                    <a:pt x="0" y="3173884"/>
                  </a:lnTo>
                  <a:lnTo>
                    <a:pt x="0" y="0"/>
                  </a:lnTo>
                  <a:close/>
                </a:path>
              </a:pathLst>
            </a:custGeom>
            <a:blipFill>
              <a:blip r:embed="rId32">
                <a:extLst>
                  <a:ext uri="{96DAC541-7B7A-43D3-8B79-37D633B846F1}">
                    <asvg:svgBlip xmlns:asvg="http://schemas.microsoft.com/office/drawing/2016/SVG/main" r:embed="rId33"/>
                  </a:ext>
                </a:extLst>
              </a:blip>
              <a:stretch>
                <a:fillRect l="0" t="0" r="-48879" b="0"/>
              </a:stretch>
            </a:blipFill>
          </p:spPr>
        </p:sp>
        <p:sp>
          <p:nvSpPr>
            <p:cNvPr name="Freeform 46" id="46"/>
            <p:cNvSpPr/>
            <p:nvPr/>
          </p:nvSpPr>
          <p:spPr>
            <a:xfrm flipH="false" flipV="false" rot="0">
              <a:off x="308573" y="1846528"/>
              <a:ext cx="3173884" cy="3173884"/>
            </a:xfrm>
            <a:custGeom>
              <a:avLst/>
              <a:gdLst/>
              <a:ahLst/>
              <a:cxnLst/>
              <a:rect r="r" b="b" t="t" l="l"/>
              <a:pathLst>
                <a:path h="3173884" w="3173884">
                  <a:moveTo>
                    <a:pt x="0" y="0"/>
                  </a:moveTo>
                  <a:lnTo>
                    <a:pt x="3173884" y="0"/>
                  </a:lnTo>
                  <a:lnTo>
                    <a:pt x="3173884" y="3173884"/>
                  </a:lnTo>
                  <a:lnTo>
                    <a:pt x="0" y="3173884"/>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47" id="47"/>
            <p:cNvSpPr/>
            <p:nvPr/>
          </p:nvSpPr>
          <p:spPr>
            <a:xfrm flipH="false" flipV="false" rot="0">
              <a:off x="308573" y="4157154"/>
              <a:ext cx="5168594" cy="863258"/>
            </a:xfrm>
            <a:custGeom>
              <a:avLst/>
              <a:gdLst/>
              <a:ahLst/>
              <a:cxnLst/>
              <a:rect r="r" b="b" t="t" l="l"/>
              <a:pathLst>
                <a:path h="863258" w="5168594">
                  <a:moveTo>
                    <a:pt x="0" y="0"/>
                  </a:moveTo>
                  <a:lnTo>
                    <a:pt x="5168594" y="0"/>
                  </a:lnTo>
                  <a:lnTo>
                    <a:pt x="5168594" y="863258"/>
                  </a:lnTo>
                  <a:lnTo>
                    <a:pt x="0" y="863258"/>
                  </a:lnTo>
                  <a:lnTo>
                    <a:pt x="0" y="0"/>
                  </a:lnTo>
                  <a:close/>
                </a:path>
              </a:pathLst>
            </a:custGeom>
            <a:blipFill>
              <a:blip r:embed="rId34">
                <a:extLst>
                  <a:ext uri="{96DAC541-7B7A-43D3-8B79-37D633B846F1}">
                    <asvg:svgBlip xmlns:asvg="http://schemas.microsoft.com/office/drawing/2016/SVG/main" r:embed="rId35"/>
                  </a:ext>
                </a:extLst>
              </a:blip>
              <a:stretch>
                <a:fillRect l="0" t="0" r="0" b="-26277"/>
              </a:stretch>
            </a:blipFill>
          </p:spPr>
        </p:sp>
        <p:sp>
          <p:nvSpPr>
            <p:cNvPr name="Freeform 48" id="48"/>
            <p:cNvSpPr/>
            <p:nvPr/>
          </p:nvSpPr>
          <p:spPr>
            <a:xfrm flipH="true" flipV="false" rot="0">
              <a:off x="3048739" y="3202364"/>
              <a:ext cx="795809" cy="1553902"/>
            </a:xfrm>
            <a:custGeom>
              <a:avLst/>
              <a:gdLst/>
              <a:ahLst/>
              <a:cxnLst/>
              <a:rect r="r" b="b" t="t" l="l"/>
              <a:pathLst>
                <a:path h="1553902" w="795809">
                  <a:moveTo>
                    <a:pt x="795809" y="0"/>
                  </a:moveTo>
                  <a:lnTo>
                    <a:pt x="0" y="0"/>
                  </a:lnTo>
                  <a:lnTo>
                    <a:pt x="0" y="1553902"/>
                  </a:lnTo>
                  <a:lnTo>
                    <a:pt x="795809" y="1553902"/>
                  </a:lnTo>
                  <a:lnTo>
                    <a:pt x="795809" y="0"/>
                  </a:lnTo>
                  <a:close/>
                </a:path>
              </a:pathLst>
            </a:custGeom>
            <a:blipFill>
              <a:blip r:embed="rId5"/>
              <a:stretch>
                <a:fillRect l="0" t="0" r="0" b="0"/>
              </a:stretch>
            </a:blipFill>
          </p:spPr>
        </p:sp>
        <p:sp>
          <p:nvSpPr>
            <p:cNvPr name="Freeform 49" id="49"/>
            <p:cNvSpPr/>
            <p:nvPr/>
          </p:nvSpPr>
          <p:spPr>
            <a:xfrm flipH="false" flipV="false" rot="0">
              <a:off x="308573" y="2009074"/>
              <a:ext cx="2740166" cy="2640835"/>
            </a:xfrm>
            <a:custGeom>
              <a:avLst/>
              <a:gdLst/>
              <a:ahLst/>
              <a:cxnLst/>
              <a:rect r="r" b="b" t="t" l="l"/>
              <a:pathLst>
                <a:path h="2640835" w="2740166">
                  <a:moveTo>
                    <a:pt x="0" y="0"/>
                  </a:moveTo>
                  <a:lnTo>
                    <a:pt x="2740166" y="0"/>
                  </a:lnTo>
                  <a:lnTo>
                    <a:pt x="2740166" y="2640835"/>
                  </a:lnTo>
                  <a:lnTo>
                    <a:pt x="0" y="2640835"/>
                  </a:lnTo>
                  <a:lnTo>
                    <a:pt x="0" y="0"/>
                  </a:lnTo>
                  <a:close/>
                </a:path>
              </a:pathLst>
            </a:custGeom>
            <a:blipFill>
              <a:blip r:embed="rId36"/>
              <a:stretch>
                <a:fillRect l="0" t="0" r="0" b="0"/>
              </a:stretch>
            </a:blipFill>
          </p:spPr>
        </p:sp>
        <p:sp>
          <p:nvSpPr>
            <p:cNvPr name="Freeform 50" id="50"/>
            <p:cNvSpPr/>
            <p:nvPr/>
          </p:nvSpPr>
          <p:spPr>
            <a:xfrm flipH="false" flipV="false" rot="0">
              <a:off x="1895515" y="3202364"/>
              <a:ext cx="741340" cy="1447545"/>
            </a:xfrm>
            <a:custGeom>
              <a:avLst/>
              <a:gdLst/>
              <a:ahLst/>
              <a:cxnLst/>
              <a:rect r="r" b="b" t="t" l="l"/>
              <a:pathLst>
                <a:path h="1447545" w="741340">
                  <a:moveTo>
                    <a:pt x="0" y="0"/>
                  </a:moveTo>
                  <a:lnTo>
                    <a:pt x="741340" y="0"/>
                  </a:lnTo>
                  <a:lnTo>
                    <a:pt x="741340" y="1447545"/>
                  </a:lnTo>
                  <a:lnTo>
                    <a:pt x="0" y="1447545"/>
                  </a:lnTo>
                  <a:lnTo>
                    <a:pt x="0" y="0"/>
                  </a:lnTo>
                  <a:close/>
                </a:path>
              </a:pathLst>
            </a:custGeom>
            <a:blipFill>
              <a:blip r:embed="rId5"/>
              <a:stretch>
                <a:fillRect l="0" t="0" r="0" b="0"/>
              </a:stretch>
            </a:blipFill>
          </p:spPr>
        </p:sp>
        <p:sp>
          <p:nvSpPr>
            <p:cNvPr name="Freeform 51" id="51"/>
            <p:cNvSpPr/>
            <p:nvPr/>
          </p:nvSpPr>
          <p:spPr>
            <a:xfrm flipH="true" flipV="false" rot="0">
              <a:off x="2433063" y="3805084"/>
              <a:ext cx="695725" cy="951182"/>
            </a:xfrm>
            <a:custGeom>
              <a:avLst/>
              <a:gdLst/>
              <a:ahLst/>
              <a:cxnLst/>
              <a:rect r="r" b="b" t="t" l="l"/>
              <a:pathLst>
                <a:path h="951182" w="695725">
                  <a:moveTo>
                    <a:pt x="695725" y="0"/>
                  </a:moveTo>
                  <a:lnTo>
                    <a:pt x="0" y="0"/>
                  </a:lnTo>
                  <a:lnTo>
                    <a:pt x="0" y="951182"/>
                  </a:lnTo>
                  <a:lnTo>
                    <a:pt x="695725" y="951182"/>
                  </a:lnTo>
                  <a:lnTo>
                    <a:pt x="695725" y="0"/>
                  </a:lnTo>
                  <a:close/>
                </a:path>
              </a:pathLst>
            </a:custGeom>
            <a:blipFill>
              <a:blip r:embed="rId37"/>
              <a:stretch>
                <a:fillRect l="-551" t="-1977" r="-551" b="0"/>
              </a:stretch>
            </a:blipFill>
          </p:spPr>
        </p:sp>
      </p:grpSp>
      <p:sp>
        <p:nvSpPr>
          <p:cNvPr name="Freeform 52" id="52"/>
          <p:cNvSpPr/>
          <p:nvPr/>
        </p:nvSpPr>
        <p:spPr>
          <a:xfrm flipH="false" flipV="false" rot="0">
            <a:off x="8069860" y="6124267"/>
            <a:ext cx="2148281" cy="2962498"/>
          </a:xfrm>
          <a:custGeom>
            <a:avLst/>
            <a:gdLst/>
            <a:ahLst/>
            <a:cxnLst/>
            <a:rect r="r" b="b" t="t" l="l"/>
            <a:pathLst>
              <a:path h="2962498" w="2148281">
                <a:moveTo>
                  <a:pt x="0" y="0"/>
                </a:moveTo>
                <a:lnTo>
                  <a:pt x="2148280" y="0"/>
                </a:lnTo>
                <a:lnTo>
                  <a:pt x="2148280" y="2962498"/>
                </a:lnTo>
                <a:lnTo>
                  <a:pt x="0" y="2962498"/>
                </a:lnTo>
                <a:lnTo>
                  <a:pt x="0" y="0"/>
                </a:lnTo>
                <a:close/>
              </a:path>
            </a:pathLst>
          </a:custGeom>
          <a:blipFill>
            <a:blip r:embed="rId37"/>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88A35-8E95-4717-BE5D-B35E673829BA}"/>
</file>

<file path=customXml/itemProps2.xml><?xml version="1.0" encoding="utf-8"?>
<ds:datastoreItem xmlns:ds="http://schemas.openxmlformats.org/officeDocument/2006/customXml" ds:itemID="{23FBFEA6-B6D8-43A6-A338-3B37FC3BE60A}"/>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DAF-GGFAocY</dc:identifier>
  <dcterms:modified xsi:type="dcterms:W3CDTF">2011-08-01T06:04:30Z</dcterms:modified>
  <cp:revision>1</cp:revision>
  <dc:title>EYFS B: The Adventures of Smartie the Penguin</dc:title>
</cp:coreProperties>
</file>