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ark Pro 2" charset="1" panose="020B0604020101010102"/>
      <p:regular r:id="rId10"/>
    </p:embeddedFont>
    <p:embeddedFont>
      <p:font typeface="Mark Pro 1" charset="1" panose="020B0804020101010102"/>
      <p:regular r:id="rId11"/>
    </p:embeddedFont>
    <p:embeddedFont>
      <p:font typeface="SCR-N Seven" charset="1" panose="00000000000000000000"/>
      <p:regular r:id="rId12"/>
    </p:embeddedFont>
    <p:embeddedFont>
      <p:font typeface="SCR-N Seven Bold" charset="1" panose="00000000000000000000"/>
      <p:regular r:id="rId13"/>
    </p:embeddedFont>
    <p:embeddedFont>
      <p:font typeface="SCR-N Seven Ultra-Bold" charset="1" panose="00000000000000000000"/>
      <p:regular r:id="rId14"/>
    </p:embeddedFont>
    <p:embeddedFont>
      <p:font typeface="Canva Sans" charset="1" panose="020B0503030501040103"/>
      <p:regular r:id="rId15"/>
    </p:embeddedFont>
    <p:embeddedFont>
      <p:font typeface="Canva Sans Bold" charset="1" panose="020B0803030501040103"/>
      <p:regular r:id="rId16"/>
    </p:embeddedFont>
    <p:embeddedFont>
      <p:font typeface="Canva Sans Italics" charset="1" panose="020B0503030501040103"/>
      <p:regular r:id="rId17"/>
    </p:embeddedFont>
    <p:embeddedFont>
      <p:font typeface="Canva Sans Bold Italics" charset="1" panose="020B0803030501040103"/>
      <p:regular r:id="rId18"/>
    </p:embeddedFont>
    <p:embeddedFont>
      <p:font typeface="Canva Sans Medium" charset="1" panose="020B0603030501040103"/>
      <p:regular r:id="rId19"/>
    </p:embeddedFont>
    <p:embeddedFont>
      <p:font typeface="Canva Sans Medium Italics" charset="1" panose="020B06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customXml" Target="../customXml/item1.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slide" Target="slides/slide9.xml"/><Relationship Id="rId1" Type="http://schemas.openxmlformats.org/officeDocument/2006/relationships/slideMaster" Target="slideMasters/slideMaster1.xml"/><Relationship Id="rId11" Type="http://schemas.openxmlformats.org/officeDocument/2006/relationships/font" Target="fonts/font11.fntdata"/><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5" Type="http://schemas.openxmlformats.org/officeDocument/2006/relationships/tableStyles" Target="tableStyles.xml"/><Relationship Id="rId10" Type="http://schemas.openxmlformats.org/officeDocument/2006/relationships/font" Target="fonts/font10.fntdata"/><Relationship Id="rId19" Type="http://schemas.openxmlformats.org/officeDocument/2006/relationships/font" Target="fonts/font19.fntdata"/><Relationship Id="rId31" Type="http://schemas.openxmlformats.org/officeDocument/2006/relationships/slide" Target="slides/slide11.xml"/><Relationship Id="rId44" Type="http://schemas.openxmlformats.org/officeDocument/2006/relationships/slide" Target="slides/slide24.xml"/><Relationship Id="rId14" Type="http://schemas.openxmlformats.org/officeDocument/2006/relationships/font" Target="fonts/font14.fntdata"/><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 Type="http://schemas.openxmlformats.org/officeDocument/2006/relationships/theme" Target="theme/theme1.xml"/><Relationship Id="rId43" Type="http://schemas.openxmlformats.org/officeDocument/2006/relationships/slide" Target="slides/slide23.xml"/><Relationship Id="rId9" Type="http://schemas.openxmlformats.org/officeDocument/2006/relationships/font" Target="fonts/font9.fntdata"/><Relationship Id="rId48" Type="http://schemas.openxmlformats.org/officeDocument/2006/relationships/customXml" Target="../customXml/item2.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font" Target="fonts/font20.fntdata"/><Relationship Id="rId41" Type="http://schemas.openxmlformats.org/officeDocument/2006/relationships/slide" Target="slides/slide21.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0.png" Type="http://schemas.openxmlformats.org/officeDocument/2006/relationships/image"/><Relationship Id="rId11" Target="../media/image8.pn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91.pn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23.png" Type="http://schemas.openxmlformats.org/officeDocument/2006/relationships/image"/><Relationship Id="rId20" Target="../media/image33.png" Type="http://schemas.openxmlformats.org/officeDocument/2006/relationships/image"/><Relationship Id="rId21" Target="../media/image34.png" Type="http://schemas.openxmlformats.org/officeDocument/2006/relationships/image"/><Relationship Id="rId22" Target="../media/image35.svg" Type="http://schemas.openxmlformats.org/officeDocument/2006/relationships/image"/><Relationship Id="rId23" Target="../media/image36.png" Type="http://schemas.openxmlformats.org/officeDocument/2006/relationships/image"/><Relationship Id="rId24" Target="../media/image37.png" Type="http://schemas.openxmlformats.org/officeDocument/2006/relationships/image"/><Relationship Id="rId25" Target="../media/image38.png" Type="http://schemas.openxmlformats.org/officeDocument/2006/relationships/image"/><Relationship Id="rId26" Target="../media/image39.svg" Type="http://schemas.openxmlformats.org/officeDocument/2006/relationships/image"/><Relationship Id="rId27" Target="../media/image40.png" Type="http://schemas.openxmlformats.org/officeDocument/2006/relationships/image"/><Relationship Id="rId28" Target="../media/image41.svg" Type="http://schemas.openxmlformats.org/officeDocument/2006/relationships/image"/><Relationship Id="rId29" Target="../media/image42.png" Type="http://schemas.openxmlformats.org/officeDocument/2006/relationships/image"/><Relationship Id="rId3" Target="../media/image24.svg" Type="http://schemas.openxmlformats.org/officeDocument/2006/relationships/image"/><Relationship Id="rId30" Target="../media/image43.svg" Type="http://schemas.openxmlformats.org/officeDocument/2006/relationships/image"/><Relationship Id="rId31" Target="../media/image44.png" Type="http://schemas.openxmlformats.org/officeDocument/2006/relationships/image"/><Relationship Id="rId4" Target="../media/image18.pn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9.png" Type="http://schemas.openxmlformats.org/officeDocument/2006/relationships/image"/><Relationship Id="rId8" Target="../media/image88.png" Type="http://schemas.openxmlformats.org/officeDocument/2006/relationships/image"/><Relationship Id="rId9" Target="../media/image8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png" Type="http://schemas.openxmlformats.org/officeDocument/2006/relationships/image"/><Relationship Id="rId14" Target="../media/image38.png" Type="http://schemas.openxmlformats.org/officeDocument/2006/relationships/image"/><Relationship Id="rId15" Target="../media/image39.svg" Type="http://schemas.openxmlformats.org/officeDocument/2006/relationships/image"/><Relationship Id="rId16" Target="../media/image40.png" Type="http://schemas.openxmlformats.org/officeDocument/2006/relationships/image"/><Relationship Id="rId17" Target="../media/image41.svg" Type="http://schemas.openxmlformats.org/officeDocument/2006/relationships/image"/><Relationship Id="rId18" Target="../media/image42.png" Type="http://schemas.openxmlformats.org/officeDocument/2006/relationships/image"/><Relationship Id="rId19" Target="../media/image43.svg" Type="http://schemas.openxmlformats.org/officeDocument/2006/relationships/image"/><Relationship Id="rId2" Target="../media/image23.png" Type="http://schemas.openxmlformats.org/officeDocument/2006/relationships/image"/><Relationship Id="rId20" Target="../media/image44.png" Type="http://schemas.openxmlformats.org/officeDocument/2006/relationships/image"/><Relationship Id="rId21" Target="../media/image92.png" Type="http://schemas.openxmlformats.org/officeDocument/2006/relationships/image"/><Relationship Id="rId22" Target="../media/image93.png" Type="http://schemas.openxmlformats.org/officeDocument/2006/relationships/image"/><Relationship Id="rId23" Target="../media/image94.svg" Type="http://schemas.openxmlformats.org/officeDocument/2006/relationships/image"/><Relationship Id="rId24" Target="../media/image61.png" Type="http://schemas.openxmlformats.org/officeDocument/2006/relationships/image"/><Relationship Id="rId3" Target="../media/image24.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png" Type="http://schemas.openxmlformats.org/officeDocument/2006/relationships/image"/><Relationship Id="rId14" Target="../media/image38.png" Type="http://schemas.openxmlformats.org/officeDocument/2006/relationships/image"/><Relationship Id="rId15" Target="../media/image39.svg" Type="http://schemas.openxmlformats.org/officeDocument/2006/relationships/image"/><Relationship Id="rId16" Target="../media/image40.png" Type="http://schemas.openxmlformats.org/officeDocument/2006/relationships/image"/><Relationship Id="rId17" Target="../media/image41.svg" Type="http://schemas.openxmlformats.org/officeDocument/2006/relationships/image"/><Relationship Id="rId18" Target="../media/image42.png" Type="http://schemas.openxmlformats.org/officeDocument/2006/relationships/image"/><Relationship Id="rId19" Target="../media/image43.svg" Type="http://schemas.openxmlformats.org/officeDocument/2006/relationships/image"/><Relationship Id="rId2" Target="../media/image23.png" Type="http://schemas.openxmlformats.org/officeDocument/2006/relationships/image"/><Relationship Id="rId20" Target="../media/image44.png" Type="http://schemas.openxmlformats.org/officeDocument/2006/relationships/image"/><Relationship Id="rId21" Target="../media/image92.png" Type="http://schemas.openxmlformats.org/officeDocument/2006/relationships/image"/><Relationship Id="rId22" Target="../media/image93.png" Type="http://schemas.openxmlformats.org/officeDocument/2006/relationships/image"/><Relationship Id="rId23" Target="../media/image94.svg" Type="http://schemas.openxmlformats.org/officeDocument/2006/relationships/image"/><Relationship Id="rId24" Target="../media/image61.png" Type="http://schemas.openxmlformats.org/officeDocument/2006/relationships/image"/><Relationship Id="rId3" Target="../media/image24.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13" Target="../media/image18.png" Type="http://schemas.openxmlformats.org/officeDocument/2006/relationships/image"/><Relationship Id="rId14" Target="../media/image61.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14" Target="../media/image82.png" Type="http://schemas.openxmlformats.org/officeDocument/2006/relationships/image"/><Relationship Id="rId15" Target="../media/image83.svg" Type="http://schemas.openxmlformats.org/officeDocument/2006/relationships/image"/><Relationship Id="rId16" Target="../media/image78.png" Type="http://schemas.openxmlformats.org/officeDocument/2006/relationships/image"/><Relationship Id="rId17" Target="../media/image79.svg" Type="http://schemas.openxmlformats.org/officeDocument/2006/relationships/image"/><Relationship Id="rId18" Target="../media/image44.png" Type="http://schemas.openxmlformats.org/officeDocument/2006/relationships/image"/><Relationship Id="rId19" Target="../media/image80.png" Type="http://schemas.openxmlformats.org/officeDocument/2006/relationships/image"/><Relationship Id="rId2" Target="../media/image23.png" Type="http://schemas.openxmlformats.org/officeDocument/2006/relationships/image"/><Relationship Id="rId20" Target="../media/image8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0.pn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91.png" Type="http://schemas.openxmlformats.org/officeDocument/2006/relationships/image"/><Relationship Id="rId14" Target="../media/image54.png" Type="http://schemas.openxmlformats.org/officeDocument/2006/relationships/image"/><Relationship Id="rId15" Target="../media/image55.svg" Type="http://schemas.openxmlformats.org/officeDocument/2006/relationships/image"/><Relationship Id="rId16" Target="../media/image61.png" Type="http://schemas.openxmlformats.org/officeDocument/2006/relationships/image"/><Relationship Id="rId2" Target="../media/image18.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9.png" Type="http://schemas.openxmlformats.org/officeDocument/2006/relationships/image"/><Relationship Id="rId8" Target="../media/image88.png" Type="http://schemas.openxmlformats.org/officeDocument/2006/relationships/image"/><Relationship Id="rId9" Target="../media/image8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91.png" Type="http://schemas.openxmlformats.org/officeDocument/2006/relationships/image"/><Relationship Id="rId13" Target="../media/image8.pn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16" Target="../media/image30.png" Type="http://schemas.openxmlformats.org/officeDocument/2006/relationships/image"/><Relationship Id="rId17" Target="../media/image31.svg" Type="http://schemas.openxmlformats.org/officeDocument/2006/relationships/image"/><Relationship Id="rId18" Target="../media/image32.png" Type="http://schemas.openxmlformats.org/officeDocument/2006/relationships/image"/><Relationship Id="rId19" Target="../media/image33.png" Type="http://schemas.openxmlformats.org/officeDocument/2006/relationships/image"/><Relationship Id="rId2" Target="../media/image23.png" Type="http://schemas.openxmlformats.org/officeDocument/2006/relationships/image"/><Relationship Id="rId20" Target="../media/image34.png" Type="http://schemas.openxmlformats.org/officeDocument/2006/relationships/image"/><Relationship Id="rId21" Target="../media/image35.svg" Type="http://schemas.openxmlformats.org/officeDocument/2006/relationships/image"/><Relationship Id="rId22" Target="../media/image36.png" Type="http://schemas.openxmlformats.org/officeDocument/2006/relationships/image"/><Relationship Id="rId23" Target="../media/image37.png" Type="http://schemas.openxmlformats.org/officeDocument/2006/relationships/image"/><Relationship Id="rId24" Target="../media/image38.png" Type="http://schemas.openxmlformats.org/officeDocument/2006/relationships/image"/><Relationship Id="rId25" Target="../media/image39.svg" Type="http://schemas.openxmlformats.org/officeDocument/2006/relationships/image"/><Relationship Id="rId26" Target="../media/image40.png" Type="http://schemas.openxmlformats.org/officeDocument/2006/relationships/image"/><Relationship Id="rId27" Target="../media/image41.svg" Type="http://schemas.openxmlformats.org/officeDocument/2006/relationships/image"/><Relationship Id="rId28" Target="../media/image42.png" Type="http://schemas.openxmlformats.org/officeDocument/2006/relationships/image"/><Relationship Id="rId29" Target="../media/image43.svg" Type="http://schemas.openxmlformats.org/officeDocument/2006/relationships/image"/><Relationship Id="rId3" Target="../media/image24.svg" Type="http://schemas.openxmlformats.org/officeDocument/2006/relationships/image"/><Relationship Id="rId30" Target="../media/image44.png" Type="http://schemas.openxmlformats.org/officeDocument/2006/relationships/image"/><Relationship Id="rId31" Target="../media/image92.png" Type="http://schemas.openxmlformats.org/officeDocument/2006/relationships/image"/><Relationship Id="rId32" Target="../media/image93.png" Type="http://schemas.openxmlformats.org/officeDocument/2006/relationships/image"/><Relationship Id="rId33" Target="../media/image94.svg" Type="http://schemas.openxmlformats.org/officeDocument/2006/relationships/image"/><Relationship Id="rId4" Target="../media/image86.png" Type="http://schemas.openxmlformats.org/officeDocument/2006/relationships/image"/><Relationship Id="rId5" Target="../media/image87.svg" Type="http://schemas.openxmlformats.org/officeDocument/2006/relationships/image"/><Relationship Id="rId6" Target="../media/image9.png" Type="http://schemas.openxmlformats.org/officeDocument/2006/relationships/image"/><Relationship Id="rId7" Target="../media/image88.png" Type="http://schemas.openxmlformats.org/officeDocument/2006/relationships/image"/><Relationship Id="rId8" Target="../media/image89.png" Type="http://schemas.openxmlformats.org/officeDocument/2006/relationships/image"/><Relationship Id="rId9" Target="../media/image9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png" Type="http://schemas.openxmlformats.org/officeDocument/2006/relationships/image"/><Relationship Id="rId14" Target="../media/image38.png" Type="http://schemas.openxmlformats.org/officeDocument/2006/relationships/image"/><Relationship Id="rId15" Target="../media/image39.svg" Type="http://schemas.openxmlformats.org/officeDocument/2006/relationships/image"/><Relationship Id="rId16" Target="../media/image40.png" Type="http://schemas.openxmlformats.org/officeDocument/2006/relationships/image"/><Relationship Id="rId17" Target="../media/image41.svg" Type="http://schemas.openxmlformats.org/officeDocument/2006/relationships/image"/><Relationship Id="rId18" Target="../media/image42.png" Type="http://schemas.openxmlformats.org/officeDocument/2006/relationships/image"/><Relationship Id="rId19" Target="../media/image43.svg" Type="http://schemas.openxmlformats.org/officeDocument/2006/relationships/image"/><Relationship Id="rId2" Target="../media/image23.png" Type="http://schemas.openxmlformats.org/officeDocument/2006/relationships/image"/><Relationship Id="rId20" Target="../media/image44.png" Type="http://schemas.openxmlformats.org/officeDocument/2006/relationships/image"/><Relationship Id="rId21" Target="../media/image96.png" Type="http://schemas.openxmlformats.org/officeDocument/2006/relationships/image"/><Relationship Id="rId22" Target="../media/image97.svg" Type="http://schemas.openxmlformats.org/officeDocument/2006/relationships/image"/><Relationship Id="rId23" Target="../media/image98.png" Type="http://schemas.openxmlformats.org/officeDocument/2006/relationships/image"/><Relationship Id="rId24" Target="../media/image99.svg" Type="http://schemas.openxmlformats.org/officeDocument/2006/relationships/image"/><Relationship Id="rId25" Target="../media/image100.png" Type="http://schemas.openxmlformats.org/officeDocument/2006/relationships/image"/><Relationship Id="rId26" Target="../media/image101.svg" Type="http://schemas.openxmlformats.org/officeDocument/2006/relationships/image"/><Relationship Id="rId27" Target="../media/image102.png" Type="http://schemas.openxmlformats.org/officeDocument/2006/relationships/image"/><Relationship Id="rId28" Target="../media/image103.svg" Type="http://schemas.openxmlformats.org/officeDocument/2006/relationships/image"/><Relationship Id="rId29" Target="../media/image104.png" Type="http://schemas.openxmlformats.org/officeDocument/2006/relationships/image"/><Relationship Id="rId3" Target="../media/image24.svg" Type="http://schemas.openxmlformats.org/officeDocument/2006/relationships/image"/><Relationship Id="rId30" Target="../media/image105.svg" Type="http://schemas.openxmlformats.org/officeDocument/2006/relationships/image"/><Relationship Id="rId31" Target="../media/image106.png" Type="http://schemas.openxmlformats.org/officeDocument/2006/relationships/image"/><Relationship Id="rId32" Target="../media/image107.svg" Type="http://schemas.openxmlformats.org/officeDocument/2006/relationships/image"/><Relationship Id="rId33" Target="../media/image9.png" Type="http://schemas.openxmlformats.org/officeDocument/2006/relationships/image"/><Relationship Id="rId34" Target="../media/image19.png" Type="http://schemas.openxmlformats.org/officeDocument/2006/relationships/image"/><Relationship Id="rId35" Target="../media/image20.svg" Type="http://schemas.openxmlformats.org/officeDocument/2006/relationships/image"/><Relationship Id="rId36" Target="../media/image21.png" Type="http://schemas.openxmlformats.org/officeDocument/2006/relationships/image"/><Relationship Id="rId37" Target="../media/image22.svg" Type="http://schemas.openxmlformats.org/officeDocument/2006/relationships/image"/><Relationship Id="rId38" Target="../media/image18.png" Type="http://schemas.openxmlformats.org/officeDocument/2006/relationships/image"/><Relationship Id="rId4" Target="../media/image95.png" Type="http://schemas.openxmlformats.org/officeDocument/2006/relationships/image"/><Relationship Id="rId5" Target="../media/image8.pn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pn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44.png" Type="http://schemas.openxmlformats.org/officeDocument/2006/relationships/image"/><Relationship Id="rId19" Target="../media/image59.png" Type="http://schemas.openxmlformats.org/officeDocument/2006/relationships/image"/><Relationship Id="rId2" Target="../media/image23.png" Type="http://schemas.openxmlformats.org/officeDocument/2006/relationships/image"/><Relationship Id="rId20" Target="../media/image60.svg" Type="http://schemas.openxmlformats.org/officeDocument/2006/relationships/image"/><Relationship Id="rId21" Target="../media/image18.png" Type="http://schemas.openxmlformats.org/officeDocument/2006/relationships/image"/><Relationship Id="rId22" Target="../media/image61.png" Type="http://schemas.openxmlformats.org/officeDocument/2006/relationships/image"/><Relationship Id="rId3" Target="../media/image24.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13" Target="../media/image18.png" Type="http://schemas.openxmlformats.org/officeDocument/2006/relationships/image"/><Relationship Id="rId14" Target="../media/image61.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pn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17" Target="../media/image36.png" Type="http://schemas.openxmlformats.org/officeDocument/2006/relationships/image"/><Relationship Id="rId18" Target="../media/image37.png" Type="http://schemas.openxmlformats.org/officeDocument/2006/relationships/image"/><Relationship Id="rId19" Target="../media/image38.png" Type="http://schemas.openxmlformats.org/officeDocument/2006/relationships/image"/><Relationship Id="rId2" Target="../media/image23.png" Type="http://schemas.openxmlformats.org/officeDocument/2006/relationships/image"/><Relationship Id="rId20" Target="../media/image39.svg" Type="http://schemas.openxmlformats.org/officeDocument/2006/relationships/image"/><Relationship Id="rId21" Target="../media/image40.png" Type="http://schemas.openxmlformats.org/officeDocument/2006/relationships/image"/><Relationship Id="rId22" Target="../media/image41.svg" Type="http://schemas.openxmlformats.org/officeDocument/2006/relationships/image"/><Relationship Id="rId23" Target="../media/image42.png" Type="http://schemas.openxmlformats.org/officeDocument/2006/relationships/image"/><Relationship Id="rId24" Target="../media/image43.svg" Type="http://schemas.openxmlformats.org/officeDocument/2006/relationships/image"/><Relationship Id="rId25" Target="../media/image44.png" Type="http://schemas.openxmlformats.org/officeDocument/2006/relationships/image"/><Relationship Id="rId26" Target="../media/image45.png" Type="http://schemas.openxmlformats.org/officeDocument/2006/relationships/image"/><Relationship Id="rId27" Target="../media/image46.svg" Type="http://schemas.openxmlformats.org/officeDocument/2006/relationships/image"/><Relationship Id="rId28" Target="../media/image47.png" Type="http://schemas.openxmlformats.org/officeDocument/2006/relationships/image"/><Relationship Id="rId29" Target="../media/image48.png" Type="http://schemas.openxmlformats.org/officeDocument/2006/relationships/image"/><Relationship Id="rId3" Target="../media/image24.svg" Type="http://schemas.openxmlformats.org/officeDocument/2006/relationships/image"/><Relationship Id="rId30" Target="../media/image49.svg" Type="http://schemas.openxmlformats.org/officeDocument/2006/relationships/image"/><Relationship Id="rId31" Target="../media/image50.png" Type="http://schemas.openxmlformats.org/officeDocument/2006/relationships/image"/><Relationship Id="rId32" Target="../media/image51.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14" Target="../media/image82.png" Type="http://schemas.openxmlformats.org/officeDocument/2006/relationships/image"/><Relationship Id="rId15" Target="../media/image83.svg" Type="http://schemas.openxmlformats.org/officeDocument/2006/relationships/image"/><Relationship Id="rId16" Target="../media/image78.png" Type="http://schemas.openxmlformats.org/officeDocument/2006/relationships/image"/><Relationship Id="rId17" Target="../media/image79.svg" Type="http://schemas.openxmlformats.org/officeDocument/2006/relationships/image"/><Relationship Id="rId18" Target="../media/image44.png" Type="http://schemas.openxmlformats.org/officeDocument/2006/relationships/image"/><Relationship Id="rId19" Target="../media/image80.png" Type="http://schemas.openxmlformats.org/officeDocument/2006/relationships/image"/><Relationship Id="rId2" Target="../media/image23.png" Type="http://schemas.openxmlformats.org/officeDocument/2006/relationships/image"/><Relationship Id="rId20" Target="../media/image8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4.png" Type="http://schemas.openxmlformats.org/officeDocument/2006/relationships/image"/><Relationship Id="rId11" Target="../media/image105.svg" Type="http://schemas.openxmlformats.org/officeDocument/2006/relationships/image"/><Relationship Id="rId12" Target="../media/image106.png" Type="http://schemas.openxmlformats.org/officeDocument/2006/relationships/image"/><Relationship Id="rId13" Target="../media/image107.svg" Type="http://schemas.openxmlformats.org/officeDocument/2006/relationships/image"/><Relationship Id="rId14" Target="../media/image8.png" Type="http://schemas.openxmlformats.org/officeDocument/2006/relationships/image"/><Relationship Id="rId15" Target="../media/image9.png" Type="http://schemas.openxmlformats.org/officeDocument/2006/relationships/image"/><Relationship Id="rId16" Target="../media/image18.png" Type="http://schemas.openxmlformats.org/officeDocument/2006/relationships/image"/><Relationship Id="rId17" Target="../media/image54.png" Type="http://schemas.openxmlformats.org/officeDocument/2006/relationships/image"/><Relationship Id="rId18" Target="../media/image55.svg" Type="http://schemas.openxmlformats.org/officeDocument/2006/relationships/image"/><Relationship Id="rId19" Target="../media/image23.png" Type="http://schemas.openxmlformats.org/officeDocument/2006/relationships/image"/><Relationship Id="rId2" Target="../media/image96.png" Type="http://schemas.openxmlformats.org/officeDocument/2006/relationships/image"/><Relationship Id="rId20" Target="../media/image24.svg" Type="http://schemas.openxmlformats.org/officeDocument/2006/relationships/image"/><Relationship Id="rId21" Target="../media/image19.png" Type="http://schemas.openxmlformats.org/officeDocument/2006/relationships/image"/><Relationship Id="rId22" Target="../media/image20.svg" Type="http://schemas.openxmlformats.org/officeDocument/2006/relationships/image"/><Relationship Id="rId23" Target="../media/image21.png" Type="http://schemas.openxmlformats.org/officeDocument/2006/relationships/image"/><Relationship Id="rId24" Target="../media/image22.svg" Type="http://schemas.openxmlformats.org/officeDocument/2006/relationships/image"/><Relationship Id="rId25" Target="../media/image61.png" Type="http://schemas.openxmlformats.org/officeDocument/2006/relationships/image"/><Relationship Id="rId3" Target="../media/image97.svg" Type="http://schemas.openxmlformats.org/officeDocument/2006/relationships/image"/><Relationship Id="rId4" Target="../media/image98.png" Type="http://schemas.openxmlformats.org/officeDocument/2006/relationships/image"/><Relationship Id="rId5" Target="../media/image99.svg" Type="http://schemas.openxmlformats.org/officeDocument/2006/relationships/image"/><Relationship Id="rId6" Target="../media/image100.png" Type="http://schemas.openxmlformats.org/officeDocument/2006/relationships/image"/><Relationship Id="rId7" Target="../media/image101.sv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4.png" Type="http://schemas.openxmlformats.org/officeDocument/2006/relationships/image"/><Relationship Id="rId11" Target="../media/image105.svg" Type="http://schemas.openxmlformats.org/officeDocument/2006/relationships/image"/><Relationship Id="rId12" Target="../media/image106.png" Type="http://schemas.openxmlformats.org/officeDocument/2006/relationships/image"/><Relationship Id="rId13" Target="../media/image107.svg" Type="http://schemas.openxmlformats.org/officeDocument/2006/relationships/image"/><Relationship Id="rId14" Target="../media/image8.png" Type="http://schemas.openxmlformats.org/officeDocument/2006/relationships/image"/><Relationship Id="rId15" Target="../media/image9.png" Type="http://schemas.openxmlformats.org/officeDocument/2006/relationships/image"/><Relationship Id="rId16" Target="../media/image18.pn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19" Target="../media/image19.png" Type="http://schemas.openxmlformats.org/officeDocument/2006/relationships/image"/><Relationship Id="rId2" Target="../media/image96.png" Type="http://schemas.openxmlformats.org/officeDocument/2006/relationships/image"/><Relationship Id="rId20" Target="../media/image20.svg" Type="http://schemas.openxmlformats.org/officeDocument/2006/relationships/image"/><Relationship Id="rId21" Target="../media/image21.png" Type="http://schemas.openxmlformats.org/officeDocument/2006/relationships/image"/><Relationship Id="rId22" Target="../media/image22.svg" Type="http://schemas.openxmlformats.org/officeDocument/2006/relationships/image"/><Relationship Id="rId23" Target="../media/image62.png" Type="http://schemas.openxmlformats.org/officeDocument/2006/relationships/image"/><Relationship Id="rId24" Target="../media/image63.svg" Type="http://schemas.openxmlformats.org/officeDocument/2006/relationships/image"/><Relationship Id="rId25" Target="../media/image108.png" Type="http://schemas.openxmlformats.org/officeDocument/2006/relationships/image"/><Relationship Id="rId26" Target="../media/image109.svg" Type="http://schemas.openxmlformats.org/officeDocument/2006/relationships/image"/><Relationship Id="rId27" Target="../media/image110.png" Type="http://schemas.openxmlformats.org/officeDocument/2006/relationships/image"/><Relationship Id="rId28" Target="../media/image111.png" Type="http://schemas.openxmlformats.org/officeDocument/2006/relationships/image"/><Relationship Id="rId29" Target="../media/image112.png" Type="http://schemas.openxmlformats.org/officeDocument/2006/relationships/image"/><Relationship Id="rId3" Target="../media/image97.svg" Type="http://schemas.openxmlformats.org/officeDocument/2006/relationships/image"/><Relationship Id="rId30" Target="../media/image113.svg" Type="http://schemas.openxmlformats.org/officeDocument/2006/relationships/image"/><Relationship Id="rId31" Target="../media/image114.png" Type="http://schemas.openxmlformats.org/officeDocument/2006/relationships/image"/><Relationship Id="rId32" Target="../media/image115.svg" Type="http://schemas.openxmlformats.org/officeDocument/2006/relationships/image"/><Relationship Id="rId33" Target="../media/image116.png" Type="http://schemas.openxmlformats.org/officeDocument/2006/relationships/image"/><Relationship Id="rId34" Target="../media/image117.svg" Type="http://schemas.openxmlformats.org/officeDocument/2006/relationships/image"/><Relationship Id="rId4" Target="../media/image98.png" Type="http://schemas.openxmlformats.org/officeDocument/2006/relationships/image"/><Relationship Id="rId5" Target="../media/image99.svg" Type="http://schemas.openxmlformats.org/officeDocument/2006/relationships/image"/><Relationship Id="rId6" Target="../media/image100.png" Type="http://schemas.openxmlformats.org/officeDocument/2006/relationships/image"/><Relationship Id="rId7" Target="../media/image101.sv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4.png" Type="http://schemas.openxmlformats.org/officeDocument/2006/relationships/image"/><Relationship Id="rId11" Target="../media/image105.svg" Type="http://schemas.openxmlformats.org/officeDocument/2006/relationships/image"/><Relationship Id="rId12" Target="../media/image106.png" Type="http://schemas.openxmlformats.org/officeDocument/2006/relationships/image"/><Relationship Id="rId13" Target="../media/image107.svg" Type="http://schemas.openxmlformats.org/officeDocument/2006/relationships/image"/><Relationship Id="rId14" Target="../media/image8.png" Type="http://schemas.openxmlformats.org/officeDocument/2006/relationships/image"/><Relationship Id="rId15" Target="../media/image9.png" Type="http://schemas.openxmlformats.org/officeDocument/2006/relationships/image"/><Relationship Id="rId16" Target="../media/image18.pn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19" Target="../media/image19.png" Type="http://schemas.openxmlformats.org/officeDocument/2006/relationships/image"/><Relationship Id="rId2" Target="../media/image96.png" Type="http://schemas.openxmlformats.org/officeDocument/2006/relationships/image"/><Relationship Id="rId20" Target="../media/image20.svg" Type="http://schemas.openxmlformats.org/officeDocument/2006/relationships/image"/><Relationship Id="rId21" Target="../media/image21.png" Type="http://schemas.openxmlformats.org/officeDocument/2006/relationships/image"/><Relationship Id="rId22" Target="../media/image22.svg" Type="http://schemas.openxmlformats.org/officeDocument/2006/relationships/image"/><Relationship Id="rId23" Target="../media/image95.png" Type="http://schemas.openxmlformats.org/officeDocument/2006/relationships/image"/><Relationship Id="rId24" Target="../media/image118.png" Type="http://schemas.openxmlformats.org/officeDocument/2006/relationships/image"/><Relationship Id="rId25" Target="../media/image119.svg" Type="http://schemas.openxmlformats.org/officeDocument/2006/relationships/image"/><Relationship Id="rId26" Target="../media/image120.png" Type="http://schemas.openxmlformats.org/officeDocument/2006/relationships/image"/><Relationship Id="rId27" Target="../media/image121.svg" Type="http://schemas.openxmlformats.org/officeDocument/2006/relationships/image"/><Relationship Id="rId3" Target="../media/image97.svg" Type="http://schemas.openxmlformats.org/officeDocument/2006/relationships/image"/><Relationship Id="rId4" Target="../media/image98.png" Type="http://schemas.openxmlformats.org/officeDocument/2006/relationships/image"/><Relationship Id="rId5" Target="../media/image99.svg" Type="http://schemas.openxmlformats.org/officeDocument/2006/relationships/image"/><Relationship Id="rId6" Target="../media/image100.png" Type="http://schemas.openxmlformats.org/officeDocument/2006/relationships/image"/><Relationship Id="rId7" Target="../media/image101.svg" Type="http://schemas.openxmlformats.org/officeDocument/2006/relationships/image"/><Relationship Id="rId8" Target="../media/image102.png" Type="http://schemas.openxmlformats.org/officeDocument/2006/relationships/image"/><Relationship Id="rId9" Target="../media/image10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22.png" Type="http://schemas.openxmlformats.org/officeDocument/2006/relationships/image"/><Relationship Id="rId4" Target="../media/image123.svg" Type="http://schemas.openxmlformats.org/officeDocument/2006/relationships/image"/><Relationship Id="rId5" Target="../media/image124.png" Type="http://schemas.openxmlformats.org/officeDocument/2006/relationships/image"/><Relationship Id="rId6" Target="../media/image125.svg" Type="http://schemas.openxmlformats.org/officeDocument/2006/relationships/image"/><Relationship Id="rId7" Target="../media/image8.png" Type="http://schemas.openxmlformats.org/officeDocument/2006/relationships/image"/><Relationship Id="rId8" Target="../media/image126.png" Type="http://schemas.openxmlformats.org/officeDocument/2006/relationships/image"/><Relationship Id="rId9" Target="../media/image12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9.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9.png" Type="http://schemas.openxmlformats.org/officeDocument/2006/relationships/image"/><Relationship Id="rId9" Target="../media/image12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78.png" Type="http://schemas.openxmlformats.org/officeDocument/2006/relationships/image"/><Relationship Id="rId14" Target="../media/image79.svg" Type="http://schemas.openxmlformats.org/officeDocument/2006/relationships/image"/><Relationship Id="rId15" Target="../media/image44.png" Type="http://schemas.openxmlformats.org/officeDocument/2006/relationships/image"/><Relationship Id="rId16" Target="../media/image80.png" Type="http://schemas.openxmlformats.org/officeDocument/2006/relationships/image"/><Relationship Id="rId17" Target="../media/image81.svg" Type="http://schemas.openxmlformats.org/officeDocument/2006/relationships/image"/><Relationship Id="rId18" Target="../media/image72.png" Type="http://schemas.openxmlformats.org/officeDocument/2006/relationships/image"/><Relationship Id="rId19" Target="../media/image73.svg" Type="http://schemas.openxmlformats.org/officeDocument/2006/relationships/image"/><Relationship Id="rId2" Target="../media/image23.png" Type="http://schemas.openxmlformats.org/officeDocument/2006/relationships/image"/><Relationship Id="rId20" Target="../media/image74.png" Type="http://schemas.openxmlformats.org/officeDocument/2006/relationships/image"/><Relationship Id="rId21" Target="../media/image75.svg" Type="http://schemas.openxmlformats.org/officeDocument/2006/relationships/image"/><Relationship Id="rId22" Target="../media/image82.png" Type="http://schemas.openxmlformats.org/officeDocument/2006/relationships/image"/><Relationship Id="rId23" Target="../media/image83.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9.png" Type="http://schemas.openxmlformats.org/officeDocument/2006/relationships/image"/><Relationship Id="rId9" Target="../media/image1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45.png" Type="http://schemas.openxmlformats.org/officeDocument/2006/relationships/image"/><Relationship Id="rId12" Target="../media/image46.svg" Type="http://schemas.openxmlformats.org/officeDocument/2006/relationships/image"/><Relationship Id="rId13" Target="../media/image47.png" Type="http://schemas.openxmlformats.org/officeDocument/2006/relationships/image"/><Relationship Id="rId14" Target="../media/image48.png" Type="http://schemas.openxmlformats.org/officeDocument/2006/relationships/image"/><Relationship Id="rId15" Target="../media/image49.svg" Type="http://schemas.openxmlformats.org/officeDocument/2006/relationships/image"/><Relationship Id="rId16" Target="../media/image50.png" Type="http://schemas.openxmlformats.org/officeDocument/2006/relationships/image"/><Relationship Id="rId17" Target="../media/image51.svg" Type="http://schemas.openxmlformats.org/officeDocument/2006/relationships/image"/><Relationship Id="rId18" Target="../media/image54.png" Type="http://schemas.openxmlformats.org/officeDocument/2006/relationships/image"/><Relationship Id="rId19" Target="../media/image55.svg" Type="http://schemas.openxmlformats.org/officeDocument/2006/relationships/image"/><Relationship Id="rId2" Target="../media/image23.png" Type="http://schemas.openxmlformats.org/officeDocument/2006/relationships/image"/><Relationship Id="rId20" Target="../media/image56.png" Type="http://schemas.openxmlformats.org/officeDocument/2006/relationships/image"/><Relationship Id="rId21" Target="../media/image57.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25.png" Type="http://schemas.openxmlformats.org/officeDocument/2006/relationships/image"/><Relationship Id="rId6" Target="../media/image18.png" Type="http://schemas.openxmlformats.org/officeDocument/2006/relationships/image"/><Relationship Id="rId7" Target="../media/image52.png" Type="http://schemas.openxmlformats.org/officeDocument/2006/relationships/image"/><Relationship Id="rId8" Target="../media/image53.png" Type="http://schemas.openxmlformats.org/officeDocument/2006/relationships/image"/><Relationship Id="rId9" Target="../media/image2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png" Type="http://schemas.openxmlformats.org/officeDocument/2006/relationships/image"/><Relationship Id="rId12" Target="../media/image58.pn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15" Target="../media/image47.png" Type="http://schemas.openxmlformats.org/officeDocument/2006/relationships/image"/><Relationship Id="rId16" Target="../media/image48.png" Type="http://schemas.openxmlformats.org/officeDocument/2006/relationships/image"/><Relationship Id="rId17" Target="../media/image49.svg" Type="http://schemas.openxmlformats.org/officeDocument/2006/relationships/image"/><Relationship Id="rId18" Target="../media/image50.png" Type="http://schemas.openxmlformats.org/officeDocument/2006/relationships/image"/><Relationship Id="rId19" Target="../media/image51.svg" Type="http://schemas.openxmlformats.org/officeDocument/2006/relationships/image"/><Relationship Id="rId2" Target="../media/image23.png" Type="http://schemas.openxmlformats.org/officeDocument/2006/relationships/image"/><Relationship Id="rId20" Target="../media/image61.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13" Target="../media/image18.png" Type="http://schemas.openxmlformats.org/officeDocument/2006/relationships/image"/><Relationship Id="rId14" Target="../media/image61.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6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18.png" Type="http://schemas.openxmlformats.org/officeDocument/2006/relationships/image"/><Relationship Id="rId9" Target="../media/image6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18.png" Type="http://schemas.openxmlformats.org/officeDocument/2006/relationships/image"/><Relationship Id="rId7" Target="../media/image9.png" Type="http://schemas.openxmlformats.org/officeDocument/2006/relationships/image"/><Relationship Id="rId8" Target="../media/image8.png" Type="http://schemas.openxmlformats.org/officeDocument/2006/relationships/image"/><Relationship Id="rId9" Target="../media/image5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png" Type="http://schemas.openxmlformats.org/officeDocument/2006/relationships/image"/><Relationship Id="rId11" Target="../media/image75.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14" Target="../media/image78.png" Type="http://schemas.openxmlformats.org/officeDocument/2006/relationships/image"/><Relationship Id="rId15" Target="../media/image79.svg" Type="http://schemas.openxmlformats.org/officeDocument/2006/relationships/image"/><Relationship Id="rId16" Target="../media/image44.png" Type="http://schemas.openxmlformats.org/officeDocument/2006/relationships/image"/><Relationship Id="rId17" Target="../media/image80.png" Type="http://schemas.openxmlformats.org/officeDocument/2006/relationships/image"/><Relationship Id="rId18" Target="../media/image81.svg" Type="http://schemas.openxmlformats.org/officeDocument/2006/relationships/image"/><Relationship Id="rId19" Target="../media/image82.png" Type="http://schemas.openxmlformats.org/officeDocument/2006/relationships/image"/><Relationship Id="rId2" Target="../media/image23.png" Type="http://schemas.openxmlformats.org/officeDocument/2006/relationships/image"/><Relationship Id="rId20" Target="../media/image83.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9.svg" Type="http://schemas.openxmlformats.org/officeDocument/2006/relationships/image"/><Relationship Id="rId11" Target="../media/image52.png" Type="http://schemas.openxmlformats.org/officeDocument/2006/relationships/image"/><Relationship Id="rId12" Target="../media/image53.png" Type="http://schemas.openxmlformats.org/officeDocument/2006/relationships/image"/><Relationship Id="rId13" Target="../media/image84.png" Type="http://schemas.openxmlformats.org/officeDocument/2006/relationships/image"/><Relationship Id="rId14" Target="../media/image85.svg" Type="http://schemas.openxmlformats.org/officeDocument/2006/relationships/image"/><Relationship Id="rId15" Target="../media/image19.png" Type="http://schemas.openxmlformats.org/officeDocument/2006/relationships/image"/><Relationship Id="rId16" Target="../media/image20.svg" Type="http://schemas.openxmlformats.org/officeDocument/2006/relationships/image"/><Relationship Id="rId17" Target="../media/image47.png" Type="http://schemas.openxmlformats.org/officeDocument/2006/relationships/image"/><Relationship Id="rId18" Target="../media/image48.png" Type="http://schemas.openxmlformats.org/officeDocument/2006/relationships/image"/><Relationship Id="rId19" Target="../media/image49.svg" Type="http://schemas.openxmlformats.org/officeDocument/2006/relationships/image"/><Relationship Id="rId2" Target="../media/image23.pn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9.png" Type="http://schemas.openxmlformats.org/officeDocument/2006/relationships/image"/><Relationship Id="rId9" Target="../media/image6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3949115">
            <a:off x="13616991" y="-507498"/>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3" id="3"/>
          <p:cNvSpPr/>
          <p:nvPr/>
        </p:nvSpPr>
        <p:spPr>
          <a:xfrm flipH="false" flipV="false" rot="0">
            <a:off x="0" y="0"/>
            <a:ext cx="4354445" cy="8607602"/>
          </a:xfrm>
          <a:custGeom>
            <a:avLst/>
            <a:gdLst/>
            <a:ahLst/>
            <a:cxnLst/>
            <a:rect r="r" b="b" t="t" l="l"/>
            <a:pathLst>
              <a:path h="8607602" w="4354445">
                <a:moveTo>
                  <a:pt x="0" y="0"/>
                </a:moveTo>
                <a:lnTo>
                  <a:pt x="4354445" y="0"/>
                </a:lnTo>
                <a:lnTo>
                  <a:pt x="4354445" y="8607602"/>
                </a:lnTo>
                <a:lnTo>
                  <a:pt x="0" y="8607602"/>
                </a:lnTo>
                <a:lnTo>
                  <a:pt x="0" y="0"/>
                </a:lnTo>
                <a:close/>
              </a:path>
            </a:pathLst>
          </a:custGeom>
          <a:blipFill>
            <a:blip r:embed="rId3">
              <a:extLst>
                <a:ext uri="{96DAC541-7B7A-43D3-8B79-37D633B846F1}">
                  <asvg:svgBlip xmlns:asvg="http://schemas.microsoft.com/office/drawing/2016/SVG/main" r:embed="rId4"/>
                </a:ext>
              </a:extLst>
            </a:blip>
            <a:stretch>
              <a:fillRect l="0" t="0" r="-64316" b="0"/>
            </a:stretch>
          </a:blipFill>
        </p:spPr>
      </p:sp>
      <p:sp>
        <p:nvSpPr>
          <p:cNvPr name="Freeform 4" id="4"/>
          <p:cNvSpPr/>
          <p:nvPr/>
        </p:nvSpPr>
        <p:spPr>
          <a:xfrm flipH="false" flipV="false" rot="0">
            <a:off x="-309086" y="8585765"/>
            <a:ext cx="13678270" cy="3402470"/>
          </a:xfrm>
          <a:custGeom>
            <a:avLst/>
            <a:gdLst/>
            <a:ahLst/>
            <a:cxnLst/>
            <a:rect r="r" b="b" t="t" l="l"/>
            <a:pathLst>
              <a:path h="3402470" w="13678270">
                <a:moveTo>
                  <a:pt x="0" y="0"/>
                </a:moveTo>
                <a:lnTo>
                  <a:pt x="13678269" y="0"/>
                </a:lnTo>
                <a:lnTo>
                  <a:pt x="13678269" y="3402470"/>
                </a:lnTo>
                <a:lnTo>
                  <a:pt x="0" y="3402470"/>
                </a:lnTo>
                <a:lnTo>
                  <a:pt x="0" y="0"/>
                </a:lnTo>
                <a:close/>
              </a:path>
            </a:pathLst>
          </a:custGeom>
          <a:blipFill>
            <a:blip r:embed="rId5"/>
            <a:stretch>
              <a:fillRect l="0" t="0" r="0" b="0"/>
            </a:stretch>
          </a:blipFill>
        </p:spPr>
      </p:sp>
      <p:sp>
        <p:nvSpPr>
          <p:cNvPr name="Freeform 5" id="5"/>
          <p:cNvSpPr/>
          <p:nvPr/>
        </p:nvSpPr>
        <p:spPr>
          <a:xfrm flipH="false" flipV="false" rot="0">
            <a:off x="14213111" y="9627747"/>
            <a:ext cx="3109295" cy="614086"/>
          </a:xfrm>
          <a:custGeom>
            <a:avLst/>
            <a:gdLst/>
            <a:ahLst/>
            <a:cxnLst/>
            <a:rect r="r" b="b" t="t" l="l"/>
            <a:pathLst>
              <a:path h="614086" w="3109295">
                <a:moveTo>
                  <a:pt x="0" y="0"/>
                </a:moveTo>
                <a:lnTo>
                  <a:pt x="3109294" y="0"/>
                </a:lnTo>
                <a:lnTo>
                  <a:pt x="3109294" y="614086"/>
                </a:lnTo>
                <a:lnTo>
                  <a:pt x="0" y="614086"/>
                </a:lnTo>
                <a:lnTo>
                  <a:pt x="0" y="0"/>
                </a:lnTo>
                <a:close/>
              </a:path>
            </a:pathLst>
          </a:custGeom>
          <a:blipFill>
            <a:blip r:embed="rId6">
              <a:alphaModFix amt="41000"/>
            </a:blip>
            <a:stretch>
              <a:fillRect l="0" t="0" r="0" b="0"/>
            </a:stretch>
          </a:blipFill>
        </p:spPr>
      </p:sp>
      <p:sp>
        <p:nvSpPr>
          <p:cNvPr name="Freeform 6" id="6"/>
          <p:cNvSpPr/>
          <p:nvPr/>
        </p:nvSpPr>
        <p:spPr>
          <a:xfrm flipH="false" flipV="false" rot="0">
            <a:off x="3814056" y="-1263526"/>
            <a:ext cx="3371617" cy="9461840"/>
          </a:xfrm>
          <a:custGeom>
            <a:avLst/>
            <a:gdLst/>
            <a:ahLst/>
            <a:cxnLst/>
            <a:rect r="r" b="b" t="t" l="l"/>
            <a:pathLst>
              <a:path h="9461840" w="3371617">
                <a:moveTo>
                  <a:pt x="0" y="0"/>
                </a:moveTo>
                <a:lnTo>
                  <a:pt x="3371617" y="0"/>
                </a:lnTo>
                <a:lnTo>
                  <a:pt x="3371617" y="9461840"/>
                </a:lnTo>
                <a:lnTo>
                  <a:pt x="0" y="9461840"/>
                </a:lnTo>
                <a:lnTo>
                  <a:pt x="0" y="0"/>
                </a:lnTo>
                <a:close/>
              </a:path>
            </a:pathLst>
          </a:custGeom>
          <a:blipFill>
            <a:blip r:embed="rId3">
              <a:extLst>
                <a:ext uri="{96DAC541-7B7A-43D3-8B79-37D633B846F1}">
                  <asvg:svgBlip xmlns:asvg="http://schemas.microsoft.com/office/drawing/2016/SVG/main" r:embed="rId4"/>
                </a:ext>
              </a:extLst>
            </a:blip>
            <a:stretch>
              <a:fillRect l="-133275" t="0" r="0" b="0"/>
            </a:stretch>
          </a:blipFill>
        </p:spPr>
      </p:sp>
      <p:sp>
        <p:nvSpPr>
          <p:cNvPr name="Freeform 7" id="7"/>
          <p:cNvSpPr/>
          <p:nvPr/>
        </p:nvSpPr>
        <p:spPr>
          <a:xfrm flipH="false" flipV="false" rot="0">
            <a:off x="5181876" y="8025906"/>
            <a:ext cx="1745899" cy="344815"/>
          </a:xfrm>
          <a:custGeom>
            <a:avLst/>
            <a:gdLst/>
            <a:ahLst/>
            <a:cxnLst/>
            <a:rect r="r" b="b" t="t" l="l"/>
            <a:pathLst>
              <a:path h="344815" w="1745899">
                <a:moveTo>
                  <a:pt x="0" y="0"/>
                </a:moveTo>
                <a:lnTo>
                  <a:pt x="1745899" y="0"/>
                </a:lnTo>
                <a:lnTo>
                  <a:pt x="1745899" y="344815"/>
                </a:lnTo>
                <a:lnTo>
                  <a:pt x="0" y="344815"/>
                </a:lnTo>
                <a:lnTo>
                  <a:pt x="0" y="0"/>
                </a:lnTo>
                <a:close/>
              </a:path>
            </a:pathLst>
          </a:custGeom>
          <a:blipFill>
            <a:blip r:embed="rId6">
              <a:alphaModFix amt="41000"/>
            </a:blip>
            <a:stretch>
              <a:fillRect l="0" t="0" r="0" b="0"/>
            </a:stretch>
          </a:blipFill>
        </p:spPr>
      </p:sp>
      <p:sp>
        <p:nvSpPr>
          <p:cNvPr name="Freeform 8" id="8"/>
          <p:cNvSpPr/>
          <p:nvPr/>
        </p:nvSpPr>
        <p:spPr>
          <a:xfrm flipH="false" flipV="false" rot="0">
            <a:off x="10302028" y="8963430"/>
            <a:ext cx="13678270" cy="3402470"/>
          </a:xfrm>
          <a:custGeom>
            <a:avLst/>
            <a:gdLst/>
            <a:ahLst/>
            <a:cxnLst/>
            <a:rect r="r" b="b" t="t" l="l"/>
            <a:pathLst>
              <a:path h="3402470" w="13678270">
                <a:moveTo>
                  <a:pt x="0" y="0"/>
                </a:moveTo>
                <a:lnTo>
                  <a:pt x="13678269" y="0"/>
                </a:lnTo>
                <a:lnTo>
                  <a:pt x="13678269" y="3402469"/>
                </a:lnTo>
                <a:lnTo>
                  <a:pt x="0" y="3402469"/>
                </a:lnTo>
                <a:lnTo>
                  <a:pt x="0" y="0"/>
                </a:lnTo>
                <a:close/>
              </a:path>
            </a:pathLst>
          </a:custGeom>
          <a:blipFill>
            <a:blip r:embed="rId5"/>
            <a:stretch>
              <a:fillRect l="0" t="0" r="0" b="0"/>
            </a:stretch>
          </a:blipFill>
        </p:spPr>
      </p:sp>
      <p:sp>
        <p:nvSpPr>
          <p:cNvPr name="Freeform 9" id="9"/>
          <p:cNvSpPr/>
          <p:nvPr/>
        </p:nvSpPr>
        <p:spPr>
          <a:xfrm flipH="false" flipV="false" rot="-2700000">
            <a:off x="4376743" y="3112088"/>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0" id="10"/>
          <p:cNvSpPr/>
          <p:nvPr/>
        </p:nvSpPr>
        <p:spPr>
          <a:xfrm flipH="false" flipV="false" rot="-3609663">
            <a:off x="457110" y="306091"/>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1" id="11"/>
          <p:cNvSpPr/>
          <p:nvPr/>
        </p:nvSpPr>
        <p:spPr>
          <a:xfrm flipH="false" flipV="false" rot="1895703">
            <a:off x="493379" y="3511206"/>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Freeform 12" id="12"/>
          <p:cNvSpPr/>
          <p:nvPr/>
        </p:nvSpPr>
        <p:spPr>
          <a:xfrm flipH="false" flipV="false" rot="0">
            <a:off x="0" y="3845495"/>
            <a:ext cx="8555266" cy="5550229"/>
          </a:xfrm>
          <a:custGeom>
            <a:avLst/>
            <a:gdLst/>
            <a:ahLst/>
            <a:cxnLst/>
            <a:rect r="r" b="b" t="t" l="l"/>
            <a:pathLst>
              <a:path h="5550229" w="8555266">
                <a:moveTo>
                  <a:pt x="0" y="0"/>
                </a:moveTo>
                <a:lnTo>
                  <a:pt x="8555266" y="0"/>
                </a:lnTo>
                <a:lnTo>
                  <a:pt x="8555266" y="5550229"/>
                </a:lnTo>
                <a:lnTo>
                  <a:pt x="0" y="55502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8659843">
            <a:off x="9437346" y="533188"/>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TextBox 14" id="14"/>
          <p:cNvSpPr txBox="true"/>
          <p:nvPr/>
        </p:nvSpPr>
        <p:spPr>
          <a:xfrm rot="0">
            <a:off x="6350912" y="537039"/>
            <a:ext cx="10908388" cy="3194644"/>
          </a:xfrm>
          <a:prstGeom prst="rect">
            <a:avLst/>
          </a:prstGeom>
        </p:spPr>
        <p:txBody>
          <a:bodyPr anchor="t" rtlCol="false" tIns="0" lIns="0" bIns="0" rIns="0">
            <a:spAutoFit/>
          </a:bodyPr>
          <a:lstStyle/>
          <a:p>
            <a:pPr algn="ctr">
              <a:lnSpc>
                <a:spcPts val="11995"/>
              </a:lnSpc>
            </a:pPr>
            <a:r>
              <a:rPr lang="en-US" sz="8568">
                <a:solidFill>
                  <a:srgbClr val="264FF5"/>
                </a:solidFill>
                <a:latin typeface="Mark Pro 1"/>
              </a:rPr>
              <a:t>The Adventures of Smartie the Penguin </a:t>
            </a:r>
          </a:p>
        </p:txBody>
      </p:sp>
      <p:sp>
        <p:nvSpPr>
          <p:cNvPr name="Freeform 15" id="15"/>
          <p:cNvSpPr/>
          <p:nvPr/>
        </p:nvSpPr>
        <p:spPr>
          <a:xfrm flipH="false" flipV="false" rot="-7016671">
            <a:off x="13029236" y="3645960"/>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16" id="16"/>
          <p:cNvSpPr/>
          <p:nvPr/>
        </p:nvSpPr>
        <p:spPr>
          <a:xfrm flipH="false" flipV="false" rot="8659843">
            <a:off x="7333376" y="3216248"/>
            <a:ext cx="2020056" cy="2438045"/>
          </a:xfrm>
          <a:custGeom>
            <a:avLst/>
            <a:gdLst/>
            <a:ahLst/>
            <a:cxnLst/>
            <a:rect r="r" b="b" t="t" l="l"/>
            <a:pathLst>
              <a:path h="2438045" w="2020056">
                <a:moveTo>
                  <a:pt x="0" y="0"/>
                </a:moveTo>
                <a:lnTo>
                  <a:pt x="2020056" y="0"/>
                </a:lnTo>
                <a:lnTo>
                  <a:pt x="2020056" y="2438044"/>
                </a:lnTo>
                <a:lnTo>
                  <a:pt x="0" y="2438044"/>
                </a:lnTo>
                <a:lnTo>
                  <a:pt x="0" y="0"/>
                </a:lnTo>
                <a:close/>
              </a:path>
            </a:pathLst>
          </a:custGeom>
          <a:blipFill>
            <a:blip r:embed="rId2">
              <a:alphaModFix amt="35000"/>
            </a:blip>
            <a:stretch>
              <a:fillRect l="0" t="-154599" r="-275878" b="0"/>
            </a:stretch>
          </a:blipFill>
        </p:spPr>
      </p:sp>
      <p:sp>
        <p:nvSpPr>
          <p:cNvPr name="Freeform 17" id="17"/>
          <p:cNvSpPr/>
          <p:nvPr/>
        </p:nvSpPr>
        <p:spPr>
          <a:xfrm flipH="false" flipV="false" rot="8659843">
            <a:off x="3329746" y="-187135"/>
            <a:ext cx="2911098" cy="3513460"/>
          </a:xfrm>
          <a:custGeom>
            <a:avLst/>
            <a:gdLst/>
            <a:ahLst/>
            <a:cxnLst/>
            <a:rect r="r" b="b" t="t" l="l"/>
            <a:pathLst>
              <a:path h="3513460" w="2911098">
                <a:moveTo>
                  <a:pt x="0" y="0"/>
                </a:moveTo>
                <a:lnTo>
                  <a:pt x="2911097" y="0"/>
                </a:lnTo>
                <a:lnTo>
                  <a:pt x="2911097" y="3513461"/>
                </a:lnTo>
                <a:lnTo>
                  <a:pt x="0" y="3513461"/>
                </a:lnTo>
                <a:lnTo>
                  <a:pt x="0" y="0"/>
                </a:lnTo>
                <a:close/>
              </a:path>
            </a:pathLst>
          </a:custGeom>
          <a:blipFill>
            <a:blip r:embed="rId2">
              <a:alphaModFix amt="35000"/>
            </a:blip>
            <a:stretch>
              <a:fillRect l="0" t="-154599" r="-275878" b="0"/>
            </a:stretch>
          </a:blipFill>
        </p:spPr>
      </p:sp>
      <p:sp>
        <p:nvSpPr>
          <p:cNvPr name="Freeform 18" id="18"/>
          <p:cNvSpPr/>
          <p:nvPr/>
        </p:nvSpPr>
        <p:spPr>
          <a:xfrm flipH="false" flipV="false" rot="1485740">
            <a:off x="9152574" y="4053398"/>
            <a:ext cx="2663255" cy="3214335"/>
          </a:xfrm>
          <a:custGeom>
            <a:avLst/>
            <a:gdLst/>
            <a:ahLst/>
            <a:cxnLst/>
            <a:rect r="r" b="b" t="t" l="l"/>
            <a:pathLst>
              <a:path h="3214335" w="2663255">
                <a:moveTo>
                  <a:pt x="0" y="0"/>
                </a:moveTo>
                <a:lnTo>
                  <a:pt x="2663255" y="0"/>
                </a:lnTo>
                <a:lnTo>
                  <a:pt x="2663255" y="3214335"/>
                </a:lnTo>
                <a:lnTo>
                  <a:pt x="0" y="3214335"/>
                </a:lnTo>
                <a:lnTo>
                  <a:pt x="0" y="0"/>
                </a:lnTo>
                <a:close/>
              </a:path>
            </a:pathLst>
          </a:custGeom>
          <a:blipFill>
            <a:blip r:embed="rId2">
              <a:alphaModFix amt="35000"/>
            </a:blip>
            <a:stretch>
              <a:fillRect l="0" t="-154599" r="-275878" b="0"/>
            </a:stretch>
          </a:blipFill>
        </p:spPr>
      </p:sp>
      <p:sp>
        <p:nvSpPr>
          <p:cNvPr name="Freeform 19" id="19"/>
          <p:cNvSpPr/>
          <p:nvPr/>
        </p:nvSpPr>
        <p:spPr>
          <a:xfrm flipH="false" flipV="false" rot="1485740">
            <a:off x="6605557" y="-1772576"/>
            <a:ext cx="2663255" cy="3214335"/>
          </a:xfrm>
          <a:custGeom>
            <a:avLst/>
            <a:gdLst/>
            <a:ahLst/>
            <a:cxnLst/>
            <a:rect r="r" b="b" t="t" l="l"/>
            <a:pathLst>
              <a:path h="3214335" w="2663255">
                <a:moveTo>
                  <a:pt x="0" y="0"/>
                </a:moveTo>
                <a:lnTo>
                  <a:pt x="2663255" y="0"/>
                </a:lnTo>
                <a:lnTo>
                  <a:pt x="2663255" y="3214334"/>
                </a:lnTo>
                <a:lnTo>
                  <a:pt x="0" y="3214334"/>
                </a:lnTo>
                <a:lnTo>
                  <a:pt x="0" y="0"/>
                </a:lnTo>
                <a:close/>
              </a:path>
            </a:pathLst>
          </a:custGeom>
          <a:blipFill>
            <a:blip r:embed="rId2">
              <a:alphaModFix amt="35000"/>
            </a:blip>
            <a:stretch>
              <a:fillRect l="0" t="-154599" r="-275878" b="0"/>
            </a:stretch>
          </a:blipFill>
        </p:spPr>
      </p:sp>
      <p:sp>
        <p:nvSpPr>
          <p:cNvPr name="Freeform 20" id="20"/>
          <p:cNvSpPr/>
          <p:nvPr/>
        </p:nvSpPr>
        <p:spPr>
          <a:xfrm flipH="false" flipV="false" rot="0">
            <a:off x="11651378" y="7784987"/>
            <a:ext cx="1430366" cy="1972487"/>
          </a:xfrm>
          <a:custGeom>
            <a:avLst/>
            <a:gdLst/>
            <a:ahLst/>
            <a:cxnLst/>
            <a:rect r="r" b="b" t="t" l="l"/>
            <a:pathLst>
              <a:path h="1972487" w="1430366">
                <a:moveTo>
                  <a:pt x="0" y="0"/>
                </a:moveTo>
                <a:lnTo>
                  <a:pt x="1430366" y="0"/>
                </a:lnTo>
                <a:lnTo>
                  <a:pt x="1430366" y="1972487"/>
                </a:lnTo>
                <a:lnTo>
                  <a:pt x="0" y="1972487"/>
                </a:lnTo>
                <a:lnTo>
                  <a:pt x="0" y="0"/>
                </a:lnTo>
                <a:close/>
              </a:path>
            </a:pathLst>
          </a:custGeom>
          <a:blipFill>
            <a:blip r:embed="rId9"/>
            <a:stretch>
              <a:fillRect l="0" t="0" r="0" b="0"/>
            </a:stretch>
          </a:blipFill>
        </p:spPr>
      </p:sp>
      <p:sp>
        <p:nvSpPr>
          <p:cNvPr name="Freeform 21" id="21"/>
          <p:cNvSpPr/>
          <p:nvPr/>
        </p:nvSpPr>
        <p:spPr>
          <a:xfrm flipH="false" flipV="false" rot="0">
            <a:off x="8970559" y="5948630"/>
            <a:ext cx="2127696" cy="4154553"/>
          </a:xfrm>
          <a:custGeom>
            <a:avLst/>
            <a:gdLst/>
            <a:ahLst/>
            <a:cxnLst/>
            <a:rect r="r" b="b" t="t" l="l"/>
            <a:pathLst>
              <a:path h="4154553" w="2127696">
                <a:moveTo>
                  <a:pt x="0" y="0"/>
                </a:moveTo>
                <a:lnTo>
                  <a:pt x="2127696" y="0"/>
                </a:lnTo>
                <a:lnTo>
                  <a:pt x="2127696" y="4154553"/>
                </a:lnTo>
                <a:lnTo>
                  <a:pt x="0" y="4154553"/>
                </a:lnTo>
                <a:lnTo>
                  <a:pt x="0" y="0"/>
                </a:lnTo>
                <a:close/>
              </a:path>
            </a:pathLst>
          </a:custGeom>
          <a:blipFill>
            <a:blip r:embed="rId10"/>
            <a:stretch>
              <a:fillRect l="0" t="0" r="0" b="0"/>
            </a:stretch>
          </a:blipFill>
        </p:spPr>
      </p:sp>
      <p:sp>
        <p:nvSpPr>
          <p:cNvPr name="Freeform 22" id="22"/>
          <p:cNvSpPr/>
          <p:nvPr/>
        </p:nvSpPr>
        <p:spPr>
          <a:xfrm flipH="false" flipV="false" rot="0">
            <a:off x="7576246" y="5600441"/>
            <a:ext cx="2400155" cy="4686559"/>
          </a:xfrm>
          <a:custGeom>
            <a:avLst/>
            <a:gdLst/>
            <a:ahLst/>
            <a:cxnLst/>
            <a:rect r="r" b="b" t="t" l="l"/>
            <a:pathLst>
              <a:path h="4686559" w="2400155">
                <a:moveTo>
                  <a:pt x="0" y="0"/>
                </a:moveTo>
                <a:lnTo>
                  <a:pt x="2400155" y="0"/>
                </a:lnTo>
                <a:lnTo>
                  <a:pt x="2400155" y="4686559"/>
                </a:lnTo>
                <a:lnTo>
                  <a:pt x="0" y="4686559"/>
                </a:lnTo>
                <a:lnTo>
                  <a:pt x="0" y="0"/>
                </a:lnTo>
                <a:close/>
              </a:path>
            </a:pathLst>
          </a:custGeom>
          <a:blipFill>
            <a:blip r:embed="rId10"/>
            <a:stretch>
              <a:fillRect l="0" t="0" r="0" b="0"/>
            </a:stretch>
          </a:blipFill>
        </p:spPr>
      </p:sp>
      <p:sp>
        <p:nvSpPr>
          <p:cNvPr name="Freeform 23" id="23"/>
          <p:cNvSpPr/>
          <p:nvPr/>
        </p:nvSpPr>
        <p:spPr>
          <a:xfrm flipH="false" flipV="false" rot="0">
            <a:off x="4593880" y="5466724"/>
            <a:ext cx="2398257" cy="1768714"/>
          </a:xfrm>
          <a:custGeom>
            <a:avLst/>
            <a:gdLst/>
            <a:ahLst/>
            <a:cxnLst/>
            <a:rect r="r" b="b" t="t" l="l"/>
            <a:pathLst>
              <a:path h="1768714" w="2398257">
                <a:moveTo>
                  <a:pt x="0" y="0"/>
                </a:moveTo>
                <a:lnTo>
                  <a:pt x="2398256" y="0"/>
                </a:lnTo>
                <a:lnTo>
                  <a:pt x="2398256" y="1768714"/>
                </a:lnTo>
                <a:lnTo>
                  <a:pt x="0" y="176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7092802" y="1063959"/>
            <a:ext cx="563104" cy="305484"/>
          </a:xfrm>
          <a:custGeom>
            <a:avLst/>
            <a:gdLst/>
            <a:ahLst/>
            <a:cxnLst/>
            <a:rect r="r" b="b" t="t" l="l"/>
            <a:pathLst>
              <a:path h="305484" w="563104">
                <a:moveTo>
                  <a:pt x="0" y="0"/>
                </a:moveTo>
                <a:lnTo>
                  <a:pt x="563104" y="0"/>
                </a:lnTo>
                <a:lnTo>
                  <a:pt x="563104" y="305484"/>
                </a:lnTo>
                <a:lnTo>
                  <a:pt x="0" y="30548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681442">
            <a:off x="6406099" y="3235138"/>
            <a:ext cx="497172" cy="298303"/>
          </a:xfrm>
          <a:custGeom>
            <a:avLst/>
            <a:gdLst/>
            <a:ahLst/>
            <a:cxnLst/>
            <a:rect r="r" b="b" t="t" l="l"/>
            <a:pathLst>
              <a:path h="298303" w="497172">
                <a:moveTo>
                  <a:pt x="0" y="0"/>
                </a:moveTo>
                <a:lnTo>
                  <a:pt x="497172" y="0"/>
                </a:lnTo>
                <a:lnTo>
                  <a:pt x="497172" y="298303"/>
                </a:lnTo>
                <a:lnTo>
                  <a:pt x="0" y="2983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12971089" y="2562326"/>
            <a:ext cx="440345" cy="379063"/>
          </a:xfrm>
          <a:custGeom>
            <a:avLst/>
            <a:gdLst/>
            <a:ahLst/>
            <a:cxnLst/>
            <a:rect r="r" b="b" t="t" l="l"/>
            <a:pathLst>
              <a:path h="379063" w="440345">
                <a:moveTo>
                  <a:pt x="0" y="0"/>
                </a:moveTo>
                <a:lnTo>
                  <a:pt x="440344" y="0"/>
                </a:lnTo>
                <a:lnTo>
                  <a:pt x="440344" y="379063"/>
                </a:lnTo>
                <a:lnTo>
                  <a:pt x="0" y="3790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0">
            <a:off x="85815" y="9051098"/>
            <a:ext cx="3142503" cy="1153299"/>
          </a:xfrm>
          <a:custGeom>
            <a:avLst/>
            <a:gdLst/>
            <a:ahLst/>
            <a:cxnLst/>
            <a:rect r="r" b="b" t="t" l="l"/>
            <a:pathLst>
              <a:path h="1153299" w="3142503">
                <a:moveTo>
                  <a:pt x="0" y="0"/>
                </a:moveTo>
                <a:lnTo>
                  <a:pt x="3142503" y="0"/>
                </a:lnTo>
                <a:lnTo>
                  <a:pt x="3142503" y="1153299"/>
                </a:lnTo>
                <a:lnTo>
                  <a:pt x="0" y="1153299"/>
                </a:lnTo>
                <a:lnTo>
                  <a:pt x="0" y="0"/>
                </a:lnTo>
                <a:close/>
              </a:path>
            </a:pathLst>
          </a:custGeom>
          <a:blipFill>
            <a:blip r:embed="rId19"/>
            <a:stretch>
              <a:fillRect l="0" t="0" r="0" b="0"/>
            </a:stretch>
          </a:blipFill>
        </p:spPr>
      </p:sp>
      <p:sp>
        <p:nvSpPr>
          <p:cNvPr name="Freeform 28" id="28"/>
          <p:cNvSpPr/>
          <p:nvPr/>
        </p:nvSpPr>
        <p:spPr>
          <a:xfrm flipH="false" flipV="false" rot="-1894086">
            <a:off x="9625408" y="5906810"/>
            <a:ext cx="701986" cy="403642"/>
          </a:xfrm>
          <a:custGeom>
            <a:avLst/>
            <a:gdLst/>
            <a:ahLst/>
            <a:cxnLst/>
            <a:rect r="r" b="b" t="t" l="l"/>
            <a:pathLst>
              <a:path h="403642" w="701986">
                <a:moveTo>
                  <a:pt x="0" y="0"/>
                </a:moveTo>
                <a:lnTo>
                  <a:pt x="701986" y="0"/>
                </a:lnTo>
                <a:lnTo>
                  <a:pt x="701986" y="403642"/>
                </a:lnTo>
                <a:lnTo>
                  <a:pt x="0" y="40364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9" id="29"/>
          <p:cNvSpPr/>
          <p:nvPr/>
        </p:nvSpPr>
        <p:spPr>
          <a:xfrm flipH="false" flipV="false" rot="3609575">
            <a:off x="8166980" y="8197981"/>
            <a:ext cx="258891" cy="448297"/>
          </a:xfrm>
          <a:custGeom>
            <a:avLst/>
            <a:gdLst/>
            <a:ahLst/>
            <a:cxnLst/>
            <a:rect r="r" b="b" t="t" l="l"/>
            <a:pathLst>
              <a:path h="448297" w="258891">
                <a:moveTo>
                  <a:pt x="0" y="0"/>
                </a:moveTo>
                <a:lnTo>
                  <a:pt x="258892" y="0"/>
                </a:lnTo>
                <a:lnTo>
                  <a:pt x="258892" y="448297"/>
                </a:lnTo>
                <a:lnTo>
                  <a:pt x="0" y="44829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30" id="30"/>
          <p:cNvSpPr txBox="true"/>
          <p:nvPr/>
        </p:nvSpPr>
        <p:spPr>
          <a:xfrm rot="0">
            <a:off x="-240182" y="175130"/>
            <a:ext cx="1897249" cy="742909"/>
          </a:xfrm>
          <a:prstGeom prst="rect">
            <a:avLst/>
          </a:prstGeom>
        </p:spPr>
        <p:txBody>
          <a:bodyPr anchor="t" rtlCol="false" tIns="0" lIns="0" bIns="0" rIns="0">
            <a:spAutoFit/>
          </a:bodyPr>
          <a:lstStyle/>
          <a:p>
            <a:pPr algn="ctr">
              <a:lnSpc>
                <a:spcPts val="5252"/>
              </a:lnSpc>
              <a:spcBef>
                <a:spcPct val="0"/>
              </a:spcBef>
            </a:pPr>
            <a:r>
              <a:rPr lang="en-US" sz="3751">
                <a:solidFill>
                  <a:srgbClr val="A492AA"/>
                </a:solidFill>
                <a:latin typeface="Mark Pro 1"/>
              </a:rPr>
              <a:t>1A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127663" y="170232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80278" y="5143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926647" y="327584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9" id="9"/>
          <p:cNvSpPr txBox="true"/>
          <p:nvPr/>
        </p:nvSpPr>
        <p:spPr>
          <a:xfrm rot="0">
            <a:off x="1459231" y="1540402"/>
            <a:ext cx="13929975"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next day, Smartie rushed downstairs to go online. Mummy Penguin was already awake, drinking a cup of tea in the kitchen. </a:t>
            </a:r>
          </a:p>
          <a:p>
            <a:pPr>
              <a:lnSpc>
                <a:spcPts val="5040"/>
              </a:lnSpc>
            </a:pPr>
          </a:p>
          <a:p>
            <a:pPr>
              <a:lnSpc>
                <a:spcPts val="5040"/>
              </a:lnSpc>
            </a:pPr>
            <a:r>
              <a:rPr lang="en-US" sz="3600">
                <a:solidFill>
                  <a:srgbClr val="000000"/>
                </a:solidFill>
                <a:latin typeface="Mark Pro 2"/>
              </a:rPr>
              <a:t>Smartie grabbed his tablet and started playing his favourite game.</a:t>
            </a:r>
          </a:p>
        </p:txBody>
      </p:sp>
      <p:sp>
        <p:nvSpPr>
          <p:cNvPr name="Freeform 10" id="10"/>
          <p:cNvSpPr/>
          <p:nvPr/>
        </p:nvSpPr>
        <p:spPr>
          <a:xfrm flipH="false" flipV="false" rot="0">
            <a:off x="7401470" y="5845390"/>
            <a:ext cx="11147517" cy="4441610"/>
          </a:xfrm>
          <a:custGeom>
            <a:avLst/>
            <a:gdLst/>
            <a:ahLst/>
            <a:cxnLst/>
            <a:rect r="r" b="b" t="t" l="l"/>
            <a:pathLst>
              <a:path h="4441610" w="11147517">
                <a:moveTo>
                  <a:pt x="0" y="0"/>
                </a:moveTo>
                <a:lnTo>
                  <a:pt x="11147517" y="0"/>
                </a:lnTo>
                <a:lnTo>
                  <a:pt x="11147517" y="4441610"/>
                </a:lnTo>
                <a:lnTo>
                  <a:pt x="0" y="4441610"/>
                </a:lnTo>
                <a:lnTo>
                  <a:pt x="0" y="0"/>
                </a:lnTo>
                <a:close/>
              </a:path>
            </a:pathLst>
          </a:custGeom>
          <a:blipFill>
            <a:blip r:embed="rId5">
              <a:extLst>
                <a:ext uri="{96DAC541-7B7A-43D3-8B79-37D633B846F1}">
                  <asvg:svgBlip xmlns:asvg="http://schemas.microsoft.com/office/drawing/2016/SVG/main" r:embed="rId6"/>
                </a:ext>
              </a:extLst>
            </a:blip>
            <a:stretch>
              <a:fillRect l="0" t="-39920" r="0" b="0"/>
            </a:stretch>
          </a:blipFill>
        </p:spPr>
      </p:sp>
      <p:sp>
        <p:nvSpPr>
          <p:cNvPr name="Freeform 11" id="11"/>
          <p:cNvSpPr/>
          <p:nvPr/>
        </p:nvSpPr>
        <p:spPr>
          <a:xfrm flipH="false" flipV="false" rot="0">
            <a:off x="8940569" y="5845390"/>
            <a:ext cx="2527177" cy="4934582"/>
          </a:xfrm>
          <a:custGeom>
            <a:avLst/>
            <a:gdLst/>
            <a:ahLst/>
            <a:cxnLst/>
            <a:rect r="r" b="b" t="t" l="l"/>
            <a:pathLst>
              <a:path h="4934582" w="2527177">
                <a:moveTo>
                  <a:pt x="0" y="0"/>
                </a:moveTo>
                <a:lnTo>
                  <a:pt x="2527177" y="0"/>
                </a:lnTo>
                <a:lnTo>
                  <a:pt x="2527177" y="4934582"/>
                </a:lnTo>
                <a:lnTo>
                  <a:pt x="0" y="4934582"/>
                </a:lnTo>
                <a:lnTo>
                  <a:pt x="0" y="0"/>
                </a:lnTo>
                <a:close/>
              </a:path>
            </a:pathLst>
          </a:custGeom>
          <a:blipFill>
            <a:blip r:embed="rId7"/>
            <a:stretch>
              <a:fillRect l="0" t="0" r="0" b="0"/>
            </a:stretch>
          </a:blipFill>
        </p:spPr>
      </p:sp>
      <p:sp>
        <p:nvSpPr>
          <p:cNvPr name="Freeform 12" id="12"/>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8"/>
            <a:stretch>
              <a:fillRect l="0" t="0" r="0" b="0"/>
            </a:stretch>
          </a:blipFill>
        </p:spPr>
      </p:sp>
      <p:sp>
        <p:nvSpPr>
          <p:cNvPr name="Freeform 13" id="13"/>
          <p:cNvSpPr/>
          <p:nvPr/>
        </p:nvSpPr>
        <p:spPr>
          <a:xfrm flipH="false" flipV="false" rot="0">
            <a:off x="14955030" y="6640523"/>
            <a:ext cx="868353" cy="985161"/>
          </a:xfrm>
          <a:custGeom>
            <a:avLst/>
            <a:gdLst/>
            <a:ahLst/>
            <a:cxnLst/>
            <a:rect r="r" b="b" t="t" l="l"/>
            <a:pathLst>
              <a:path h="985161" w="868353">
                <a:moveTo>
                  <a:pt x="0" y="0"/>
                </a:moveTo>
                <a:lnTo>
                  <a:pt x="868353" y="0"/>
                </a:lnTo>
                <a:lnTo>
                  <a:pt x="868353" y="985162"/>
                </a:lnTo>
                <a:lnTo>
                  <a:pt x="0" y="985162"/>
                </a:lnTo>
                <a:lnTo>
                  <a:pt x="0" y="0"/>
                </a:lnTo>
                <a:close/>
              </a:path>
            </a:pathLst>
          </a:custGeom>
          <a:blipFill>
            <a:blip r:embed="rId9"/>
            <a:stretch>
              <a:fillRect l="0" t="0" r="0" b="0"/>
            </a:stretch>
          </a:blipFill>
        </p:spPr>
      </p:sp>
      <p:sp>
        <p:nvSpPr>
          <p:cNvPr name="Freeform 14" id="14"/>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10"/>
            <a:stretch>
              <a:fillRect l="0" t="0" r="0" b="0"/>
            </a:stretch>
          </a:blipFill>
        </p:spPr>
      </p:sp>
      <p:sp>
        <p:nvSpPr>
          <p:cNvPr name="Freeform 15" id="15"/>
          <p:cNvSpPr/>
          <p:nvPr/>
        </p:nvSpPr>
        <p:spPr>
          <a:xfrm flipH="true" flipV="false" rot="0">
            <a:off x="3580278" y="7891999"/>
            <a:ext cx="1557459" cy="2185889"/>
          </a:xfrm>
          <a:custGeom>
            <a:avLst/>
            <a:gdLst/>
            <a:ahLst/>
            <a:cxnLst/>
            <a:rect r="r" b="b" t="t" l="l"/>
            <a:pathLst>
              <a:path h="2185889" w="1557459">
                <a:moveTo>
                  <a:pt x="1557459" y="0"/>
                </a:moveTo>
                <a:lnTo>
                  <a:pt x="0" y="0"/>
                </a:lnTo>
                <a:lnTo>
                  <a:pt x="0" y="2185889"/>
                </a:lnTo>
                <a:lnTo>
                  <a:pt x="1557459" y="2185889"/>
                </a:lnTo>
                <a:lnTo>
                  <a:pt x="1557459" y="0"/>
                </a:lnTo>
                <a:close/>
              </a:path>
            </a:pathLst>
          </a:custGeom>
          <a:blipFill>
            <a:blip r:embed="rId11"/>
            <a:stretch>
              <a:fillRect l="-887" t="0" r="-887" b="0"/>
            </a:stretch>
          </a:blipFill>
        </p:spPr>
      </p:sp>
      <p:sp>
        <p:nvSpPr>
          <p:cNvPr name="Freeform 16" id="16"/>
          <p:cNvSpPr/>
          <p:nvPr/>
        </p:nvSpPr>
        <p:spPr>
          <a:xfrm flipH="false" flipV="false" rot="-1727302">
            <a:off x="9887542" y="5905663"/>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3749960" y="7004245"/>
            <a:ext cx="803894" cy="648140"/>
          </a:xfrm>
          <a:custGeom>
            <a:avLst/>
            <a:gdLst/>
            <a:ahLst/>
            <a:cxnLst/>
            <a:rect r="r" b="b" t="t" l="l"/>
            <a:pathLst>
              <a:path h="648140" w="803894">
                <a:moveTo>
                  <a:pt x="0" y="0"/>
                </a:moveTo>
                <a:lnTo>
                  <a:pt x="803894" y="0"/>
                </a:lnTo>
                <a:lnTo>
                  <a:pt x="803894" y="648140"/>
                </a:lnTo>
                <a:lnTo>
                  <a:pt x="0" y="648140"/>
                </a:lnTo>
                <a:lnTo>
                  <a:pt x="0" y="0"/>
                </a:lnTo>
                <a:close/>
              </a:path>
            </a:pathLst>
          </a:custGeom>
          <a:blipFill>
            <a:blip r:embed="rId14"/>
            <a:stretch>
              <a:fillRect l="0" t="0" r="0" b="0"/>
            </a:stretch>
          </a:blipFill>
        </p:spPr>
      </p:sp>
      <p:grpSp>
        <p:nvGrpSpPr>
          <p:cNvPr name="Group 18" id="18"/>
          <p:cNvGrpSpPr/>
          <p:nvPr/>
        </p:nvGrpSpPr>
        <p:grpSpPr>
          <a:xfrm rot="0">
            <a:off x="5118050" y="8713483"/>
            <a:ext cx="1628795" cy="1126778"/>
            <a:chOff x="0" y="0"/>
            <a:chExt cx="2171727" cy="1502370"/>
          </a:xfrm>
        </p:grpSpPr>
        <p:sp>
          <p:nvSpPr>
            <p:cNvPr name="Freeform 19" id="19"/>
            <p:cNvSpPr/>
            <p:nvPr/>
          </p:nvSpPr>
          <p:spPr>
            <a:xfrm flipH="false" flipV="false" rot="-67961">
              <a:off x="151402" y="35088"/>
              <a:ext cx="1390431" cy="542268"/>
            </a:xfrm>
            <a:custGeom>
              <a:avLst/>
              <a:gdLst/>
              <a:ahLst/>
              <a:cxnLst/>
              <a:rect r="r" b="b" t="t" l="l"/>
              <a:pathLst>
                <a:path h="542268" w="1390431">
                  <a:moveTo>
                    <a:pt x="0" y="0"/>
                  </a:moveTo>
                  <a:lnTo>
                    <a:pt x="1390432" y="0"/>
                  </a:lnTo>
                  <a:lnTo>
                    <a:pt x="1390432" y="542268"/>
                  </a:lnTo>
                  <a:lnTo>
                    <a:pt x="0" y="54226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67961">
              <a:off x="220756" y="608546"/>
              <a:ext cx="1075167" cy="419315"/>
            </a:xfrm>
            <a:custGeom>
              <a:avLst/>
              <a:gdLst/>
              <a:ahLst/>
              <a:cxnLst/>
              <a:rect r="r" b="b" t="t" l="l"/>
              <a:pathLst>
                <a:path h="419315" w="1075167">
                  <a:moveTo>
                    <a:pt x="0" y="0"/>
                  </a:moveTo>
                  <a:lnTo>
                    <a:pt x="1075166" y="0"/>
                  </a:lnTo>
                  <a:lnTo>
                    <a:pt x="1075166" y="419315"/>
                  </a:lnTo>
                  <a:lnTo>
                    <a:pt x="0" y="419315"/>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67961">
              <a:off x="188268" y="58626"/>
              <a:ext cx="1931641" cy="1333909"/>
            </a:xfrm>
            <a:custGeom>
              <a:avLst/>
              <a:gdLst/>
              <a:ahLst/>
              <a:cxnLst/>
              <a:rect r="r" b="b" t="t" l="l"/>
              <a:pathLst>
                <a:path h="1333909" w="1931641">
                  <a:moveTo>
                    <a:pt x="0" y="0"/>
                  </a:moveTo>
                  <a:lnTo>
                    <a:pt x="1931640" y="0"/>
                  </a:lnTo>
                  <a:lnTo>
                    <a:pt x="1931640" y="1333909"/>
                  </a:lnTo>
                  <a:lnTo>
                    <a:pt x="0" y="1333909"/>
                  </a:lnTo>
                  <a:lnTo>
                    <a:pt x="0" y="0"/>
                  </a:lnTo>
                  <a:close/>
                </a:path>
              </a:pathLst>
            </a:custGeom>
            <a:blipFill>
              <a:blip r:embed="rId15">
                <a:extLst>
                  <a:ext uri="{96DAC541-7B7A-43D3-8B79-37D633B846F1}">
                    <asvg:svgBlip xmlns:asvg="http://schemas.microsoft.com/office/drawing/2016/SVG/main" r:embed="rId16"/>
                  </a:ext>
                </a:extLst>
              </a:blip>
              <a:stretch>
                <a:fillRect l="-16157" t="0" r="-31384" b="-113655"/>
              </a:stretch>
            </a:blipFill>
          </p:spPr>
        </p:sp>
        <p:sp>
          <p:nvSpPr>
            <p:cNvPr name="Freeform 22" id="22"/>
            <p:cNvSpPr/>
            <p:nvPr/>
          </p:nvSpPr>
          <p:spPr>
            <a:xfrm flipH="false" flipV="false" rot="-67961">
              <a:off x="851172" y="1172815"/>
              <a:ext cx="41424" cy="41424"/>
            </a:xfrm>
            <a:custGeom>
              <a:avLst/>
              <a:gdLst/>
              <a:ahLst/>
              <a:cxnLst/>
              <a:rect r="r" b="b" t="t" l="l"/>
              <a:pathLst>
                <a:path h="41424" w="41424">
                  <a:moveTo>
                    <a:pt x="0" y="0"/>
                  </a:moveTo>
                  <a:lnTo>
                    <a:pt x="41424" y="0"/>
                  </a:lnTo>
                  <a:lnTo>
                    <a:pt x="41424" y="41424"/>
                  </a:lnTo>
                  <a:lnTo>
                    <a:pt x="0" y="4142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67961">
              <a:off x="906463" y="1212479"/>
              <a:ext cx="27401" cy="27401"/>
            </a:xfrm>
            <a:custGeom>
              <a:avLst/>
              <a:gdLst/>
              <a:ahLst/>
              <a:cxnLst/>
              <a:rect r="r" b="b" t="t" l="l"/>
              <a:pathLst>
                <a:path h="27401" w="27401">
                  <a:moveTo>
                    <a:pt x="0" y="0"/>
                  </a:moveTo>
                  <a:lnTo>
                    <a:pt x="27400" y="0"/>
                  </a:lnTo>
                  <a:lnTo>
                    <a:pt x="27400" y="27400"/>
                  </a:lnTo>
                  <a:lnTo>
                    <a:pt x="0" y="274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4" id="24"/>
            <p:cNvSpPr/>
            <p:nvPr/>
          </p:nvSpPr>
          <p:spPr>
            <a:xfrm flipH="false" flipV="false" rot="-67961">
              <a:off x="852314" y="1241021"/>
              <a:ext cx="20712" cy="20712"/>
            </a:xfrm>
            <a:custGeom>
              <a:avLst/>
              <a:gdLst/>
              <a:ahLst/>
              <a:cxnLst/>
              <a:rect r="r" b="b" t="t" l="l"/>
              <a:pathLst>
                <a:path h="20712" w="20712">
                  <a:moveTo>
                    <a:pt x="0" y="0"/>
                  </a:moveTo>
                  <a:lnTo>
                    <a:pt x="20712" y="0"/>
                  </a:lnTo>
                  <a:lnTo>
                    <a:pt x="20712" y="20712"/>
                  </a:lnTo>
                  <a:lnTo>
                    <a:pt x="0" y="2071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5" id="25"/>
            <p:cNvSpPr/>
            <p:nvPr/>
          </p:nvSpPr>
          <p:spPr>
            <a:xfrm flipH="false" flipV="false" rot="-67961">
              <a:off x="805382" y="1215254"/>
              <a:ext cx="31068" cy="31068"/>
            </a:xfrm>
            <a:custGeom>
              <a:avLst/>
              <a:gdLst/>
              <a:ahLst/>
              <a:cxnLst/>
              <a:rect r="r" b="b" t="t" l="l"/>
              <a:pathLst>
                <a:path h="31068" w="31068">
                  <a:moveTo>
                    <a:pt x="0" y="0"/>
                  </a:moveTo>
                  <a:lnTo>
                    <a:pt x="31068" y="0"/>
                  </a:lnTo>
                  <a:lnTo>
                    <a:pt x="31068" y="31068"/>
                  </a:lnTo>
                  <a:lnTo>
                    <a:pt x="0" y="3106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6" id="26"/>
            <p:cNvSpPr/>
            <p:nvPr/>
          </p:nvSpPr>
          <p:spPr>
            <a:xfrm flipH="false" flipV="false" rot="-67961">
              <a:off x="806669" y="1275147"/>
              <a:ext cx="41424" cy="41424"/>
            </a:xfrm>
            <a:custGeom>
              <a:avLst/>
              <a:gdLst/>
              <a:ahLst/>
              <a:cxnLst/>
              <a:rect r="r" b="b" t="t" l="l"/>
              <a:pathLst>
                <a:path h="41424" w="41424">
                  <a:moveTo>
                    <a:pt x="0" y="0"/>
                  </a:moveTo>
                  <a:lnTo>
                    <a:pt x="41425" y="0"/>
                  </a:lnTo>
                  <a:lnTo>
                    <a:pt x="41425" y="41425"/>
                  </a:lnTo>
                  <a:lnTo>
                    <a:pt x="0" y="4142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7" id="27"/>
            <p:cNvGrpSpPr/>
            <p:nvPr/>
          </p:nvGrpSpPr>
          <p:grpSpPr>
            <a:xfrm rot="-67961">
              <a:off x="177045" y="58737"/>
              <a:ext cx="1931641" cy="198486"/>
              <a:chOff x="0" y="0"/>
              <a:chExt cx="1909110" cy="196171"/>
            </a:xfrm>
          </p:grpSpPr>
          <p:sp>
            <p:nvSpPr>
              <p:cNvPr name="Freeform 28" id="28"/>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9" id="29"/>
              <p:cNvSpPr txBox="true"/>
              <p:nvPr/>
            </p:nvSpPr>
            <p:spPr>
              <a:xfrm>
                <a:off x="0" y="-38100"/>
                <a:ext cx="1909110" cy="234271"/>
              </a:xfrm>
              <a:prstGeom prst="rect">
                <a:avLst/>
              </a:prstGeom>
            </p:spPr>
            <p:txBody>
              <a:bodyPr anchor="ctr" rtlCol="false" tIns="39825" lIns="39825" bIns="39825" rIns="39825"/>
              <a:lstStyle/>
              <a:p>
                <a:pPr algn="ctr">
                  <a:lnSpc>
                    <a:spcPts val="2660"/>
                  </a:lnSpc>
                  <a:spcBef>
                    <a:spcPct val="0"/>
                  </a:spcBef>
                </a:pPr>
              </a:p>
            </p:txBody>
          </p:sp>
        </p:grpSp>
        <p:sp>
          <p:nvSpPr>
            <p:cNvPr name="Freeform 30" id="30"/>
            <p:cNvSpPr/>
            <p:nvPr/>
          </p:nvSpPr>
          <p:spPr>
            <a:xfrm flipH="false" flipV="false" rot="-67961">
              <a:off x="1833345" y="74287"/>
              <a:ext cx="119500" cy="132778"/>
            </a:xfrm>
            <a:custGeom>
              <a:avLst/>
              <a:gdLst/>
              <a:ahLst/>
              <a:cxnLst/>
              <a:rect r="r" b="b" t="t" l="l"/>
              <a:pathLst>
                <a:path h="132778" w="119500">
                  <a:moveTo>
                    <a:pt x="0" y="0"/>
                  </a:moveTo>
                  <a:lnTo>
                    <a:pt x="119500" y="0"/>
                  </a:lnTo>
                  <a:lnTo>
                    <a:pt x="119500" y="132778"/>
                  </a:lnTo>
                  <a:lnTo>
                    <a:pt x="0" y="132778"/>
                  </a:lnTo>
                  <a:lnTo>
                    <a:pt x="0" y="0"/>
                  </a:lnTo>
                  <a:close/>
                </a:path>
              </a:pathLst>
            </a:custGeom>
            <a:blipFill>
              <a:blip r:embed="rId19"/>
              <a:stretch>
                <a:fillRect l="0" t="0" r="0" b="0"/>
              </a:stretch>
            </a:blipFill>
          </p:spPr>
        </p:sp>
        <p:sp>
          <p:nvSpPr>
            <p:cNvPr name="Freeform 31" id="31"/>
            <p:cNvSpPr/>
            <p:nvPr/>
          </p:nvSpPr>
          <p:spPr>
            <a:xfrm flipH="false" flipV="false" rot="-67961">
              <a:off x="1683683" y="64752"/>
              <a:ext cx="124587" cy="147878"/>
            </a:xfrm>
            <a:custGeom>
              <a:avLst/>
              <a:gdLst/>
              <a:ahLst/>
              <a:cxnLst/>
              <a:rect r="r" b="b" t="t" l="l"/>
              <a:pathLst>
                <a:path h="147878" w="124587">
                  <a:moveTo>
                    <a:pt x="0" y="0"/>
                  </a:moveTo>
                  <a:lnTo>
                    <a:pt x="124587" y="0"/>
                  </a:lnTo>
                  <a:lnTo>
                    <a:pt x="124587" y="147879"/>
                  </a:lnTo>
                  <a:lnTo>
                    <a:pt x="0" y="147879"/>
                  </a:lnTo>
                  <a:lnTo>
                    <a:pt x="0" y="0"/>
                  </a:lnTo>
                  <a:close/>
                </a:path>
              </a:pathLst>
            </a:custGeom>
            <a:blipFill>
              <a:blip r:embed="rId20"/>
              <a:stretch>
                <a:fillRect l="0" t="0" r="0" b="0"/>
              </a:stretch>
            </a:blipFill>
          </p:spPr>
        </p:sp>
        <p:sp>
          <p:nvSpPr>
            <p:cNvPr name="TextBox 32" id="32"/>
            <p:cNvSpPr txBox="true"/>
            <p:nvPr/>
          </p:nvSpPr>
          <p:spPr>
            <a:xfrm rot="-67961">
              <a:off x="237952" y="120220"/>
              <a:ext cx="1015309" cy="110284"/>
            </a:xfrm>
            <a:prstGeom prst="rect">
              <a:avLst/>
            </a:prstGeom>
          </p:spPr>
          <p:txBody>
            <a:bodyPr anchor="t" rtlCol="false" tIns="0" lIns="0" bIns="0" rIns="0">
              <a:spAutoFit/>
            </a:bodyPr>
            <a:lstStyle/>
            <a:p>
              <a:pPr algn="ctr">
                <a:lnSpc>
                  <a:spcPts val="588"/>
                </a:lnSpc>
              </a:pPr>
              <a:r>
                <a:rPr lang="en-US" sz="639" spc="44">
                  <a:solidFill>
                    <a:srgbClr val="FFFFFF"/>
                  </a:solidFill>
                  <a:latin typeface="SCR-N Seven Bold"/>
                </a:rPr>
                <a:t>SNOWCRAFT</a:t>
              </a:r>
            </a:p>
          </p:txBody>
        </p:sp>
        <p:sp>
          <p:nvSpPr>
            <p:cNvPr name="Freeform 33" id="33"/>
            <p:cNvSpPr/>
            <p:nvPr/>
          </p:nvSpPr>
          <p:spPr>
            <a:xfrm flipH="false" flipV="false" rot="-67961">
              <a:off x="1213650" y="86351"/>
              <a:ext cx="138550" cy="138377"/>
            </a:xfrm>
            <a:custGeom>
              <a:avLst/>
              <a:gdLst/>
              <a:ahLst/>
              <a:cxnLst/>
              <a:rect r="r" b="b" t="t" l="l"/>
              <a:pathLst>
                <a:path h="138377" w="138550">
                  <a:moveTo>
                    <a:pt x="0" y="0"/>
                  </a:moveTo>
                  <a:lnTo>
                    <a:pt x="138550" y="0"/>
                  </a:lnTo>
                  <a:lnTo>
                    <a:pt x="138550" y="138377"/>
                  </a:lnTo>
                  <a:lnTo>
                    <a:pt x="0" y="13837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4" id="34"/>
            <p:cNvSpPr/>
            <p:nvPr/>
          </p:nvSpPr>
          <p:spPr>
            <a:xfrm flipH="false" flipV="false" rot="-67961">
              <a:off x="197883" y="1017477"/>
              <a:ext cx="1070424" cy="397395"/>
            </a:xfrm>
            <a:custGeom>
              <a:avLst/>
              <a:gdLst/>
              <a:ahLst/>
              <a:cxnLst/>
              <a:rect r="r" b="b" t="t" l="l"/>
              <a:pathLst>
                <a:path h="397395" w="1070424">
                  <a:moveTo>
                    <a:pt x="0" y="0"/>
                  </a:moveTo>
                  <a:lnTo>
                    <a:pt x="1070424" y="0"/>
                  </a:lnTo>
                  <a:lnTo>
                    <a:pt x="1070424" y="397395"/>
                  </a:lnTo>
                  <a:lnTo>
                    <a:pt x="0" y="397395"/>
                  </a:lnTo>
                  <a:lnTo>
                    <a:pt x="0" y="0"/>
                  </a:lnTo>
                  <a:close/>
                </a:path>
              </a:pathLst>
            </a:custGeom>
            <a:blipFill>
              <a:blip r:embed="rId23"/>
              <a:stretch>
                <a:fillRect l="0" t="0" r="0" b="0"/>
              </a:stretch>
            </a:blipFill>
          </p:spPr>
        </p:sp>
        <p:sp>
          <p:nvSpPr>
            <p:cNvPr name="Freeform 35" id="35"/>
            <p:cNvSpPr/>
            <p:nvPr/>
          </p:nvSpPr>
          <p:spPr>
            <a:xfrm flipH="false" flipV="false" rot="-67961">
              <a:off x="1234547" y="1021302"/>
              <a:ext cx="901978" cy="374741"/>
            </a:xfrm>
            <a:custGeom>
              <a:avLst/>
              <a:gdLst/>
              <a:ahLst/>
              <a:cxnLst/>
              <a:rect r="r" b="b" t="t" l="l"/>
              <a:pathLst>
                <a:path h="374741" w="901978">
                  <a:moveTo>
                    <a:pt x="0" y="0"/>
                  </a:moveTo>
                  <a:lnTo>
                    <a:pt x="901978" y="0"/>
                  </a:lnTo>
                  <a:lnTo>
                    <a:pt x="901978" y="374741"/>
                  </a:lnTo>
                  <a:lnTo>
                    <a:pt x="0" y="374741"/>
                  </a:lnTo>
                  <a:lnTo>
                    <a:pt x="0" y="0"/>
                  </a:lnTo>
                  <a:close/>
                </a:path>
              </a:pathLst>
            </a:custGeom>
            <a:blipFill>
              <a:blip r:embed="rId23"/>
              <a:stretch>
                <a:fillRect l="0" t="-6045" r="-18675" b="0"/>
              </a:stretch>
            </a:blipFill>
          </p:spPr>
        </p:sp>
        <p:sp>
          <p:nvSpPr>
            <p:cNvPr name="Freeform 36" id="36"/>
            <p:cNvSpPr/>
            <p:nvPr/>
          </p:nvSpPr>
          <p:spPr>
            <a:xfrm flipH="false" flipV="false" rot="-67961">
              <a:off x="257488" y="774222"/>
              <a:ext cx="297129" cy="323406"/>
            </a:xfrm>
            <a:custGeom>
              <a:avLst/>
              <a:gdLst/>
              <a:ahLst/>
              <a:cxnLst/>
              <a:rect r="r" b="b" t="t" l="l"/>
              <a:pathLst>
                <a:path h="323406" w="297129">
                  <a:moveTo>
                    <a:pt x="0" y="0"/>
                  </a:moveTo>
                  <a:lnTo>
                    <a:pt x="297129" y="0"/>
                  </a:lnTo>
                  <a:lnTo>
                    <a:pt x="297129" y="323407"/>
                  </a:lnTo>
                  <a:lnTo>
                    <a:pt x="0" y="323407"/>
                  </a:lnTo>
                  <a:lnTo>
                    <a:pt x="0" y="0"/>
                  </a:lnTo>
                  <a:close/>
                </a:path>
              </a:pathLst>
            </a:custGeom>
            <a:blipFill>
              <a:blip r:embed="rId24"/>
              <a:stretch>
                <a:fillRect l="0" t="0" r="0" b="0"/>
              </a:stretch>
            </a:blipFill>
          </p:spPr>
        </p:sp>
        <p:sp>
          <p:nvSpPr>
            <p:cNvPr name="Freeform 37" id="37"/>
            <p:cNvSpPr/>
            <p:nvPr/>
          </p:nvSpPr>
          <p:spPr>
            <a:xfrm flipH="false" flipV="false" rot="-67961">
              <a:off x="263011" y="312426"/>
              <a:ext cx="540666" cy="98303"/>
            </a:xfrm>
            <a:custGeom>
              <a:avLst/>
              <a:gdLst/>
              <a:ahLst/>
              <a:cxnLst/>
              <a:rect r="r" b="b" t="t" l="l"/>
              <a:pathLst>
                <a:path h="98303" w="540666">
                  <a:moveTo>
                    <a:pt x="0" y="0"/>
                  </a:moveTo>
                  <a:lnTo>
                    <a:pt x="540666" y="0"/>
                  </a:lnTo>
                  <a:lnTo>
                    <a:pt x="540666" y="98302"/>
                  </a:lnTo>
                  <a:lnTo>
                    <a:pt x="0" y="98302"/>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8" id="38"/>
            <p:cNvSpPr/>
            <p:nvPr/>
          </p:nvSpPr>
          <p:spPr>
            <a:xfrm flipH="false" flipV="false" rot="-67961">
              <a:off x="621818" y="554087"/>
              <a:ext cx="213705" cy="213705"/>
            </a:xfrm>
            <a:custGeom>
              <a:avLst/>
              <a:gdLst/>
              <a:ahLst/>
              <a:cxnLst/>
              <a:rect r="r" b="b" t="t" l="l"/>
              <a:pathLst>
                <a:path h="213705" w="213705">
                  <a:moveTo>
                    <a:pt x="0" y="0"/>
                  </a:moveTo>
                  <a:lnTo>
                    <a:pt x="213705" y="0"/>
                  </a:lnTo>
                  <a:lnTo>
                    <a:pt x="213705" y="213704"/>
                  </a:lnTo>
                  <a:lnTo>
                    <a:pt x="0" y="21370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9" id="39"/>
            <p:cNvSpPr/>
            <p:nvPr/>
          </p:nvSpPr>
          <p:spPr>
            <a:xfrm flipH="false" flipV="false" rot="-67961">
              <a:off x="1079014" y="545047"/>
              <a:ext cx="213705" cy="213705"/>
            </a:xfrm>
            <a:custGeom>
              <a:avLst/>
              <a:gdLst/>
              <a:ahLst/>
              <a:cxnLst/>
              <a:rect r="r" b="b" t="t" l="l"/>
              <a:pathLst>
                <a:path h="213705" w="213705">
                  <a:moveTo>
                    <a:pt x="0" y="0"/>
                  </a:moveTo>
                  <a:lnTo>
                    <a:pt x="213704" y="0"/>
                  </a:lnTo>
                  <a:lnTo>
                    <a:pt x="213704" y="213705"/>
                  </a:lnTo>
                  <a:lnTo>
                    <a:pt x="0" y="21370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0" id="40"/>
            <p:cNvSpPr/>
            <p:nvPr/>
          </p:nvSpPr>
          <p:spPr>
            <a:xfrm flipH="false" flipV="false" rot="-67961">
              <a:off x="1567485" y="535389"/>
              <a:ext cx="213705" cy="213705"/>
            </a:xfrm>
            <a:custGeom>
              <a:avLst/>
              <a:gdLst/>
              <a:ahLst/>
              <a:cxnLst/>
              <a:rect r="r" b="b" t="t" l="l"/>
              <a:pathLst>
                <a:path h="213705" w="213705">
                  <a:moveTo>
                    <a:pt x="0" y="0"/>
                  </a:moveTo>
                  <a:lnTo>
                    <a:pt x="213704" y="0"/>
                  </a:lnTo>
                  <a:lnTo>
                    <a:pt x="213704" y="213705"/>
                  </a:lnTo>
                  <a:lnTo>
                    <a:pt x="0" y="21370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41" id="41"/>
            <p:cNvSpPr/>
            <p:nvPr/>
          </p:nvSpPr>
          <p:spPr>
            <a:xfrm flipH="false" flipV="false" rot="-67961">
              <a:off x="1897365" y="831301"/>
              <a:ext cx="141490" cy="161703"/>
            </a:xfrm>
            <a:custGeom>
              <a:avLst/>
              <a:gdLst/>
              <a:ahLst/>
              <a:cxnLst/>
              <a:rect r="r" b="b" t="t" l="l"/>
              <a:pathLst>
                <a:path h="161703" w="141490">
                  <a:moveTo>
                    <a:pt x="0" y="0"/>
                  </a:moveTo>
                  <a:lnTo>
                    <a:pt x="141490" y="0"/>
                  </a:lnTo>
                  <a:lnTo>
                    <a:pt x="141490" y="161703"/>
                  </a:lnTo>
                  <a:lnTo>
                    <a:pt x="0" y="161703"/>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2" id="42"/>
            <p:cNvSpPr/>
            <p:nvPr/>
          </p:nvSpPr>
          <p:spPr>
            <a:xfrm flipH="false" flipV="false" rot="5332561">
              <a:off x="355561" y="-320559"/>
              <a:ext cx="1460605" cy="2143488"/>
            </a:xfrm>
            <a:custGeom>
              <a:avLst/>
              <a:gdLst/>
              <a:ahLst/>
              <a:cxnLst/>
              <a:rect r="r" b="b" t="t" l="l"/>
              <a:pathLst>
                <a:path h="2143488" w="1460605">
                  <a:moveTo>
                    <a:pt x="0" y="0"/>
                  </a:moveTo>
                  <a:lnTo>
                    <a:pt x="1460605" y="0"/>
                  </a:lnTo>
                  <a:lnTo>
                    <a:pt x="1460605" y="2143488"/>
                  </a:lnTo>
                  <a:lnTo>
                    <a:pt x="0" y="2143488"/>
                  </a:lnTo>
                  <a:lnTo>
                    <a:pt x="0" y="0"/>
                  </a:lnTo>
                  <a:close/>
                </a:path>
              </a:pathLst>
            </a:custGeom>
            <a:blipFill>
              <a:blip r:embed="rId31"/>
              <a:stretch>
                <a:fillRect l="-1699" t="0" r="-2080" b="0"/>
              </a:stretch>
            </a:blipFill>
          </p:spPr>
        </p:sp>
        <p:sp>
          <p:nvSpPr>
            <p:cNvPr name="Freeform 43" id="43"/>
            <p:cNvSpPr/>
            <p:nvPr/>
          </p:nvSpPr>
          <p:spPr>
            <a:xfrm flipH="false" flipV="false" rot="-67961">
              <a:off x="785567" y="774222"/>
              <a:ext cx="297129" cy="323406"/>
            </a:xfrm>
            <a:custGeom>
              <a:avLst/>
              <a:gdLst/>
              <a:ahLst/>
              <a:cxnLst/>
              <a:rect r="r" b="b" t="t" l="l"/>
              <a:pathLst>
                <a:path h="323406" w="297129">
                  <a:moveTo>
                    <a:pt x="0" y="0"/>
                  </a:moveTo>
                  <a:lnTo>
                    <a:pt x="297129" y="0"/>
                  </a:lnTo>
                  <a:lnTo>
                    <a:pt x="297129" y="323407"/>
                  </a:lnTo>
                  <a:lnTo>
                    <a:pt x="0" y="323407"/>
                  </a:lnTo>
                  <a:lnTo>
                    <a:pt x="0" y="0"/>
                  </a:lnTo>
                  <a:close/>
                </a:path>
              </a:pathLst>
            </a:custGeom>
            <a:blipFill>
              <a:blip r:embed="rId24"/>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536783" y="1391838"/>
            <a:ext cx="11714614" cy="13468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Suddenly, a brightly coloured box popped up on the screen. </a:t>
            </a:r>
          </a:p>
        </p:txBody>
      </p:sp>
      <p:sp>
        <p:nvSpPr>
          <p:cNvPr name="Freeform 3" id="3"/>
          <p:cNvSpPr/>
          <p:nvPr/>
        </p:nvSpPr>
        <p:spPr>
          <a:xfrm flipH="false" flipV="false" rot="0">
            <a:off x="-2497877" y="481715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964728" y="678803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73777">
            <a:off x="4655998" y="2632725"/>
            <a:ext cx="9801572" cy="6780590"/>
            <a:chOff x="0" y="0"/>
            <a:chExt cx="13068762" cy="9040787"/>
          </a:xfrm>
        </p:grpSpPr>
        <p:sp>
          <p:nvSpPr>
            <p:cNvPr name="Freeform 6" id="6"/>
            <p:cNvSpPr/>
            <p:nvPr/>
          </p:nvSpPr>
          <p:spPr>
            <a:xfrm flipH="false" flipV="false" rot="-67961">
              <a:off x="911092" y="211148"/>
              <a:ext cx="8367173" cy="3263198"/>
            </a:xfrm>
            <a:custGeom>
              <a:avLst/>
              <a:gdLst/>
              <a:ahLst/>
              <a:cxnLst/>
              <a:rect r="r" b="b" t="t" l="l"/>
              <a:pathLst>
                <a:path h="3263198" w="8367173">
                  <a:moveTo>
                    <a:pt x="0" y="0"/>
                  </a:moveTo>
                  <a:lnTo>
                    <a:pt x="8367173" y="0"/>
                  </a:lnTo>
                  <a:lnTo>
                    <a:pt x="8367173" y="3263197"/>
                  </a:lnTo>
                  <a:lnTo>
                    <a:pt x="0" y="326319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67961">
              <a:off x="1328437" y="3662034"/>
              <a:ext cx="6470011" cy="2523304"/>
            </a:xfrm>
            <a:custGeom>
              <a:avLst/>
              <a:gdLst/>
              <a:ahLst/>
              <a:cxnLst/>
              <a:rect r="r" b="b" t="t" l="l"/>
              <a:pathLst>
                <a:path h="2523304" w="6470011">
                  <a:moveTo>
                    <a:pt x="0" y="0"/>
                  </a:moveTo>
                  <a:lnTo>
                    <a:pt x="6470011" y="0"/>
                  </a:lnTo>
                  <a:lnTo>
                    <a:pt x="6470011" y="2523304"/>
                  </a:lnTo>
                  <a:lnTo>
                    <a:pt x="0" y="252330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67961">
              <a:off x="1132935" y="352791"/>
              <a:ext cx="11623999" cy="8027041"/>
            </a:xfrm>
            <a:custGeom>
              <a:avLst/>
              <a:gdLst/>
              <a:ahLst/>
              <a:cxnLst/>
              <a:rect r="r" b="b" t="t" l="l"/>
              <a:pathLst>
                <a:path h="8027041" w="11623999">
                  <a:moveTo>
                    <a:pt x="0" y="0"/>
                  </a:moveTo>
                  <a:lnTo>
                    <a:pt x="11623999" y="0"/>
                  </a:lnTo>
                  <a:lnTo>
                    <a:pt x="11623999" y="8027041"/>
                  </a:lnTo>
                  <a:lnTo>
                    <a:pt x="0" y="8027041"/>
                  </a:lnTo>
                  <a:lnTo>
                    <a:pt x="0" y="0"/>
                  </a:lnTo>
                  <a:close/>
                </a:path>
              </a:pathLst>
            </a:custGeom>
            <a:blipFill>
              <a:blip r:embed="rId4">
                <a:extLst>
                  <a:ext uri="{96DAC541-7B7A-43D3-8B79-37D633B846F1}">
                    <asvg:svgBlip xmlns:asvg="http://schemas.microsoft.com/office/drawing/2016/SVG/main" r:embed="rId5"/>
                  </a:ext>
                </a:extLst>
              </a:blip>
              <a:stretch>
                <a:fillRect l="-16157" t="0" r="-31384" b="-113655"/>
              </a:stretch>
            </a:blipFill>
          </p:spPr>
        </p:sp>
        <p:sp>
          <p:nvSpPr>
            <p:cNvPr name="Freeform 9" id="9"/>
            <p:cNvSpPr/>
            <p:nvPr/>
          </p:nvSpPr>
          <p:spPr>
            <a:xfrm flipH="false" flipV="false" rot="-67961">
              <a:off x="5122082" y="7057627"/>
              <a:ext cx="249279" cy="249279"/>
            </a:xfrm>
            <a:custGeom>
              <a:avLst/>
              <a:gdLst/>
              <a:ahLst/>
              <a:cxnLst/>
              <a:rect r="r" b="b" t="t" l="l"/>
              <a:pathLst>
                <a:path h="249279" w="249279">
                  <a:moveTo>
                    <a:pt x="0" y="0"/>
                  </a:moveTo>
                  <a:lnTo>
                    <a:pt x="249279" y="0"/>
                  </a:lnTo>
                  <a:lnTo>
                    <a:pt x="249279" y="249279"/>
                  </a:lnTo>
                  <a:lnTo>
                    <a:pt x="0" y="249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67961">
              <a:off x="5454804" y="7296312"/>
              <a:ext cx="164888" cy="164888"/>
            </a:xfrm>
            <a:custGeom>
              <a:avLst/>
              <a:gdLst/>
              <a:ahLst/>
              <a:cxnLst/>
              <a:rect r="r" b="b" t="t" l="l"/>
              <a:pathLst>
                <a:path h="164888" w="164888">
                  <a:moveTo>
                    <a:pt x="0" y="0"/>
                  </a:moveTo>
                  <a:lnTo>
                    <a:pt x="164888" y="0"/>
                  </a:lnTo>
                  <a:lnTo>
                    <a:pt x="164888" y="164888"/>
                  </a:lnTo>
                  <a:lnTo>
                    <a:pt x="0" y="16488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67961">
              <a:off x="5128953" y="7468069"/>
              <a:ext cx="124639" cy="124639"/>
            </a:xfrm>
            <a:custGeom>
              <a:avLst/>
              <a:gdLst/>
              <a:ahLst/>
              <a:cxnLst/>
              <a:rect r="r" b="b" t="t" l="l"/>
              <a:pathLst>
                <a:path h="124639" w="124639">
                  <a:moveTo>
                    <a:pt x="0" y="0"/>
                  </a:moveTo>
                  <a:lnTo>
                    <a:pt x="124639" y="0"/>
                  </a:lnTo>
                  <a:lnTo>
                    <a:pt x="124639" y="124639"/>
                  </a:lnTo>
                  <a:lnTo>
                    <a:pt x="0" y="1246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67961">
              <a:off x="4846530" y="7313013"/>
              <a:ext cx="186959" cy="186959"/>
            </a:xfrm>
            <a:custGeom>
              <a:avLst/>
              <a:gdLst/>
              <a:ahLst/>
              <a:cxnLst/>
              <a:rect r="r" b="b" t="t" l="l"/>
              <a:pathLst>
                <a:path h="186959" w="186959">
                  <a:moveTo>
                    <a:pt x="0" y="0"/>
                  </a:moveTo>
                  <a:lnTo>
                    <a:pt x="186960" y="0"/>
                  </a:lnTo>
                  <a:lnTo>
                    <a:pt x="186960" y="186959"/>
                  </a:lnTo>
                  <a:lnTo>
                    <a:pt x="0" y="1869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67961">
              <a:off x="4854279" y="7673431"/>
              <a:ext cx="249279" cy="249279"/>
            </a:xfrm>
            <a:custGeom>
              <a:avLst/>
              <a:gdLst/>
              <a:ahLst/>
              <a:cxnLst/>
              <a:rect r="r" b="b" t="t" l="l"/>
              <a:pathLst>
                <a:path h="249279" w="249279">
                  <a:moveTo>
                    <a:pt x="0" y="0"/>
                  </a:moveTo>
                  <a:lnTo>
                    <a:pt x="249279" y="0"/>
                  </a:lnTo>
                  <a:lnTo>
                    <a:pt x="249279" y="249279"/>
                  </a:lnTo>
                  <a:lnTo>
                    <a:pt x="0" y="2492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67961">
              <a:off x="1065402" y="353459"/>
              <a:ext cx="11623999" cy="1194426"/>
              <a:chOff x="0" y="0"/>
              <a:chExt cx="1909110" cy="196171"/>
            </a:xfrm>
          </p:grpSpPr>
          <p:sp>
            <p:nvSpPr>
              <p:cNvPr name="Freeform 15" id="15"/>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6" id="16"/>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17" id="17"/>
            <p:cNvSpPr/>
            <p:nvPr/>
          </p:nvSpPr>
          <p:spPr>
            <a:xfrm flipH="false" flipV="false" rot="-67961">
              <a:off x="11032489" y="447034"/>
              <a:ext cx="719113" cy="799015"/>
            </a:xfrm>
            <a:custGeom>
              <a:avLst/>
              <a:gdLst/>
              <a:ahLst/>
              <a:cxnLst/>
              <a:rect r="r" b="b" t="t" l="l"/>
              <a:pathLst>
                <a:path h="799015" w="719113">
                  <a:moveTo>
                    <a:pt x="0" y="0"/>
                  </a:moveTo>
                  <a:lnTo>
                    <a:pt x="719113" y="0"/>
                  </a:lnTo>
                  <a:lnTo>
                    <a:pt x="719113" y="799015"/>
                  </a:lnTo>
                  <a:lnTo>
                    <a:pt x="0" y="799015"/>
                  </a:lnTo>
                  <a:lnTo>
                    <a:pt x="0" y="0"/>
                  </a:lnTo>
                  <a:close/>
                </a:path>
              </a:pathLst>
            </a:custGeom>
            <a:blipFill>
              <a:blip r:embed="rId8"/>
              <a:stretch>
                <a:fillRect l="0" t="0" r="0" b="0"/>
              </a:stretch>
            </a:blipFill>
          </p:spPr>
        </p:sp>
        <p:sp>
          <p:nvSpPr>
            <p:cNvPr name="Freeform 18" id="18"/>
            <p:cNvSpPr/>
            <p:nvPr/>
          </p:nvSpPr>
          <p:spPr>
            <a:xfrm flipH="false" flipV="false" rot="-67961">
              <a:off x="10131870" y="389659"/>
              <a:ext cx="749727" cy="889884"/>
            </a:xfrm>
            <a:custGeom>
              <a:avLst/>
              <a:gdLst/>
              <a:ahLst/>
              <a:cxnLst/>
              <a:rect r="r" b="b" t="t" l="l"/>
              <a:pathLst>
                <a:path h="889884" w="749727">
                  <a:moveTo>
                    <a:pt x="0" y="0"/>
                  </a:moveTo>
                  <a:lnTo>
                    <a:pt x="749727" y="0"/>
                  </a:lnTo>
                  <a:lnTo>
                    <a:pt x="749727" y="889884"/>
                  </a:lnTo>
                  <a:lnTo>
                    <a:pt x="0" y="889884"/>
                  </a:lnTo>
                  <a:lnTo>
                    <a:pt x="0" y="0"/>
                  </a:lnTo>
                  <a:close/>
                </a:path>
              </a:pathLst>
            </a:custGeom>
            <a:blipFill>
              <a:blip r:embed="rId9"/>
              <a:stretch>
                <a:fillRect l="0" t="0" r="0" b="0"/>
              </a:stretch>
            </a:blipFill>
          </p:spPr>
        </p:sp>
        <p:sp>
          <p:nvSpPr>
            <p:cNvPr name="TextBox 19" id="19"/>
            <p:cNvSpPr txBox="true"/>
            <p:nvPr/>
          </p:nvSpPr>
          <p:spPr>
            <a:xfrm rot="-67961">
              <a:off x="1431337" y="656433"/>
              <a:ext cx="6109805" cy="730666"/>
            </a:xfrm>
            <a:prstGeom prst="rect">
              <a:avLst/>
            </a:prstGeom>
          </p:spPr>
          <p:txBody>
            <a:bodyPr anchor="t" rtlCol="false" tIns="0" lIns="0" bIns="0" rIns="0">
              <a:spAutoFit/>
            </a:bodyPr>
            <a:lstStyle/>
            <a:p>
              <a:pPr algn="ctr">
                <a:lnSpc>
                  <a:spcPts val="3542"/>
                </a:lnSpc>
              </a:pPr>
              <a:r>
                <a:rPr lang="en-US" sz="3851" spc="269">
                  <a:solidFill>
                    <a:srgbClr val="FFFFFF"/>
                  </a:solidFill>
                  <a:latin typeface="SCR-N Seven Bold"/>
                </a:rPr>
                <a:t>SNOWCRAFT</a:t>
              </a:r>
            </a:p>
          </p:txBody>
        </p:sp>
        <p:sp>
          <p:nvSpPr>
            <p:cNvPr name="Freeform 20" id="20"/>
            <p:cNvSpPr/>
            <p:nvPr/>
          </p:nvSpPr>
          <p:spPr>
            <a:xfrm flipH="false" flipV="false" rot="-67961">
              <a:off x="7303362" y="519635"/>
              <a:ext cx="833749" cy="832707"/>
            </a:xfrm>
            <a:custGeom>
              <a:avLst/>
              <a:gdLst/>
              <a:ahLst/>
              <a:cxnLst/>
              <a:rect r="r" b="b" t="t" l="l"/>
              <a:pathLst>
                <a:path h="832707" w="833749">
                  <a:moveTo>
                    <a:pt x="0" y="0"/>
                  </a:moveTo>
                  <a:lnTo>
                    <a:pt x="833749" y="0"/>
                  </a:lnTo>
                  <a:lnTo>
                    <a:pt x="833749" y="832707"/>
                  </a:lnTo>
                  <a:lnTo>
                    <a:pt x="0" y="8327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67961">
              <a:off x="1190799" y="6122855"/>
              <a:ext cx="6441472" cy="2391396"/>
            </a:xfrm>
            <a:custGeom>
              <a:avLst/>
              <a:gdLst/>
              <a:ahLst/>
              <a:cxnLst/>
              <a:rect r="r" b="b" t="t" l="l"/>
              <a:pathLst>
                <a:path h="2391396" w="6441472">
                  <a:moveTo>
                    <a:pt x="0" y="0"/>
                  </a:moveTo>
                  <a:lnTo>
                    <a:pt x="6441472" y="0"/>
                  </a:lnTo>
                  <a:lnTo>
                    <a:pt x="6441472" y="2391397"/>
                  </a:lnTo>
                  <a:lnTo>
                    <a:pt x="0" y="2391397"/>
                  </a:lnTo>
                  <a:lnTo>
                    <a:pt x="0" y="0"/>
                  </a:lnTo>
                  <a:close/>
                </a:path>
              </a:pathLst>
            </a:custGeom>
            <a:blipFill>
              <a:blip r:embed="rId12"/>
              <a:stretch>
                <a:fillRect l="0" t="0" r="0" b="0"/>
              </a:stretch>
            </a:blipFill>
          </p:spPr>
        </p:sp>
        <p:sp>
          <p:nvSpPr>
            <p:cNvPr name="Freeform 22" id="22"/>
            <p:cNvSpPr/>
            <p:nvPr/>
          </p:nvSpPr>
          <p:spPr>
            <a:xfrm flipH="false" flipV="false" rot="-67961">
              <a:off x="7429113" y="6145871"/>
              <a:ext cx="5427817" cy="2255072"/>
            </a:xfrm>
            <a:custGeom>
              <a:avLst/>
              <a:gdLst/>
              <a:ahLst/>
              <a:cxnLst/>
              <a:rect r="r" b="b" t="t" l="l"/>
              <a:pathLst>
                <a:path h="2255072" w="5427817">
                  <a:moveTo>
                    <a:pt x="0" y="0"/>
                  </a:moveTo>
                  <a:lnTo>
                    <a:pt x="5427817" y="0"/>
                  </a:lnTo>
                  <a:lnTo>
                    <a:pt x="5427817" y="2255073"/>
                  </a:lnTo>
                  <a:lnTo>
                    <a:pt x="0" y="2255073"/>
                  </a:lnTo>
                  <a:lnTo>
                    <a:pt x="0" y="0"/>
                  </a:lnTo>
                  <a:close/>
                </a:path>
              </a:pathLst>
            </a:custGeom>
            <a:blipFill>
              <a:blip r:embed="rId12"/>
              <a:stretch>
                <a:fillRect l="0" t="-6045" r="-18675" b="0"/>
              </a:stretch>
            </a:blipFill>
          </p:spPr>
        </p:sp>
        <p:sp>
          <p:nvSpPr>
            <p:cNvPr name="Freeform 23" id="23"/>
            <p:cNvSpPr/>
            <p:nvPr/>
          </p:nvSpPr>
          <p:spPr>
            <a:xfrm flipH="false" flipV="false" rot="-67961">
              <a:off x="1549479" y="4659025"/>
              <a:ext cx="1788030" cy="1946155"/>
            </a:xfrm>
            <a:custGeom>
              <a:avLst/>
              <a:gdLst/>
              <a:ahLst/>
              <a:cxnLst/>
              <a:rect r="r" b="b" t="t" l="l"/>
              <a:pathLst>
                <a:path h="1946155" w="1788030">
                  <a:moveTo>
                    <a:pt x="0" y="0"/>
                  </a:moveTo>
                  <a:lnTo>
                    <a:pt x="1788030" y="0"/>
                  </a:lnTo>
                  <a:lnTo>
                    <a:pt x="1788030" y="1946155"/>
                  </a:lnTo>
                  <a:lnTo>
                    <a:pt x="0" y="1946155"/>
                  </a:lnTo>
                  <a:lnTo>
                    <a:pt x="0" y="0"/>
                  </a:lnTo>
                  <a:close/>
                </a:path>
              </a:pathLst>
            </a:custGeom>
            <a:blipFill>
              <a:blip r:embed="rId13"/>
              <a:stretch>
                <a:fillRect l="0" t="0" r="0" b="0"/>
              </a:stretch>
            </a:blipFill>
          </p:spPr>
        </p:sp>
        <p:sp>
          <p:nvSpPr>
            <p:cNvPr name="Freeform 24" id="24"/>
            <p:cNvSpPr/>
            <p:nvPr/>
          </p:nvSpPr>
          <p:spPr>
            <a:xfrm flipH="false" flipV="false" rot="-67961">
              <a:off x="1582717" y="1880078"/>
              <a:ext cx="3253556" cy="591556"/>
            </a:xfrm>
            <a:custGeom>
              <a:avLst/>
              <a:gdLst/>
              <a:ahLst/>
              <a:cxnLst/>
              <a:rect r="r" b="b" t="t" l="l"/>
              <a:pathLst>
                <a:path h="591556" w="3253556">
                  <a:moveTo>
                    <a:pt x="0" y="0"/>
                  </a:moveTo>
                  <a:lnTo>
                    <a:pt x="3253556" y="0"/>
                  </a:lnTo>
                  <a:lnTo>
                    <a:pt x="3253556" y="591555"/>
                  </a:lnTo>
                  <a:lnTo>
                    <a:pt x="0" y="5915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67961">
              <a:off x="3741906" y="3334316"/>
              <a:ext cx="1286007" cy="1286007"/>
            </a:xfrm>
            <a:custGeom>
              <a:avLst/>
              <a:gdLst/>
              <a:ahLst/>
              <a:cxnLst/>
              <a:rect r="r" b="b" t="t" l="l"/>
              <a:pathLst>
                <a:path h="1286007" w="1286007">
                  <a:moveTo>
                    <a:pt x="0" y="0"/>
                  </a:moveTo>
                  <a:lnTo>
                    <a:pt x="1286007" y="0"/>
                  </a:lnTo>
                  <a:lnTo>
                    <a:pt x="1286007" y="1286008"/>
                  </a:lnTo>
                  <a:lnTo>
                    <a:pt x="0" y="12860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67961">
              <a:off x="6493160" y="3279919"/>
              <a:ext cx="1286007" cy="1286007"/>
            </a:xfrm>
            <a:custGeom>
              <a:avLst/>
              <a:gdLst/>
              <a:ahLst/>
              <a:cxnLst/>
              <a:rect r="r" b="b" t="t" l="l"/>
              <a:pathLst>
                <a:path h="1286007" w="1286007">
                  <a:moveTo>
                    <a:pt x="0" y="0"/>
                  </a:moveTo>
                  <a:lnTo>
                    <a:pt x="1286008" y="0"/>
                  </a:lnTo>
                  <a:lnTo>
                    <a:pt x="1286008" y="1286008"/>
                  </a:lnTo>
                  <a:lnTo>
                    <a:pt x="0" y="12860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7" id="27"/>
            <p:cNvSpPr/>
            <p:nvPr/>
          </p:nvSpPr>
          <p:spPr>
            <a:xfrm flipH="false" flipV="false" rot="-67961">
              <a:off x="9432624" y="3221801"/>
              <a:ext cx="1286007" cy="1286007"/>
            </a:xfrm>
            <a:custGeom>
              <a:avLst/>
              <a:gdLst/>
              <a:ahLst/>
              <a:cxnLst/>
              <a:rect r="r" b="b" t="t" l="l"/>
              <a:pathLst>
                <a:path h="1286007" w="1286007">
                  <a:moveTo>
                    <a:pt x="0" y="0"/>
                  </a:moveTo>
                  <a:lnTo>
                    <a:pt x="1286007" y="0"/>
                  </a:lnTo>
                  <a:lnTo>
                    <a:pt x="1286007" y="1286007"/>
                  </a:lnTo>
                  <a:lnTo>
                    <a:pt x="0" y="128600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8" id="28"/>
            <p:cNvSpPr/>
            <p:nvPr/>
          </p:nvSpPr>
          <p:spPr>
            <a:xfrm flipH="false" flipV="false" rot="-67961">
              <a:off x="11417741" y="5002507"/>
              <a:ext cx="851443" cy="973077"/>
            </a:xfrm>
            <a:custGeom>
              <a:avLst/>
              <a:gdLst/>
              <a:ahLst/>
              <a:cxnLst/>
              <a:rect r="r" b="b" t="t" l="l"/>
              <a:pathLst>
                <a:path h="973077" w="851443">
                  <a:moveTo>
                    <a:pt x="0" y="0"/>
                  </a:moveTo>
                  <a:lnTo>
                    <a:pt x="851443" y="0"/>
                  </a:lnTo>
                  <a:lnTo>
                    <a:pt x="851443" y="973077"/>
                  </a:lnTo>
                  <a:lnTo>
                    <a:pt x="0" y="97307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9" id="29"/>
            <p:cNvSpPr/>
            <p:nvPr/>
          </p:nvSpPr>
          <p:spPr>
            <a:xfrm flipH="false" flipV="false" rot="5332561">
              <a:off x="2139653" y="-1929022"/>
              <a:ext cx="8789457" cy="12898831"/>
            </a:xfrm>
            <a:custGeom>
              <a:avLst/>
              <a:gdLst/>
              <a:ahLst/>
              <a:cxnLst/>
              <a:rect r="r" b="b" t="t" l="l"/>
              <a:pathLst>
                <a:path h="12898831" w="8789457">
                  <a:moveTo>
                    <a:pt x="0" y="0"/>
                  </a:moveTo>
                  <a:lnTo>
                    <a:pt x="8789456" y="0"/>
                  </a:lnTo>
                  <a:lnTo>
                    <a:pt x="8789456" y="12898831"/>
                  </a:lnTo>
                  <a:lnTo>
                    <a:pt x="0" y="12898831"/>
                  </a:lnTo>
                  <a:lnTo>
                    <a:pt x="0" y="0"/>
                  </a:lnTo>
                  <a:close/>
                </a:path>
              </a:pathLst>
            </a:custGeom>
            <a:blipFill>
              <a:blip r:embed="rId20"/>
              <a:stretch>
                <a:fillRect l="-1699" t="0" r="-2080" b="0"/>
              </a:stretch>
            </a:blipFill>
          </p:spPr>
        </p:sp>
        <p:sp>
          <p:nvSpPr>
            <p:cNvPr name="Freeform 30" id="30"/>
            <p:cNvSpPr/>
            <p:nvPr/>
          </p:nvSpPr>
          <p:spPr>
            <a:xfrm flipH="false" flipV="false" rot="-67961">
              <a:off x="4727290" y="4659025"/>
              <a:ext cx="1788030" cy="1946155"/>
            </a:xfrm>
            <a:custGeom>
              <a:avLst/>
              <a:gdLst/>
              <a:ahLst/>
              <a:cxnLst/>
              <a:rect r="r" b="b" t="t" l="l"/>
              <a:pathLst>
                <a:path h="1946155" w="1788030">
                  <a:moveTo>
                    <a:pt x="0" y="0"/>
                  </a:moveTo>
                  <a:lnTo>
                    <a:pt x="1788030" y="0"/>
                  </a:lnTo>
                  <a:lnTo>
                    <a:pt x="1788030" y="1946155"/>
                  </a:lnTo>
                  <a:lnTo>
                    <a:pt x="0" y="1946155"/>
                  </a:lnTo>
                  <a:lnTo>
                    <a:pt x="0" y="0"/>
                  </a:lnTo>
                  <a:close/>
                </a:path>
              </a:pathLst>
            </a:custGeom>
            <a:blipFill>
              <a:blip r:embed="rId13"/>
              <a:stretch>
                <a:fillRect l="0" t="0" r="0" b="0"/>
              </a:stretch>
            </a:blipFill>
          </p:spPr>
        </p:sp>
        <p:sp>
          <p:nvSpPr>
            <p:cNvPr name="Freeform 31" id="31"/>
            <p:cNvSpPr/>
            <p:nvPr/>
          </p:nvSpPr>
          <p:spPr>
            <a:xfrm flipH="false" flipV="false" rot="-73777">
              <a:off x="2501996" y="2191465"/>
              <a:ext cx="8054644" cy="5316065"/>
            </a:xfrm>
            <a:custGeom>
              <a:avLst/>
              <a:gdLst/>
              <a:ahLst/>
              <a:cxnLst/>
              <a:rect r="r" b="b" t="t" l="l"/>
              <a:pathLst>
                <a:path h="5316065" w="8054644">
                  <a:moveTo>
                    <a:pt x="0" y="0"/>
                  </a:moveTo>
                  <a:lnTo>
                    <a:pt x="8054644" y="0"/>
                  </a:lnTo>
                  <a:lnTo>
                    <a:pt x="8054644" y="5316065"/>
                  </a:lnTo>
                  <a:lnTo>
                    <a:pt x="0" y="5316065"/>
                  </a:lnTo>
                  <a:lnTo>
                    <a:pt x="0" y="0"/>
                  </a:lnTo>
                  <a:close/>
                </a:path>
              </a:pathLst>
            </a:custGeom>
            <a:blipFill>
              <a:blip r:embed="rId21"/>
              <a:stretch>
                <a:fillRect l="0" t="0" r="0" b="0"/>
              </a:stretch>
            </a:blipFill>
          </p:spPr>
        </p:sp>
        <p:sp>
          <p:nvSpPr>
            <p:cNvPr name="Freeform 32" id="32"/>
            <p:cNvSpPr/>
            <p:nvPr/>
          </p:nvSpPr>
          <p:spPr>
            <a:xfrm flipH="false" flipV="false" rot="-73777">
              <a:off x="3577011" y="5712670"/>
              <a:ext cx="1712619" cy="1397925"/>
            </a:xfrm>
            <a:custGeom>
              <a:avLst/>
              <a:gdLst/>
              <a:ahLst/>
              <a:cxnLst/>
              <a:rect r="r" b="b" t="t" l="l"/>
              <a:pathLst>
                <a:path h="1397925" w="1712619">
                  <a:moveTo>
                    <a:pt x="0" y="0"/>
                  </a:moveTo>
                  <a:lnTo>
                    <a:pt x="1712618" y="0"/>
                  </a:lnTo>
                  <a:lnTo>
                    <a:pt x="1712618" y="1397925"/>
                  </a:lnTo>
                  <a:lnTo>
                    <a:pt x="0" y="139792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3" id="33"/>
            <p:cNvSpPr/>
            <p:nvPr/>
          </p:nvSpPr>
          <p:spPr>
            <a:xfrm flipH="false" flipV="false" rot="-73777">
              <a:off x="5717680" y="5666722"/>
              <a:ext cx="1712619" cy="1397925"/>
            </a:xfrm>
            <a:custGeom>
              <a:avLst/>
              <a:gdLst/>
              <a:ahLst/>
              <a:cxnLst/>
              <a:rect r="r" b="b" t="t" l="l"/>
              <a:pathLst>
                <a:path h="1397925" w="1712619">
                  <a:moveTo>
                    <a:pt x="0" y="0"/>
                  </a:moveTo>
                  <a:lnTo>
                    <a:pt x="1712618" y="0"/>
                  </a:lnTo>
                  <a:lnTo>
                    <a:pt x="1712618" y="1397925"/>
                  </a:lnTo>
                  <a:lnTo>
                    <a:pt x="0" y="139792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4" id="34"/>
            <p:cNvSpPr/>
            <p:nvPr/>
          </p:nvSpPr>
          <p:spPr>
            <a:xfrm flipH="false" flipV="false" rot="-73777">
              <a:off x="7856806" y="5620808"/>
              <a:ext cx="1712619" cy="1397925"/>
            </a:xfrm>
            <a:custGeom>
              <a:avLst/>
              <a:gdLst/>
              <a:ahLst/>
              <a:cxnLst/>
              <a:rect r="r" b="b" t="t" l="l"/>
              <a:pathLst>
                <a:path h="1397925" w="1712619">
                  <a:moveTo>
                    <a:pt x="0" y="0"/>
                  </a:moveTo>
                  <a:lnTo>
                    <a:pt x="1712619" y="0"/>
                  </a:lnTo>
                  <a:lnTo>
                    <a:pt x="1712619" y="1397925"/>
                  </a:lnTo>
                  <a:lnTo>
                    <a:pt x="0" y="139792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35" id="35"/>
            <p:cNvSpPr txBox="true"/>
            <p:nvPr/>
          </p:nvSpPr>
          <p:spPr>
            <a:xfrm rot="-73777">
              <a:off x="2854204" y="3777093"/>
              <a:ext cx="7362349" cy="1600884"/>
            </a:xfrm>
            <a:prstGeom prst="rect">
              <a:avLst/>
            </a:prstGeom>
          </p:spPr>
          <p:txBody>
            <a:bodyPr anchor="t" rtlCol="false" tIns="0" lIns="0" bIns="0" rIns="0">
              <a:spAutoFit/>
            </a:bodyPr>
            <a:lstStyle/>
            <a:p>
              <a:pPr algn="ctr">
                <a:lnSpc>
                  <a:spcPts val="7765"/>
                </a:lnSpc>
              </a:pPr>
              <a:r>
                <a:rPr lang="en-US" sz="8440">
                  <a:solidFill>
                    <a:srgbClr val="0045FF"/>
                  </a:solidFill>
                  <a:latin typeface="SCR-N Seven"/>
                </a:rPr>
                <a:t>WINNER!</a:t>
              </a:r>
            </a:p>
          </p:txBody>
        </p:sp>
      </p:grpSp>
      <p:sp>
        <p:nvSpPr>
          <p:cNvPr name="Freeform 36" id="36"/>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14741976" y="51342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8" id="38"/>
          <p:cNvSpPr/>
          <p:nvPr/>
        </p:nvSpPr>
        <p:spPr>
          <a:xfrm flipH="false" flipV="false" rot="0">
            <a:off x="-2017330" y="-54481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true" flipV="false" rot="0">
            <a:off x="1814392" y="6057102"/>
            <a:ext cx="2492371" cy="3443140"/>
          </a:xfrm>
          <a:custGeom>
            <a:avLst/>
            <a:gdLst/>
            <a:ahLst/>
            <a:cxnLst/>
            <a:rect r="r" b="b" t="t" l="l"/>
            <a:pathLst>
              <a:path h="3443140" w="2492371">
                <a:moveTo>
                  <a:pt x="2492372" y="0"/>
                </a:moveTo>
                <a:lnTo>
                  <a:pt x="0" y="0"/>
                </a:lnTo>
                <a:lnTo>
                  <a:pt x="0" y="3443139"/>
                </a:lnTo>
                <a:lnTo>
                  <a:pt x="2492372" y="3443139"/>
                </a:lnTo>
                <a:lnTo>
                  <a:pt x="2492372" y="0"/>
                </a:lnTo>
                <a:close/>
              </a:path>
            </a:pathLst>
          </a:custGeom>
          <a:blipFill>
            <a:blip r:embed="rId2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028700" y="866775"/>
            <a:ext cx="16230600" cy="43141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box said Smartie had won a competition and needed to choose a prize! He found this very exciting. But Smartie started to feel a bit strange. He hadn’t entered a competition and wasn’t sure how he had won a prize without doing anything. </a:t>
            </a:r>
          </a:p>
          <a:p>
            <a:pPr>
              <a:lnSpc>
                <a:spcPts val="4480"/>
              </a:lnSpc>
            </a:pPr>
          </a:p>
          <a:p>
            <a:pPr>
              <a:lnSpc>
                <a:spcPts val="4480"/>
              </a:lnSpc>
            </a:pPr>
          </a:p>
          <a:p>
            <a:pPr>
              <a:lnSpc>
                <a:spcPts val="4480"/>
              </a:lnSpc>
            </a:pPr>
          </a:p>
        </p:txBody>
      </p:sp>
      <p:sp>
        <p:nvSpPr>
          <p:cNvPr name="Freeform 3" id="3"/>
          <p:cNvSpPr/>
          <p:nvPr/>
        </p:nvSpPr>
        <p:spPr>
          <a:xfrm flipH="false" flipV="false" rot="0">
            <a:off x="11736848" y="656807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73777">
            <a:off x="5364509" y="3967886"/>
            <a:ext cx="8453389" cy="5847936"/>
            <a:chOff x="0" y="0"/>
            <a:chExt cx="11271185" cy="7797248"/>
          </a:xfrm>
        </p:grpSpPr>
        <p:sp>
          <p:nvSpPr>
            <p:cNvPr name="Freeform 5" id="5"/>
            <p:cNvSpPr/>
            <p:nvPr/>
          </p:nvSpPr>
          <p:spPr>
            <a:xfrm flipH="false" flipV="false" rot="-67961">
              <a:off x="785773" y="182105"/>
              <a:ext cx="7216289" cy="2814353"/>
            </a:xfrm>
            <a:custGeom>
              <a:avLst/>
              <a:gdLst/>
              <a:ahLst/>
              <a:cxnLst/>
              <a:rect r="r" b="b" t="t" l="l"/>
              <a:pathLst>
                <a:path h="2814353" w="7216289">
                  <a:moveTo>
                    <a:pt x="0" y="0"/>
                  </a:moveTo>
                  <a:lnTo>
                    <a:pt x="7216289" y="0"/>
                  </a:lnTo>
                  <a:lnTo>
                    <a:pt x="7216289" y="2814353"/>
                  </a:lnTo>
                  <a:lnTo>
                    <a:pt x="0" y="281435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67961">
              <a:off x="1145713" y="3158330"/>
              <a:ext cx="5580077" cy="2176230"/>
            </a:xfrm>
            <a:custGeom>
              <a:avLst/>
              <a:gdLst/>
              <a:ahLst/>
              <a:cxnLst/>
              <a:rect r="r" b="b" t="t" l="l"/>
              <a:pathLst>
                <a:path h="2176230" w="5580077">
                  <a:moveTo>
                    <a:pt x="0" y="0"/>
                  </a:moveTo>
                  <a:lnTo>
                    <a:pt x="5580077" y="0"/>
                  </a:lnTo>
                  <a:lnTo>
                    <a:pt x="5580077" y="2176230"/>
                  </a:lnTo>
                  <a:lnTo>
                    <a:pt x="0" y="217623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67961">
              <a:off x="977102" y="304266"/>
              <a:ext cx="10025145" cy="6922941"/>
            </a:xfrm>
            <a:custGeom>
              <a:avLst/>
              <a:gdLst/>
              <a:ahLst/>
              <a:cxnLst/>
              <a:rect r="r" b="b" t="t" l="l"/>
              <a:pathLst>
                <a:path h="6922941" w="10025145">
                  <a:moveTo>
                    <a:pt x="0" y="0"/>
                  </a:moveTo>
                  <a:lnTo>
                    <a:pt x="10025146" y="0"/>
                  </a:lnTo>
                  <a:lnTo>
                    <a:pt x="10025146" y="6922940"/>
                  </a:lnTo>
                  <a:lnTo>
                    <a:pt x="0" y="6922940"/>
                  </a:lnTo>
                  <a:lnTo>
                    <a:pt x="0" y="0"/>
                  </a:lnTo>
                  <a:close/>
                </a:path>
              </a:pathLst>
            </a:custGeom>
            <a:blipFill>
              <a:blip r:embed="rId4">
                <a:extLst>
                  <a:ext uri="{96DAC541-7B7A-43D3-8B79-37D633B846F1}">
                    <asvg:svgBlip xmlns:asvg="http://schemas.microsoft.com/office/drawing/2016/SVG/main" r:embed="rId5"/>
                  </a:ext>
                </a:extLst>
              </a:blip>
              <a:stretch>
                <a:fillRect l="-16157" t="0" r="-31384" b="-113655"/>
              </a:stretch>
            </a:blipFill>
          </p:spPr>
        </p:sp>
        <p:sp>
          <p:nvSpPr>
            <p:cNvPr name="Freeform 8" id="8"/>
            <p:cNvSpPr/>
            <p:nvPr/>
          </p:nvSpPr>
          <p:spPr>
            <a:xfrm flipH="false" flipV="false" rot="-67961">
              <a:off x="4417552" y="6086867"/>
              <a:ext cx="214991" cy="214991"/>
            </a:xfrm>
            <a:custGeom>
              <a:avLst/>
              <a:gdLst/>
              <a:ahLst/>
              <a:cxnLst/>
              <a:rect r="r" b="b" t="t" l="l"/>
              <a:pathLst>
                <a:path h="214991" w="214991">
                  <a:moveTo>
                    <a:pt x="0" y="0"/>
                  </a:moveTo>
                  <a:lnTo>
                    <a:pt x="214991" y="0"/>
                  </a:lnTo>
                  <a:lnTo>
                    <a:pt x="214991" y="214992"/>
                  </a:lnTo>
                  <a:lnTo>
                    <a:pt x="0" y="2149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7961">
              <a:off x="4704509" y="6292722"/>
              <a:ext cx="142208" cy="142208"/>
            </a:xfrm>
            <a:custGeom>
              <a:avLst/>
              <a:gdLst/>
              <a:ahLst/>
              <a:cxnLst/>
              <a:rect r="r" b="b" t="t" l="l"/>
              <a:pathLst>
                <a:path h="142208" w="142208">
                  <a:moveTo>
                    <a:pt x="0" y="0"/>
                  </a:moveTo>
                  <a:lnTo>
                    <a:pt x="142207" y="0"/>
                  </a:lnTo>
                  <a:lnTo>
                    <a:pt x="142207" y="142208"/>
                  </a:lnTo>
                  <a:lnTo>
                    <a:pt x="0" y="1422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67961">
              <a:off x="4423477" y="6440854"/>
              <a:ext cx="107496" cy="107496"/>
            </a:xfrm>
            <a:custGeom>
              <a:avLst/>
              <a:gdLst/>
              <a:ahLst/>
              <a:cxnLst/>
              <a:rect r="r" b="b" t="t" l="l"/>
              <a:pathLst>
                <a:path h="107496" w="107496">
                  <a:moveTo>
                    <a:pt x="0" y="0"/>
                  </a:moveTo>
                  <a:lnTo>
                    <a:pt x="107496" y="0"/>
                  </a:lnTo>
                  <a:lnTo>
                    <a:pt x="107496" y="107495"/>
                  </a:lnTo>
                  <a:lnTo>
                    <a:pt x="0" y="1074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67961">
              <a:off x="4179902" y="6307125"/>
              <a:ext cx="161243" cy="161243"/>
            </a:xfrm>
            <a:custGeom>
              <a:avLst/>
              <a:gdLst/>
              <a:ahLst/>
              <a:cxnLst/>
              <a:rect r="r" b="b" t="t" l="l"/>
              <a:pathLst>
                <a:path h="161243" w="161243">
                  <a:moveTo>
                    <a:pt x="0" y="0"/>
                  </a:moveTo>
                  <a:lnTo>
                    <a:pt x="161243" y="0"/>
                  </a:lnTo>
                  <a:lnTo>
                    <a:pt x="161243" y="161244"/>
                  </a:lnTo>
                  <a:lnTo>
                    <a:pt x="0" y="1612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67961">
              <a:off x="4186584" y="6617969"/>
              <a:ext cx="214991" cy="214991"/>
            </a:xfrm>
            <a:custGeom>
              <a:avLst/>
              <a:gdLst/>
              <a:ahLst/>
              <a:cxnLst/>
              <a:rect r="r" b="b" t="t" l="l"/>
              <a:pathLst>
                <a:path h="214991" w="214991">
                  <a:moveTo>
                    <a:pt x="0" y="0"/>
                  </a:moveTo>
                  <a:lnTo>
                    <a:pt x="214991" y="0"/>
                  </a:lnTo>
                  <a:lnTo>
                    <a:pt x="214991" y="214991"/>
                  </a:lnTo>
                  <a:lnTo>
                    <a:pt x="0" y="2149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67961">
              <a:off x="918858" y="304842"/>
              <a:ext cx="10025145" cy="1030135"/>
              <a:chOff x="0" y="0"/>
              <a:chExt cx="1909110" cy="196171"/>
            </a:xfrm>
          </p:grpSpPr>
          <p:sp>
            <p:nvSpPr>
              <p:cNvPr name="Freeform 14" id="14"/>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5" id="15"/>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16" id="16"/>
            <p:cNvSpPr/>
            <p:nvPr/>
          </p:nvSpPr>
          <p:spPr>
            <a:xfrm flipH="false" flipV="false" rot="-67961">
              <a:off x="9514996" y="385545"/>
              <a:ext cx="620201" cy="689112"/>
            </a:xfrm>
            <a:custGeom>
              <a:avLst/>
              <a:gdLst/>
              <a:ahLst/>
              <a:cxnLst/>
              <a:rect r="r" b="b" t="t" l="l"/>
              <a:pathLst>
                <a:path h="689112" w="620201">
                  <a:moveTo>
                    <a:pt x="0" y="0"/>
                  </a:moveTo>
                  <a:lnTo>
                    <a:pt x="620201" y="0"/>
                  </a:lnTo>
                  <a:lnTo>
                    <a:pt x="620201" y="689112"/>
                  </a:lnTo>
                  <a:lnTo>
                    <a:pt x="0" y="689112"/>
                  </a:lnTo>
                  <a:lnTo>
                    <a:pt x="0" y="0"/>
                  </a:lnTo>
                  <a:close/>
                </a:path>
              </a:pathLst>
            </a:custGeom>
            <a:blipFill>
              <a:blip r:embed="rId8"/>
              <a:stretch>
                <a:fillRect l="0" t="0" r="0" b="0"/>
              </a:stretch>
            </a:blipFill>
          </p:spPr>
        </p:sp>
        <p:sp>
          <p:nvSpPr>
            <p:cNvPr name="Freeform 17" id="17"/>
            <p:cNvSpPr/>
            <p:nvPr/>
          </p:nvSpPr>
          <p:spPr>
            <a:xfrm flipH="false" flipV="false" rot="-67961">
              <a:off x="8738255" y="336063"/>
              <a:ext cx="646604" cy="767482"/>
            </a:xfrm>
            <a:custGeom>
              <a:avLst/>
              <a:gdLst/>
              <a:ahLst/>
              <a:cxnLst/>
              <a:rect r="r" b="b" t="t" l="l"/>
              <a:pathLst>
                <a:path h="767482" w="646604">
                  <a:moveTo>
                    <a:pt x="0" y="0"/>
                  </a:moveTo>
                  <a:lnTo>
                    <a:pt x="646604" y="0"/>
                  </a:lnTo>
                  <a:lnTo>
                    <a:pt x="646604" y="767482"/>
                  </a:lnTo>
                  <a:lnTo>
                    <a:pt x="0" y="767482"/>
                  </a:lnTo>
                  <a:lnTo>
                    <a:pt x="0" y="0"/>
                  </a:lnTo>
                  <a:close/>
                </a:path>
              </a:pathLst>
            </a:custGeom>
            <a:blipFill>
              <a:blip r:embed="rId9"/>
              <a:stretch>
                <a:fillRect l="0" t="0" r="0" b="0"/>
              </a:stretch>
            </a:blipFill>
          </p:spPr>
        </p:sp>
        <p:sp>
          <p:nvSpPr>
            <p:cNvPr name="TextBox 18" id="18"/>
            <p:cNvSpPr txBox="true"/>
            <p:nvPr/>
          </p:nvSpPr>
          <p:spPr>
            <a:xfrm rot="-67961">
              <a:off x="1234517" y="572692"/>
              <a:ext cx="5269416" cy="623614"/>
            </a:xfrm>
            <a:prstGeom prst="rect">
              <a:avLst/>
            </a:prstGeom>
          </p:spPr>
          <p:txBody>
            <a:bodyPr anchor="t" rtlCol="false" tIns="0" lIns="0" bIns="0" rIns="0">
              <a:spAutoFit/>
            </a:bodyPr>
            <a:lstStyle/>
            <a:p>
              <a:pPr algn="ctr">
                <a:lnSpc>
                  <a:spcPts val="3055"/>
                </a:lnSpc>
              </a:pPr>
              <a:r>
                <a:rPr lang="en-US" sz="3321" spc="232">
                  <a:solidFill>
                    <a:srgbClr val="FFFFFF"/>
                  </a:solidFill>
                  <a:latin typeface="SCR-N Seven Bold"/>
                </a:rPr>
                <a:t>SNOWCRAFT</a:t>
              </a:r>
            </a:p>
          </p:txBody>
        </p:sp>
        <p:sp>
          <p:nvSpPr>
            <p:cNvPr name="Freeform 19" id="19"/>
            <p:cNvSpPr/>
            <p:nvPr/>
          </p:nvSpPr>
          <p:spPr>
            <a:xfrm flipH="false" flipV="false" rot="-67961">
              <a:off x="6298802" y="448161"/>
              <a:ext cx="719069" cy="718170"/>
            </a:xfrm>
            <a:custGeom>
              <a:avLst/>
              <a:gdLst/>
              <a:ahLst/>
              <a:cxnLst/>
              <a:rect r="r" b="b" t="t" l="l"/>
              <a:pathLst>
                <a:path h="718170" w="719069">
                  <a:moveTo>
                    <a:pt x="0" y="0"/>
                  </a:moveTo>
                  <a:lnTo>
                    <a:pt x="719069" y="0"/>
                  </a:lnTo>
                  <a:lnTo>
                    <a:pt x="719069" y="718169"/>
                  </a:lnTo>
                  <a:lnTo>
                    <a:pt x="0" y="7181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67961">
              <a:off x="1027008" y="5280671"/>
              <a:ext cx="5555463" cy="2062466"/>
            </a:xfrm>
            <a:custGeom>
              <a:avLst/>
              <a:gdLst/>
              <a:ahLst/>
              <a:cxnLst/>
              <a:rect r="r" b="b" t="t" l="l"/>
              <a:pathLst>
                <a:path h="2062466" w="5555463">
                  <a:moveTo>
                    <a:pt x="0" y="0"/>
                  </a:moveTo>
                  <a:lnTo>
                    <a:pt x="5555463" y="0"/>
                  </a:lnTo>
                  <a:lnTo>
                    <a:pt x="5555463" y="2062466"/>
                  </a:lnTo>
                  <a:lnTo>
                    <a:pt x="0" y="2062466"/>
                  </a:lnTo>
                  <a:lnTo>
                    <a:pt x="0" y="0"/>
                  </a:lnTo>
                  <a:close/>
                </a:path>
              </a:pathLst>
            </a:custGeom>
            <a:blipFill>
              <a:blip r:embed="rId12"/>
              <a:stretch>
                <a:fillRect l="0" t="0" r="0" b="0"/>
              </a:stretch>
            </a:blipFill>
          </p:spPr>
        </p:sp>
        <p:sp>
          <p:nvSpPr>
            <p:cNvPr name="Freeform 21" id="21"/>
            <p:cNvSpPr/>
            <p:nvPr/>
          </p:nvSpPr>
          <p:spPr>
            <a:xfrm flipH="false" flipV="false" rot="-67961">
              <a:off x="6407256" y="5300521"/>
              <a:ext cx="4681233" cy="1944892"/>
            </a:xfrm>
            <a:custGeom>
              <a:avLst/>
              <a:gdLst/>
              <a:ahLst/>
              <a:cxnLst/>
              <a:rect r="r" b="b" t="t" l="l"/>
              <a:pathLst>
                <a:path h="1944892" w="4681233">
                  <a:moveTo>
                    <a:pt x="0" y="0"/>
                  </a:moveTo>
                  <a:lnTo>
                    <a:pt x="4681233" y="0"/>
                  </a:lnTo>
                  <a:lnTo>
                    <a:pt x="4681233" y="1944893"/>
                  </a:lnTo>
                  <a:lnTo>
                    <a:pt x="0" y="1944893"/>
                  </a:lnTo>
                  <a:lnTo>
                    <a:pt x="0" y="0"/>
                  </a:lnTo>
                  <a:close/>
                </a:path>
              </a:pathLst>
            </a:custGeom>
            <a:blipFill>
              <a:blip r:embed="rId12"/>
              <a:stretch>
                <a:fillRect l="0" t="-6045" r="-18675" b="0"/>
              </a:stretch>
            </a:blipFill>
          </p:spPr>
        </p:sp>
        <p:sp>
          <p:nvSpPr>
            <p:cNvPr name="Freeform 22" id="22"/>
            <p:cNvSpPr/>
            <p:nvPr/>
          </p:nvSpPr>
          <p:spPr>
            <a:xfrm flipH="false" flipV="false" rot="-67961">
              <a:off x="1336352" y="4018187"/>
              <a:ext cx="1542090" cy="1678466"/>
            </a:xfrm>
            <a:custGeom>
              <a:avLst/>
              <a:gdLst/>
              <a:ahLst/>
              <a:cxnLst/>
              <a:rect r="r" b="b" t="t" l="l"/>
              <a:pathLst>
                <a:path h="1678466" w="1542090">
                  <a:moveTo>
                    <a:pt x="0" y="0"/>
                  </a:moveTo>
                  <a:lnTo>
                    <a:pt x="1542091" y="0"/>
                  </a:lnTo>
                  <a:lnTo>
                    <a:pt x="1542091" y="1678466"/>
                  </a:lnTo>
                  <a:lnTo>
                    <a:pt x="0" y="1678466"/>
                  </a:lnTo>
                  <a:lnTo>
                    <a:pt x="0" y="0"/>
                  </a:lnTo>
                  <a:close/>
                </a:path>
              </a:pathLst>
            </a:custGeom>
            <a:blipFill>
              <a:blip r:embed="rId13"/>
              <a:stretch>
                <a:fillRect l="0" t="0" r="0" b="0"/>
              </a:stretch>
            </a:blipFill>
          </p:spPr>
        </p:sp>
        <p:sp>
          <p:nvSpPr>
            <p:cNvPr name="Freeform 23" id="23"/>
            <p:cNvSpPr/>
            <p:nvPr/>
          </p:nvSpPr>
          <p:spPr>
            <a:xfrm flipH="false" flipV="false" rot="-67961">
              <a:off x="1365018" y="1621478"/>
              <a:ext cx="2806037" cy="510189"/>
            </a:xfrm>
            <a:custGeom>
              <a:avLst/>
              <a:gdLst/>
              <a:ahLst/>
              <a:cxnLst/>
              <a:rect r="r" b="b" t="t" l="l"/>
              <a:pathLst>
                <a:path h="510189" w="2806037">
                  <a:moveTo>
                    <a:pt x="0" y="0"/>
                  </a:moveTo>
                  <a:lnTo>
                    <a:pt x="2806037" y="0"/>
                  </a:lnTo>
                  <a:lnTo>
                    <a:pt x="2806037" y="510188"/>
                  </a:lnTo>
                  <a:lnTo>
                    <a:pt x="0" y="5101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67961">
              <a:off x="3227216" y="2875689"/>
              <a:ext cx="1109120" cy="1109120"/>
            </a:xfrm>
            <a:custGeom>
              <a:avLst/>
              <a:gdLst/>
              <a:ahLst/>
              <a:cxnLst/>
              <a:rect r="r" b="b" t="t" l="l"/>
              <a:pathLst>
                <a:path h="1109120" w="1109120">
                  <a:moveTo>
                    <a:pt x="0" y="0"/>
                  </a:moveTo>
                  <a:lnTo>
                    <a:pt x="1109120" y="0"/>
                  </a:lnTo>
                  <a:lnTo>
                    <a:pt x="1109120" y="1109120"/>
                  </a:lnTo>
                  <a:lnTo>
                    <a:pt x="0" y="110912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67961">
              <a:off x="5600042" y="2828774"/>
              <a:ext cx="1109120" cy="1109120"/>
            </a:xfrm>
            <a:custGeom>
              <a:avLst/>
              <a:gdLst/>
              <a:ahLst/>
              <a:cxnLst/>
              <a:rect r="r" b="b" t="t" l="l"/>
              <a:pathLst>
                <a:path h="1109120" w="1109120">
                  <a:moveTo>
                    <a:pt x="0" y="0"/>
                  </a:moveTo>
                  <a:lnTo>
                    <a:pt x="1109120" y="0"/>
                  </a:lnTo>
                  <a:lnTo>
                    <a:pt x="1109120" y="1109120"/>
                  </a:lnTo>
                  <a:lnTo>
                    <a:pt x="0" y="110912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67961">
              <a:off x="8135189" y="2778650"/>
              <a:ext cx="1109120" cy="1109120"/>
            </a:xfrm>
            <a:custGeom>
              <a:avLst/>
              <a:gdLst/>
              <a:ahLst/>
              <a:cxnLst/>
              <a:rect r="r" b="b" t="t" l="l"/>
              <a:pathLst>
                <a:path h="1109120" w="1109120">
                  <a:moveTo>
                    <a:pt x="0" y="0"/>
                  </a:moveTo>
                  <a:lnTo>
                    <a:pt x="1109120" y="0"/>
                  </a:lnTo>
                  <a:lnTo>
                    <a:pt x="1109120" y="1109120"/>
                  </a:lnTo>
                  <a:lnTo>
                    <a:pt x="0" y="110912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7" id="27"/>
            <p:cNvSpPr/>
            <p:nvPr/>
          </p:nvSpPr>
          <p:spPr>
            <a:xfrm flipH="false" flipV="false" rot="-67961">
              <a:off x="9847258" y="4314424"/>
              <a:ext cx="734329" cy="839233"/>
            </a:xfrm>
            <a:custGeom>
              <a:avLst/>
              <a:gdLst/>
              <a:ahLst/>
              <a:cxnLst/>
              <a:rect r="r" b="b" t="t" l="l"/>
              <a:pathLst>
                <a:path h="839233" w="734329">
                  <a:moveTo>
                    <a:pt x="0" y="0"/>
                  </a:moveTo>
                  <a:lnTo>
                    <a:pt x="734329" y="0"/>
                  </a:lnTo>
                  <a:lnTo>
                    <a:pt x="734329" y="839233"/>
                  </a:lnTo>
                  <a:lnTo>
                    <a:pt x="0" y="83923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8" id="28"/>
            <p:cNvSpPr/>
            <p:nvPr/>
          </p:nvSpPr>
          <p:spPr>
            <a:xfrm flipH="false" flipV="false" rot="5332561">
              <a:off x="1845349" y="-1663690"/>
              <a:ext cx="7580488" cy="11124628"/>
            </a:xfrm>
            <a:custGeom>
              <a:avLst/>
              <a:gdLst/>
              <a:ahLst/>
              <a:cxnLst/>
              <a:rect r="r" b="b" t="t" l="l"/>
              <a:pathLst>
                <a:path h="11124628" w="7580488">
                  <a:moveTo>
                    <a:pt x="0" y="0"/>
                  </a:moveTo>
                  <a:lnTo>
                    <a:pt x="7580487" y="0"/>
                  </a:lnTo>
                  <a:lnTo>
                    <a:pt x="7580487" y="11124628"/>
                  </a:lnTo>
                  <a:lnTo>
                    <a:pt x="0" y="11124628"/>
                  </a:lnTo>
                  <a:lnTo>
                    <a:pt x="0" y="0"/>
                  </a:lnTo>
                  <a:close/>
                </a:path>
              </a:pathLst>
            </a:custGeom>
            <a:blipFill>
              <a:blip r:embed="rId20"/>
              <a:stretch>
                <a:fillRect l="-1699" t="0" r="-2080" b="0"/>
              </a:stretch>
            </a:blipFill>
          </p:spPr>
        </p:sp>
        <p:sp>
          <p:nvSpPr>
            <p:cNvPr name="Freeform 29" id="29"/>
            <p:cNvSpPr/>
            <p:nvPr/>
          </p:nvSpPr>
          <p:spPr>
            <a:xfrm flipH="false" flipV="false" rot="-67961">
              <a:off x="4077063" y="4018187"/>
              <a:ext cx="1542090" cy="1678466"/>
            </a:xfrm>
            <a:custGeom>
              <a:avLst/>
              <a:gdLst/>
              <a:ahLst/>
              <a:cxnLst/>
              <a:rect r="r" b="b" t="t" l="l"/>
              <a:pathLst>
                <a:path h="1678466" w="1542090">
                  <a:moveTo>
                    <a:pt x="0" y="0"/>
                  </a:moveTo>
                  <a:lnTo>
                    <a:pt x="1542090" y="0"/>
                  </a:lnTo>
                  <a:lnTo>
                    <a:pt x="1542090" y="1678466"/>
                  </a:lnTo>
                  <a:lnTo>
                    <a:pt x="0" y="1678466"/>
                  </a:lnTo>
                  <a:lnTo>
                    <a:pt x="0" y="0"/>
                  </a:lnTo>
                  <a:close/>
                </a:path>
              </a:pathLst>
            </a:custGeom>
            <a:blipFill>
              <a:blip r:embed="rId13"/>
              <a:stretch>
                <a:fillRect l="0" t="0" r="0" b="0"/>
              </a:stretch>
            </a:blipFill>
          </p:spPr>
        </p:sp>
        <p:sp>
          <p:nvSpPr>
            <p:cNvPr name="Freeform 30" id="30"/>
            <p:cNvSpPr/>
            <p:nvPr/>
          </p:nvSpPr>
          <p:spPr>
            <a:xfrm flipH="false" flipV="false" rot="-73777">
              <a:off x="2157853" y="1890035"/>
              <a:ext cx="6946746" cy="4584853"/>
            </a:xfrm>
            <a:custGeom>
              <a:avLst/>
              <a:gdLst/>
              <a:ahLst/>
              <a:cxnLst/>
              <a:rect r="r" b="b" t="t" l="l"/>
              <a:pathLst>
                <a:path h="4584853" w="6946746">
                  <a:moveTo>
                    <a:pt x="0" y="0"/>
                  </a:moveTo>
                  <a:lnTo>
                    <a:pt x="6946746" y="0"/>
                  </a:lnTo>
                  <a:lnTo>
                    <a:pt x="6946746" y="4584852"/>
                  </a:lnTo>
                  <a:lnTo>
                    <a:pt x="0" y="4584852"/>
                  </a:lnTo>
                  <a:lnTo>
                    <a:pt x="0" y="0"/>
                  </a:lnTo>
                  <a:close/>
                </a:path>
              </a:pathLst>
            </a:custGeom>
            <a:blipFill>
              <a:blip r:embed="rId21"/>
              <a:stretch>
                <a:fillRect l="0" t="0" r="0" b="0"/>
              </a:stretch>
            </a:blipFill>
          </p:spPr>
        </p:sp>
        <p:sp>
          <p:nvSpPr>
            <p:cNvPr name="Freeform 31" id="31"/>
            <p:cNvSpPr/>
            <p:nvPr/>
          </p:nvSpPr>
          <p:spPr>
            <a:xfrm flipH="false" flipV="false" rot="-73777">
              <a:off x="3085001" y="4926906"/>
              <a:ext cx="1477052" cy="1205644"/>
            </a:xfrm>
            <a:custGeom>
              <a:avLst/>
              <a:gdLst/>
              <a:ahLst/>
              <a:cxnLst/>
              <a:rect r="r" b="b" t="t" l="l"/>
              <a:pathLst>
                <a:path h="1205644" w="1477052">
                  <a:moveTo>
                    <a:pt x="0" y="0"/>
                  </a:moveTo>
                  <a:lnTo>
                    <a:pt x="1477052" y="0"/>
                  </a:lnTo>
                  <a:lnTo>
                    <a:pt x="1477052" y="1205644"/>
                  </a:lnTo>
                  <a:lnTo>
                    <a:pt x="0" y="120564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2" id="32"/>
            <p:cNvSpPr/>
            <p:nvPr/>
          </p:nvSpPr>
          <p:spPr>
            <a:xfrm flipH="false" flipV="false" rot="-73777">
              <a:off x="4931226" y="4887278"/>
              <a:ext cx="1477052" cy="1205644"/>
            </a:xfrm>
            <a:custGeom>
              <a:avLst/>
              <a:gdLst/>
              <a:ahLst/>
              <a:cxnLst/>
              <a:rect r="r" b="b" t="t" l="l"/>
              <a:pathLst>
                <a:path h="1205644" w="1477052">
                  <a:moveTo>
                    <a:pt x="0" y="0"/>
                  </a:moveTo>
                  <a:lnTo>
                    <a:pt x="1477052" y="0"/>
                  </a:lnTo>
                  <a:lnTo>
                    <a:pt x="1477052" y="1205644"/>
                  </a:lnTo>
                  <a:lnTo>
                    <a:pt x="0" y="120564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33" id="33"/>
            <p:cNvSpPr/>
            <p:nvPr/>
          </p:nvSpPr>
          <p:spPr>
            <a:xfrm flipH="false" flipV="false" rot="-73777">
              <a:off x="6776121" y="4847679"/>
              <a:ext cx="1477052" cy="1205644"/>
            </a:xfrm>
            <a:custGeom>
              <a:avLst/>
              <a:gdLst/>
              <a:ahLst/>
              <a:cxnLst/>
              <a:rect r="r" b="b" t="t" l="l"/>
              <a:pathLst>
                <a:path h="1205644" w="1477052">
                  <a:moveTo>
                    <a:pt x="0" y="0"/>
                  </a:moveTo>
                  <a:lnTo>
                    <a:pt x="1477052" y="0"/>
                  </a:lnTo>
                  <a:lnTo>
                    <a:pt x="1477052" y="1205644"/>
                  </a:lnTo>
                  <a:lnTo>
                    <a:pt x="0" y="120564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34" id="34"/>
            <p:cNvSpPr txBox="true"/>
            <p:nvPr/>
          </p:nvSpPr>
          <p:spPr>
            <a:xfrm rot="-73777">
              <a:off x="2461254" y="3114759"/>
              <a:ext cx="6349675" cy="1624872"/>
            </a:xfrm>
            <a:prstGeom prst="rect">
              <a:avLst/>
            </a:prstGeom>
          </p:spPr>
          <p:txBody>
            <a:bodyPr anchor="t" rtlCol="false" tIns="0" lIns="0" bIns="0" rIns="0">
              <a:spAutoFit/>
            </a:bodyPr>
            <a:lstStyle/>
            <a:p>
              <a:pPr algn="ctr">
                <a:lnSpc>
                  <a:spcPts val="4361"/>
                </a:lnSpc>
              </a:pPr>
              <a:r>
                <a:rPr lang="en-US" sz="4740">
                  <a:solidFill>
                    <a:srgbClr val="0045FF"/>
                  </a:solidFill>
                  <a:latin typeface="SCR-N Seven"/>
                </a:rPr>
                <a:t>CHOOSE YOUR PRIZE!</a:t>
              </a:r>
            </a:p>
          </p:txBody>
        </p:sp>
      </p:grpSp>
      <p:sp>
        <p:nvSpPr>
          <p:cNvPr name="Freeform 35" id="35"/>
          <p:cNvSpPr/>
          <p:nvPr/>
        </p:nvSpPr>
        <p:spPr>
          <a:xfrm flipH="false" flipV="false" rot="0">
            <a:off x="-653133"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549714" y="40859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16780314" y="415226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8" id="38"/>
          <p:cNvSpPr/>
          <p:nvPr/>
        </p:nvSpPr>
        <p:spPr>
          <a:xfrm flipH="false" flipV="false" rot="0">
            <a:off x="6332951"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true" flipV="false" rot="0">
            <a:off x="2567044" y="6420026"/>
            <a:ext cx="2492371" cy="3443140"/>
          </a:xfrm>
          <a:custGeom>
            <a:avLst/>
            <a:gdLst/>
            <a:ahLst/>
            <a:cxnLst/>
            <a:rect r="r" b="b" t="t" l="l"/>
            <a:pathLst>
              <a:path h="3443140" w="2492371">
                <a:moveTo>
                  <a:pt x="2492371" y="0"/>
                </a:moveTo>
                <a:lnTo>
                  <a:pt x="0" y="0"/>
                </a:lnTo>
                <a:lnTo>
                  <a:pt x="0" y="3443139"/>
                </a:lnTo>
                <a:lnTo>
                  <a:pt x="2492371" y="3443139"/>
                </a:lnTo>
                <a:lnTo>
                  <a:pt x="2492371" y="0"/>
                </a:lnTo>
                <a:close/>
              </a:path>
            </a:pathLst>
          </a:custGeom>
          <a:blipFill>
            <a:blip r:embed="rId2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588508" y="1400248"/>
            <a:ext cx="12595920"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Smartie choose a prize, or should he ask for help?</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984297" y="6399745"/>
            <a:ext cx="2492371" cy="3443140"/>
          </a:xfrm>
          <a:custGeom>
            <a:avLst/>
            <a:gdLst/>
            <a:ahLst/>
            <a:cxnLst/>
            <a:rect r="r" b="b" t="t" l="l"/>
            <a:pathLst>
              <a:path h="3443140" w="2492371">
                <a:moveTo>
                  <a:pt x="2492372" y="0"/>
                </a:moveTo>
                <a:lnTo>
                  <a:pt x="0" y="0"/>
                </a:lnTo>
                <a:lnTo>
                  <a:pt x="0" y="3443140"/>
                </a:lnTo>
                <a:lnTo>
                  <a:pt x="2492372" y="3443140"/>
                </a:lnTo>
                <a:lnTo>
                  <a:pt x="2492372" y="0"/>
                </a:lnTo>
                <a:close/>
              </a:path>
            </a:pathLst>
          </a:custGeom>
          <a:blipFill>
            <a:blip r:embed="rId14"/>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117661" y="7408535"/>
            <a:ext cx="2034301" cy="2781257"/>
          </a:xfrm>
          <a:custGeom>
            <a:avLst/>
            <a:gdLst/>
            <a:ahLst/>
            <a:cxnLst/>
            <a:rect r="r" b="b" t="t" l="l"/>
            <a:pathLst>
              <a:path h="2781257" w="2034301">
                <a:moveTo>
                  <a:pt x="2034301" y="0"/>
                </a:moveTo>
                <a:lnTo>
                  <a:pt x="0" y="0"/>
                </a:lnTo>
                <a:lnTo>
                  <a:pt x="0" y="2781257"/>
                </a:lnTo>
                <a:lnTo>
                  <a:pt x="2034301" y="2781257"/>
                </a:lnTo>
                <a:lnTo>
                  <a:pt x="2034301"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666597" y="3417668"/>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81436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117661" y="1250376"/>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334502"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606004" y="1303241"/>
            <a:ext cx="13349026" cy="55143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cried Smartie. “Mummy, there is a box on the screen saying I have won a competition! Do I click on a prize?”</a:t>
            </a:r>
          </a:p>
          <a:p>
            <a:pPr>
              <a:lnSpc>
                <a:spcPts val="5040"/>
              </a:lnSpc>
            </a:pPr>
          </a:p>
          <a:p>
            <a:pPr>
              <a:lnSpc>
                <a:spcPts val="5040"/>
              </a:lnSpc>
            </a:pPr>
            <a:r>
              <a:rPr lang="en-US" sz="3600">
                <a:solidFill>
                  <a:srgbClr val="000000"/>
                </a:solidFill>
                <a:latin typeface="Mark Pro 2"/>
              </a:rPr>
              <a:t>“Well done, Smartie!” said Mummy Penguin. “You did the right thing by checking with me.”</a:t>
            </a:r>
          </a:p>
          <a:p>
            <a:pPr>
              <a:lnSpc>
                <a:spcPts val="4480"/>
              </a:lnSpc>
            </a:pPr>
          </a:p>
          <a:p>
            <a:pPr>
              <a:lnSpc>
                <a:spcPts val="4480"/>
              </a:lnSpc>
            </a:pPr>
          </a:p>
          <a:p>
            <a:pPr>
              <a:lnSpc>
                <a:spcPts val="4480"/>
              </a:lnSpc>
            </a:pPr>
          </a:p>
          <a:p>
            <a:pPr>
              <a:lnSpc>
                <a:spcPts val="4480"/>
              </a:lnSpc>
            </a:pPr>
          </a:p>
        </p:txBody>
      </p:sp>
      <p:sp>
        <p:nvSpPr>
          <p:cNvPr name="Freeform 3" id="3"/>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Freeform 4" id="4"/>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401470" y="5845390"/>
            <a:ext cx="11147517" cy="4441610"/>
          </a:xfrm>
          <a:custGeom>
            <a:avLst/>
            <a:gdLst/>
            <a:ahLst/>
            <a:cxnLst/>
            <a:rect r="r" b="b" t="t" l="l"/>
            <a:pathLst>
              <a:path h="4441610" w="11147517">
                <a:moveTo>
                  <a:pt x="0" y="0"/>
                </a:moveTo>
                <a:lnTo>
                  <a:pt x="11147517" y="0"/>
                </a:lnTo>
                <a:lnTo>
                  <a:pt x="11147517" y="4441610"/>
                </a:lnTo>
                <a:lnTo>
                  <a:pt x="0" y="4441610"/>
                </a:lnTo>
                <a:lnTo>
                  <a:pt x="0" y="0"/>
                </a:lnTo>
                <a:close/>
              </a:path>
            </a:pathLst>
          </a:custGeom>
          <a:blipFill>
            <a:blip r:embed="rId5">
              <a:extLst>
                <a:ext uri="{96DAC541-7B7A-43D3-8B79-37D633B846F1}">
                  <asvg:svgBlip xmlns:asvg="http://schemas.microsoft.com/office/drawing/2016/SVG/main" r:embed="rId6"/>
                </a:ext>
              </a:extLst>
            </a:blip>
            <a:stretch>
              <a:fillRect l="0" t="-39920" r="0" b="0"/>
            </a:stretch>
          </a:blipFill>
        </p:spPr>
      </p:sp>
      <p:sp>
        <p:nvSpPr>
          <p:cNvPr name="Freeform 8" id="8"/>
          <p:cNvSpPr/>
          <p:nvPr/>
        </p:nvSpPr>
        <p:spPr>
          <a:xfrm flipH="false" flipV="false" rot="0">
            <a:off x="8940569" y="5845390"/>
            <a:ext cx="2527177" cy="4934582"/>
          </a:xfrm>
          <a:custGeom>
            <a:avLst/>
            <a:gdLst/>
            <a:ahLst/>
            <a:cxnLst/>
            <a:rect r="r" b="b" t="t" l="l"/>
            <a:pathLst>
              <a:path h="4934582" w="2527177">
                <a:moveTo>
                  <a:pt x="0" y="0"/>
                </a:moveTo>
                <a:lnTo>
                  <a:pt x="2527177" y="0"/>
                </a:lnTo>
                <a:lnTo>
                  <a:pt x="2527177" y="4934582"/>
                </a:lnTo>
                <a:lnTo>
                  <a:pt x="0" y="4934582"/>
                </a:lnTo>
                <a:lnTo>
                  <a:pt x="0" y="0"/>
                </a:lnTo>
                <a:close/>
              </a:path>
            </a:pathLst>
          </a:custGeom>
          <a:blipFill>
            <a:blip r:embed="rId7"/>
            <a:stretch>
              <a:fillRect l="0" t="0" r="0" b="0"/>
            </a:stretch>
          </a:blipFill>
        </p:spPr>
      </p:sp>
      <p:sp>
        <p:nvSpPr>
          <p:cNvPr name="Freeform 9" id="9"/>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8"/>
            <a:stretch>
              <a:fillRect l="0" t="0" r="0" b="0"/>
            </a:stretch>
          </a:blipFill>
        </p:spPr>
      </p:sp>
      <p:sp>
        <p:nvSpPr>
          <p:cNvPr name="Freeform 10" id="10"/>
          <p:cNvSpPr/>
          <p:nvPr/>
        </p:nvSpPr>
        <p:spPr>
          <a:xfrm flipH="false" flipV="false" rot="0">
            <a:off x="14955030" y="6640523"/>
            <a:ext cx="868353" cy="985161"/>
          </a:xfrm>
          <a:custGeom>
            <a:avLst/>
            <a:gdLst/>
            <a:ahLst/>
            <a:cxnLst/>
            <a:rect r="r" b="b" t="t" l="l"/>
            <a:pathLst>
              <a:path h="985161" w="868353">
                <a:moveTo>
                  <a:pt x="0" y="0"/>
                </a:moveTo>
                <a:lnTo>
                  <a:pt x="868353" y="0"/>
                </a:lnTo>
                <a:lnTo>
                  <a:pt x="868353" y="985162"/>
                </a:lnTo>
                <a:lnTo>
                  <a:pt x="0" y="985162"/>
                </a:lnTo>
                <a:lnTo>
                  <a:pt x="0" y="0"/>
                </a:lnTo>
                <a:close/>
              </a:path>
            </a:pathLst>
          </a:custGeom>
          <a:blipFill>
            <a:blip r:embed="rId9"/>
            <a:stretch>
              <a:fillRect l="0" t="0" r="0" b="0"/>
            </a:stretch>
          </a:blipFill>
        </p:spPr>
      </p:sp>
      <p:sp>
        <p:nvSpPr>
          <p:cNvPr name="Freeform 11" id="11"/>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10"/>
            <a:stretch>
              <a:fillRect l="0" t="0" r="0" b="0"/>
            </a:stretch>
          </a:blipFill>
        </p:spPr>
      </p:sp>
      <p:sp>
        <p:nvSpPr>
          <p:cNvPr name="Freeform 12" id="12"/>
          <p:cNvSpPr/>
          <p:nvPr/>
        </p:nvSpPr>
        <p:spPr>
          <a:xfrm flipH="false" flipV="false" rot="0">
            <a:off x="-1111606"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727302">
            <a:off x="9887542" y="5905663"/>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13749960" y="7004245"/>
            <a:ext cx="803894" cy="648140"/>
          </a:xfrm>
          <a:custGeom>
            <a:avLst/>
            <a:gdLst/>
            <a:ahLst/>
            <a:cxnLst/>
            <a:rect r="r" b="b" t="t" l="l"/>
            <a:pathLst>
              <a:path h="648140" w="803894">
                <a:moveTo>
                  <a:pt x="0" y="0"/>
                </a:moveTo>
                <a:lnTo>
                  <a:pt x="803894" y="0"/>
                </a:lnTo>
                <a:lnTo>
                  <a:pt x="803894" y="648140"/>
                </a:lnTo>
                <a:lnTo>
                  <a:pt x="0" y="648140"/>
                </a:lnTo>
                <a:lnTo>
                  <a:pt x="0" y="0"/>
                </a:lnTo>
                <a:close/>
              </a:path>
            </a:pathLst>
          </a:custGeom>
          <a:blipFill>
            <a:blip r:embed="rId13"/>
            <a:stretch>
              <a:fillRect l="0" t="0" r="0" b="0"/>
            </a:stretch>
          </a:blipFill>
        </p:spPr>
      </p:sp>
      <p:sp>
        <p:nvSpPr>
          <p:cNvPr name="Freeform 15" id="15"/>
          <p:cNvSpPr/>
          <p:nvPr/>
        </p:nvSpPr>
        <p:spPr>
          <a:xfrm flipH="false" flipV="false" rot="0">
            <a:off x="-2239076" y="4514200"/>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520585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7259300" y="108795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3">
              <a:alphaModFix amt="43000"/>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true" flipV="false" rot="-1085218">
            <a:off x="2426010" y="5984606"/>
            <a:ext cx="4224606" cy="2932296"/>
          </a:xfrm>
          <a:custGeom>
            <a:avLst/>
            <a:gdLst/>
            <a:ahLst/>
            <a:cxnLst/>
            <a:rect r="r" b="b" t="t" l="l"/>
            <a:pathLst>
              <a:path h="2932296" w="4224606">
                <a:moveTo>
                  <a:pt x="4224606" y="0"/>
                </a:moveTo>
                <a:lnTo>
                  <a:pt x="0" y="0"/>
                </a:lnTo>
                <a:lnTo>
                  <a:pt x="0" y="2932297"/>
                </a:lnTo>
                <a:lnTo>
                  <a:pt x="4224606" y="2932297"/>
                </a:lnTo>
                <a:lnTo>
                  <a:pt x="4224606"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9" id="19"/>
          <p:cNvSpPr txBox="true"/>
          <p:nvPr/>
        </p:nvSpPr>
        <p:spPr>
          <a:xfrm rot="0">
            <a:off x="2209391" y="6774743"/>
            <a:ext cx="4657844" cy="1117256"/>
          </a:xfrm>
          <a:prstGeom prst="rect">
            <a:avLst/>
          </a:prstGeom>
        </p:spPr>
        <p:txBody>
          <a:bodyPr anchor="t" rtlCol="false" tIns="0" lIns="0" bIns="0" rIns="0">
            <a:spAutoFit/>
          </a:bodyPr>
          <a:lstStyle/>
          <a:p>
            <a:pPr algn="ctr">
              <a:lnSpc>
                <a:spcPts val="9249"/>
              </a:lnSpc>
              <a:spcBef>
                <a:spcPct val="0"/>
              </a:spcBef>
            </a:pPr>
            <a:r>
              <a:rPr lang="en-US" sz="6606">
                <a:solidFill>
                  <a:srgbClr val="000000"/>
                </a:solidFill>
                <a:latin typeface="Canva Sans Bold"/>
              </a:rPr>
              <a:t>HELP!</a:t>
            </a:r>
          </a:p>
        </p:txBody>
      </p:sp>
      <p:sp>
        <p:nvSpPr>
          <p:cNvPr name="Freeform 20" id="20"/>
          <p:cNvSpPr/>
          <p:nvPr/>
        </p:nvSpPr>
        <p:spPr>
          <a:xfrm flipH="true" flipV="false" rot="0">
            <a:off x="1028700" y="7523068"/>
            <a:ext cx="1907108" cy="2634615"/>
          </a:xfrm>
          <a:custGeom>
            <a:avLst/>
            <a:gdLst/>
            <a:ahLst/>
            <a:cxnLst/>
            <a:rect r="r" b="b" t="t" l="l"/>
            <a:pathLst>
              <a:path h="2634615" w="1907108">
                <a:moveTo>
                  <a:pt x="1907108" y="0"/>
                </a:moveTo>
                <a:lnTo>
                  <a:pt x="0" y="0"/>
                </a:lnTo>
                <a:lnTo>
                  <a:pt x="0" y="2634616"/>
                </a:lnTo>
                <a:lnTo>
                  <a:pt x="1907108" y="2634616"/>
                </a:lnTo>
                <a:lnTo>
                  <a:pt x="1907108" y="0"/>
                </a:lnTo>
                <a:close/>
              </a:path>
            </a:pathLst>
          </a:custGeom>
          <a:blipFill>
            <a:blip r:embed="rId16"/>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495868" y="1332452"/>
            <a:ext cx="14794683" cy="3899535"/>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a:t>
            </a:r>
            <a:r>
              <a:rPr lang="en-US" sz="3600">
                <a:solidFill>
                  <a:srgbClr val="000000"/>
                </a:solidFill>
                <a:latin typeface="Mark Pro 2"/>
              </a:rPr>
              <a:t>It is very important to remember that not everything we see online is true and some things may be trying to trick you. If there is anything you are unsure about, always check with an adult.”</a:t>
            </a:r>
          </a:p>
          <a:p>
            <a:pPr>
              <a:lnSpc>
                <a:spcPts val="5040"/>
              </a:lnSpc>
              <a:spcBef>
                <a:spcPct val="0"/>
              </a:spcBef>
            </a:pPr>
          </a:p>
          <a:p>
            <a:pPr>
              <a:lnSpc>
                <a:spcPts val="5040"/>
              </a:lnSpc>
              <a:spcBef>
                <a:spcPct val="0"/>
              </a:spcBef>
            </a:pPr>
            <a:r>
              <a:rPr lang="en-US" sz="3600">
                <a:solidFill>
                  <a:srgbClr val="000000"/>
                </a:solidFill>
                <a:latin typeface="Mark Pro 2"/>
              </a:rPr>
              <a:t>Mummy Penguin helped Smartie close the pop-up so he could carry on playing his game. </a:t>
            </a:r>
          </a:p>
        </p:txBody>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7259300" y="401815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401470" y="5845390"/>
            <a:ext cx="11147517" cy="4441610"/>
          </a:xfrm>
          <a:custGeom>
            <a:avLst/>
            <a:gdLst/>
            <a:ahLst/>
            <a:cxnLst/>
            <a:rect r="r" b="b" t="t" l="l"/>
            <a:pathLst>
              <a:path h="4441610" w="11147517">
                <a:moveTo>
                  <a:pt x="0" y="0"/>
                </a:moveTo>
                <a:lnTo>
                  <a:pt x="11147517" y="0"/>
                </a:lnTo>
                <a:lnTo>
                  <a:pt x="11147517" y="4441610"/>
                </a:lnTo>
                <a:lnTo>
                  <a:pt x="0" y="4441610"/>
                </a:lnTo>
                <a:lnTo>
                  <a:pt x="0" y="0"/>
                </a:lnTo>
                <a:close/>
              </a:path>
            </a:pathLst>
          </a:custGeom>
          <a:blipFill>
            <a:blip r:embed="rId4">
              <a:extLst>
                <a:ext uri="{96DAC541-7B7A-43D3-8B79-37D633B846F1}">
                  <asvg:svgBlip xmlns:asvg="http://schemas.microsoft.com/office/drawing/2016/SVG/main" r:embed="rId5"/>
                </a:ext>
              </a:extLst>
            </a:blip>
            <a:stretch>
              <a:fillRect l="0" t="-39920" r="0" b="0"/>
            </a:stretch>
          </a:blipFill>
        </p:spPr>
      </p:sp>
      <p:sp>
        <p:nvSpPr>
          <p:cNvPr name="Freeform 7" id="7"/>
          <p:cNvSpPr/>
          <p:nvPr/>
        </p:nvSpPr>
        <p:spPr>
          <a:xfrm flipH="true" flipV="false" rot="0">
            <a:off x="8940569" y="5845390"/>
            <a:ext cx="2527177" cy="4934582"/>
          </a:xfrm>
          <a:custGeom>
            <a:avLst/>
            <a:gdLst/>
            <a:ahLst/>
            <a:cxnLst/>
            <a:rect r="r" b="b" t="t" l="l"/>
            <a:pathLst>
              <a:path h="4934582" w="2527177">
                <a:moveTo>
                  <a:pt x="2527177" y="0"/>
                </a:moveTo>
                <a:lnTo>
                  <a:pt x="0" y="0"/>
                </a:lnTo>
                <a:lnTo>
                  <a:pt x="0" y="4934582"/>
                </a:lnTo>
                <a:lnTo>
                  <a:pt x="2527177" y="4934582"/>
                </a:lnTo>
                <a:lnTo>
                  <a:pt x="2527177" y="0"/>
                </a:lnTo>
                <a:close/>
              </a:path>
            </a:pathLst>
          </a:custGeom>
          <a:blipFill>
            <a:blip r:embed="rId6"/>
            <a:stretch>
              <a:fillRect l="0" t="0" r="0" b="0"/>
            </a:stretch>
          </a:blipFill>
        </p:spPr>
      </p:sp>
      <p:sp>
        <p:nvSpPr>
          <p:cNvPr name="Freeform 8" id="8"/>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7"/>
            <a:stretch>
              <a:fillRect l="0" t="0" r="0" b="0"/>
            </a:stretch>
          </a:blipFill>
        </p:spPr>
      </p:sp>
      <p:sp>
        <p:nvSpPr>
          <p:cNvPr name="Freeform 9" id="9"/>
          <p:cNvSpPr/>
          <p:nvPr/>
        </p:nvSpPr>
        <p:spPr>
          <a:xfrm flipH="false" flipV="false" rot="0">
            <a:off x="14955030" y="6640523"/>
            <a:ext cx="868353" cy="985161"/>
          </a:xfrm>
          <a:custGeom>
            <a:avLst/>
            <a:gdLst/>
            <a:ahLst/>
            <a:cxnLst/>
            <a:rect r="r" b="b" t="t" l="l"/>
            <a:pathLst>
              <a:path h="985161" w="868353">
                <a:moveTo>
                  <a:pt x="0" y="0"/>
                </a:moveTo>
                <a:lnTo>
                  <a:pt x="868353" y="0"/>
                </a:lnTo>
                <a:lnTo>
                  <a:pt x="868353" y="985162"/>
                </a:lnTo>
                <a:lnTo>
                  <a:pt x="0" y="985162"/>
                </a:lnTo>
                <a:lnTo>
                  <a:pt x="0" y="0"/>
                </a:lnTo>
                <a:close/>
              </a:path>
            </a:pathLst>
          </a:custGeom>
          <a:blipFill>
            <a:blip r:embed="rId8"/>
            <a:stretch>
              <a:fillRect l="0" t="0" r="0" b="0"/>
            </a:stretch>
          </a:blipFill>
        </p:spPr>
      </p:sp>
      <p:sp>
        <p:nvSpPr>
          <p:cNvPr name="Freeform 10" id="10"/>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9"/>
            <a:stretch>
              <a:fillRect l="0" t="0" r="0" b="0"/>
            </a:stretch>
          </a:blipFill>
        </p:spPr>
      </p:sp>
      <p:sp>
        <p:nvSpPr>
          <p:cNvPr name="Freeform 11" id="11"/>
          <p:cNvSpPr/>
          <p:nvPr/>
        </p:nvSpPr>
        <p:spPr>
          <a:xfrm flipH="false" flipV="false" rot="1370887">
            <a:off x="9887542" y="5905663"/>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3749960" y="7004245"/>
            <a:ext cx="803894" cy="648140"/>
          </a:xfrm>
          <a:custGeom>
            <a:avLst/>
            <a:gdLst/>
            <a:ahLst/>
            <a:cxnLst/>
            <a:rect r="r" b="b" t="t" l="l"/>
            <a:pathLst>
              <a:path h="648140" w="803894">
                <a:moveTo>
                  <a:pt x="0" y="0"/>
                </a:moveTo>
                <a:lnTo>
                  <a:pt x="803894" y="0"/>
                </a:lnTo>
                <a:lnTo>
                  <a:pt x="803894" y="648140"/>
                </a:lnTo>
                <a:lnTo>
                  <a:pt x="0" y="648140"/>
                </a:lnTo>
                <a:lnTo>
                  <a:pt x="0" y="0"/>
                </a:lnTo>
                <a:close/>
              </a:path>
            </a:pathLst>
          </a:custGeom>
          <a:blipFill>
            <a:blip r:embed="rId12"/>
            <a:stretch>
              <a:fillRect l="0" t="0" r="0" b="0"/>
            </a:stretch>
          </a:blipFill>
        </p:spPr>
      </p:sp>
      <p:sp>
        <p:nvSpPr>
          <p:cNvPr name="Freeform 13" id="13"/>
          <p:cNvSpPr/>
          <p:nvPr/>
        </p:nvSpPr>
        <p:spPr>
          <a:xfrm flipH="true" flipV="false" rot="0">
            <a:off x="4751004" y="8003641"/>
            <a:ext cx="1557459" cy="2185889"/>
          </a:xfrm>
          <a:custGeom>
            <a:avLst/>
            <a:gdLst/>
            <a:ahLst/>
            <a:cxnLst/>
            <a:rect r="r" b="b" t="t" l="l"/>
            <a:pathLst>
              <a:path h="2185889" w="1557459">
                <a:moveTo>
                  <a:pt x="1557459" y="0"/>
                </a:moveTo>
                <a:lnTo>
                  <a:pt x="0" y="0"/>
                </a:lnTo>
                <a:lnTo>
                  <a:pt x="0" y="2185889"/>
                </a:lnTo>
                <a:lnTo>
                  <a:pt x="1557459" y="2185889"/>
                </a:lnTo>
                <a:lnTo>
                  <a:pt x="1557459" y="0"/>
                </a:lnTo>
                <a:close/>
              </a:path>
            </a:pathLst>
          </a:custGeom>
          <a:blipFill>
            <a:blip r:embed="rId13"/>
            <a:stretch>
              <a:fillRect l="-887" t="0" r="-887" b="0"/>
            </a:stretch>
          </a:blipFill>
        </p:spPr>
      </p:sp>
      <p:grpSp>
        <p:nvGrpSpPr>
          <p:cNvPr name="Group 14" id="14"/>
          <p:cNvGrpSpPr/>
          <p:nvPr/>
        </p:nvGrpSpPr>
        <p:grpSpPr>
          <a:xfrm rot="-1832970">
            <a:off x="7476930" y="8353589"/>
            <a:ext cx="1697724" cy="1174462"/>
            <a:chOff x="0" y="0"/>
            <a:chExt cx="2263632" cy="1565949"/>
          </a:xfrm>
        </p:grpSpPr>
        <p:sp>
          <p:nvSpPr>
            <p:cNvPr name="Freeform 15" id="15"/>
            <p:cNvSpPr/>
            <p:nvPr/>
          </p:nvSpPr>
          <p:spPr>
            <a:xfrm flipH="false" flipV="false" rot="-67961">
              <a:off x="157810" y="36573"/>
              <a:ext cx="1449273" cy="565216"/>
            </a:xfrm>
            <a:custGeom>
              <a:avLst/>
              <a:gdLst/>
              <a:ahLst/>
              <a:cxnLst/>
              <a:rect r="r" b="b" t="t" l="l"/>
              <a:pathLst>
                <a:path h="565216" w="1449273">
                  <a:moveTo>
                    <a:pt x="0" y="0"/>
                  </a:moveTo>
                  <a:lnTo>
                    <a:pt x="1449272" y="0"/>
                  </a:lnTo>
                  <a:lnTo>
                    <a:pt x="1449272" y="565216"/>
                  </a:lnTo>
                  <a:lnTo>
                    <a:pt x="0" y="565216"/>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67961">
              <a:off x="230098" y="634299"/>
              <a:ext cx="1120667" cy="437060"/>
            </a:xfrm>
            <a:custGeom>
              <a:avLst/>
              <a:gdLst/>
              <a:ahLst/>
              <a:cxnLst/>
              <a:rect r="r" b="b" t="t" l="l"/>
              <a:pathLst>
                <a:path h="437060" w="1120667">
                  <a:moveTo>
                    <a:pt x="0" y="0"/>
                  </a:moveTo>
                  <a:lnTo>
                    <a:pt x="1120666" y="0"/>
                  </a:lnTo>
                  <a:lnTo>
                    <a:pt x="1120666" y="437060"/>
                  </a:lnTo>
                  <a:lnTo>
                    <a:pt x="0" y="43706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67961">
              <a:off x="196235" y="61107"/>
              <a:ext cx="2013385" cy="1390359"/>
            </a:xfrm>
            <a:custGeom>
              <a:avLst/>
              <a:gdLst/>
              <a:ahLst/>
              <a:cxnLst/>
              <a:rect r="r" b="b" t="t" l="l"/>
              <a:pathLst>
                <a:path h="1390359" w="2013385">
                  <a:moveTo>
                    <a:pt x="0" y="0"/>
                  </a:moveTo>
                  <a:lnTo>
                    <a:pt x="2013385" y="0"/>
                  </a:lnTo>
                  <a:lnTo>
                    <a:pt x="2013385" y="1390358"/>
                  </a:lnTo>
                  <a:lnTo>
                    <a:pt x="0" y="1390358"/>
                  </a:lnTo>
                  <a:lnTo>
                    <a:pt x="0" y="0"/>
                  </a:lnTo>
                  <a:close/>
                </a:path>
              </a:pathLst>
            </a:custGeom>
            <a:blipFill>
              <a:blip r:embed="rId14">
                <a:extLst>
                  <a:ext uri="{96DAC541-7B7A-43D3-8B79-37D633B846F1}">
                    <asvg:svgBlip xmlns:asvg="http://schemas.microsoft.com/office/drawing/2016/SVG/main" r:embed="rId15"/>
                  </a:ext>
                </a:extLst>
              </a:blip>
              <a:stretch>
                <a:fillRect l="-16157" t="0" r="-31384" b="-113655"/>
              </a:stretch>
            </a:blipFill>
          </p:spPr>
        </p:sp>
        <p:sp>
          <p:nvSpPr>
            <p:cNvPr name="Freeform 18" id="18"/>
            <p:cNvSpPr/>
            <p:nvPr/>
          </p:nvSpPr>
          <p:spPr>
            <a:xfrm flipH="false" flipV="false" rot="-67961">
              <a:off x="887193" y="1222447"/>
              <a:ext cx="43177" cy="43177"/>
            </a:xfrm>
            <a:custGeom>
              <a:avLst/>
              <a:gdLst/>
              <a:ahLst/>
              <a:cxnLst/>
              <a:rect r="r" b="b" t="t" l="l"/>
              <a:pathLst>
                <a:path h="43177" w="43177">
                  <a:moveTo>
                    <a:pt x="0" y="0"/>
                  </a:moveTo>
                  <a:lnTo>
                    <a:pt x="43177" y="0"/>
                  </a:lnTo>
                  <a:lnTo>
                    <a:pt x="43177" y="43178"/>
                  </a:lnTo>
                  <a:lnTo>
                    <a:pt x="0" y="4317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67961">
              <a:off x="944823" y="1263790"/>
              <a:ext cx="28560" cy="28560"/>
            </a:xfrm>
            <a:custGeom>
              <a:avLst/>
              <a:gdLst/>
              <a:ahLst/>
              <a:cxnLst/>
              <a:rect r="r" b="b" t="t" l="l"/>
              <a:pathLst>
                <a:path h="28560" w="28560">
                  <a:moveTo>
                    <a:pt x="0" y="0"/>
                  </a:moveTo>
                  <a:lnTo>
                    <a:pt x="28560" y="0"/>
                  </a:lnTo>
                  <a:lnTo>
                    <a:pt x="28560" y="28560"/>
                  </a:lnTo>
                  <a:lnTo>
                    <a:pt x="0" y="2856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67961">
              <a:off x="888383" y="1293539"/>
              <a:ext cx="21589" cy="21589"/>
            </a:xfrm>
            <a:custGeom>
              <a:avLst/>
              <a:gdLst/>
              <a:ahLst/>
              <a:cxnLst/>
              <a:rect r="r" b="b" t="t" l="l"/>
              <a:pathLst>
                <a:path h="21589" w="21589">
                  <a:moveTo>
                    <a:pt x="0" y="0"/>
                  </a:moveTo>
                  <a:lnTo>
                    <a:pt x="21588" y="0"/>
                  </a:lnTo>
                  <a:lnTo>
                    <a:pt x="21588" y="21589"/>
                  </a:lnTo>
                  <a:lnTo>
                    <a:pt x="0" y="215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67961">
              <a:off x="839464" y="1266682"/>
              <a:ext cx="32383" cy="32383"/>
            </a:xfrm>
            <a:custGeom>
              <a:avLst/>
              <a:gdLst/>
              <a:ahLst/>
              <a:cxnLst/>
              <a:rect r="r" b="b" t="t" l="l"/>
              <a:pathLst>
                <a:path h="32383" w="32383">
                  <a:moveTo>
                    <a:pt x="0" y="0"/>
                  </a:moveTo>
                  <a:lnTo>
                    <a:pt x="32384" y="0"/>
                  </a:lnTo>
                  <a:lnTo>
                    <a:pt x="32384" y="32383"/>
                  </a:lnTo>
                  <a:lnTo>
                    <a:pt x="0" y="3238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67961">
              <a:off x="840807" y="1329110"/>
              <a:ext cx="43177" cy="43177"/>
            </a:xfrm>
            <a:custGeom>
              <a:avLst/>
              <a:gdLst/>
              <a:ahLst/>
              <a:cxnLst/>
              <a:rect r="r" b="b" t="t" l="l"/>
              <a:pathLst>
                <a:path h="43177" w="43177">
                  <a:moveTo>
                    <a:pt x="0" y="0"/>
                  </a:moveTo>
                  <a:lnTo>
                    <a:pt x="43177" y="0"/>
                  </a:lnTo>
                  <a:lnTo>
                    <a:pt x="43177" y="43178"/>
                  </a:lnTo>
                  <a:lnTo>
                    <a:pt x="0" y="4317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23" id="23"/>
            <p:cNvGrpSpPr/>
            <p:nvPr/>
          </p:nvGrpSpPr>
          <p:grpSpPr>
            <a:xfrm rot="-67961">
              <a:off x="184538" y="61222"/>
              <a:ext cx="2013385" cy="206886"/>
              <a:chOff x="0" y="0"/>
              <a:chExt cx="1909110" cy="196171"/>
            </a:xfrm>
          </p:grpSpPr>
          <p:sp>
            <p:nvSpPr>
              <p:cNvPr name="Freeform 24" id="24"/>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5" id="25"/>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6" id="26"/>
            <p:cNvSpPr/>
            <p:nvPr/>
          </p:nvSpPr>
          <p:spPr>
            <a:xfrm flipH="false" flipV="false" rot="-67961">
              <a:off x="1910930" y="77430"/>
              <a:ext cx="124557" cy="138397"/>
            </a:xfrm>
            <a:custGeom>
              <a:avLst/>
              <a:gdLst/>
              <a:ahLst/>
              <a:cxnLst/>
              <a:rect r="r" b="b" t="t" l="l"/>
              <a:pathLst>
                <a:path h="138397" w="124557">
                  <a:moveTo>
                    <a:pt x="0" y="0"/>
                  </a:moveTo>
                  <a:lnTo>
                    <a:pt x="124558" y="0"/>
                  </a:lnTo>
                  <a:lnTo>
                    <a:pt x="124558" y="138397"/>
                  </a:lnTo>
                  <a:lnTo>
                    <a:pt x="0" y="138397"/>
                  </a:lnTo>
                  <a:lnTo>
                    <a:pt x="0" y="0"/>
                  </a:lnTo>
                  <a:close/>
                </a:path>
              </a:pathLst>
            </a:custGeom>
            <a:blipFill>
              <a:blip r:embed="rId18"/>
              <a:stretch>
                <a:fillRect l="0" t="0" r="0" b="0"/>
              </a:stretch>
            </a:blipFill>
          </p:spPr>
        </p:sp>
        <p:sp>
          <p:nvSpPr>
            <p:cNvPr name="Freeform 27" id="27"/>
            <p:cNvSpPr/>
            <p:nvPr/>
          </p:nvSpPr>
          <p:spPr>
            <a:xfrm flipH="false" flipV="false" rot="-67961">
              <a:off x="1754935" y="67493"/>
              <a:ext cx="129860" cy="154136"/>
            </a:xfrm>
            <a:custGeom>
              <a:avLst/>
              <a:gdLst/>
              <a:ahLst/>
              <a:cxnLst/>
              <a:rect r="r" b="b" t="t" l="l"/>
              <a:pathLst>
                <a:path h="154136" w="129860">
                  <a:moveTo>
                    <a:pt x="0" y="0"/>
                  </a:moveTo>
                  <a:lnTo>
                    <a:pt x="129860" y="0"/>
                  </a:lnTo>
                  <a:lnTo>
                    <a:pt x="129860" y="154136"/>
                  </a:lnTo>
                  <a:lnTo>
                    <a:pt x="0" y="154136"/>
                  </a:lnTo>
                  <a:lnTo>
                    <a:pt x="0" y="0"/>
                  </a:lnTo>
                  <a:close/>
                </a:path>
              </a:pathLst>
            </a:custGeom>
            <a:blipFill>
              <a:blip r:embed="rId19"/>
              <a:stretch>
                <a:fillRect l="0" t="0" r="0" b="0"/>
              </a:stretch>
            </a:blipFill>
          </p:spPr>
        </p:sp>
        <p:sp>
          <p:nvSpPr>
            <p:cNvPr name="TextBox 28" id="28"/>
            <p:cNvSpPr txBox="true"/>
            <p:nvPr/>
          </p:nvSpPr>
          <p:spPr>
            <a:xfrm rot="-67961">
              <a:off x="247932" y="114976"/>
              <a:ext cx="1058275" cy="125282"/>
            </a:xfrm>
            <a:prstGeom prst="rect">
              <a:avLst/>
            </a:prstGeom>
          </p:spPr>
          <p:txBody>
            <a:bodyPr anchor="t" rtlCol="false" tIns="0" lIns="0" bIns="0" rIns="0">
              <a:spAutoFit/>
            </a:bodyPr>
            <a:lstStyle/>
            <a:p>
              <a:pPr algn="ctr">
                <a:lnSpc>
                  <a:spcPts val="613"/>
                </a:lnSpc>
              </a:pPr>
              <a:r>
                <a:rPr lang="en-US" sz="667" spc="46">
                  <a:solidFill>
                    <a:srgbClr val="FFFFFF"/>
                  </a:solidFill>
                  <a:latin typeface="SCR-N Seven Bold"/>
                </a:rPr>
                <a:t>SNOWCRAFT</a:t>
              </a:r>
            </a:p>
          </p:txBody>
        </p:sp>
        <p:sp>
          <p:nvSpPr>
            <p:cNvPr name="Freeform 29" id="29"/>
            <p:cNvSpPr/>
            <p:nvPr/>
          </p:nvSpPr>
          <p:spPr>
            <a:xfrm flipH="false" flipV="false" rot="-67961">
              <a:off x="1265011" y="90006"/>
              <a:ext cx="144413" cy="144233"/>
            </a:xfrm>
            <a:custGeom>
              <a:avLst/>
              <a:gdLst/>
              <a:ahLst/>
              <a:cxnLst/>
              <a:rect r="r" b="b" t="t" l="l"/>
              <a:pathLst>
                <a:path h="144233" w="144413">
                  <a:moveTo>
                    <a:pt x="0" y="0"/>
                  </a:moveTo>
                  <a:lnTo>
                    <a:pt x="144413" y="0"/>
                  </a:lnTo>
                  <a:lnTo>
                    <a:pt x="144413" y="144232"/>
                  </a:lnTo>
                  <a:lnTo>
                    <a:pt x="0" y="14423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30" id="30"/>
            <p:cNvSpPr/>
            <p:nvPr/>
          </p:nvSpPr>
          <p:spPr>
            <a:xfrm flipH="false" flipV="false" rot="-67961">
              <a:off x="206258" y="1060536"/>
              <a:ext cx="1115723" cy="414212"/>
            </a:xfrm>
            <a:custGeom>
              <a:avLst/>
              <a:gdLst/>
              <a:ahLst/>
              <a:cxnLst/>
              <a:rect r="r" b="b" t="t" l="l"/>
              <a:pathLst>
                <a:path h="414212" w="1115723">
                  <a:moveTo>
                    <a:pt x="0" y="0"/>
                  </a:moveTo>
                  <a:lnTo>
                    <a:pt x="1115723" y="0"/>
                  </a:lnTo>
                  <a:lnTo>
                    <a:pt x="1115723" y="414212"/>
                  </a:lnTo>
                  <a:lnTo>
                    <a:pt x="0" y="414212"/>
                  </a:lnTo>
                  <a:lnTo>
                    <a:pt x="0" y="0"/>
                  </a:lnTo>
                  <a:close/>
                </a:path>
              </a:pathLst>
            </a:custGeom>
            <a:blipFill>
              <a:blip r:embed="rId22"/>
              <a:stretch>
                <a:fillRect l="0" t="0" r="0" b="0"/>
              </a:stretch>
            </a:blipFill>
          </p:spPr>
        </p:sp>
        <p:sp>
          <p:nvSpPr>
            <p:cNvPr name="Freeform 31" id="31"/>
            <p:cNvSpPr/>
            <p:nvPr/>
          </p:nvSpPr>
          <p:spPr>
            <a:xfrm flipH="false" flipV="false" rot="-67961">
              <a:off x="1286792" y="1064522"/>
              <a:ext cx="940149" cy="390600"/>
            </a:xfrm>
            <a:custGeom>
              <a:avLst/>
              <a:gdLst/>
              <a:ahLst/>
              <a:cxnLst/>
              <a:rect r="r" b="b" t="t" l="l"/>
              <a:pathLst>
                <a:path h="390600" w="940149">
                  <a:moveTo>
                    <a:pt x="0" y="0"/>
                  </a:moveTo>
                  <a:lnTo>
                    <a:pt x="940149" y="0"/>
                  </a:lnTo>
                  <a:lnTo>
                    <a:pt x="940149" y="390600"/>
                  </a:lnTo>
                  <a:lnTo>
                    <a:pt x="0" y="390600"/>
                  </a:lnTo>
                  <a:lnTo>
                    <a:pt x="0" y="0"/>
                  </a:lnTo>
                  <a:close/>
                </a:path>
              </a:pathLst>
            </a:custGeom>
            <a:blipFill>
              <a:blip r:embed="rId22"/>
              <a:stretch>
                <a:fillRect l="0" t="-6045" r="-18675" b="0"/>
              </a:stretch>
            </a:blipFill>
          </p:spPr>
        </p:sp>
        <p:sp>
          <p:nvSpPr>
            <p:cNvPr name="Freeform 32" id="32"/>
            <p:cNvSpPr/>
            <p:nvPr/>
          </p:nvSpPr>
          <p:spPr>
            <a:xfrm flipH="false" flipV="false" rot="-67961">
              <a:off x="268384" y="806987"/>
              <a:ext cx="309703" cy="337092"/>
            </a:xfrm>
            <a:custGeom>
              <a:avLst/>
              <a:gdLst/>
              <a:ahLst/>
              <a:cxnLst/>
              <a:rect r="r" b="b" t="t" l="l"/>
              <a:pathLst>
                <a:path h="337092" w="309703">
                  <a:moveTo>
                    <a:pt x="0" y="0"/>
                  </a:moveTo>
                  <a:lnTo>
                    <a:pt x="309704" y="0"/>
                  </a:lnTo>
                  <a:lnTo>
                    <a:pt x="309704" y="337092"/>
                  </a:lnTo>
                  <a:lnTo>
                    <a:pt x="0" y="337092"/>
                  </a:lnTo>
                  <a:lnTo>
                    <a:pt x="0" y="0"/>
                  </a:lnTo>
                  <a:close/>
                </a:path>
              </a:pathLst>
            </a:custGeom>
            <a:blipFill>
              <a:blip r:embed="rId23"/>
              <a:stretch>
                <a:fillRect l="0" t="0" r="0" b="0"/>
              </a:stretch>
            </a:blipFill>
          </p:spPr>
        </p:sp>
        <p:sp>
          <p:nvSpPr>
            <p:cNvPr name="Freeform 33" id="33"/>
            <p:cNvSpPr/>
            <p:nvPr/>
          </p:nvSpPr>
          <p:spPr>
            <a:xfrm flipH="false" flipV="false" rot="-67961">
              <a:off x="274141" y="325647"/>
              <a:ext cx="563546" cy="102463"/>
            </a:xfrm>
            <a:custGeom>
              <a:avLst/>
              <a:gdLst/>
              <a:ahLst/>
              <a:cxnLst/>
              <a:rect r="r" b="b" t="t" l="l"/>
              <a:pathLst>
                <a:path h="102463" w="563546">
                  <a:moveTo>
                    <a:pt x="0" y="0"/>
                  </a:moveTo>
                  <a:lnTo>
                    <a:pt x="563547" y="0"/>
                  </a:lnTo>
                  <a:lnTo>
                    <a:pt x="563547" y="102463"/>
                  </a:lnTo>
                  <a:lnTo>
                    <a:pt x="0" y="10246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4" id="34"/>
            <p:cNvSpPr/>
            <p:nvPr/>
          </p:nvSpPr>
          <p:spPr>
            <a:xfrm flipH="false" flipV="false" rot="-67961">
              <a:off x="648133" y="577535"/>
              <a:ext cx="222749" cy="222749"/>
            </a:xfrm>
            <a:custGeom>
              <a:avLst/>
              <a:gdLst/>
              <a:ahLst/>
              <a:cxnLst/>
              <a:rect r="r" b="b" t="t" l="l"/>
              <a:pathLst>
                <a:path h="222749" w="222749">
                  <a:moveTo>
                    <a:pt x="0" y="0"/>
                  </a:moveTo>
                  <a:lnTo>
                    <a:pt x="222749" y="0"/>
                  </a:lnTo>
                  <a:lnTo>
                    <a:pt x="222749" y="222748"/>
                  </a:lnTo>
                  <a:lnTo>
                    <a:pt x="0" y="22274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5" id="35"/>
            <p:cNvSpPr/>
            <p:nvPr/>
          </p:nvSpPr>
          <p:spPr>
            <a:xfrm flipH="false" flipV="false" rot="-67961">
              <a:off x="1124676" y="568113"/>
              <a:ext cx="222749" cy="222749"/>
            </a:xfrm>
            <a:custGeom>
              <a:avLst/>
              <a:gdLst/>
              <a:ahLst/>
              <a:cxnLst/>
              <a:rect r="r" b="b" t="t" l="l"/>
              <a:pathLst>
                <a:path h="222749" w="222749">
                  <a:moveTo>
                    <a:pt x="0" y="0"/>
                  </a:moveTo>
                  <a:lnTo>
                    <a:pt x="222749" y="0"/>
                  </a:lnTo>
                  <a:lnTo>
                    <a:pt x="222749" y="222748"/>
                  </a:lnTo>
                  <a:lnTo>
                    <a:pt x="0" y="22274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6" id="36"/>
            <p:cNvSpPr/>
            <p:nvPr/>
          </p:nvSpPr>
          <p:spPr>
            <a:xfrm flipH="false" flipV="false" rot="-67961">
              <a:off x="1633819" y="558046"/>
              <a:ext cx="222749" cy="222749"/>
            </a:xfrm>
            <a:custGeom>
              <a:avLst/>
              <a:gdLst/>
              <a:ahLst/>
              <a:cxnLst/>
              <a:rect r="r" b="b" t="t" l="l"/>
              <a:pathLst>
                <a:path h="222749" w="222749">
                  <a:moveTo>
                    <a:pt x="0" y="0"/>
                  </a:moveTo>
                  <a:lnTo>
                    <a:pt x="222748" y="0"/>
                  </a:lnTo>
                  <a:lnTo>
                    <a:pt x="222748" y="222749"/>
                  </a:lnTo>
                  <a:lnTo>
                    <a:pt x="0" y="222749"/>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7" id="37"/>
            <p:cNvSpPr/>
            <p:nvPr/>
          </p:nvSpPr>
          <p:spPr>
            <a:xfrm flipH="false" flipV="false" rot="-67961">
              <a:off x="1977660" y="866481"/>
              <a:ext cx="147478" cy="168546"/>
            </a:xfrm>
            <a:custGeom>
              <a:avLst/>
              <a:gdLst/>
              <a:ahLst/>
              <a:cxnLst/>
              <a:rect r="r" b="b" t="t" l="l"/>
              <a:pathLst>
                <a:path h="168546" w="147478">
                  <a:moveTo>
                    <a:pt x="0" y="0"/>
                  </a:moveTo>
                  <a:lnTo>
                    <a:pt x="147478" y="0"/>
                  </a:lnTo>
                  <a:lnTo>
                    <a:pt x="147478" y="168546"/>
                  </a:lnTo>
                  <a:lnTo>
                    <a:pt x="0" y="16854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8" id="38"/>
            <p:cNvSpPr/>
            <p:nvPr/>
          </p:nvSpPr>
          <p:spPr>
            <a:xfrm flipH="false" flipV="false" rot="5332561">
              <a:off x="370608" y="-334125"/>
              <a:ext cx="1522416" cy="2234198"/>
            </a:xfrm>
            <a:custGeom>
              <a:avLst/>
              <a:gdLst/>
              <a:ahLst/>
              <a:cxnLst/>
              <a:rect r="r" b="b" t="t" l="l"/>
              <a:pathLst>
                <a:path h="2234198" w="1522416">
                  <a:moveTo>
                    <a:pt x="0" y="0"/>
                  </a:moveTo>
                  <a:lnTo>
                    <a:pt x="1522416" y="0"/>
                  </a:lnTo>
                  <a:lnTo>
                    <a:pt x="1522416" y="2234199"/>
                  </a:lnTo>
                  <a:lnTo>
                    <a:pt x="0" y="2234199"/>
                  </a:lnTo>
                  <a:lnTo>
                    <a:pt x="0" y="0"/>
                  </a:lnTo>
                  <a:close/>
                </a:path>
              </a:pathLst>
            </a:custGeom>
            <a:blipFill>
              <a:blip r:embed="rId30"/>
              <a:stretch>
                <a:fillRect l="-1699" t="0" r="-2080" b="0"/>
              </a:stretch>
            </a:blipFill>
          </p:spPr>
        </p:sp>
        <p:sp>
          <p:nvSpPr>
            <p:cNvPr name="Freeform 39" id="39"/>
            <p:cNvSpPr/>
            <p:nvPr/>
          </p:nvSpPr>
          <p:spPr>
            <a:xfrm flipH="false" flipV="false" rot="-67961">
              <a:off x="818811" y="806987"/>
              <a:ext cx="309703" cy="337092"/>
            </a:xfrm>
            <a:custGeom>
              <a:avLst/>
              <a:gdLst/>
              <a:ahLst/>
              <a:cxnLst/>
              <a:rect r="r" b="b" t="t" l="l"/>
              <a:pathLst>
                <a:path h="337092" w="309703">
                  <a:moveTo>
                    <a:pt x="0" y="0"/>
                  </a:moveTo>
                  <a:lnTo>
                    <a:pt x="309703" y="0"/>
                  </a:lnTo>
                  <a:lnTo>
                    <a:pt x="309703" y="337092"/>
                  </a:lnTo>
                  <a:lnTo>
                    <a:pt x="0" y="337092"/>
                  </a:lnTo>
                  <a:lnTo>
                    <a:pt x="0" y="0"/>
                  </a:lnTo>
                  <a:close/>
                </a:path>
              </a:pathLst>
            </a:custGeom>
            <a:blipFill>
              <a:blip r:embed="rId23"/>
              <a:stretch>
                <a:fillRect l="0" t="0" r="0" b="0"/>
              </a:stretch>
            </a:blipFill>
          </p:spPr>
        </p:sp>
        <p:sp>
          <p:nvSpPr>
            <p:cNvPr name="Freeform 40" id="40"/>
            <p:cNvSpPr/>
            <p:nvPr/>
          </p:nvSpPr>
          <p:spPr>
            <a:xfrm flipH="false" flipV="false" rot="-73777">
              <a:off x="433369" y="379582"/>
              <a:ext cx="1395140" cy="920792"/>
            </a:xfrm>
            <a:custGeom>
              <a:avLst/>
              <a:gdLst/>
              <a:ahLst/>
              <a:cxnLst/>
              <a:rect r="r" b="b" t="t" l="l"/>
              <a:pathLst>
                <a:path h="920792" w="1395140">
                  <a:moveTo>
                    <a:pt x="0" y="0"/>
                  </a:moveTo>
                  <a:lnTo>
                    <a:pt x="1395140" y="0"/>
                  </a:lnTo>
                  <a:lnTo>
                    <a:pt x="1395140" y="920793"/>
                  </a:lnTo>
                  <a:lnTo>
                    <a:pt x="0" y="920793"/>
                  </a:lnTo>
                  <a:lnTo>
                    <a:pt x="0" y="0"/>
                  </a:lnTo>
                  <a:close/>
                </a:path>
              </a:pathLst>
            </a:custGeom>
            <a:blipFill>
              <a:blip r:embed="rId31"/>
              <a:stretch>
                <a:fillRect l="0" t="0" r="0" b="0"/>
              </a:stretch>
            </a:blipFill>
          </p:spPr>
        </p:sp>
        <p:sp>
          <p:nvSpPr>
            <p:cNvPr name="Freeform 41" id="41"/>
            <p:cNvSpPr/>
            <p:nvPr/>
          </p:nvSpPr>
          <p:spPr>
            <a:xfrm flipH="false" flipV="false" rot="-73777">
              <a:off x="619572" y="989488"/>
              <a:ext cx="296642" cy="242134"/>
            </a:xfrm>
            <a:custGeom>
              <a:avLst/>
              <a:gdLst/>
              <a:ahLst/>
              <a:cxnLst/>
              <a:rect r="r" b="b" t="t" l="l"/>
              <a:pathLst>
                <a:path h="242134" w="296642">
                  <a:moveTo>
                    <a:pt x="0" y="0"/>
                  </a:moveTo>
                  <a:lnTo>
                    <a:pt x="296641" y="0"/>
                  </a:lnTo>
                  <a:lnTo>
                    <a:pt x="296641" y="242134"/>
                  </a:lnTo>
                  <a:lnTo>
                    <a:pt x="0" y="242134"/>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42" id="42"/>
            <p:cNvSpPr/>
            <p:nvPr/>
          </p:nvSpPr>
          <p:spPr>
            <a:xfrm flipH="false" flipV="false" rot="-73777">
              <a:off x="990356" y="981529"/>
              <a:ext cx="296642" cy="242134"/>
            </a:xfrm>
            <a:custGeom>
              <a:avLst/>
              <a:gdLst/>
              <a:ahLst/>
              <a:cxnLst/>
              <a:rect r="r" b="b" t="t" l="l"/>
              <a:pathLst>
                <a:path h="242134" w="296642">
                  <a:moveTo>
                    <a:pt x="0" y="0"/>
                  </a:moveTo>
                  <a:lnTo>
                    <a:pt x="296641" y="0"/>
                  </a:lnTo>
                  <a:lnTo>
                    <a:pt x="296641" y="242134"/>
                  </a:lnTo>
                  <a:lnTo>
                    <a:pt x="0" y="242134"/>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43" id="43"/>
            <p:cNvSpPr/>
            <p:nvPr/>
          </p:nvSpPr>
          <p:spPr>
            <a:xfrm flipH="false" flipV="false" rot="-73777">
              <a:off x="1360872" y="973577"/>
              <a:ext cx="296642" cy="242134"/>
            </a:xfrm>
            <a:custGeom>
              <a:avLst/>
              <a:gdLst/>
              <a:ahLst/>
              <a:cxnLst/>
              <a:rect r="r" b="b" t="t" l="l"/>
              <a:pathLst>
                <a:path h="242134" w="296642">
                  <a:moveTo>
                    <a:pt x="0" y="0"/>
                  </a:moveTo>
                  <a:lnTo>
                    <a:pt x="296642" y="0"/>
                  </a:lnTo>
                  <a:lnTo>
                    <a:pt x="296642" y="242133"/>
                  </a:lnTo>
                  <a:lnTo>
                    <a:pt x="0" y="242133"/>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TextBox 44" id="44"/>
            <p:cNvSpPr txBox="true"/>
            <p:nvPr/>
          </p:nvSpPr>
          <p:spPr>
            <a:xfrm rot="-73777">
              <a:off x="494368" y="633120"/>
              <a:ext cx="1275228" cy="318756"/>
            </a:xfrm>
            <a:prstGeom prst="rect">
              <a:avLst/>
            </a:prstGeom>
          </p:spPr>
          <p:txBody>
            <a:bodyPr anchor="t" rtlCol="false" tIns="0" lIns="0" bIns="0" rIns="0">
              <a:spAutoFit/>
            </a:bodyPr>
            <a:lstStyle/>
            <a:p>
              <a:pPr algn="ctr">
                <a:lnSpc>
                  <a:spcPts val="875"/>
                </a:lnSpc>
              </a:pPr>
              <a:r>
                <a:rPr lang="en-US" sz="952">
                  <a:solidFill>
                    <a:srgbClr val="0045FF"/>
                  </a:solidFill>
                  <a:latin typeface="SCR-N Seven"/>
                </a:rPr>
                <a:t>CHOOSE YOUR PRIZE!</a:t>
              </a:r>
            </a:p>
          </p:txBody>
        </p:sp>
      </p:grpSp>
      <p:sp>
        <p:nvSpPr>
          <p:cNvPr name="Freeform 45" id="45"/>
          <p:cNvSpPr/>
          <p:nvPr/>
        </p:nvSpPr>
        <p:spPr>
          <a:xfrm flipH="false" flipV="false" rot="0">
            <a:off x="15582624" y="838585"/>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6" id="46"/>
          <p:cNvSpPr/>
          <p:nvPr/>
        </p:nvSpPr>
        <p:spPr>
          <a:xfrm flipH="false" flipV="false" rot="0">
            <a:off x="-2538792" y="4804909"/>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7" id="47"/>
          <p:cNvSpPr/>
          <p:nvPr/>
        </p:nvSpPr>
        <p:spPr>
          <a:xfrm flipH="false" flipV="false" rot="0">
            <a:off x="-988630"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8" id="48"/>
          <p:cNvSpPr/>
          <p:nvPr/>
        </p:nvSpPr>
        <p:spPr>
          <a:xfrm flipH="false" flipV="false" rot="0">
            <a:off x="2733674" y="-54481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1132916" y="657096"/>
            <a:ext cx="12484980"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Later on that afternoon, can you guess what Smartie was doing? </a:t>
            </a:r>
          </a:p>
          <a:p>
            <a:pPr>
              <a:lnSpc>
                <a:spcPts val="5040"/>
              </a:lnSpc>
            </a:pPr>
          </a:p>
          <a:p>
            <a:pPr>
              <a:lnSpc>
                <a:spcPts val="5040"/>
              </a:lnSpc>
              <a:spcBef>
                <a:spcPct val="0"/>
              </a:spcBef>
            </a:pPr>
            <a:r>
              <a:rPr lang="en-US" sz="3600">
                <a:solidFill>
                  <a:srgbClr val="000000"/>
                </a:solidFill>
                <a:latin typeface="Mark Pro 2"/>
              </a:rPr>
              <a:t>Of course! He was back on his tablet! Smartie was playing his favourite game, ‘Snowcraft.’ He was desperately trying to beat his best score. </a:t>
            </a:r>
          </a:p>
        </p:txBody>
      </p:sp>
      <p:sp>
        <p:nvSpPr>
          <p:cNvPr name="Freeform 3" id="3"/>
          <p:cNvSpPr/>
          <p:nvPr/>
        </p:nvSpPr>
        <p:spPr>
          <a:xfrm flipH="false" flipV="false" rot="0">
            <a:off x="-988630"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32916" y="5143500"/>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4"/>
            <a:stretch>
              <a:fillRect l="0" t="0" r="0" b="0"/>
            </a:stretch>
          </a:blipFill>
        </p:spPr>
      </p:sp>
      <p:sp>
        <p:nvSpPr>
          <p:cNvPr name="Freeform 5" id="5"/>
          <p:cNvSpPr/>
          <p:nvPr/>
        </p:nvSpPr>
        <p:spPr>
          <a:xfrm flipH="true" flipV="false" rot="0">
            <a:off x="2556370" y="4847116"/>
            <a:ext cx="2233205" cy="3079609"/>
          </a:xfrm>
          <a:custGeom>
            <a:avLst/>
            <a:gdLst/>
            <a:ahLst/>
            <a:cxnLst/>
            <a:rect r="r" b="b" t="t" l="l"/>
            <a:pathLst>
              <a:path h="3079609" w="2233205">
                <a:moveTo>
                  <a:pt x="2233205" y="0"/>
                </a:moveTo>
                <a:lnTo>
                  <a:pt x="0" y="0"/>
                </a:lnTo>
                <a:lnTo>
                  <a:pt x="0" y="3079608"/>
                </a:lnTo>
                <a:lnTo>
                  <a:pt x="2233205" y="3079608"/>
                </a:lnTo>
                <a:lnTo>
                  <a:pt x="2233205" y="0"/>
                </a:lnTo>
                <a:close/>
              </a:path>
            </a:pathLst>
          </a:custGeom>
          <a:blipFill>
            <a:blip r:embed="rId5"/>
            <a:stretch>
              <a:fillRect l="0" t="0" r="0" b="0"/>
            </a:stretch>
          </a:blipFill>
        </p:spPr>
      </p:sp>
      <p:grpSp>
        <p:nvGrpSpPr>
          <p:cNvPr name="Group 6" id="6"/>
          <p:cNvGrpSpPr/>
          <p:nvPr/>
        </p:nvGrpSpPr>
        <p:grpSpPr>
          <a:xfrm rot="3081305">
            <a:off x="4763245" y="6105980"/>
            <a:ext cx="1887430" cy="1594122"/>
            <a:chOff x="0" y="0"/>
            <a:chExt cx="2516573" cy="2125496"/>
          </a:xfrm>
        </p:grpSpPr>
        <p:sp>
          <p:nvSpPr>
            <p:cNvPr name="Freeform 7" id="7"/>
            <p:cNvSpPr/>
            <p:nvPr/>
          </p:nvSpPr>
          <p:spPr>
            <a:xfrm flipH="false" flipV="false" rot="-1261713">
              <a:off x="166729" y="474238"/>
              <a:ext cx="1385874" cy="540491"/>
            </a:xfrm>
            <a:custGeom>
              <a:avLst/>
              <a:gdLst/>
              <a:ahLst/>
              <a:cxnLst/>
              <a:rect r="r" b="b" t="t" l="l"/>
              <a:pathLst>
                <a:path h="540491" w="1385874">
                  <a:moveTo>
                    <a:pt x="0" y="0"/>
                  </a:moveTo>
                  <a:lnTo>
                    <a:pt x="1385874" y="0"/>
                  </a:lnTo>
                  <a:lnTo>
                    <a:pt x="1385874" y="540490"/>
                  </a:lnTo>
                  <a:lnTo>
                    <a:pt x="0" y="54049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261713">
              <a:off x="414769" y="1045301"/>
              <a:ext cx="1071642" cy="417941"/>
            </a:xfrm>
            <a:custGeom>
              <a:avLst/>
              <a:gdLst/>
              <a:ahLst/>
              <a:cxnLst/>
              <a:rect r="r" b="b" t="t" l="l"/>
              <a:pathLst>
                <a:path h="417941" w="1071642">
                  <a:moveTo>
                    <a:pt x="0" y="0"/>
                  </a:moveTo>
                  <a:lnTo>
                    <a:pt x="1071643" y="0"/>
                  </a:lnTo>
                  <a:lnTo>
                    <a:pt x="1071643" y="417941"/>
                  </a:lnTo>
                  <a:lnTo>
                    <a:pt x="0" y="41794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261713">
              <a:off x="327427" y="368457"/>
              <a:ext cx="1925309" cy="1329537"/>
            </a:xfrm>
            <a:custGeom>
              <a:avLst/>
              <a:gdLst/>
              <a:ahLst/>
              <a:cxnLst/>
              <a:rect r="r" b="b" t="t" l="l"/>
              <a:pathLst>
                <a:path h="1329537" w="1925309">
                  <a:moveTo>
                    <a:pt x="0" y="0"/>
                  </a:moveTo>
                  <a:lnTo>
                    <a:pt x="1925309" y="0"/>
                  </a:lnTo>
                  <a:lnTo>
                    <a:pt x="1925309" y="1329537"/>
                  </a:lnTo>
                  <a:lnTo>
                    <a:pt x="0" y="1329537"/>
                  </a:lnTo>
                  <a:lnTo>
                    <a:pt x="0" y="0"/>
                  </a:lnTo>
                  <a:close/>
                </a:path>
              </a:pathLst>
            </a:custGeom>
            <a:blipFill>
              <a:blip r:embed="rId6">
                <a:extLst>
                  <a:ext uri="{96DAC541-7B7A-43D3-8B79-37D633B846F1}">
                    <asvg:svgBlip xmlns:asvg="http://schemas.microsoft.com/office/drawing/2016/SVG/main" r:embed="rId7"/>
                  </a:ext>
                </a:extLst>
              </a:blip>
              <a:stretch>
                <a:fillRect l="-16157" t="0" r="-31384" b="-113655"/>
              </a:stretch>
            </a:blipFill>
          </p:spPr>
        </p:sp>
        <p:sp>
          <p:nvSpPr>
            <p:cNvPr name="Freeform 10" id="10"/>
            <p:cNvSpPr/>
            <p:nvPr/>
          </p:nvSpPr>
          <p:spPr>
            <a:xfrm flipH="false" flipV="false" rot="-1261713">
              <a:off x="1163673" y="1546878"/>
              <a:ext cx="41289" cy="41289"/>
            </a:xfrm>
            <a:custGeom>
              <a:avLst/>
              <a:gdLst/>
              <a:ahLst/>
              <a:cxnLst/>
              <a:rect r="r" b="b" t="t" l="l"/>
              <a:pathLst>
                <a:path h="41289" w="41289">
                  <a:moveTo>
                    <a:pt x="0" y="0"/>
                  </a:moveTo>
                  <a:lnTo>
                    <a:pt x="41288" y="0"/>
                  </a:lnTo>
                  <a:lnTo>
                    <a:pt x="41288" y="41289"/>
                  </a:lnTo>
                  <a:lnTo>
                    <a:pt x="0" y="412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1261713">
              <a:off x="1226985" y="1568093"/>
              <a:ext cx="27311" cy="27311"/>
            </a:xfrm>
            <a:custGeom>
              <a:avLst/>
              <a:gdLst/>
              <a:ahLst/>
              <a:cxnLst/>
              <a:rect r="r" b="b" t="t" l="l"/>
              <a:pathLst>
                <a:path h="27311" w="27311">
                  <a:moveTo>
                    <a:pt x="0" y="0"/>
                  </a:moveTo>
                  <a:lnTo>
                    <a:pt x="27311" y="0"/>
                  </a:lnTo>
                  <a:lnTo>
                    <a:pt x="27311" y="27311"/>
                  </a:lnTo>
                  <a:lnTo>
                    <a:pt x="0" y="273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1261713">
              <a:off x="1184981" y="1614544"/>
              <a:ext cx="20644" cy="20644"/>
            </a:xfrm>
            <a:custGeom>
              <a:avLst/>
              <a:gdLst/>
              <a:ahLst/>
              <a:cxnLst/>
              <a:rect r="r" b="b" t="t" l="l"/>
              <a:pathLst>
                <a:path h="20644" w="20644">
                  <a:moveTo>
                    <a:pt x="0" y="0"/>
                  </a:moveTo>
                  <a:lnTo>
                    <a:pt x="20645" y="0"/>
                  </a:lnTo>
                  <a:lnTo>
                    <a:pt x="20645" y="20644"/>
                  </a:lnTo>
                  <a:lnTo>
                    <a:pt x="0" y="206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1261713">
              <a:off x="1133703" y="1604250"/>
              <a:ext cx="30966" cy="30966"/>
            </a:xfrm>
            <a:custGeom>
              <a:avLst/>
              <a:gdLst/>
              <a:ahLst/>
              <a:cxnLst/>
              <a:rect r="r" b="b" t="t" l="l"/>
              <a:pathLst>
                <a:path h="30966" w="30966">
                  <a:moveTo>
                    <a:pt x="0" y="0"/>
                  </a:moveTo>
                  <a:lnTo>
                    <a:pt x="30967" y="0"/>
                  </a:lnTo>
                  <a:lnTo>
                    <a:pt x="30967" y="30966"/>
                  </a:lnTo>
                  <a:lnTo>
                    <a:pt x="0" y="309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1261713">
              <a:off x="1156674" y="1657882"/>
              <a:ext cx="41289" cy="41289"/>
            </a:xfrm>
            <a:custGeom>
              <a:avLst/>
              <a:gdLst/>
              <a:ahLst/>
              <a:cxnLst/>
              <a:rect r="r" b="b" t="t" l="l"/>
              <a:pathLst>
                <a:path h="41289" w="41289">
                  <a:moveTo>
                    <a:pt x="0" y="0"/>
                  </a:moveTo>
                  <a:lnTo>
                    <a:pt x="41289" y="0"/>
                  </a:lnTo>
                  <a:lnTo>
                    <a:pt x="41289" y="41289"/>
                  </a:lnTo>
                  <a:lnTo>
                    <a:pt x="0" y="412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5" id="15"/>
            <p:cNvGrpSpPr/>
            <p:nvPr/>
          </p:nvGrpSpPr>
          <p:grpSpPr>
            <a:xfrm rot="-1261713">
              <a:off x="124381" y="406142"/>
              <a:ext cx="1925309" cy="197835"/>
              <a:chOff x="0" y="0"/>
              <a:chExt cx="1909110" cy="196171"/>
            </a:xfrm>
          </p:grpSpPr>
          <p:sp>
            <p:nvSpPr>
              <p:cNvPr name="Freeform 16" id="16"/>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7" id="17"/>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18" id="18"/>
            <p:cNvSpPr txBox="true"/>
            <p:nvPr/>
          </p:nvSpPr>
          <p:spPr>
            <a:xfrm rot="-1261713">
              <a:off x="214644" y="601191"/>
              <a:ext cx="1011981" cy="109860"/>
            </a:xfrm>
            <a:prstGeom prst="rect">
              <a:avLst/>
            </a:prstGeom>
          </p:spPr>
          <p:txBody>
            <a:bodyPr anchor="t" rtlCol="false" tIns="0" lIns="0" bIns="0" rIns="0">
              <a:spAutoFit/>
            </a:bodyPr>
            <a:lstStyle/>
            <a:p>
              <a:pPr algn="ctr">
                <a:lnSpc>
                  <a:spcPts val="586"/>
                </a:lnSpc>
              </a:pPr>
              <a:r>
                <a:rPr lang="en-US" sz="637" spc="44">
                  <a:solidFill>
                    <a:srgbClr val="FFFFFF"/>
                  </a:solidFill>
                  <a:latin typeface="SCR-N Seven Bold"/>
                </a:rPr>
                <a:t>SNOWCRAFT</a:t>
              </a:r>
            </a:p>
          </p:txBody>
        </p:sp>
        <p:sp>
          <p:nvSpPr>
            <p:cNvPr name="Freeform 19" id="19"/>
            <p:cNvSpPr/>
            <p:nvPr/>
          </p:nvSpPr>
          <p:spPr>
            <a:xfrm flipH="false" flipV="false" rot="-1261713">
              <a:off x="1148428" y="386304"/>
              <a:ext cx="138096" cy="137923"/>
            </a:xfrm>
            <a:custGeom>
              <a:avLst/>
              <a:gdLst/>
              <a:ahLst/>
              <a:cxnLst/>
              <a:rect r="r" b="b" t="t" l="l"/>
              <a:pathLst>
                <a:path h="137923" w="138096">
                  <a:moveTo>
                    <a:pt x="0" y="0"/>
                  </a:moveTo>
                  <a:lnTo>
                    <a:pt x="138096" y="0"/>
                  </a:lnTo>
                  <a:lnTo>
                    <a:pt x="138096" y="137923"/>
                  </a:lnTo>
                  <a:lnTo>
                    <a:pt x="0" y="13792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1261713">
              <a:off x="528464" y="1437779"/>
              <a:ext cx="1066915" cy="396092"/>
            </a:xfrm>
            <a:custGeom>
              <a:avLst/>
              <a:gdLst/>
              <a:ahLst/>
              <a:cxnLst/>
              <a:rect r="r" b="b" t="t" l="l"/>
              <a:pathLst>
                <a:path h="396092" w="1066915">
                  <a:moveTo>
                    <a:pt x="0" y="0"/>
                  </a:moveTo>
                  <a:lnTo>
                    <a:pt x="1066916" y="0"/>
                  </a:lnTo>
                  <a:lnTo>
                    <a:pt x="1066916" y="396092"/>
                  </a:lnTo>
                  <a:lnTo>
                    <a:pt x="0" y="396092"/>
                  </a:lnTo>
                  <a:lnTo>
                    <a:pt x="0" y="0"/>
                  </a:lnTo>
                  <a:close/>
                </a:path>
              </a:pathLst>
            </a:custGeom>
            <a:blipFill>
              <a:blip r:embed="rId12"/>
              <a:stretch>
                <a:fillRect l="0" t="0" r="0" b="0"/>
              </a:stretch>
            </a:blipFill>
          </p:spPr>
        </p:sp>
        <p:sp>
          <p:nvSpPr>
            <p:cNvPr name="Freeform 21" id="21"/>
            <p:cNvSpPr/>
            <p:nvPr/>
          </p:nvSpPr>
          <p:spPr>
            <a:xfrm flipH="false" flipV="false" rot="-1261713">
              <a:off x="1502523" y="1118973"/>
              <a:ext cx="899021" cy="373513"/>
            </a:xfrm>
            <a:custGeom>
              <a:avLst/>
              <a:gdLst/>
              <a:ahLst/>
              <a:cxnLst/>
              <a:rect r="r" b="b" t="t" l="l"/>
              <a:pathLst>
                <a:path h="373513" w="899021">
                  <a:moveTo>
                    <a:pt x="0" y="0"/>
                  </a:moveTo>
                  <a:lnTo>
                    <a:pt x="899021" y="0"/>
                  </a:lnTo>
                  <a:lnTo>
                    <a:pt x="899021" y="373513"/>
                  </a:lnTo>
                  <a:lnTo>
                    <a:pt x="0" y="373513"/>
                  </a:lnTo>
                  <a:lnTo>
                    <a:pt x="0" y="0"/>
                  </a:lnTo>
                  <a:close/>
                </a:path>
              </a:pathLst>
            </a:custGeom>
            <a:blipFill>
              <a:blip r:embed="rId12"/>
              <a:stretch>
                <a:fillRect l="0" t="-6045" r="-18675" b="0"/>
              </a:stretch>
            </a:blipFill>
          </p:spPr>
        </p:sp>
        <p:sp>
          <p:nvSpPr>
            <p:cNvPr name="Freeform 22" id="22"/>
            <p:cNvSpPr/>
            <p:nvPr/>
          </p:nvSpPr>
          <p:spPr>
            <a:xfrm flipH="false" flipV="false" rot="-1261713">
              <a:off x="512270" y="1322926"/>
              <a:ext cx="296155" cy="322346"/>
            </a:xfrm>
            <a:custGeom>
              <a:avLst/>
              <a:gdLst/>
              <a:ahLst/>
              <a:cxnLst/>
              <a:rect r="r" b="b" t="t" l="l"/>
              <a:pathLst>
                <a:path h="322346" w="296155">
                  <a:moveTo>
                    <a:pt x="0" y="0"/>
                  </a:moveTo>
                  <a:lnTo>
                    <a:pt x="296155" y="0"/>
                  </a:lnTo>
                  <a:lnTo>
                    <a:pt x="296155" y="322346"/>
                  </a:lnTo>
                  <a:lnTo>
                    <a:pt x="0" y="322346"/>
                  </a:lnTo>
                  <a:lnTo>
                    <a:pt x="0" y="0"/>
                  </a:lnTo>
                  <a:close/>
                </a:path>
              </a:pathLst>
            </a:custGeom>
            <a:blipFill>
              <a:blip r:embed="rId13"/>
              <a:stretch>
                <a:fillRect l="0" t="0" r="0" b="0"/>
              </a:stretch>
            </a:blipFill>
          </p:spPr>
        </p:sp>
        <p:sp>
          <p:nvSpPr>
            <p:cNvPr name="Freeform 23" id="23"/>
            <p:cNvSpPr/>
            <p:nvPr/>
          </p:nvSpPr>
          <p:spPr>
            <a:xfrm flipH="false" flipV="false" rot="-1261713">
              <a:off x="315386" y="853634"/>
              <a:ext cx="538894" cy="97981"/>
            </a:xfrm>
            <a:custGeom>
              <a:avLst/>
              <a:gdLst/>
              <a:ahLst/>
              <a:cxnLst/>
              <a:rect r="r" b="b" t="t" l="l"/>
              <a:pathLst>
                <a:path h="97981" w="538894">
                  <a:moveTo>
                    <a:pt x="0" y="0"/>
                  </a:moveTo>
                  <a:lnTo>
                    <a:pt x="538893" y="0"/>
                  </a:lnTo>
                  <a:lnTo>
                    <a:pt x="538893" y="97981"/>
                  </a:lnTo>
                  <a:lnTo>
                    <a:pt x="0" y="9798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1261713">
              <a:off x="762939" y="1010440"/>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5" id="25"/>
            <p:cNvSpPr/>
            <p:nvPr/>
          </p:nvSpPr>
          <p:spPr>
            <a:xfrm flipH="false" flipV="false" rot="-1261713">
              <a:off x="1188370" y="846889"/>
              <a:ext cx="213004" cy="213004"/>
            </a:xfrm>
            <a:custGeom>
              <a:avLst/>
              <a:gdLst/>
              <a:ahLst/>
              <a:cxnLst/>
              <a:rect r="r" b="b" t="t" l="l"/>
              <a:pathLst>
                <a:path h="213004" w="213004">
                  <a:moveTo>
                    <a:pt x="0" y="0"/>
                  </a:moveTo>
                  <a:lnTo>
                    <a:pt x="213004" y="0"/>
                  </a:lnTo>
                  <a:lnTo>
                    <a:pt x="213004" y="213004"/>
                  </a:lnTo>
                  <a:lnTo>
                    <a:pt x="0" y="21300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1261713">
              <a:off x="1642904" y="672149"/>
              <a:ext cx="213004" cy="213004"/>
            </a:xfrm>
            <a:custGeom>
              <a:avLst/>
              <a:gdLst/>
              <a:ahLst/>
              <a:cxnLst/>
              <a:rect r="r" b="b" t="t" l="l"/>
              <a:pathLst>
                <a:path h="213004" w="213004">
                  <a:moveTo>
                    <a:pt x="0" y="0"/>
                  </a:moveTo>
                  <a:lnTo>
                    <a:pt x="213004" y="0"/>
                  </a:lnTo>
                  <a:lnTo>
                    <a:pt x="213004" y="213005"/>
                  </a:lnTo>
                  <a:lnTo>
                    <a:pt x="0" y="21300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7" id="27"/>
            <p:cNvSpPr/>
            <p:nvPr/>
          </p:nvSpPr>
          <p:spPr>
            <a:xfrm flipH="false" flipV="false" rot="-1261713">
              <a:off x="2045779" y="851387"/>
              <a:ext cx="141026" cy="161173"/>
            </a:xfrm>
            <a:custGeom>
              <a:avLst/>
              <a:gdLst/>
              <a:ahLst/>
              <a:cxnLst/>
              <a:rect r="r" b="b" t="t" l="l"/>
              <a:pathLst>
                <a:path h="161173" w="141026">
                  <a:moveTo>
                    <a:pt x="0" y="0"/>
                  </a:moveTo>
                  <a:lnTo>
                    <a:pt x="141027" y="0"/>
                  </a:lnTo>
                  <a:lnTo>
                    <a:pt x="141027" y="161173"/>
                  </a:lnTo>
                  <a:lnTo>
                    <a:pt x="0" y="16117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8" id="28"/>
            <p:cNvSpPr/>
            <p:nvPr/>
          </p:nvSpPr>
          <p:spPr>
            <a:xfrm flipH="false" flipV="false" rot="4138286">
              <a:off x="530378" y="-5483"/>
              <a:ext cx="1455817" cy="2136462"/>
            </a:xfrm>
            <a:custGeom>
              <a:avLst/>
              <a:gdLst/>
              <a:ahLst/>
              <a:cxnLst/>
              <a:rect r="r" b="b" t="t" l="l"/>
              <a:pathLst>
                <a:path h="2136462" w="1455817">
                  <a:moveTo>
                    <a:pt x="0" y="0"/>
                  </a:moveTo>
                  <a:lnTo>
                    <a:pt x="1455817" y="0"/>
                  </a:lnTo>
                  <a:lnTo>
                    <a:pt x="1455817" y="2136462"/>
                  </a:lnTo>
                  <a:lnTo>
                    <a:pt x="0" y="2136462"/>
                  </a:lnTo>
                  <a:lnTo>
                    <a:pt x="0" y="0"/>
                  </a:lnTo>
                  <a:close/>
                </a:path>
              </a:pathLst>
            </a:custGeom>
            <a:blipFill>
              <a:blip r:embed="rId20"/>
              <a:stretch>
                <a:fillRect l="-1699" t="0" r="-2080" b="0"/>
              </a:stretch>
            </a:blipFill>
          </p:spPr>
        </p:sp>
      </p:grpSp>
      <p:sp>
        <p:nvSpPr>
          <p:cNvPr name="Freeform 29" id="29"/>
          <p:cNvSpPr/>
          <p:nvPr/>
        </p:nvSpPr>
        <p:spPr>
          <a:xfrm flipH="false" flipV="false" rot="0">
            <a:off x="13675045" y="993503"/>
            <a:ext cx="3747343" cy="3325767"/>
          </a:xfrm>
          <a:custGeom>
            <a:avLst/>
            <a:gdLst/>
            <a:ahLst/>
            <a:cxnLst/>
            <a:rect r="r" b="b" t="t" l="l"/>
            <a:pathLst>
              <a:path h="3325767" w="3747343">
                <a:moveTo>
                  <a:pt x="0" y="0"/>
                </a:moveTo>
                <a:lnTo>
                  <a:pt x="3747344" y="0"/>
                </a:lnTo>
                <a:lnTo>
                  <a:pt x="3747344" y="3325767"/>
                </a:lnTo>
                <a:lnTo>
                  <a:pt x="0" y="332576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0" id="30"/>
          <p:cNvSpPr/>
          <p:nvPr/>
        </p:nvSpPr>
        <p:spPr>
          <a:xfrm flipH="false" flipV="false" rot="0">
            <a:off x="15374670" y="819021"/>
            <a:ext cx="348095" cy="348963"/>
          </a:xfrm>
          <a:custGeom>
            <a:avLst/>
            <a:gdLst/>
            <a:ahLst/>
            <a:cxnLst/>
            <a:rect r="r" b="b" t="t" l="l"/>
            <a:pathLst>
              <a:path h="348963" w="348095">
                <a:moveTo>
                  <a:pt x="0" y="0"/>
                </a:moveTo>
                <a:lnTo>
                  <a:pt x="348094" y="0"/>
                </a:lnTo>
                <a:lnTo>
                  <a:pt x="348094" y="348963"/>
                </a:lnTo>
                <a:lnTo>
                  <a:pt x="0" y="34896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1" id="31"/>
          <p:cNvSpPr/>
          <p:nvPr/>
        </p:nvSpPr>
        <p:spPr>
          <a:xfrm flipH="false" flipV="false" rot="0">
            <a:off x="13863048" y="198761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2" id="32"/>
          <p:cNvSpPr/>
          <p:nvPr/>
        </p:nvSpPr>
        <p:spPr>
          <a:xfrm flipH="false" flipV="false" rot="0">
            <a:off x="14886343" y="198761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3" id="33"/>
          <p:cNvSpPr/>
          <p:nvPr/>
        </p:nvSpPr>
        <p:spPr>
          <a:xfrm flipH="false" flipV="false" rot="0">
            <a:off x="13863048" y="234396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4" id="34"/>
          <p:cNvSpPr/>
          <p:nvPr/>
        </p:nvSpPr>
        <p:spPr>
          <a:xfrm flipH="false" flipV="false" rot="0">
            <a:off x="14886343" y="234396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5" id="35"/>
          <p:cNvSpPr/>
          <p:nvPr/>
        </p:nvSpPr>
        <p:spPr>
          <a:xfrm flipH="false" flipV="false" rot="0">
            <a:off x="15918763" y="2216132"/>
            <a:ext cx="1107558" cy="440254"/>
          </a:xfrm>
          <a:custGeom>
            <a:avLst/>
            <a:gdLst/>
            <a:ahLst/>
            <a:cxnLst/>
            <a:rect r="r" b="b" t="t" l="l"/>
            <a:pathLst>
              <a:path h="440254" w="1107558">
                <a:moveTo>
                  <a:pt x="0" y="0"/>
                </a:moveTo>
                <a:lnTo>
                  <a:pt x="1107558" y="0"/>
                </a:lnTo>
                <a:lnTo>
                  <a:pt x="1107558" y="440254"/>
                </a:lnTo>
                <a:lnTo>
                  <a:pt x="0" y="44025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6" id="36"/>
          <p:cNvSpPr/>
          <p:nvPr/>
        </p:nvSpPr>
        <p:spPr>
          <a:xfrm flipH="false" flipV="false" rot="0">
            <a:off x="14321293" y="2216132"/>
            <a:ext cx="2938007" cy="1909704"/>
          </a:xfrm>
          <a:custGeom>
            <a:avLst/>
            <a:gdLst/>
            <a:ahLst/>
            <a:cxnLst/>
            <a:rect r="r" b="b" t="t" l="l"/>
            <a:pathLst>
              <a:path h="1909704" w="2938007">
                <a:moveTo>
                  <a:pt x="0" y="0"/>
                </a:moveTo>
                <a:lnTo>
                  <a:pt x="2938007" y="0"/>
                </a:lnTo>
                <a:lnTo>
                  <a:pt x="2938007" y="1909704"/>
                </a:lnTo>
                <a:lnTo>
                  <a:pt x="0" y="1909704"/>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7" id="37"/>
          <p:cNvSpPr/>
          <p:nvPr/>
        </p:nvSpPr>
        <p:spPr>
          <a:xfrm flipH="false" flipV="false" rot="0">
            <a:off x="13865203" y="4019603"/>
            <a:ext cx="1184324" cy="106233"/>
          </a:xfrm>
          <a:custGeom>
            <a:avLst/>
            <a:gdLst/>
            <a:ahLst/>
            <a:cxnLst/>
            <a:rect r="r" b="b" t="t" l="l"/>
            <a:pathLst>
              <a:path h="106233" w="1184324">
                <a:moveTo>
                  <a:pt x="0" y="0"/>
                </a:moveTo>
                <a:lnTo>
                  <a:pt x="1184324" y="0"/>
                </a:lnTo>
                <a:lnTo>
                  <a:pt x="1184324" y="106233"/>
                </a:lnTo>
                <a:lnTo>
                  <a:pt x="0" y="106233"/>
                </a:lnTo>
                <a:lnTo>
                  <a:pt x="0" y="0"/>
                </a:lnTo>
                <a:close/>
              </a:path>
            </a:pathLst>
          </a:custGeom>
          <a:blipFill>
            <a:blip r:embed="rId31">
              <a:extLst>
                <a:ext uri="{96DAC541-7B7A-43D3-8B79-37D633B846F1}">
                  <asvg:svgBlip xmlns:asvg="http://schemas.microsoft.com/office/drawing/2016/SVG/main" r:embed="rId32"/>
                </a:ext>
              </a:extLst>
            </a:blip>
            <a:stretch>
              <a:fillRect l="0" t="0" r="-7621" b="-1899665"/>
            </a:stretch>
          </a:blipFill>
        </p:spPr>
      </p:sp>
      <p:sp>
        <p:nvSpPr>
          <p:cNvPr name="Freeform 38" id="38"/>
          <p:cNvSpPr/>
          <p:nvPr/>
        </p:nvSpPr>
        <p:spPr>
          <a:xfrm flipH="true" flipV="false" rot="0">
            <a:off x="14457365" y="3457990"/>
            <a:ext cx="455684" cy="623002"/>
          </a:xfrm>
          <a:custGeom>
            <a:avLst/>
            <a:gdLst/>
            <a:ahLst/>
            <a:cxnLst/>
            <a:rect r="r" b="b" t="t" l="l"/>
            <a:pathLst>
              <a:path h="623002" w="455684">
                <a:moveTo>
                  <a:pt x="455683" y="0"/>
                </a:moveTo>
                <a:lnTo>
                  <a:pt x="0" y="0"/>
                </a:lnTo>
                <a:lnTo>
                  <a:pt x="0" y="623002"/>
                </a:lnTo>
                <a:lnTo>
                  <a:pt x="455683" y="623002"/>
                </a:lnTo>
                <a:lnTo>
                  <a:pt x="455683" y="0"/>
                </a:lnTo>
                <a:close/>
              </a:path>
            </a:pathLst>
          </a:custGeom>
          <a:blipFill>
            <a:blip r:embed="rId5"/>
            <a:stretch>
              <a:fillRect l="-551" t="-1977" r="-551" b="0"/>
            </a:stretch>
          </a:blipFill>
        </p:spPr>
      </p:sp>
      <p:sp>
        <p:nvSpPr>
          <p:cNvPr name="Freeform 39" id="39"/>
          <p:cNvSpPr/>
          <p:nvPr/>
        </p:nvSpPr>
        <p:spPr>
          <a:xfrm flipH="true" flipV="false" rot="0">
            <a:off x="14886343" y="3170984"/>
            <a:ext cx="507265" cy="990489"/>
          </a:xfrm>
          <a:custGeom>
            <a:avLst/>
            <a:gdLst/>
            <a:ahLst/>
            <a:cxnLst/>
            <a:rect r="r" b="b" t="t" l="l"/>
            <a:pathLst>
              <a:path h="990489" w="507265">
                <a:moveTo>
                  <a:pt x="507265" y="0"/>
                </a:moveTo>
                <a:lnTo>
                  <a:pt x="0" y="0"/>
                </a:lnTo>
                <a:lnTo>
                  <a:pt x="0" y="990489"/>
                </a:lnTo>
                <a:lnTo>
                  <a:pt x="507265" y="990489"/>
                </a:lnTo>
                <a:lnTo>
                  <a:pt x="507265" y="0"/>
                </a:lnTo>
                <a:close/>
              </a:path>
            </a:pathLst>
          </a:custGeom>
          <a:blipFill>
            <a:blip r:embed="rId33"/>
            <a:stretch>
              <a:fillRect l="0" t="0" r="0" b="0"/>
            </a:stretch>
          </a:blipFill>
        </p:spPr>
      </p:sp>
      <p:sp>
        <p:nvSpPr>
          <p:cNvPr name="Freeform 40" id="40"/>
          <p:cNvSpPr/>
          <p:nvPr/>
        </p:nvSpPr>
        <p:spPr>
          <a:xfrm flipH="false" flipV="false" rot="0">
            <a:off x="14063575" y="3234899"/>
            <a:ext cx="485560" cy="948108"/>
          </a:xfrm>
          <a:custGeom>
            <a:avLst/>
            <a:gdLst/>
            <a:ahLst/>
            <a:cxnLst/>
            <a:rect r="r" b="b" t="t" l="l"/>
            <a:pathLst>
              <a:path h="948108" w="485560">
                <a:moveTo>
                  <a:pt x="0" y="0"/>
                </a:moveTo>
                <a:lnTo>
                  <a:pt x="485560" y="0"/>
                </a:lnTo>
                <a:lnTo>
                  <a:pt x="485560" y="948108"/>
                </a:lnTo>
                <a:lnTo>
                  <a:pt x="0" y="948108"/>
                </a:lnTo>
                <a:lnTo>
                  <a:pt x="0" y="0"/>
                </a:lnTo>
                <a:close/>
              </a:path>
            </a:pathLst>
          </a:custGeom>
          <a:blipFill>
            <a:blip r:embed="rId33"/>
            <a:stretch>
              <a:fillRect l="0" t="0" r="0" b="0"/>
            </a:stretch>
          </a:blipFill>
        </p:spPr>
      </p:sp>
      <p:sp>
        <p:nvSpPr>
          <p:cNvPr name="Freeform 41" id="41"/>
          <p:cNvSpPr/>
          <p:nvPr/>
        </p:nvSpPr>
        <p:spPr>
          <a:xfrm flipH="false" flipV="false" rot="0">
            <a:off x="7934739" y="51435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2" id="42"/>
          <p:cNvSpPr/>
          <p:nvPr/>
        </p:nvSpPr>
        <p:spPr>
          <a:xfrm flipH="false" flipV="false" rot="0">
            <a:off x="13531387" y="7926724"/>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3" id="43"/>
          <p:cNvSpPr/>
          <p:nvPr/>
        </p:nvSpPr>
        <p:spPr>
          <a:xfrm flipH="false" flipV="false" rot="0">
            <a:off x="-2017330" y="-754496"/>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1942441">
            <a:off x="14226467" y="3235404"/>
            <a:ext cx="159776" cy="91871"/>
          </a:xfrm>
          <a:custGeom>
            <a:avLst/>
            <a:gdLst/>
            <a:ahLst/>
            <a:cxnLst/>
            <a:rect r="r" b="b" t="t" l="l"/>
            <a:pathLst>
              <a:path h="91871" w="159776">
                <a:moveTo>
                  <a:pt x="0" y="0"/>
                </a:moveTo>
                <a:lnTo>
                  <a:pt x="159776" y="0"/>
                </a:lnTo>
                <a:lnTo>
                  <a:pt x="159776" y="91871"/>
                </a:lnTo>
                <a:lnTo>
                  <a:pt x="0" y="91871"/>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45" id="45"/>
          <p:cNvSpPr/>
          <p:nvPr/>
        </p:nvSpPr>
        <p:spPr>
          <a:xfrm flipH="false" flipV="false" rot="3609575">
            <a:off x="15233125" y="3769421"/>
            <a:ext cx="54777" cy="94853"/>
          </a:xfrm>
          <a:custGeom>
            <a:avLst/>
            <a:gdLst/>
            <a:ahLst/>
            <a:cxnLst/>
            <a:rect r="r" b="b" t="t" l="l"/>
            <a:pathLst>
              <a:path h="94853" w="54777">
                <a:moveTo>
                  <a:pt x="0" y="0"/>
                </a:moveTo>
                <a:lnTo>
                  <a:pt x="54777" y="0"/>
                </a:lnTo>
                <a:lnTo>
                  <a:pt x="54777" y="94853"/>
                </a:lnTo>
                <a:lnTo>
                  <a:pt x="0" y="94853"/>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46" id="4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8"/>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847725" y="899683"/>
            <a:ext cx="16411575"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After a while, Smartie felt his head getting really sore and his eyes began to sting. This made Smartie feel a little bit sick. </a:t>
            </a:r>
          </a:p>
          <a:p>
            <a:pPr>
              <a:lnSpc>
                <a:spcPts val="5040"/>
              </a:lnSpc>
            </a:pPr>
          </a:p>
          <a:p>
            <a:pPr>
              <a:lnSpc>
                <a:spcPts val="5040"/>
              </a:lnSpc>
              <a:spcBef>
                <a:spcPct val="0"/>
              </a:spcBef>
            </a:pPr>
            <a:r>
              <a:rPr lang="en-US" sz="3600">
                <a:solidFill>
                  <a:srgbClr val="000000"/>
                </a:solidFill>
                <a:latin typeface="Mark Pro 2"/>
              </a:rPr>
              <a:t>“Ow!” exclaimed Smartie. “I do not feel very well at all! Maybe I should carry on playing anyway, it might go away in a minute.”</a:t>
            </a:r>
          </a:p>
        </p:txBody>
      </p:sp>
      <p:sp>
        <p:nvSpPr>
          <p:cNvPr name="Freeform 3" id="3"/>
          <p:cNvSpPr/>
          <p:nvPr/>
        </p:nvSpPr>
        <p:spPr>
          <a:xfrm flipH="false" flipV="false" rot="0">
            <a:off x="-988630"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1266991">
            <a:off x="4549126" y="3253470"/>
            <a:ext cx="9632367" cy="8135491"/>
            <a:chOff x="0" y="0"/>
            <a:chExt cx="12843156" cy="10847322"/>
          </a:xfrm>
        </p:grpSpPr>
        <p:sp>
          <p:nvSpPr>
            <p:cNvPr name="Freeform 5" id="5"/>
            <p:cNvSpPr/>
            <p:nvPr/>
          </p:nvSpPr>
          <p:spPr>
            <a:xfrm flipH="false" flipV="false" rot="-1261713">
              <a:off x="850891" y="2420239"/>
              <a:ext cx="7072710" cy="2758357"/>
            </a:xfrm>
            <a:custGeom>
              <a:avLst/>
              <a:gdLst/>
              <a:ahLst/>
              <a:cxnLst/>
              <a:rect r="r" b="b" t="t" l="l"/>
              <a:pathLst>
                <a:path h="2758357" w="7072710">
                  <a:moveTo>
                    <a:pt x="0" y="0"/>
                  </a:moveTo>
                  <a:lnTo>
                    <a:pt x="7072710" y="0"/>
                  </a:lnTo>
                  <a:lnTo>
                    <a:pt x="7072710" y="2758357"/>
                  </a:lnTo>
                  <a:lnTo>
                    <a:pt x="0" y="275835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261713">
              <a:off x="2116745" y="5334621"/>
              <a:ext cx="5469053" cy="2132931"/>
            </a:xfrm>
            <a:custGeom>
              <a:avLst/>
              <a:gdLst/>
              <a:ahLst/>
              <a:cxnLst/>
              <a:rect r="r" b="b" t="t" l="l"/>
              <a:pathLst>
                <a:path h="2132931" w="5469053">
                  <a:moveTo>
                    <a:pt x="0" y="0"/>
                  </a:moveTo>
                  <a:lnTo>
                    <a:pt x="5469053" y="0"/>
                  </a:lnTo>
                  <a:lnTo>
                    <a:pt x="5469053" y="2132930"/>
                  </a:lnTo>
                  <a:lnTo>
                    <a:pt x="0" y="213293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261713">
              <a:off x="1670999" y="1880397"/>
              <a:ext cx="9825680" cy="6785198"/>
            </a:xfrm>
            <a:custGeom>
              <a:avLst/>
              <a:gdLst/>
              <a:ahLst/>
              <a:cxnLst/>
              <a:rect r="r" b="b" t="t" l="l"/>
              <a:pathLst>
                <a:path h="6785198" w="9825680">
                  <a:moveTo>
                    <a:pt x="0" y="0"/>
                  </a:moveTo>
                  <a:lnTo>
                    <a:pt x="9825680" y="0"/>
                  </a:lnTo>
                  <a:lnTo>
                    <a:pt x="9825680" y="6785198"/>
                  </a:lnTo>
                  <a:lnTo>
                    <a:pt x="0" y="6785198"/>
                  </a:lnTo>
                  <a:lnTo>
                    <a:pt x="0" y="0"/>
                  </a:lnTo>
                  <a:close/>
                </a:path>
              </a:pathLst>
            </a:custGeom>
            <a:blipFill>
              <a:blip r:embed="rId4">
                <a:extLst>
                  <a:ext uri="{96DAC541-7B7A-43D3-8B79-37D633B846F1}">
                    <asvg:svgBlip xmlns:asvg="http://schemas.microsoft.com/office/drawing/2016/SVG/main" r:embed="rId5"/>
                  </a:ext>
                </a:extLst>
              </a:blip>
              <a:stretch>
                <a:fillRect l="-16157" t="0" r="-31384" b="-113655"/>
              </a:stretch>
            </a:blipFill>
          </p:spPr>
        </p:sp>
        <p:sp>
          <p:nvSpPr>
            <p:cNvPr name="Freeform 8" id="8"/>
            <p:cNvSpPr/>
            <p:nvPr/>
          </p:nvSpPr>
          <p:spPr>
            <a:xfrm flipH="false" flipV="false" rot="-1261713">
              <a:off x="5938722" y="7894383"/>
              <a:ext cx="210714" cy="210714"/>
            </a:xfrm>
            <a:custGeom>
              <a:avLst/>
              <a:gdLst/>
              <a:ahLst/>
              <a:cxnLst/>
              <a:rect r="r" b="b" t="t" l="l"/>
              <a:pathLst>
                <a:path h="210714" w="210714">
                  <a:moveTo>
                    <a:pt x="0" y="0"/>
                  </a:moveTo>
                  <a:lnTo>
                    <a:pt x="210713" y="0"/>
                  </a:lnTo>
                  <a:lnTo>
                    <a:pt x="210713" y="210714"/>
                  </a:lnTo>
                  <a:lnTo>
                    <a:pt x="0" y="210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261713">
              <a:off x="6261834" y="8002655"/>
              <a:ext cx="139378" cy="139378"/>
            </a:xfrm>
            <a:custGeom>
              <a:avLst/>
              <a:gdLst/>
              <a:ahLst/>
              <a:cxnLst/>
              <a:rect r="r" b="b" t="t" l="l"/>
              <a:pathLst>
                <a:path h="139378" w="139378">
                  <a:moveTo>
                    <a:pt x="0" y="0"/>
                  </a:moveTo>
                  <a:lnTo>
                    <a:pt x="139378" y="0"/>
                  </a:lnTo>
                  <a:lnTo>
                    <a:pt x="139378" y="139378"/>
                  </a:lnTo>
                  <a:lnTo>
                    <a:pt x="0" y="1393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261713">
              <a:off x="6047469" y="8239714"/>
              <a:ext cx="105357" cy="105357"/>
            </a:xfrm>
            <a:custGeom>
              <a:avLst/>
              <a:gdLst/>
              <a:ahLst/>
              <a:cxnLst/>
              <a:rect r="r" b="b" t="t" l="l"/>
              <a:pathLst>
                <a:path h="105357" w="105357">
                  <a:moveTo>
                    <a:pt x="0" y="0"/>
                  </a:moveTo>
                  <a:lnTo>
                    <a:pt x="105357" y="0"/>
                  </a:lnTo>
                  <a:lnTo>
                    <a:pt x="105357" y="105356"/>
                  </a:lnTo>
                  <a:lnTo>
                    <a:pt x="0" y="1053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1261713">
              <a:off x="5785776" y="8187176"/>
              <a:ext cx="158035" cy="158035"/>
            </a:xfrm>
            <a:custGeom>
              <a:avLst/>
              <a:gdLst/>
              <a:ahLst/>
              <a:cxnLst/>
              <a:rect r="r" b="b" t="t" l="l"/>
              <a:pathLst>
                <a:path h="158035" w="158035">
                  <a:moveTo>
                    <a:pt x="0" y="0"/>
                  </a:moveTo>
                  <a:lnTo>
                    <a:pt x="158035" y="0"/>
                  </a:lnTo>
                  <a:lnTo>
                    <a:pt x="158035" y="158035"/>
                  </a:lnTo>
                  <a:lnTo>
                    <a:pt x="0" y="1580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1261713">
              <a:off x="5903005" y="8460886"/>
              <a:ext cx="210714" cy="210714"/>
            </a:xfrm>
            <a:custGeom>
              <a:avLst/>
              <a:gdLst/>
              <a:ahLst/>
              <a:cxnLst/>
              <a:rect r="r" b="b" t="t" l="l"/>
              <a:pathLst>
                <a:path h="210714" w="210714">
                  <a:moveTo>
                    <a:pt x="0" y="0"/>
                  </a:moveTo>
                  <a:lnTo>
                    <a:pt x="210714" y="0"/>
                  </a:lnTo>
                  <a:lnTo>
                    <a:pt x="210714" y="210714"/>
                  </a:lnTo>
                  <a:lnTo>
                    <a:pt x="0" y="2107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1261713">
              <a:off x="634767" y="2072718"/>
              <a:ext cx="9825680" cy="1009639"/>
              <a:chOff x="0" y="0"/>
              <a:chExt cx="1909110" cy="196171"/>
            </a:xfrm>
          </p:grpSpPr>
          <p:sp>
            <p:nvSpPr>
              <p:cNvPr name="Freeform 14" id="14"/>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15" id="15"/>
              <p:cNvSpPr txBox="true"/>
              <p:nvPr/>
            </p:nvSpPr>
            <p:spPr>
              <a:xfrm>
                <a:off x="0" y="-38100"/>
                <a:ext cx="1909110" cy="234271"/>
              </a:xfrm>
              <a:prstGeom prst="rect">
                <a:avLst/>
              </a:prstGeom>
            </p:spPr>
            <p:txBody>
              <a:bodyPr anchor="ctr" rtlCol="false" tIns="32604" lIns="32604" bIns="32604" rIns="32604"/>
              <a:lstStyle/>
              <a:p>
                <a:pPr algn="ctr">
                  <a:lnSpc>
                    <a:spcPts val="2659"/>
                  </a:lnSpc>
                  <a:spcBef>
                    <a:spcPct val="0"/>
                  </a:spcBef>
                </a:pPr>
              </a:p>
            </p:txBody>
          </p:sp>
        </p:grpSp>
        <p:sp>
          <p:nvSpPr>
            <p:cNvPr name="TextBox 16" id="16"/>
            <p:cNvSpPr txBox="true"/>
            <p:nvPr/>
          </p:nvSpPr>
          <p:spPr>
            <a:xfrm rot="-1261713">
              <a:off x="1086537" y="3020192"/>
              <a:ext cx="5164573" cy="610259"/>
            </a:xfrm>
            <a:prstGeom prst="rect">
              <a:avLst/>
            </a:prstGeom>
          </p:spPr>
          <p:txBody>
            <a:bodyPr anchor="t" rtlCol="false" tIns="0" lIns="0" bIns="0" rIns="0">
              <a:spAutoFit/>
            </a:bodyPr>
            <a:lstStyle/>
            <a:p>
              <a:pPr algn="ctr">
                <a:lnSpc>
                  <a:spcPts val="2994"/>
                </a:lnSpc>
              </a:pPr>
              <a:r>
                <a:rPr lang="en-US" sz="3255" spc="227">
                  <a:solidFill>
                    <a:srgbClr val="FFFFFF"/>
                  </a:solidFill>
                  <a:latin typeface="SCR-N Seven Bold"/>
                </a:rPr>
                <a:t>SNOWCRAFT</a:t>
              </a:r>
            </a:p>
          </p:txBody>
        </p:sp>
        <p:sp>
          <p:nvSpPr>
            <p:cNvPr name="Freeform 17" id="17"/>
            <p:cNvSpPr/>
            <p:nvPr/>
          </p:nvSpPr>
          <p:spPr>
            <a:xfrm flipH="false" flipV="false" rot="-1261713">
              <a:off x="5860921" y="1971474"/>
              <a:ext cx="704762" cy="703881"/>
            </a:xfrm>
            <a:custGeom>
              <a:avLst/>
              <a:gdLst/>
              <a:ahLst/>
              <a:cxnLst/>
              <a:rect r="r" b="b" t="t" l="l"/>
              <a:pathLst>
                <a:path h="703881" w="704762">
                  <a:moveTo>
                    <a:pt x="0" y="0"/>
                  </a:moveTo>
                  <a:lnTo>
                    <a:pt x="704762" y="0"/>
                  </a:lnTo>
                  <a:lnTo>
                    <a:pt x="704762" y="703880"/>
                  </a:lnTo>
                  <a:lnTo>
                    <a:pt x="0" y="7038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1261713">
              <a:off x="2696980" y="7337604"/>
              <a:ext cx="5444928" cy="2021430"/>
            </a:xfrm>
            <a:custGeom>
              <a:avLst/>
              <a:gdLst/>
              <a:ahLst/>
              <a:cxnLst/>
              <a:rect r="r" b="b" t="t" l="l"/>
              <a:pathLst>
                <a:path h="2021430" w="5444928">
                  <a:moveTo>
                    <a:pt x="0" y="0"/>
                  </a:moveTo>
                  <a:lnTo>
                    <a:pt x="5444929" y="0"/>
                  </a:lnTo>
                  <a:lnTo>
                    <a:pt x="5444929" y="2021429"/>
                  </a:lnTo>
                  <a:lnTo>
                    <a:pt x="0" y="2021429"/>
                  </a:lnTo>
                  <a:lnTo>
                    <a:pt x="0" y="0"/>
                  </a:lnTo>
                  <a:close/>
                </a:path>
              </a:pathLst>
            </a:custGeom>
            <a:blipFill>
              <a:blip r:embed="rId10"/>
              <a:stretch>
                <a:fillRect l="0" t="0" r="0" b="0"/>
              </a:stretch>
            </a:blipFill>
          </p:spPr>
        </p:sp>
        <p:sp>
          <p:nvSpPr>
            <p:cNvPr name="Freeform 19" id="19"/>
            <p:cNvSpPr/>
            <p:nvPr/>
          </p:nvSpPr>
          <p:spPr>
            <a:xfrm flipH="false" flipV="false" rot="-1261713">
              <a:off x="7668021" y="5710600"/>
              <a:ext cx="4588093" cy="1906196"/>
            </a:xfrm>
            <a:custGeom>
              <a:avLst/>
              <a:gdLst/>
              <a:ahLst/>
              <a:cxnLst/>
              <a:rect r="r" b="b" t="t" l="l"/>
              <a:pathLst>
                <a:path h="1906196" w="4588093">
                  <a:moveTo>
                    <a:pt x="0" y="0"/>
                  </a:moveTo>
                  <a:lnTo>
                    <a:pt x="4588093" y="0"/>
                  </a:lnTo>
                  <a:lnTo>
                    <a:pt x="4588093" y="1906196"/>
                  </a:lnTo>
                  <a:lnTo>
                    <a:pt x="0" y="1906196"/>
                  </a:lnTo>
                  <a:lnTo>
                    <a:pt x="0" y="0"/>
                  </a:lnTo>
                  <a:close/>
                </a:path>
              </a:pathLst>
            </a:custGeom>
            <a:blipFill>
              <a:blip r:embed="rId10"/>
              <a:stretch>
                <a:fillRect l="0" t="-6045" r="-18675" b="0"/>
              </a:stretch>
            </a:blipFill>
          </p:spPr>
        </p:sp>
        <p:sp>
          <p:nvSpPr>
            <p:cNvPr name="Freeform 20" id="20"/>
            <p:cNvSpPr/>
            <p:nvPr/>
          </p:nvSpPr>
          <p:spPr>
            <a:xfrm flipH="false" flipV="false" rot="-1261713">
              <a:off x="2614334" y="6751459"/>
              <a:ext cx="1511408" cy="1645070"/>
            </a:xfrm>
            <a:custGeom>
              <a:avLst/>
              <a:gdLst/>
              <a:ahLst/>
              <a:cxnLst/>
              <a:rect r="r" b="b" t="t" l="l"/>
              <a:pathLst>
                <a:path h="1645070" w="1511408">
                  <a:moveTo>
                    <a:pt x="0" y="0"/>
                  </a:moveTo>
                  <a:lnTo>
                    <a:pt x="1511408" y="0"/>
                  </a:lnTo>
                  <a:lnTo>
                    <a:pt x="1511408" y="1645070"/>
                  </a:lnTo>
                  <a:lnTo>
                    <a:pt x="0" y="1645070"/>
                  </a:lnTo>
                  <a:lnTo>
                    <a:pt x="0" y="0"/>
                  </a:lnTo>
                  <a:close/>
                </a:path>
              </a:pathLst>
            </a:custGeom>
            <a:blipFill>
              <a:blip r:embed="rId11"/>
              <a:stretch>
                <a:fillRect l="0" t="0" r="0" b="0"/>
              </a:stretch>
            </a:blipFill>
          </p:spPr>
        </p:sp>
        <p:sp>
          <p:nvSpPr>
            <p:cNvPr name="Freeform 21" id="21"/>
            <p:cNvSpPr/>
            <p:nvPr/>
          </p:nvSpPr>
          <p:spPr>
            <a:xfrm flipH="false" flipV="false" rot="-1261713">
              <a:off x="1609548" y="4356464"/>
              <a:ext cx="2750207" cy="500038"/>
            </a:xfrm>
            <a:custGeom>
              <a:avLst/>
              <a:gdLst/>
              <a:ahLst/>
              <a:cxnLst/>
              <a:rect r="r" b="b" t="t" l="l"/>
              <a:pathLst>
                <a:path h="500038" w="2750207">
                  <a:moveTo>
                    <a:pt x="0" y="0"/>
                  </a:moveTo>
                  <a:lnTo>
                    <a:pt x="2750207" y="0"/>
                  </a:lnTo>
                  <a:lnTo>
                    <a:pt x="2750207" y="500038"/>
                  </a:lnTo>
                  <a:lnTo>
                    <a:pt x="0" y="5000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false" flipV="false" rot="-1261713">
              <a:off x="3893606" y="5156708"/>
              <a:ext cx="1087052" cy="1087052"/>
            </a:xfrm>
            <a:custGeom>
              <a:avLst/>
              <a:gdLst/>
              <a:ahLst/>
              <a:cxnLst/>
              <a:rect r="r" b="b" t="t" l="l"/>
              <a:pathLst>
                <a:path h="1087052" w="1087052">
                  <a:moveTo>
                    <a:pt x="0" y="0"/>
                  </a:moveTo>
                  <a:lnTo>
                    <a:pt x="1087052" y="0"/>
                  </a:lnTo>
                  <a:lnTo>
                    <a:pt x="1087052" y="1087053"/>
                  </a:lnTo>
                  <a:lnTo>
                    <a:pt x="0" y="10870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false" flipV="false" rot="-1261713">
              <a:off x="6064763" y="4322037"/>
              <a:ext cx="1087052" cy="1087052"/>
            </a:xfrm>
            <a:custGeom>
              <a:avLst/>
              <a:gdLst/>
              <a:ahLst/>
              <a:cxnLst/>
              <a:rect r="r" b="b" t="t" l="l"/>
              <a:pathLst>
                <a:path h="1087052" w="1087052">
                  <a:moveTo>
                    <a:pt x="0" y="0"/>
                  </a:moveTo>
                  <a:lnTo>
                    <a:pt x="1087052" y="0"/>
                  </a:lnTo>
                  <a:lnTo>
                    <a:pt x="1087052" y="1087052"/>
                  </a:lnTo>
                  <a:lnTo>
                    <a:pt x="0" y="108705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1261713">
              <a:off x="8384445" y="3430267"/>
              <a:ext cx="1087052" cy="1087052"/>
            </a:xfrm>
            <a:custGeom>
              <a:avLst/>
              <a:gdLst/>
              <a:ahLst/>
              <a:cxnLst/>
              <a:rect r="r" b="b" t="t" l="l"/>
              <a:pathLst>
                <a:path h="1087052" w="1087052">
                  <a:moveTo>
                    <a:pt x="0" y="0"/>
                  </a:moveTo>
                  <a:lnTo>
                    <a:pt x="1087053" y="0"/>
                  </a:lnTo>
                  <a:lnTo>
                    <a:pt x="1087053" y="1087053"/>
                  </a:lnTo>
                  <a:lnTo>
                    <a:pt x="0" y="10870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5" id="25"/>
            <p:cNvSpPr/>
            <p:nvPr/>
          </p:nvSpPr>
          <p:spPr>
            <a:xfrm flipH="false" flipV="false" rot="-1261713">
              <a:off x="10440492" y="4344995"/>
              <a:ext cx="719718" cy="822535"/>
            </a:xfrm>
            <a:custGeom>
              <a:avLst/>
              <a:gdLst/>
              <a:ahLst/>
              <a:cxnLst/>
              <a:rect r="r" b="b" t="t" l="l"/>
              <a:pathLst>
                <a:path h="822535" w="719718">
                  <a:moveTo>
                    <a:pt x="0" y="0"/>
                  </a:moveTo>
                  <a:lnTo>
                    <a:pt x="719718" y="0"/>
                  </a:lnTo>
                  <a:lnTo>
                    <a:pt x="719718" y="822535"/>
                  </a:lnTo>
                  <a:lnTo>
                    <a:pt x="0" y="8225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6" id="26"/>
            <p:cNvSpPr/>
            <p:nvPr/>
          </p:nvSpPr>
          <p:spPr>
            <a:xfrm flipH="false" flipV="false" rot="4138286">
              <a:off x="2706747" y="-27982"/>
              <a:ext cx="7429662" cy="10903286"/>
            </a:xfrm>
            <a:custGeom>
              <a:avLst/>
              <a:gdLst/>
              <a:ahLst/>
              <a:cxnLst/>
              <a:rect r="r" b="b" t="t" l="l"/>
              <a:pathLst>
                <a:path h="10903286" w="7429662">
                  <a:moveTo>
                    <a:pt x="0" y="0"/>
                  </a:moveTo>
                  <a:lnTo>
                    <a:pt x="7429662" y="0"/>
                  </a:lnTo>
                  <a:lnTo>
                    <a:pt x="7429662" y="10903286"/>
                  </a:lnTo>
                  <a:lnTo>
                    <a:pt x="0" y="10903286"/>
                  </a:lnTo>
                  <a:lnTo>
                    <a:pt x="0" y="0"/>
                  </a:lnTo>
                  <a:close/>
                </a:path>
              </a:pathLst>
            </a:custGeom>
            <a:blipFill>
              <a:blip r:embed="rId18"/>
              <a:stretch>
                <a:fillRect l="-1699" t="0" r="-2080" b="0"/>
              </a:stretch>
            </a:blipFill>
          </p:spPr>
        </p:sp>
      </p:grpSp>
      <p:sp>
        <p:nvSpPr>
          <p:cNvPr name="Freeform 27" id="27"/>
          <p:cNvSpPr/>
          <p:nvPr/>
        </p:nvSpPr>
        <p:spPr>
          <a:xfrm flipH="false" flipV="false" rot="0">
            <a:off x="13531387" y="7926724"/>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3689422">
            <a:off x="1745309" y="6101807"/>
            <a:ext cx="1071179" cy="1159598"/>
          </a:xfrm>
          <a:custGeom>
            <a:avLst/>
            <a:gdLst/>
            <a:ahLst/>
            <a:cxnLst/>
            <a:rect r="r" b="b" t="t" l="l"/>
            <a:pathLst>
              <a:path h="1159598" w="1071179">
                <a:moveTo>
                  <a:pt x="0" y="0"/>
                </a:moveTo>
                <a:lnTo>
                  <a:pt x="1071179" y="0"/>
                </a:lnTo>
                <a:lnTo>
                  <a:pt x="1071179" y="1159598"/>
                </a:lnTo>
                <a:lnTo>
                  <a:pt x="0" y="11595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9" id="2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1"/>
            <a:stretch>
              <a:fillRect l="0" t="0" r="0" b="0"/>
            </a:stretch>
          </a:blipFill>
        </p:spPr>
      </p:sp>
      <p:sp>
        <p:nvSpPr>
          <p:cNvPr name="Freeform 30" id="30"/>
          <p:cNvSpPr/>
          <p:nvPr/>
        </p:nvSpPr>
        <p:spPr>
          <a:xfrm flipH="true" flipV="false" rot="0">
            <a:off x="2558962" y="7000364"/>
            <a:ext cx="2111126" cy="2916461"/>
          </a:xfrm>
          <a:custGeom>
            <a:avLst/>
            <a:gdLst/>
            <a:ahLst/>
            <a:cxnLst/>
            <a:rect r="r" b="b" t="t" l="l"/>
            <a:pathLst>
              <a:path h="2916461" w="2111126">
                <a:moveTo>
                  <a:pt x="2111126" y="0"/>
                </a:moveTo>
                <a:lnTo>
                  <a:pt x="0" y="0"/>
                </a:lnTo>
                <a:lnTo>
                  <a:pt x="0" y="2916461"/>
                </a:lnTo>
                <a:lnTo>
                  <a:pt x="2111126" y="2916461"/>
                </a:lnTo>
                <a:lnTo>
                  <a:pt x="2111126" y="0"/>
                </a:lnTo>
                <a:close/>
              </a:path>
            </a:pathLst>
          </a:custGeom>
          <a:blipFill>
            <a:blip r:embed="rId22"/>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824065" y="1334242"/>
            <a:ext cx="14639871"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he carry on playing his game, or should he ask for help?</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7984297" y="6399745"/>
            <a:ext cx="2543470" cy="3513731"/>
          </a:xfrm>
          <a:custGeom>
            <a:avLst/>
            <a:gdLst/>
            <a:ahLst/>
            <a:cxnLst/>
            <a:rect r="r" b="b" t="t" l="l"/>
            <a:pathLst>
              <a:path h="3513731" w="2543470">
                <a:moveTo>
                  <a:pt x="2543470" y="0"/>
                </a:moveTo>
                <a:lnTo>
                  <a:pt x="0" y="0"/>
                </a:lnTo>
                <a:lnTo>
                  <a:pt x="0" y="3513731"/>
                </a:lnTo>
                <a:lnTo>
                  <a:pt x="2543470" y="3513731"/>
                </a:lnTo>
                <a:lnTo>
                  <a:pt x="2543470" y="0"/>
                </a:lnTo>
                <a:close/>
              </a:path>
            </a:pathLst>
          </a:custGeom>
          <a:blipFill>
            <a:blip r:embed="rId1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14357"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027624"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522410" y="84715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93126" y="-68329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866346" y="6097337"/>
            <a:ext cx="2681772" cy="3634494"/>
          </a:xfrm>
          <a:custGeom>
            <a:avLst/>
            <a:gdLst/>
            <a:ahLst/>
            <a:cxnLst/>
            <a:rect r="r" b="b" t="t" l="l"/>
            <a:pathLst>
              <a:path h="3634494" w="2681772">
                <a:moveTo>
                  <a:pt x="0" y="0"/>
                </a:moveTo>
                <a:lnTo>
                  <a:pt x="2681771" y="0"/>
                </a:lnTo>
                <a:lnTo>
                  <a:pt x="2681771" y="3634493"/>
                </a:lnTo>
                <a:lnTo>
                  <a:pt x="0" y="3634493"/>
                </a:lnTo>
                <a:lnTo>
                  <a:pt x="0" y="0"/>
                </a:lnTo>
                <a:close/>
              </a:path>
            </a:pathLst>
          </a:custGeom>
          <a:blipFill>
            <a:blip r:embed="rId4"/>
            <a:stretch>
              <a:fillRect l="0" t="-876" r="0" b="-876"/>
            </a:stretch>
          </a:blipFill>
        </p:spPr>
      </p:sp>
      <p:sp>
        <p:nvSpPr>
          <p:cNvPr name="Freeform 8" id="8"/>
          <p:cNvSpPr/>
          <p:nvPr/>
        </p:nvSpPr>
        <p:spPr>
          <a:xfrm flipH="false" flipV="false" rot="0">
            <a:off x="-1496501" y="55245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0" id="10"/>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6"/>
            <a:stretch>
              <a:fillRect l="0" t="0" r="0" b="0"/>
            </a:stretch>
          </a:blipFill>
        </p:spPr>
      </p:sp>
      <p:sp>
        <p:nvSpPr>
          <p:cNvPr name="Freeform 11" id="11"/>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1300454">
            <a:off x="6754922" y="7448396"/>
            <a:ext cx="2187004" cy="1512939"/>
            <a:chOff x="0" y="0"/>
            <a:chExt cx="2916005" cy="2017252"/>
          </a:xfrm>
        </p:grpSpPr>
        <p:sp>
          <p:nvSpPr>
            <p:cNvPr name="Freeform 13" id="13"/>
            <p:cNvSpPr/>
            <p:nvPr/>
          </p:nvSpPr>
          <p:spPr>
            <a:xfrm flipH="false" flipV="false" rot="-67961">
              <a:off x="203290" y="47113"/>
              <a:ext cx="1866950" cy="728110"/>
            </a:xfrm>
            <a:custGeom>
              <a:avLst/>
              <a:gdLst/>
              <a:ahLst/>
              <a:cxnLst/>
              <a:rect r="r" b="b" t="t" l="l"/>
              <a:pathLst>
                <a:path h="728110" w="1866950">
                  <a:moveTo>
                    <a:pt x="0" y="0"/>
                  </a:moveTo>
                  <a:lnTo>
                    <a:pt x="1866950" y="0"/>
                  </a:lnTo>
                  <a:lnTo>
                    <a:pt x="1866950" y="728110"/>
                  </a:lnTo>
                  <a:lnTo>
                    <a:pt x="0" y="72811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67961">
              <a:off x="296411" y="817102"/>
              <a:ext cx="1443640" cy="563020"/>
            </a:xfrm>
            <a:custGeom>
              <a:avLst/>
              <a:gdLst/>
              <a:ahLst/>
              <a:cxnLst/>
              <a:rect r="r" b="b" t="t" l="l"/>
              <a:pathLst>
                <a:path h="563020" w="1443640">
                  <a:moveTo>
                    <a:pt x="0" y="0"/>
                  </a:moveTo>
                  <a:lnTo>
                    <a:pt x="1443640" y="0"/>
                  </a:lnTo>
                  <a:lnTo>
                    <a:pt x="1443640" y="563020"/>
                  </a:lnTo>
                  <a:lnTo>
                    <a:pt x="0" y="56302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67961">
              <a:off x="252789" y="78718"/>
              <a:ext cx="2593638" cy="1791057"/>
            </a:xfrm>
            <a:custGeom>
              <a:avLst/>
              <a:gdLst/>
              <a:ahLst/>
              <a:cxnLst/>
              <a:rect r="r" b="b" t="t" l="l"/>
              <a:pathLst>
                <a:path h="1791057" w="2593638">
                  <a:moveTo>
                    <a:pt x="0" y="0"/>
                  </a:moveTo>
                  <a:lnTo>
                    <a:pt x="2593639" y="0"/>
                  </a:lnTo>
                  <a:lnTo>
                    <a:pt x="2593639" y="1791056"/>
                  </a:lnTo>
                  <a:lnTo>
                    <a:pt x="0" y="1791056"/>
                  </a:lnTo>
                  <a:lnTo>
                    <a:pt x="0" y="0"/>
                  </a:lnTo>
                  <a:close/>
                </a:path>
              </a:pathLst>
            </a:custGeom>
            <a:blipFill>
              <a:blip r:embed="rId9">
                <a:extLst>
                  <a:ext uri="{96DAC541-7B7A-43D3-8B79-37D633B846F1}">
                    <asvg:svgBlip xmlns:asvg="http://schemas.microsoft.com/office/drawing/2016/SVG/main" r:embed="rId10"/>
                  </a:ext>
                </a:extLst>
              </a:blip>
              <a:stretch>
                <a:fillRect l="-16157" t="0" r="-31384" b="-113655"/>
              </a:stretch>
            </a:blipFill>
          </p:spPr>
        </p:sp>
        <p:sp>
          <p:nvSpPr>
            <p:cNvPr name="Freeform 16" id="16"/>
            <p:cNvSpPr/>
            <p:nvPr/>
          </p:nvSpPr>
          <p:spPr>
            <a:xfrm flipH="false" flipV="false" rot="-67961">
              <a:off x="1142879" y="1574754"/>
              <a:ext cx="55621" cy="55621"/>
            </a:xfrm>
            <a:custGeom>
              <a:avLst/>
              <a:gdLst/>
              <a:ahLst/>
              <a:cxnLst/>
              <a:rect r="r" b="b" t="t" l="l"/>
              <a:pathLst>
                <a:path h="55621" w="55621">
                  <a:moveTo>
                    <a:pt x="0" y="0"/>
                  </a:moveTo>
                  <a:lnTo>
                    <a:pt x="55621" y="0"/>
                  </a:lnTo>
                  <a:lnTo>
                    <a:pt x="55621" y="55621"/>
                  </a:lnTo>
                  <a:lnTo>
                    <a:pt x="0" y="556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67961">
              <a:off x="1217119" y="1628011"/>
              <a:ext cx="36791" cy="36791"/>
            </a:xfrm>
            <a:custGeom>
              <a:avLst/>
              <a:gdLst/>
              <a:ahLst/>
              <a:cxnLst/>
              <a:rect r="r" b="b" t="t" l="l"/>
              <a:pathLst>
                <a:path h="36791" w="36791">
                  <a:moveTo>
                    <a:pt x="0" y="0"/>
                  </a:moveTo>
                  <a:lnTo>
                    <a:pt x="36791" y="0"/>
                  </a:lnTo>
                  <a:lnTo>
                    <a:pt x="36791" y="36791"/>
                  </a:lnTo>
                  <a:lnTo>
                    <a:pt x="0" y="3679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67961">
              <a:off x="1144412" y="1666335"/>
              <a:ext cx="27811" cy="27811"/>
            </a:xfrm>
            <a:custGeom>
              <a:avLst/>
              <a:gdLst/>
              <a:ahLst/>
              <a:cxnLst/>
              <a:rect r="r" b="b" t="t" l="l"/>
              <a:pathLst>
                <a:path h="27811" w="27811">
                  <a:moveTo>
                    <a:pt x="0" y="0"/>
                  </a:moveTo>
                  <a:lnTo>
                    <a:pt x="27811" y="0"/>
                  </a:lnTo>
                  <a:lnTo>
                    <a:pt x="27811" y="27810"/>
                  </a:lnTo>
                  <a:lnTo>
                    <a:pt x="0" y="278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67961">
              <a:off x="1081396" y="1631737"/>
              <a:ext cx="41716" cy="41716"/>
            </a:xfrm>
            <a:custGeom>
              <a:avLst/>
              <a:gdLst/>
              <a:ahLst/>
              <a:cxnLst/>
              <a:rect r="r" b="b" t="t" l="l"/>
              <a:pathLst>
                <a:path h="41716" w="41716">
                  <a:moveTo>
                    <a:pt x="0" y="0"/>
                  </a:moveTo>
                  <a:lnTo>
                    <a:pt x="41716" y="0"/>
                  </a:lnTo>
                  <a:lnTo>
                    <a:pt x="41716" y="41716"/>
                  </a:lnTo>
                  <a:lnTo>
                    <a:pt x="0" y="417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67961">
              <a:off x="1083125" y="1712157"/>
              <a:ext cx="55621" cy="55621"/>
            </a:xfrm>
            <a:custGeom>
              <a:avLst/>
              <a:gdLst/>
              <a:ahLst/>
              <a:cxnLst/>
              <a:rect r="r" b="b" t="t" l="l"/>
              <a:pathLst>
                <a:path h="55621" w="55621">
                  <a:moveTo>
                    <a:pt x="0" y="0"/>
                  </a:moveTo>
                  <a:lnTo>
                    <a:pt x="55621" y="0"/>
                  </a:lnTo>
                  <a:lnTo>
                    <a:pt x="55621" y="55621"/>
                  </a:lnTo>
                  <a:lnTo>
                    <a:pt x="0" y="556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1" id="21"/>
            <p:cNvGrpSpPr/>
            <p:nvPr/>
          </p:nvGrpSpPr>
          <p:grpSpPr>
            <a:xfrm rot="-67961">
              <a:off x="237721" y="78867"/>
              <a:ext cx="2593638" cy="266510"/>
              <a:chOff x="0" y="0"/>
              <a:chExt cx="1909110" cy="196171"/>
            </a:xfrm>
          </p:grpSpPr>
          <p:sp>
            <p:nvSpPr>
              <p:cNvPr name="Freeform 22" id="22"/>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3" id="23"/>
              <p:cNvSpPr txBox="true"/>
              <p:nvPr/>
            </p:nvSpPr>
            <p:spPr>
              <a:xfrm>
                <a:off x="0" y="-38100"/>
                <a:ext cx="1909110" cy="234271"/>
              </a:xfrm>
              <a:prstGeom prst="rect">
                <a:avLst/>
              </a:prstGeom>
            </p:spPr>
            <p:txBody>
              <a:bodyPr anchor="ctr" rtlCol="false" tIns="39825" lIns="39825" bIns="39825" rIns="39825"/>
              <a:lstStyle/>
              <a:p>
                <a:pPr algn="ctr">
                  <a:lnSpc>
                    <a:spcPts val="2659"/>
                  </a:lnSpc>
                  <a:spcBef>
                    <a:spcPct val="0"/>
                  </a:spcBef>
                </a:pPr>
              </a:p>
            </p:txBody>
          </p:sp>
        </p:grpSp>
        <p:sp>
          <p:nvSpPr>
            <p:cNvPr name="Freeform 24" id="24"/>
            <p:cNvSpPr/>
            <p:nvPr/>
          </p:nvSpPr>
          <p:spPr>
            <a:xfrm flipH="false" flipV="false" rot="-67961">
              <a:off x="2461656" y="99746"/>
              <a:ext cx="160454" cy="178282"/>
            </a:xfrm>
            <a:custGeom>
              <a:avLst/>
              <a:gdLst/>
              <a:ahLst/>
              <a:cxnLst/>
              <a:rect r="r" b="b" t="t" l="l"/>
              <a:pathLst>
                <a:path h="178282" w="160454">
                  <a:moveTo>
                    <a:pt x="0" y="0"/>
                  </a:moveTo>
                  <a:lnTo>
                    <a:pt x="160454" y="0"/>
                  </a:lnTo>
                  <a:lnTo>
                    <a:pt x="160454" y="178282"/>
                  </a:lnTo>
                  <a:lnTo>
                    <a:pt x="0" y="178282"/>
                  </a:lnTo>
                  <a:lnTo>
                    <a:pt x="0" y="0"/>
                  </a:lnTo>
                  <a:close/>
                </a:path>
              </a:pathLst>
            </a:custGeom>
            <a:blipFill>
              <a:blip r:embed="rId13"/>
              <a:stretch>
                <a:fillRect l="0" t="0" r="0" b="0"/>
              </a:stretch>
            </a:blipFill>
          </p:spPr>
        </p:sp>
        <p:sp>
          <p:nvSpPr>
            <p:cNvPr name="Freeform 25" id="25"/>
            <p:cNvSpPr/>
            <p:nvPr/>
          </p:nvSpPr>
          <p:spPr>
            <a:xfrm flipH="false" flipV="false" rot="-67961">
              <a:off x="2260703" y="86944"/>
              <a:ext cx="167285" cy="198558"/>
            </a:xfrm>
            <a:custGeom>
              <a:avLst/>
              <a:gdLst/>
              <a:ahLst/>
              <a:cxnLst/>
              <a:rect r="r" b="b" t="t" l="l"/>
              <a:pathLst>
                <a:path h="198558" w="167285">
                  <a:moveTo>
                    <a:pt x="0" y="0"/>
                  </a:moveTo>
                  <a:lnTo>
                    <a:pt x="167285" y="0"/>
                  </a:lnTo>
                  <a:lnTo>
                    <a:pt x="167285" y="198558"/>
                  </a:lnTo>
                  <a:lnTo>
                    <a:pt x="0" y="198558"/>
                  </a:lnTo>
                  <a:lnTo>
                    <a:pt x="0" y="0"/>
                  </a:lnTo>
                  <a:close/>
                </a:path>
              </a:pathLst>
            </a:custGeom>
            <a:blipFill>
              <a:blip r:embed="rId14"/>
              <a:stretch>
                <a:fillRect l="0" t="0" r="0" b="0"/>
              </a:stretch>
            </a:blipFill>
          </p:spPr>
        </p:sp>
        <p:sp>
          <p:nvSpPr>
            <p:cNvPr name="TextBox 26" id="26"/>
            <p:cNvSpPr txBox="true"/>
            <p:nvPr/>
          </p:nvSpPr>
          <p:spPr>
            <a:xfrm rot="-67961">
              <a:off x="319444" y="154892"/>
              <a:ext cx="1363268" cy="154608"/>
            </a:xfrm>
            <a:prstGeom prst="rect">
              <a:avLst/>
            </a:prstGeom>
          </p:spPr>
          <p:txBody>
            <a:bodyPr anchor="t" rtlCol="false" tIns="0" lIns="0" bIns="0" rIns="0">
              <a:spAutoFit/>
            </a:bodyPr>
            <a:lstStyle/>
            <a:p>
              <a:pPr algn="ctr">
                <a:lnSpc>
                  <a:spcPts val="790"/>
                </a:lnSpc>
              </a:pPr>
              <a:r>
                <a:rPr lang="en-US" sz="859" spc="60">
                  <a:solidFill>
                    <a:srgbClr val="FFFFFF"/>
                  </a:solidFill>
                  <a:latin typeface="SCR-N Seven Bold"/>
                </a:rPr>
                <a:t>SNOWCRAFT</a:t>
              </a:r>
            </a:p>
          </p:txBody>
        </p:sp>
        <p:sp>
          <p:nvSpPr>
            <p:cNvPr name="Freeform 27" id="27"/>
            <p:cNvSpPr/>
            <p:nvPr/>
          </p:nvSpPr>
          <p:spPr>
            <a:xfrm flipH="false" flipV="false" rot="-67961">
              <a:off x="1629584" y="115945"/>
              <a:ext cx="186033" cy="185800"/>
            </a:xfrm>
            <a:custGeom>
              <a:avLst/>
              <a:gdLst/>
              <a:ahLst/>
              <a:cxnLst/>
              <a:rect r="r" b="b" t="t" l="l"/>
              <a:pathLst>
                <a:path h="185800" w="186033">
                  <a:moveTo>
                    <a:pt x="0" y="0"/>
                  </a:moveTo>
                  <a:lnTo>
                    <a:pt x="186032" y="0"/>
                  </a:lnTo>
                  <a:lnTo>
                    <a:pt x="186032" y="185800"/>
                  </a:lnTo>
                  <a:lnTo>
                    <a:pt x="0" y="185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67961">
              <a:off x="265701" y="1366180"/>
              <a:ext cx="1437272" cy="533587"/>
            </a:xfrm>
            <a:custGeom>
              <a:avLst/>
              <a:gdLst/>
              <a:ahLst/>
              <a:cxnLst/>
              <a:rect r="r" b="b" t="t" l="l"/>
              <a:pathLst>
                <a:path h="533587" w="1437272">
                  <a:moveTo>
                    <a:pt x="0" y="0"/>
                  </a:moveTo>
                  <a:lnTo>
                    <a:pt x="1437272" y="0"/>
                  </a:lnTo>
                  <a:lnTo>
                    <a:pt x="1437272" y="533587"/>
                  </a:lnTo>
                  <a:lnTo>
                    <a:pt x="0" y="533587"/>
                  </a:lnTo>
                  <a:lnTo>
                    <a:pt x="0" y="0"/>
                  </a:lnTo>
                  <a:close/>
                </a:path>
              </a:pathLst>
            </a:custGeom>
            <a:blipFill>
              <a:blip r:embed="rId17"/>
              <a:stretch>
                <a:fillRect l="0" t="0" r="0" b="0"/>
              </a:stretch>
            </a:blipFill>
          </p:spPr>
        </p:sp>
        <p:sp>
          <p:nvSpPr>
            <p:cNvPr name="Freeform 29" id="29"/>
            <p:cNvSpPr/>
            <p:nvPr/>
          </p:nvSpPr>
          <p:spPr>
            <a:xfrm flipH="false" flipV="false" rot="-67961">
              <a:off x="1657642" y="1371315"/>
              <a:ext cx="1211097" cy="503170"/>
            </a:xfrm>
            <a:custGeom>
              <a:avLst/>
              <a:gdLst/>
              <a:ahLst/>
              <a:cxnLst/>
              <a:rect r="r" b="b" t="t" l="l"/>
              <a:pathLst>
                <a:path h="503170" w="1211097">
                  <a:moveTo>
                    <a:pt x="0" y="0"/>
                  </a:moveTo>
                  <a:lnTo>
                    <a:pt x="1211098" y="0"/>
                  </a:lnTo>
                  <a:lnTo>
                    <a:pt x="1211098" y="503170"/>
                  </a:lnTo>
                  <a:lnTo>
                    <a:pt x="0" y="503170"/>
                  </a:lnTo>
                  <a:lnTo>
                    <a:pt x="0" y="0"/>
                  </a:lnTo>
                  <a:close/>
                </a:path>
              </a:pathLst>
            </a:custGeom>
            <a:blipFill>
              <a:blip r:embed="rId17"/>
              <a:stretch>
                <a:fillRect l="0" t="-6045" r="-18675" b="0"/>
              </a:stretch>
            </a:blipFill>
          </p:spPr>
        </p:sp>
        <p:sp>
          <p:nvSpPr>
            <p:cNvPr name="Freeform 30" id="30"/>
            <p:cNvSpPr/>
            <p:nvPr/>
          </p:nvSpPr>
          <p:spPr>
            <a:xfrm flipH="false" flipV="false" rot="-67961">
              <a:off x="345732" y="1039558"/>
              <a:ext cx="398959" cy="434241"/>
            </a:xfrm>
            <a:custGeom>
              <a:avLst/>
              <a:gdLst/>
              <a:ahLst/>
              <a:cxnLst/>
              <a:rect r="r" b="b" t="t" l="l"/>
              <a:pathLst>
                <a:path h="434241" w="398959">
                  <a:moveTo>
                    <a:pt x="0" y="0"/>
                  </a:moveTo>
                  <a:lnTo>
                    <a:pt x="398959" y="0"/>
                  </a:lnTo>
                  <a:lnTo>
                    <a:pt x="398959" y="434242"/>
                  </a:lnTo>
                  <a:lnTo>
                    <a:pt x="0" y="434242"/>
                  </a:lnTo>
                  <a:lnTo>
                    <a:pt x="0" y="0"/>
                  </a:lnTo>
                  <a:close/>
                </a:path>
              </a:pathLst>
            </a:custGeom>
            <a:blipFill>
              <a:blip r:embed="rId18"/>
              <a:stretch>
                <a:fillRect l="0" t="0" r="0" b="0"/>
              </a:stretch>
            </a:blipFill>
          </p:spPr>
        </p:sp>
        <p:sp>
          <p:nvSpPr>
            <p:cNvPr name="Freeform 31" id="31"/>
            <p:cNvSpPr/>
            <p:nvPr/>
          </p:nvSpPr>
          <p:spPr>
            <a:xfrm flipH="false" flipV="false" rot="-67961">
              <a:off x="353148" y="419498"/>
              <a:ext cx="725959" cy="131993"/>
            </a:xfrm>
            <a:custGeom>
              <a:avLst/>
              <a:gdLst/>
              <a:ahLst/>
              <a:cxnLst/>
              <a:rect r="r" b="b" t="t" l="l"/>
              <a:pathLst>
                <a:path h="131993" w="725959">
                  <a:moveTo>
                    <a:pt x="0" y="0"/>
                  </a:moveTo>
                  <a:lnTo>
                    <a:pt x="725959" y="0"/>
                  </a:lnTo>
                  <a:lnTo>
                    <a:pt x="725959" y="131992"/>
                  </a:lnTo>
                  <a:lnTo>
                    <a:pt x="0" y="13199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2" id="32"/>
            <p:cNvSpPr/>
            <p:nvPr/>
          </p:nvSpPr>
          <p:spPr>
            <a:xfrm flipH="false" flipV="false" rot="-67961">
              <a:off x="834924" y="743979"/>
              <a:ext cx="286944" cy="286944"/>
            </a:xfrm>
            <a:custGeom>
              <a:avLst/>
              <a:gdLst/>
              <a:ahLst/>
              <a:cxnLst/>
              <a:rect r="r" b="b" t="t" l="l"/>
              <a:pathLst>
                <a:path h="286944" w="286944">
                  <a:moveTo>
                    <a:pt x="0" y="0"/>
                  </a:moveTo>
                  <a:lnTo>
                    <a:pt x="286944" y="0"/>
                  </a:lnTo>
                  <a:lnTo>
                    <a:pt x="286944" y="286944"/>
                  </a:lnTo>
                  <a:lnTo>
                    <a:pt x="0" y="28694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3" id="33"/>
            <p:cNvSpPr/>
            <p:nvPr/>
          </p:nvSpPr>
          <p:spPr>
            <a:xfrm flipH="false" flipV="false" rot="-67961">
              <a:off x="1448805" y="731842"/>
              <a:ext cx="286944" cy="286944"/>
            </a:xfrm>
            <a:custGeom>
              <a:avLst/>
              <a:gdLst/>
              <a:ahLst/>
              <a:cxnLst/>
              <a:rect r="r" b="b" t="t" l="l"/>
              <a:pathLst>
                <a:path h="286944" w="286944">
                  <a:moveTo>
                    <a:pt x="0" y="0"/>
                  </a:moveTo>
                  <a:lnTo>
                    <a:pt x="286944" y="0"/>
                  </a:lnTo>
                  <a:lnTo>
                    <a:pt x="286944" y="286944"/>
                  </a:lnTo>
                  <a:lnTo>
                    <a:pt x="0" y="28694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4" id="34"/>
            <p:cNvSpPr/>
            <p:nvPr/>
          </p:nvSpPr>
          <p:spPr>
            <a:xfrm flipH="false" flipV="false" rot="-67961">
              <a:off x="2104681" y="718874"/>
              <a:ext cx="286944" cy="286944"/>
            </a:xfrm>
            <a:custGeom>
              <a:avLst/>
              <a:gdLst/>
              <a:ahLst/>
              <a:cxnLst/>
              <a:rect r="r" b="b" t="t" l="l"/>
              <a:pathLst>
                <a:path h="286944" w="286944">
                  <a:moveTo>
                    <a:pt x="0" y="0"/>
                  </a:moveTo>
                  <a:lnTo>
                    <a:pt x="286945" y="0"/>
                  </a:lnTo>
                  <a:lnTo>
                    <a:pt x="286945" y="286944"/>
                  </a:lnTo>
                  <a:lnTo>
                    <a:pt x="0" y="28694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5" id="35"/>
            <p:cNvSpPr/>
            <p:nvPr/>
          </p:nvSpPr>
          <p:spPr>
            <a:xfrm flipH="false" flipV="false" rot="-67961">
              <a:off x="2547617" y="1116199"/>
              <a:ext cx="189981" cy="217121"/>
            </a:xfrm>
            <a:custGeom>
              <a:avLst/>
              <a:gdLst/>
              <a:ahLst/>
              <a:cxnLst/>
              <a:rect r="r" b="b" t="t" l="l"/>
              <a:pathLst>
                <a:path h="217121" w="189981">
                  <a:moveTo>
                    <a:pt x="0" y="0"/>
                  </a:moveTo>
                  <a:lnTo>
                    <a:pt x="189980" y="0"/>
                  </a:lnTo>
                  <a:lnTo>
                    <a:pt x="189980" y="217121"/>
                  </a:lnTo>
                  <a:lnTo>
                    <a:pt x="0" y="21712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6" id="36"/>
            <p:cNvSpPr/>
            <p:nvPr/>
          </p:nvSpPr>
          <p:spPr>
            <a:xfrm flipH="false" flipV="false" rot="5332561">
              <a:off x="477416" y="-430419"/>
              <a:ext cx="1961173" cy="2878089"/>
            </a:xfrm>
            <a:custGeom>
              <a:avLst/>
              <a:gdLst/>
              <a:ahLst/>
              <a:cxnLst/>
              <a:rect r="r" b="b" t="t" l="l"/>
              <a:pathLst>
                <a:path h="2878089" w="1961173">
                  <a:moveTo>
                    <a:pt x="0" y="0"/>
                  </a:moveTo>
                  <a:lnTo>
                    <a:pt x="1961173" y="0"/>
                  </a:lnTo>
                  <a:lnTo>
                    <a:pt x="1961173" y="2878090"/>
                  </a:lnTo>
                  <a:lnTo>
                    <a:pt x="0" y="2878090"/>
                  </a:lnTo>
                  <a:lnTo>
                    <a:pt x="0" y="0"/>
                  </a:lnTo>
                  <a:close/>
                </a:path>
              </a:pathLst>
            </a:custGeom>
            <a:blipFill>
              <a:blip r:embed="rId25"/>
              <a:stretch>
                <a:fillRect l="-1699" t="0" r="-2080" b="0"/>
              </a:stretch>
            </a:blipFill>
          </p:spPr>
        </p:sp>
        <p:sp>
          <p:nvSpPr>
            <p:cNvPr name="Freeform 37" id="37"/>
            <p:cNvSpPr/>
            <p:nvPr/>
          </p:nvSpPr>
          <p:spPr>
            <a:xfrm flipH="false" flipV="false" rot="-67961">
              <a:off x="1054790" y="1039558"/>
              <a:ext cx="398959" cy="434241"/>
            </a:xfrm>
            <a:custGeom>
              <a:avLst/>
              <a:gdLst/>
              <a:ahLst/>
              <a:cxnLst/>
              <a:rect r="r" b="b" t="t" l="l"/>
              <a:pathLst>
                <a:path h="434241" w="398959">
                  <a:moveTo>
                    <a:pt x="0" y="0"/>
                  </a:moveTo>
                  <a:lnTo>
                    <a:pt x="398960" y="0"/>
                  </a:lnTo>
                  <a:lnTo>
                    <a:pt x="398960" y="434242"/>
                  </a:lnTo>
                  <a:lnTo>
                    <a:pt x="0" y="434242"/>
                  </a:lnTo>
                  <a:lnTo>
                    <a:pt x="0" y="0"/>
                  </a:lnTo>
                  <a:close/>
                </a:path>
              </a:pathLst>
            </a:custGeom>
            <a:blipFill>
              <a:blip r:embed="rId18"/>
              <a:stretch>
                <a:fillRect l="0" t="0" r="0" b="0"/>
              </a:stretch>
            </a:blipFill>
          </p:spPr>
        </p:sp>
      </p:grpSp>
      <p:sp>
        <p:nvSpPr>
          <p:cNvPr name="Freeform 38" id="38"/>
          <p:cNvSpPr/>
          <p:nvPr/>
        </p:nvSpPr>
        <p:spPr>
          <a:xfrm flipH="false" flipV="false" rot="0">
            <a:off x="-1527931" y="6819032"/>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39" id="39"/>
          <p:cNvSpPr txBox="true"/>
          <p:nvPr/>
        </p:nvSpPr>
        <p:spPr>
          <a:xfrm rot="0">
            <a:off x="1199723" y="1243965"/>
            <a:ext cx="14123832"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One frosty day after school, Smartie invited his best friend Zo to his house. </a:t>
            </a:r>
          </a:p>
          <a:p>
            <a:pPr>
              <a:lnSpc>
                <a:spcPts val="5040"/>
              </a:lnSpc>
            </a:pPr>
          </a:p>
          <a:p>
            <a:pPr>
              <a:lnSpc>
                <a:spcPts val="5040"/>
              </a:lnSpc>
            </a:pPr>
            <a:r>
              <a:rPr lang="en-US" sz="3600">
                <a:solidFill>
                  <a:srgbClr val="000000"/>
                </a:solidFill>
                <a:latin typeface="Mark Pro 2"/>
              </a:rPr>
              <a:t>When they got home, Smartie asked Mummy Penguin if they were allowed to play on his tablet together. Mummy Penguin helped Smartie and Zo get online, and they were off!</a:t>
            </a:r>
          </a:p>
        </p:txBody>
      </p:sp>
      <p:sp>
        <p:nvSpPr>
          <p:cNvPr name="Freeform 40" id="40"/>
          <p:cNvSpPr/>
          <p:nvPr/>
        </p:nvSpPr>
        <p:spPr>
          <a:xfrm flipH="true" flipV="false" rot="0">
            <a:off x="4150650" y="6311258"/>
            <a:ext cx="2560880" cy="3531475"/>
          </a:xfrm>
          <a:custGeom>
            <a:avLst/>
            <a:gdLst/>
            <a:ahLst/>
            <a:cxnLst/>
            <a:rect r="r" b="b" t="t" l="l"/>
            <a:pathLst>
              <a:path h="3531475" w="2560880">
                <a:moveTo>
                  <a:pt x="2560880" y="0"/>
                </a:moveTo>
                <a:lnTo>
                  <a:pt x="0" y="0"/>
                </a:lnTo>
                <a:lnTo>
                  <a:pt x="0" y="3531476"/>
                </a:lnTo>
                <a:lnTo>
                  <a:pt x="2560880" y="3531476"/>
                </a:lnTo>
                <a:lnTo>
                  <a:pt x="2560880" y="0"/>
                </a:lnTo>
                <a:close/>
              </a:path>
            </a:pathLst>
          </a:custGeom>
          <a:blipFill>
            <a:blip r:embed="rId28"/>
            <a:stretch>
              <a:fillRect l="0" t="0" r="0" b="0"/>
            </a:stretch>
          </a:blipFill>
        </p:spPr>
      </p:sp>
      <p:sp>
        <p:nvSpPr>
          <p:cNvPr name="Freeform 41" id="41"/>
          <p:cNvSpPr/>
          <p:nvPr/>
        </p:nvSpPr>
        <p:spPr>
          <a:xfrm flipH="false" flipV="false" rot="2840289">
            <a:off x="4428320" y="8831047"/>
            <a:ext cx="400304" cy="183792"/>
          </a:xfrm>
          <a:custGeom>
            <a:avLst/>
            <a:gdLst/>
            <a:ahLst/>
            <a:cxnLst/>
            <a:rect r="r" b="b" t="t" l="l"/>
            <a:pathLst>
              <a:path h="183792" w="400304">
                <a:moveTo>
                  <a:pt x="0" y="0"/>
                </a:moveTo>
                <a:lnTo>
                  <a:pt x="400304" y="0"/>
                </a:lnTo>
                <a:lnTo>
                  <a:pt x="400304" y="183792"/>
                </a:lnTo>
                <a:lnTo>
                  <a:pt x="0" y="183792"/>
                </a:lnTo>
                <a:lnTo>
                  <a:pt x="0" y="0"/>
                </a:lnTo>
                <a:close/>
              </a:path>
            </a:pathLst>
          </a:custGeom>
          <a:blipFill>
            <a:blip r:embed="rId29">
              <a:extLst>
                <a:ext uri="{96DAC541-7B7A-43D3-8B79-37D633B846F1}">
                  <asvg:svgBlip xmlns:asvg="http://schemas.microsoft.com/office/drawing/2016/SVG/main" r:embed="rId30"/>
                </a:ext>
              </a:extLst>
            </a:blip>
            <a:stretch>
              <a:fillRect l="-39659" t="0" r="0" b="0"/>
            </a:stretch>
          </a:blipFill>
        </p:spPr>
      </p:sp>
      <p:sp>
        <p:nvSpPr>
          <p:cNvPr name="Freeform 42" id="42"/>
          <p:cNvSpPr/>
          <p:nvPr/>
        </p:nvSpPr>
        <p:spPr>
          <a:xfrm flipH="false" flipV="false" rot="9410544">
            <a:off x="4914071" y="7745646"/>
            <a:ext cx="324680" cy="485503"/>
          </a:xfrm>
          <a:custGeom>
            <a:avLst/>
            <a:gdLst/>
            <a:ahLst/>
            <a:cxnLst/>
            <a:rect r="r" b="b" t="t" l="l"/>
            <a:pathLst>
              <a:path h="485503" w="324680">
                <a:moveTo>
                  <a:pt x="0" y="0"/>
                </a:moveTo>
                <a:lnTo>
                  <a:pt x="324680" y="0"/>
                </a:lnTo>
                <a:lnTo>
                  <a:pt x="324680" y="485503"/>
                </a:lnTo>
                <a:lnTo>
                  <a:pt x="0" y="485503"/>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162804" y="7186504"/>
            <a:ext cx="2034301" cy="2781257"/>
          </a:xfrm>
          <a:custGeom>
            <a:avLst/>
            <a:gdLst/>
            <a:ahLst/>
            <a:cxnLst/>
            <a:rect r="r" b="b" t="t" l="l"/>
            <a:pathLst>
              <a:path h="2781257" w="2034301">
                <a:moveTo>
                  <a:pt x="2034301" y="0"/>
                </a:moveTo>
                <a:lnTo>
                  <a:pt x="0" y="0"/>
                </a:lnTo>
                <a:lnTo>
                  <a:pt x="0" y="2781256"/>
                </a:lnTo>
                <a:lnTo>
                  <a:pt x="2034301" y="2781256"/>
                </a:lnTo>
                <a:lnTo>
                  <a:pt x="2034301"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666597" y="3417668"/>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81436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117661" y="1250376"/>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1984837" y="1577931"/>
            <a:ext cx="7630398" cy="8302789"/>
            <a:chOff x="0" y="0"/>
            <a:chExt cx="10173864" cy="11070385"/>
          </a:xfrm>
        </p:grpSpPr>
        <p:sp>
          <p:nvSpPr>
            <p:cNvPr name="Freeform 21" id="21"/>
            <p:cNvSpPr/>
            <p:nvPr/>
          </p:nvSpPr>
          <p:spPr>
            <a:xfrm flipH="false" flipV="false" rot="0">
              <a:off x="1620126" y="7934872"/>
              <a:ext cx="6398390" cy="2495372"/>
            </a:xfrm>
            <a:custGeom>
              <a:avLst/>
              <a:gdLst/>
              <a:ahLst/>
              <a:cxnLst/>
              <a:rect r="r" b="b" t="t" l="l"/>
              <a:pathLst>
                <a:path h="2495372" w="6398390">
                  <a:moveTo>
                    <a:pt x="0" y="0"/>
                  </a:moveTo>
                  <a:lnTo>
                    <a:pt x="6398390" y="0"/>
                  </a:lnTo>
                  <a:lnTo>
                    <a:pt x="6398390" y="2495372"/>
                  </a:lnTo>
                  <a:lnTo>
                    <a:pt x="0" y="24953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775473" y="2739127"/>
              <a:ext cx="6398390" cy="2495372"/>
            </a:xfrm>
            <a:custGeom>
              <a:avLst/>
              <a:gdLst/>
              <a:ahLst/>
              <a:cxnLst/>
              <a:rect r="r" b="b" t="t" l="l"/>
              <a:pathLst>
                <a:path h="2495372" w="6398390">
                  <a:moveTo>
                    <a:pt x="0" y="0"/>
                  </a:moveTo>
                  <a:lnTo>
                    <a:pt x="6398391" y="0"/>
                  </a:lnTo>
                  <a:lnTo>
                    <a:pt x="6398391" y="2495372"/>
                  </a:lnTo>
                  <a:lnTo>
                    <a:pt x="0" y="249537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1004242" y="1671712"/>
              <a:ext cx="9755484" cy="7086137"/>
            </a:xfrm>
            <a:custGeom>
              <a:avLst/>
              <a:gdLst/>
              <a:ahLst/>
              <a:cxnLst/>
              <a:rect r="r" b="b" t="t" l="l"/>
              <a:pathLst>
                <a:path h="7086137" w="9755484">
                  <a:moveTo>
                    <a:pt x="0" y="0"/>
                  </a:moveTo>
                  <a:lnTo>
                    <a:pt x="9755484" y="0"/>
                  </a:lnTo>
                  <a:lnTo>
                    <a:pt x="9755484" y="7086137"/>
                  </a:lnTo>
                  <a:lnTo>
                    <a:pt x="0" y="7086137"/>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7020" y="89072"/>
              <a:ext cx="7702690" cy="10892240"/>
            </a:xfrm>
            <a:custGeom>
              <a:avLst/>
              <a:gdLst/>
              <a:ahLst/>
              <a:cxnLst/>
              <a:rect r="r" b="b" t="t" l="l"/>
              <a:pathLst>
                <a:path h="10892240" w="7702690">
                  <a:moveTo>
                    <a:pt x="0" y="0"/>
                  </a:moveTo>
                  <a:lnTo>
                    <a:pt x="7702690" y="0"/>
                  </a:lnTo>
                  <a:lnTo>
                    <a:pt x="7702690" y="10892241"/>
                  </a:lnTo>
                  <a:lnTo>
                    <a:pt x="0" y="10892241"/>
                  </a:lnTo>
                  <a:lnTo>
                    <a:pt x="0" y="0"/>
                  </a:lnTo>
                  <a:close/>
                </a:path>
              </a:pathLst>
            </a:custGeom>
            <a:blipFill>
              <a:blip r:embed="rId18"/>
              <a:stretch>
                <a:fillRect l="0" t="0" r="0" b="0"/>
              </a:stretch>
            </a:blipFill>
          </p:spPr>
        </p:sp>
        <p:sp>
          <p:nvSpPr>
            <p:cNvPr name="Freeform 25" id="25"/>
            <p:cNvSpPr/>
            <p:nvPr/>
          </p:nvSpPr>
          <p:spPr>
            <a:xfrm flipH="false" flipV="false" rot="-77622">
              <a:off x="902297" y="8004081"/>
              <a:ext cx="6152137" cy="1891782"/>
            </a:xfrm>
            <a:custGeom>
              <a:avLst/>
              <a:gdLst/>
              <a:ahLst/>
              <a:cxnLst/>
              <a:rect r="r" b="b" t="t" l="l"/>
              <a:pathLst>
                <a:path h="1891782" w="6152137">
                  <a:moveTo>
                    <a:pt x="0" y="0"/>
                  </a:moveTo>
                  <a:lnTo>
                    <a:pt x="6152137" y="0"/>
                  </a:lnTo>
                  <a:lnTo>
                    <a:pt x="6152137" y="1891782"/>
                  </a:lnTo>
                  <a:lnTo>
                    <a:pt x="0" y="189178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64966" y="657241"/>
              <a:ext cx="5819116" cy="7053696"/>
            </a:xfrm>
            <a:prstGeom prst="rect">
              <a:avLst/>
            </a:prstGeom>
          </p:spPr>
          <p:txBody>
            <a:bodyPr anchor="t" rtlCol="false" tIns="0" lIns="0" bIns="0" rIns="0">
              <a:spAutoFit/>
            </a:bodyPr>
            <a:lstStyle/>
            <a:p>
              <a:pPr algn="ctr">
                <a:lnSpc>
                  <a:spcPts val="5233"/>
                </a:lnSpc>
                <a:spcBef>
                  <a:spcPct val="0"/>
                </a:spcBef>
              </a:pPr>
              <a:r>
                <a:rPr lang="en-US" sz="3738">
                  <a:solidFill>
                    <a:srgbClr val="000000"/>
                  </a:solidFill>
                  <a:latin typeface="Mark Pro 1"/>
                </a:rPr>
                <a:t>Before you </a:t>
              </a:r>
              <a:r>
                <a:rPr lang="en-US" sz="3738">
                  <a:solidFill>
                    <a:srgbClr val="264FF5"/>
                  </a:solidFill>
                  <a:latin typeface="Mark Pro 1"/>
                </a:rPr>
                <a:t>tap</a:t>
              </a:r>
              <a:r>
                <a:rPr lang="en-US" sz="3738">
                  <a:solidFill>
                    <a:srgbClr val="000000"/>
                  </a:solidFill>
                  <a:latin typeface="Mark Pro 1"/>
                </a:rPr>
                <a:t> and click…</a:t>
              </a:r>
            </a:p>
            <a:p>
              <a:pPr algn="ctr">
                <a:lnSpc>
                  <a:spcPts val="5233"/>
                </a:lnSpc>
                <a:spcBef>
                  <a:spcPct val="0"/>
                </a:spcBef>
              </a:pPr>
            </a:p>
            <a:p>
              <a:pPr algn="ctr">
                <a:lnSpc>
                  <a:spcPts val="5233"/>
                </a:lnSpc>
                <a:spcBef>
                  <a:spcPct val="0"/>
                </a:spcBef>
              </a:pPr>
              <a:r>
                <a:rPr lang="en-US" sz="3738">
                  <a:solidFill>
                    <a:srgbClr val="000000"/>
                  </a:solidFill>
                  <a:latin typeface="Mark Pro 1"/>
                </a:rPr>
                <a:t>You need to </a:t>
              </a:r>
              <a:r>
                <a:rPr lang="en-US" sz="3738">
                  <a:solidFill>
                    <a:srgbClr val="FF3131"/>
                  </a:solidFill>
                  <a:latin typeface="Mark Pro 1"/>
                </a:rPr>
                <a:t>stop</a:t>
              </a:r>
              <a:r>
                <a:rPr lang="en-US" sz="3738">
                  <a:solidFill>
                    <a:srgbClr val="000000"/>
                  </a:solidFill>
                  <a:latin typeface="Mark Pro 1"/>
                </a:rPr>
                <a:t> and think…</a:t>
              </a:r>
            </a:p>
            <a:p>
              <a:pPr algn="ctr">
                <a:lnSpc>
                  <a:spcPts val="5233"/>
                </a:lnSpc>
                <a:spcBef>
                  <a:spcPct val="0"/>
                </a:spcBef>
              </a:pPr>
            </a:p>
            <a:p>
              <a:pPr algn="ctr">
                <a:lnSpc>
                  <a:spcPts val="5233"/>
                </a:lnSpc>
                <a:spcBef>
                  <a:spcPct val="0"/>
                </a:spcBef>
              </a:pPr>
              <a:r>
                <a:rPr lang="en-US" sz="3738">
                  <a:solidFill>
                    <a:srgbClr val="000000"/>
                  </a:solidFill>
                  <a:latin typeface="Mark Pro 1"/>
                </a:rPr>
                <a:t>And </a:t>
              </a:r>
              <a:r>
                <a:rPr lang="en-US" sz="3738">
                  <a:solidFill>
                    <a:srgbClr val="36C01A"/>
                  </a:solidFill>
                  <a:latin typeface="Mark Pro 1"/>
                </a:rPr>
                <a:t>TELL</a:t>
              </a:r>
              <a:r>
                <a:rPr lang="en-US" sz="3738">
                  <a:solidFill>
                    <a:srgbClr val="000000"/>
                  </a:solidFill>
                  <a:latin typeface="Mark Pro 1"/>
                </a:rPr>
                <a:t> someone!</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746128" y="1018483"/>
            <a:ext cx="12034574" cy="56667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shouted Smartie. “I was playing on my tablet, and I started to feel unwell. My head hurts and I feel sick.”</a:t>
            </a:r>
          </a:p>
          <a:p>
            <a:pPr>
              <a:lnSpc>
                <a:spcPts val="5040"/>
              </a:lnSpc>
            </a:pPr>
          </a:p>
          <a:p>
            <a:pPr>
              <a:lnSpc>
                <a:spcPts val="5040"/>
              </a:lnSpc>
            </a:pPr>
            <a:r>
              <a:rPr lang="en-US" sz="3600">
                <a:solidFill>
                  <a:srgbClr val="000000"/>
                </a:solidFill>
                <a:latin typeface="Mark Pro 2"/>
              </a:rPr>
              <a:t>“Oh, Smartie,” said Mummy Penguin. “I’m sorry you’re not feeling very well, you did the right thing by coming to tell me.”</a:t>
            </a:r>
          </a:p>
          <a:p>
            <a:pPr>
              <a:lnSpc>
                <a:spcPts val="4480"/>
              </a:lnSpc>
            </a:pPr>
          </a:p>
          <a:p>
            <a:pPr>
              <a:lnSpc>
                <a:spcPts val="4480"/>
              </a:lnSpc>
              <a:spcBef>
                <a:spcPct val="0"/>
              </a:spcBef>
            </a:pPr>
          </a:p>
        </p:txBody>
      </p:sp>
      <p:sp>
        <p:nvSpPr>
          <p:cNvPr name="Freeform 3" id="3"/>
          <p:cNvSpPr/>
          <p:nvPr/>
        </p:nvSpPr>
        <p:spPr>
          <a:xfrm flipH="false" flipV="false" rot="0">
            <a:off x="13511957" y="1262433"/>
            <a:ext cx="3747343" cy="3325767"/>
          </a:xfrm>
          <a:custGeom>
            <a:avLst/>
            <a:gdLst/>
            <a:ahLst/>
            <a:cxnLst/>
            <a:rect r="r" b="b" t="t" l="l"/>
            <a:pathLst>
              <a:path h="3325767" w="3747343">
                <a:moveTo>
                  <a:pt x="0" y="0"/>
                </a:moveTo>
                <a:lnTo>
                  <a:pt x="3747343" y="0"/>
                </a:lnTo>
                <a:lnTo>
                  <a:pt x="3747343" y="3325767"/>
                </a:lnTo>
                <a:lnTo>
                  <a:pt x="0" y="33257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211581"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699959"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723254"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3699959"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4723254"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755674" y="2485062"/>
            <a:ext cx="1107558" cy="440254"/>
          </a:xfrm>
          <a:custGeom>
            <a:avLst/>
            <a:gdLst/>
            <a:ahLst/>
            <a:cxnLst/>
            <a:rect r="r" b="b" t="t" l="l"/>
            <a:pathLst>
              <a:path h="440254" w="1107558">
                <a:moveTo>
                  <a:pt x="0" y="0"/>
                </a:moveTo>
                <a:lnTo>
                  <a:pt x="1107558" y="0"/>
                </a:lnTo>
                <a:lnTo>
                  <a:pt x="1107558" y="440254"/>
                </a:lnTo>
                <a:lnTo>
                  <a:pt x="0" y="4402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4158205" y="2485062"/>
            <a:ext cx="2938007" cy="1909704"/>
          </a:xfrm>
          <a:custGeom>
            <a:avLst/>
            <a:gdLst/>
            <a:ahLst/>
            <a:cxnLst/>
            <a:rect r="r" b="b" t="t" l="l"/>
            <a:pathLst>
              <a:path h="1909704" w="2938007">
                <a:moveTo>
                  <a:pt x="0" y="0"/>
                </a:moveTo>
                <a:lnTo>
                  <a:pt x="2938006" y="0"/>
                </a:lnTo>
                <a:lnTo>
                  <a:pt x="2938006" y="1909704"/>
                </a:lnTo>
                <a:lnTo>
                  <a:pt x="0" y="19097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3702114" y="4288533"/>
            <a:ext cx="1184324" cy="106233"/>
          </a:xfrm>
          <a:custGeom>
            <a:avLst/>
            <a:gdLst/>
            <a:ahLst/>
            <a:cxnLst/>
            <a:rect r="r" b="b" t="t" l="l"/>
            <a:pathLst>
              <a:path h="106233" w="1184324">
                <a:moveTo>
                  <a:pt x="0" y="0"/>
                </a:moveTo>
                <a:lnTo>
                  <a:pt x="1184324" y="0"/>
                </a:lnTo>
                <a:lnTo>
                  <a:pt x="1184324" y="106233"/>
                </a:lnTo>
                <a:lnTo>
                  <a:pt x="0" y="106233"/>
                </a:lnTo>
                <a:lnTo>
                  <a:pt x="0" y="0"/>
                </a:lnTo>
                <a:close/>
              </a:path>
            </a:pathLst>
          </a:custGeom>
          <a:blipFill>
            <a:blip r:embed="rId12">
              <a:extLst>
                <a:ext uri="{96DAC541-7B7A-43D3-8B79-37D633B846F1}">
                  <asvg:svgBlip xmlns:asvg="http://schemas.microsoft.com/office/drawing/2016/SVG/main" r:embed="rId13"/>
                </a:ext>
              </a:extLst>
            </a:blip>
            <a:stretch>
              <a:fillRect l="0" t="0" r="-7621" b="-1899665"/>
            </a:stretch>
          </a:blipFill>
        </p:spPr>
      </p:sp>
      <p:sp>
        <p:nvSpPr>
          <p:cNvPr name="Freeform 12" id="12"/>
          <p:cNvSpPr/>
          <p:nvPr/>
        </p:nvSpPr>
        <p:spPr>
          <a:xfrm flipH="true" flipV="false" rot="0">
            <a:off x="14294276" y="3726920"/>
            <a:ext cx="455684" cy="623002"/>
          </a:xfrm>
          <a:custGeom>
            <a:avLst/>
            <a:gdLst/>
            <a:ahLst/>
            <a:cxnLst/>
            <a:rect r="r" b="b" t="t" l="l"/>
            <a:pathLst>
              <a:path h="623002" w="455684">
                <a:moveTo>
                  <a:pt x="455684" y="0"/>
                </a:moveTo>
                <a:lnTo>
                  <a:pt x="0" y="0"/>
                </a:lnTo>
                <a:lnTo>
                  <a:pt x="0" y="623002"/>
                </a:lnTo>
                <a:lnTo>
                  <a:pt x="455684" y="623002"/>
                </a:lnTo>
                <a:lnTo>
                  <a:pt x="455684" y="0"/>
                </a:lnTo>
                <a:close/>
              </a:path>
            </a:pathLst>
          </a:custGeom>
          <a:blipFill>
            <a:blip r:embed="rId14"/>
            <a:stretch>
              <a:fillRect l="-551" t="-1977" r="-551" b="0"/>
            </a:stretch>
          </a:blipFill>
        </p:spPr>
      </p:sp>
      <p:sp>
        <p:nvSpPr>
          <p:cNvPr name="Freeform 13" id="13"/>
          <p:cNvSpPr/>
          <p:nvPr/>
        </p:nvSpPr>
        <p:spPr>
          <a:xfrm flipH="true" flipV="false" rot="0">
            <a:off x="14723254" y="3439914"/>
            <a:ext cx="507265" cy="990489"/>
          </a:xfrm>
          <a:custGeom>
            <a:avLst/>
            <a:gdLst/>
            <a:ahLst/>
            <a:cxnLst/>
            <a:rect r="r" b="b" t="t" l="l"/>
            <a:pathLst>
              <a:path h="990489" w="507265">
                <a:moveTo>
                  <a:pt x="507265" y="0"/>
                </a:moveTo>
                <a:lnTo>
                  <a:pt x="0" y="0"/>
                </a:lnTo>
                <a:lnTo>
                  <a:pt x="0" y="990489"/>
                </a:lnTo>
                <a:lnTo>
                  <a:pt x="507265" y="990489"/>
                </a:lnTo>
                <a:lnTo>
                  <a:pt x="507265" y="0"/>
                </a:lnTo>
                <a:close/>
              </a:path>
            </a:pathLst>
          </a:custGeom>
          <a:blipFill>
            <a:blip r:embed="rId15"/>
            <a:stretch>
              <a:fillRect l="0" t="0" r="0" b="0"/>
            </a:stretch>
          </a:blipFill>
        </p:spPr>
      </p:sp>
      <p:sp>
        <p:nvSpPr>
          <p:cNvPr name="Freeform 14" id="14"/>
          <p:cNvSpPr/>
          <p:nvPr/>
        </p:nvSpPr>
        <p:spPr>
          <a:xfrm flipH="false" flipV="false" rot="0">
            <a:off x="13900486" y="3503829"/>
            <a:ext cx="485560" cy="948108"/>
          </a:xfrm>
          <a:custGeom>
            <a:avLst/>
            <a:gdLst/>
            <a:ahLst/>
            <a:cxnLst/>
            <a:rect r="r" b="b" t="t" l="l"/>
            <a:pathLst>
              <a:path h="948108" w="485560">
                <a:moveTo>
                  <a:pt x="0" y="0"/>
                </a:moveTo>
                <a:lnTo>
                  <a:pt x="485561" y="0"/>
                </a:lnTo>
                <a:lnTo>
                  <a:pt x="485561" y="948108"/>
                </a:lnTo>
                <a:lnTo>
                  <a:pt x="0" y="948108"/>
                </a:lnTo>
                <a:lnTo>
                  <a:pt x="0" y="0"/>
                </a:lnTo>
                <a:close/>
              </a:path>
            </a:pathLst>
          </a:custGeom>
          <a:blipFill>
            <a:blip r:embed="rId15"/>
            <a:stretch>
              <a:fillRect l="0" t="0" r="0" b="0"/>
            </a:stretch>
          </a:blipFill>
        </p:spPr>
      </p:sp>
      <p:sp>
        <p:nvSpPr>
          <p:cNvPr name="Freeform 15" id="1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6"/>
            <a:stretch>
              <a:fillRect l="0" t="0" r="0" b="0"/>
            </a:stretch>
          </a:blipFill>
        </p:spPr>
      </p:sp>
      <p:sp>
        <p:nvSpPr>
          <p:cNvPr name="Freeform 16" id="16"/>
          <p:cNvSpPr/>
          <p:nvPr/>
        </p:nvSpPr>
        <p:spPr>
          <a:xfrm flipH="true" flipV="false" rot="-1085218">
            <a:off x="6702561" y="5264797"/>
            <a:ext cx="4100158" cy="2845917"/>
          </a:xfrm>
          <a:custGeom>
            <a:avLst/>
            <a:gdLst/>
            <a:ahLst/>
            <a:cxnLst/>
            <a:rect r="r" b="b" t="t" l="l"/>
            <a:pathLst>
              <a:path h="2845917" w="4100158">
                <a:moveTo>
                  <a:pt x="4100158" y="0"/>
                </a:moveTo>
                <a:lnTo>
                  <a:pt x="0" y="0"/>
                </a:lnTo>
                <a:lnTo>
                  <a:pt x="0" y="2845918"/>
                </a:lnTo>
                <a:lnTo>
                  <a:pt x="4100158" y="2845918"/>
                </a:lnTo>
                <a:lnTo>
                  <a:pt x="4100158"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7" id="17"/>
          <p:cNvSpPr txBox="true"/>
          <p:nvPr/>
        </p:nvSpPr>
        <p:spPr>
          <a:xfrm rot="0">
            <a:off x="6802081" y="5646356"/>
            <a:ext cx="3901118" cy="1863725"/>
          </a:xfrm>
          <a:prstGeom prst="rect">
            <a:avLst/>
          </a:prstGeom>
        </p:spPr>
        <p:txBody>
          <a:bodyPr anchor="t" rtlCol="false" tIns="0" lIns="0" bIns="0" rIns="0">
            <a:spAutoFit/>
          </a:bodyPr>
          <a:lstStyle/>
          <a:p>
            <a:pPr algn="ctr">
              <a:lnSpc>
                <a:spcPts val="6999"/>
              </a:lnSpc>
              <a:spcBef>
                <a:spcPct val="0"/>
              </a:spcBef>
            </a:pPr>
            <a:r>
              <a:rPr lang="en-US" sz="4999">
                <a:solidFill>
                  <a:srgbClr val="000000"/>
                </a:solidFill>
                <a:latin typeface="Mark Pro 1"/>
              </a:rPr>
              <a:t>My head hurts</a:t>
            </a:r>
          </a:p>
        </p:txBody>
      </p:sp>
      <p:sp>
        <p:nvSpPr>
          <p:cNvPr name="Freeform 18" id="18"/>
          <p:cNvSpPr/>
          <p:nvPr/>
        </p:nvSpPr>
        <p:spPr>
          <a:xfrm flipH="false" flipV="false" rot="0">
            <a:off x="12504788" y="6292114"/>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9">
              <a:alphaModFix amt="43000"/>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true" flipV="false" rot="0">
            <a:off x="11403201" y="4907561"/>
            <a:ext cx="2755004" cy="5379439"/>
          </a:xfrm>
          <a:custGeom>
            <a:avLst/>
            <a:gdLst/>
            <a:ahLst/>
            <a:cxnLst/>
            <a:rect r="r" b="b" t="t" l="l"/>
            <a:pathLst>
              <a:path h="5379439" w="2755004">
                <a:moveTo>
                  <a:pt x="2755004" y="0"/>
                </a:moveTo>
                <a:lnTo>
                  <a:pt x="0" y="0"/>
                </a:lnTo>
                <a:lnTo>
                  <a:pt x="0" y="5379439"/>
                </a:lnTo>
                <a:lnTo>
                  <a:pt x="2755004" y="5379439"/>
                </a:lnTo>
                <a:lnTo>
                  <a:pt x="2755004" y="0"/>
                </a:lnTo>
                <a:close/>
              </a:path>
            </a:pathLst>
          </a:custGeom>
          <a:blipFill>
            <a:blip r:embed="rId15"/>
            <a:stretch>
              <a:fillRect l="0" t="0" r="0" b="0"/>
            </a:stretch>
          </a:blipFill>
        </p:spPr>
      </p:sp>
      <p:sp>
        <p:nvSpPr>
          <p:cNvPr name="Freeform 20" id="20"/>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19">
              <a:alphaModFix amt="43000"/>
              <a:extLst>
                <a:ext uri="{96DAC541-7B7A-43D3-8B79-37D633B846F1}">
                  <asvg:svgBlip xmlns:asvg="http://schemas.microsoft.com/office/drawing/2016/SVG/main" r:embed="rId20"/>
                </a:ext>
              </a:extLst>
            </a:blip>
            <a:stretch>
              <a:fillRect l="0" t="0" r="0" b="0"/>
            </a:stretch>
          </a:blipFill>
        </p:spPr>
      </p:sp>
      <p:sp>
        <p:nvSpPr>
          <p:cNvPr name="Freeform 21" id="21"/>
          <p:cNvSpPr/>
          <p:nvPr/>
        </p:nvSpPr>
        <p:spPr>
          <a:xfrm flipH="false" flipV="false" rot="0">
            <a:off x="-1313247" y="569419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19">
              <a:alphaModFix amt="43000"/>
              <a:extLst>
                <a:ext uri="{96DAC541-7B7A-43D3-8B79-37D633B846F1}">
                  <asvg:svgBlip xmlns:asvg="http://schemas.microsoft.com/office/drawing/2016/SVG/main" r:embed="rId20"/>
                </a:ext>
              </a:extLst>
            </a:blip>
            <a:stretch>
              <a:fillRect l="0" t="0" r="0" b="0"/>
            </a:stretch>
          </a:blipFill>
        </p:spPr>
      </p:sp>
      <p:sp>
        <p:nvSpPr>
          <p:cNvPr name="Freeform 22" id="22"/>
          <p:cNvSpPr/>
          <p:nvPr/>
        </p:nvSpPr>
        <p:spPr>
          <a:xfrm flipH="false" flipV="false" rot="0">
            <a:off x="1046586"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19">
              <a:alphaModFix amt="43000"/>
              <a:extLst>
                <a:ext uri="{96DAC541-7B7A-43D3-8B79-37D633B846F1}">
                  <asvg:svgBlip xmlns:asvg="http://schemas.microsoft.com/office/drawing/2016/SVG/main" r:embed="rId20"/>
                </a:ext>
              </a:extLst>
            </a:blip>
            <a:stretch>
              <a:fillRect l="0" t="0" r="0" b="0"/>
            </a:stretch>
          </a:blipFill>
        </p:spPr>
      </p:sp>
      <p:sp>
        <p:nvSpPr>
          <p:cNvPr name="Freeform 23" id="23"/>
          <p:cNvSpPr/>
          <p:nvPr/>
        </p:nvSpPr>
        <p:spPr>
          <a:xfrm flipH="false" flipV="false" rot="-1942441">
            <a:off x="14037568" y="3509842"/>
            <a:ext cx="159776" cy="91871"/>
          </a:xfrm>
          <a:custGeom>
            <a:avLst/>
            <a:gdLst/>
            <a:ahLst/>
            <a:cxnLst/>
            <a:rect r="r" b="b" t="t" l="l"/>
            <a:pathLst>
              <a:path h="91871" w="159776">
                <a:moveTo>
                  <a:pt x="0" y="0"/>
                </a:moveTo>
                <a:lnTo>
                  <a:pt x="159776" y="0"/>
                </a:lnTo>
                <a:lnTo>
                  <a:pt x="159776" y="91871"/>
                </a:lnTo>
                <a:lnTo>
                  <a:pt x="0" y="9187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4" id="24"/>
          <p:cNvSpPr/>
          <p:nvPr/>
        </p:nvSpPr>
        <p:spPr>
          <a:xfrm flipH="false" flipV="false" rot="3609575">
            <a:off x="15054918" y="4015346"/>
            <a:ext cx="54777" cy="94853"/>
          </a:xfrm>
          <a:custGeom>
            <a:avLst/>
            <a:gdLst/>
            <a:ahLst/>
            <a:cxnLst/>
            <a:rect r="r" b="b" t="t" l="l"/>
            <a:pathLst>
              <a:path h="94853" w="54777">
                <a:moveTo>
                  <a:pt x="0" y="0"/>
                </a:moveTo>
                <a:lnTo>
                  <a:pt x="54778" y="0"/>
                </a:lnTo>
                <a:lnTo>
                  <a:pt x="54778" y="94853"/>
                </a:lnTo>
                <a:lnTo>
                  <a:pt x="0" y="9485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5" id="25"/>
          <p:cNvSpPr/>
          <p:nvPr/>
        </p:nvSpPr>
        <p:spPr>
          <a:xfrm flipH="false" flipV="false" rot="1370887">
            <a:off x="12464087" y="5016215"/>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6" id="26"/>
          <p:cNvSpPr/>
          <p:nvPr/>
        </p:nvSpPr>
        <p:spPr>
          <a:xfrm flipH="true" flipV="false" rot="0">
            <a:off x="5081246" y="7078872"/>
            <a:ext cx="2111126" cy="2916461"/>
          </a:xfrm>
          <a:custGeom>
            <a:avLst/>
            <a:gdLst/>
            <a:ahLst/>
            <a:cxnLst/>
            <a:rect r="r" b="b" t="t" l="l"/>
            <a:pathLst>
              <a:path h="2916461" w="2111126">
                <a:moveTo>
                  <a:pt x="2111126" y="0"/>
                </a:moveTo>
                <a:lnTo>
                  <a:pt x="0" y="0"/>
                </a:lnTo>
                <a:lnTo>
                  <a:pt x="0" y="2916461"/>
                </a:lnTo>
                <a:lnTo>
                  <a:pt x="2111126" y="2916461"/>
                </a:lnTo>
                <a:lnTo>
                  <a:pt x="2111126" y="0"/>
                </a:lnTo>
                <a:close/>
              </a:path>
            </a:pathLst>
          </a:custGeom>
          <a:blipFill>
            <a:blip r:embed="rId25"/>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TextBox 2" id="2"/>
          <p:cNvSpPr txBox="true"/>
          <p:nvPr/>
        </p:nvSpPr>
        <p:spPr>
          <a:xfrm rot="0">
            <a:off x="718667" y="1409184"/>
            <a:ext cx="12793290" cy="326136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“Sometimes, when we are online for a long time our bodies start to tell us that it is time for a break. This could be an ache on your body somewhere, feeling sick, tired or hungry, or even feeling grumpy. These are all signs that it is time to come away from the screen.”</a:t>
            </a:r>
          </a:p>
        </p:txBody>
      </p:sp>
      <p:sp>
        <p:nvSpPr>
          <p:cNvPr name="Freeform 3" id="3"/>
          <p:cNvSpPr/>
          <p:nvPr/>
        </p:nvSpPr>
        <p:spPr>
          <a:xfrm flipH="false" flipV="false" rot="0">
            <a:off x="13511957" y="1262433"/>
            <a:ext cx="3747343" cy="3325767"/>
          </a:xfrm>
          <a:custGeom>
            <a:avLst/>
            <a:gdLst/>
            <a:ahLst/>
            <a:cxnLst/>
            <a:rect r="r" b="b" t="t" l="l"/>
            <a:pathLst>
              <a:path h="3325767" w="3747343">
                <a:moveTo>
                  <a:pt x="0" y="0"/>
                </a:moveTo>
                <a:lnTo>
                  <a:pt x="3747343" y="0"/>
                </a:lnTo>
                <a:lnTo>
                  <a:pt x="3747343" y="3325767"/>
                </a:lnTo>
                <a:lnTo>
                  <a:pt x="0" y="33257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211581"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699959"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723254"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3699959"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4723254"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755674" y="2485062"/>
            <a:ext cx="1107558" cy="440254"/>
          </a:xfrm>
          <a:custGeom>
            <a:avLst/>
            <a:gdLst/>
            <a:ahLst/>
            <a:cxnLst/>
            <a:rect r="r" b="b" t="t" l="l"/>
            <a:pathLst>
              <a:path h="440254" w="1107558">
                <a:moveTo>
                  <a:pt x="0" y="0"/>
                </a:moveTo>
                <a:lnTo>
                  <a:pt x="1107558" y="0"/>
                </a:lnTo>
                <a:lnTo>
                  <a:pt x="1107558" y="440254"/>
                </a:lnTo>
                <a:lnTo>
                  <a:pt x="0" y="4402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4158205" y="2485062"/>
            <a:ext cx="2938007" cy="1909704"/>
          </a:xfrm>
          <a:custGeom>
            <a:avLst/>
            <a:gdLst/>
            <a:ahLst/>
            <a:cxnLst/>
            <a:rect r="r" b="b" t="t" l="l"/>
            <a:pathLst>
              <a:path h="1909704" w="2938007">
                <a:moveTo>
                  <a:pt x="0" y="0"/>
                </a:moveTo>
                <a:lnTo>
                  <a:pt x="2938006" y="0"/>
                </a:lnTo>
                <a:lnTo>
                  <a:pt x="2938006" y="1909704"/>
                </a:lnTo>
                <a:lnTo>
                  <a:pt x="0" y="19097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3702114" y="4288533"/>
            <a:ext cx="1184324" cy="106233"/>
          </a:xfrm>
          <a:custGeom>
            <a:avLst/>
            <a:gdLst/>
            <a:ahLst/>
            <a:cxnLst/>
            <a:rect r="r" b="b" t="t" l="l"/>
            <a:pathLst>
              <a:path h="106233" w="1184324">
                <a:moveTo>
                  <a:pt x="0" y="0"/>
                </a:moveTo>
                <a:lnTo>
                  <a:pt x="1184324" y="0"/>
                </a:lnTo>
                <a:lnTo>
                  <a:pt x="1184324" y="106233"/>
                </a:lnTo>
                <a:lnTo>
                  <a:pt x="0" y="106233"/>
                </a:lnTo>
                <a:lnTo>
                  <a:pt x="0" y="0"/>
                </a:lnTo>
                <a:close/>
              </a:path>
            </a:pathLst>
          </a:custGeom>
          <a:blipFill>
            <a:blip r:embed="rId12">
              <a:extLst>
                <a:ext uri="{96DAC541-7B7A-43D3-8B79-37D633B846F1}">
                  <asvg:svgBlip xmlns:asvg="http://schemas.microsoft.com/office/drawing/2016/SVG/main" r:embed="rId13"/>
                </a:ext>
              </a:extLst>
            </a:blip>
            <a:stretch>
              <a:fillRect l="0" t="0" r="-7621" b="-1899665"/>
            </a:stretch>
          </a:blipFill>
        </p:spPr>
      </p:sp>
      <p:sp>
        <p:nvSpPr>
          <p:cNvPr name="Freeform 12" id="12"/>
          <p:cNvSpPr/>
          <p:nvPr/>
        </p:nvSpPr>
        <p:spPr>
          <a:xfrm flipH="true" flipV="false" rot="0">
            <a:off x="14294276" y="3726920"/>
            <a:ext cx="455684" cy="623002"/>
          </a:xfrm>
          <a:custGeom>
            <a:avLst/>
            <a:gdLst/>
            <a:ahLst/>
            <a:cxnLst/>
            <a:rect r="r" b="b" t="t" l="l"/>
            <a:pathLst>
              <a:path h="623002" w="455684">
                <a:moveTo>
                  <a:pt x="455684" y="0"/>
                </a:moveTo>
                <a:lnTo>
                  <a:pt x="0" y="0"/>
                </a:lnTo>
                <a:lnTo>
                  <a:pt x="0" y="623002"/>
                </a:lnTo>
                <a:lnTo>
                  <a:pt x="455684" y="623002"/>
                </a:lnTo>
                <a:lnTo>
                  <a:pt x="455684" y="0"/>
                </a:lnTo>
                <a:close/>
              </a:path>
            </a:pathLst>
          </a:custGeom>
          <a:blipFill>
            <a:blip r:embed="rId14"/>
            <a:stretch>
              <a:fillRect l="-551" t="-1977" r="-551" b="0"/>
            </a:stretch>
          </a:blipFill>
        </p:spPr>
      </p:sp>
      <p:sp>
        <p:nvSpPr>
          <p:cNvPr name="Freeform 13" id="13"/>
          <p:cNvSpPr/>
          <p:nvPr/>
        </p:nvSpPr>
        <p:spPr>
          <a:xfrm flipH="true" flipV="false" rot="0">
            <a:off x="14723254" y="3439914"/>
            <a:ext cx="507265" cy="990489"/>
          </a:xfrm>
          <a:custGeom>
            <a:avLst/>
            <a:gdLst/>
            <a:ahLst/>
            <a:cxnLst/>
            <a:rect r="r" b="b" t="t" l="l"/>
            <a:pathLst>
              <a:path h="990489" w="507265">
                <a:moveTo>
                  <a:pt x="507265" y="0"/>
                </a:moveTo>
                <a:lnTo>
                  <a:pt x="0" y="0"/>
                </a:lnTo>
                <a:lnTo>
                  <a:pt x="0" y="990489"/>
                </a:lnTo>
                <a:lnTo>
                  <a:pt x="507265" y="990489"/>
                </a:lnTo>
                <a:lnTo>
                  <a:pt x="507265" y="0"/>
                </a:lnTo>
                <a:close/>
              </a:path>
            </a:pathLst>
          </a:custGeom>
          <a:blipFill>
            <a:blip r:embed="rId15"/>
            <a:stretch>
              <a:fillRect l="0" t="0" r="0" b="0"/>
            </a:stretch>
          </a:blipFill>
        </p:spPr>
      </p:sp>
      <p:sp>
        <p:nvSpPr>
          <p:cNvPr name="Freeform 14" id="14"/>
          <p:cNvSpPr/>
          <p:nvPr/>
        </p:nvSpPr>
        <p:spPr>
          <a:xfrm flipH="false" flipV="false" rot="0">
            <a:off x="13900486" y="3503829"/>
            <a:ext cx="485560" cy="948108"/>
          </a:xfrm>
          <a:custGeom>
            <a:avLst/>
            <a:gdLst/>
            <a:ahLst/>
            <a:cxnLst/>
            <a:rect r="r" b="b" t="t" l="l"/>
            <a:pathLst>
              <a:path h="948108" w="485560">
                <a:moveTo>
                  <a:pt x="0" y="0"/>
                </a:moveTo>
                <a:lnTo>
                  <a:pt x="485561" y="0"/>
                </a:lnTo>
                <a:lnTo>
                  <a:pt x="485561" y="948108"/>
                </a:lnTo>
                <a:lnTo>
                  <a:pt x="0" y="948108"/>
                </a:lnTo>
                <a:lnTo>
                  <a:pt x="0" y="0"/>
                </a:lnTo>
                <a:close/>
              </a:path>
            </a:pathLst>
          </a:custGeom>
          <a:blipFill>
            <a:blip r:embed="rId15"/>
            <a:stretch>
              <a:fillRect l="0" t="0" r="0" b="0"/>
            </a:stretch>
          </a:blipFill>
        </p:spPr>
      </p:sp>
      <p:sp>
        <p:nvSpPr>
          <p:cNvPr name="Freeform 15" id="1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6"/>
            <a:stretch>
              <a:fillRect l="0" t="0" r="0" b="0"/>
            </a:stretch>
          </a:blipFill>
        </p:spPr>
      </p:sp>
      <p:sp>
        <p:nvSpPr>
          <p:cNvPr name="Freeform 16" id="16"/>
          <p:cNvSpPr/>
          <p:nvPr/>
        </p:nvSpPr>
        <p:spPr>
          <a:xfrm flipH="false" flipV="false" rot="0">
            <a:off x="12504788" y="658622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17" id="17"/>
          <p:cNvSpPr/>
          <p:nvPr/>
        </p:nvSpPr>
        <p:spPr>
          <a:xfrm flipH="true" flipV="false" rot="0">
            <a:off x="8110934" y="5143500"/>
            <a:ext cx="2755004" cy="5379439"/>
          </a:xfrm>
          <a:custGeom>
            <a:avLst/>
            <a:gdLst/>
            <a:ahLst/>
            <a:cxnLst/>
            <a:rect r="r" b="b" t="t" l="l"/>
            <a:pathLst>
              <a:path h="5379439" w="2755004">
                <a:moveTo>
                  <a:pt x="2755004" y="0"/>
                </a:moveTo>
                <a:lnTo>
                  <a:pt x="0" y="0"/>
                </a:lnTo>
                <a:lnTo>
                  <a:pt x="0" y="5379439"/>
                </a:lnTo>
                <a:lnTo>
                  <a:pt x="2755004" y="5379439"/>
                </a:lnTo>
                <a:lnTo>
                  <a:pt x="2755004" y="0"/>
                </a:lnTo>
                <a:close/>
              </a:path>
            </a:pathLst>
          </a:custGeom>
          <a:blipFill>
            <a:blip r:embed="rId15"/>
            <a:stretch>
              <a:fillRect l="0" t="0" r="0" b="0"/>
            </a:stretch>
          </a:blipFill>
        </p:spPr>
      </p:sp>
      <p:sp>
        <p:nvSpPr>
          <p:cNvPr name="Freeform 18" id="18"/>
          <p:cNvSpPr/>
          <p:nvPr/>
        </p:nvSpPr>
        <p:spPr>
          <a:xfrm flipH="false" flipV="false" rot="1370887">
            <a:off x="9189847" y="5252154"/>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true" flipV="false" rot="0">
            <a:off x="5737899" y="6523519"/>
            <a:ext cx="2373035" cy="3272437"/>
          </a:xfrm>
          <a:custGeom>
            <a:avLst/>
            <a:gdLst/>
            <a:ahLst/>
            <a:cxnLst/>
            <a:rect r="r" b="b" t="t" l="l"/>
            <a:pathLst>
              <a:path h="3272437" w="2373035">
                <a:moveTo>
                  <a:pt x="2373035" y="0"/>
                </a:moveTo>
                <a:lnTo>
                  <a:pt x="0" y="0"/>
                </a:lnTo>
                <a:lnTo>
                  <a:pt x="0" y="3272436"/>
                </a:lnTo>
                <a:lnTo>
                  <a:pt x="2373035" y="3272436"/>
                </a:lnTo>
                <a:lnTo>
                  <a:pt x="2373035" y="0"/>
                </a:lnTo>
                <a:close/>
              </a:path>
            </a:pathLst>
          </a:custGeom>
          <a:blipFill>
            <a:blip r:embed="rId14"/>
            <a:stretch>
              <a:fillRect l="0" t="0" r="0" b="0"/>
            </a:stretch>
          </a:blipFill>
        </p:spPr>
      </p:sp>
      <p:sp>
        <p:nvSpPr>
          <p:cNvPr name="Freeform 20" id="20"/>
          <p:cNvSpPr/>
          <p:nvPr/>
        </p:nvSpPr>
        <p:spPr>
          <a:xfrm flipH="false" flipV="false" rot="0">
            <a:off x="-312741"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21" id="21"/>
          <p:cNvSpPr/>
          <p:nvPr/>
        </p:nvSpPr>
        <p:spPr>
          <a:xfrm flipH="false" flipV="false" rot="0">
            <a:off x="6093604"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false" flipV="false" rot="3609575">
            <a:off x="15062046" y="4038351"/>
            <a:ext cx="54777" cy="94853"/>
          </a:xfrm>
          <a:custGeom>
            <a:avLst/>
            <a:gdLst/>
            <a:ahLst/>
            <a:cxnLst/>
            <a:rect r="r" b="b" t="t" l="l"/>
            <a:pathLst>
              <a:path h="94853" w="54777">
                <a:moveTo>
                  <a:pt x="0" y="0"/>
                </a:moveTo>
                <a:lnTo>
                  <a:pt x="54778" y="0"/>
                </a:lnTo>
                <a:lnTo>
                  <a:pt x="54778" y="94852"/>
                </a:lnTo>
                <a:lnTo>
                  <a:pt x="0" y="9485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3" id="23"/>
          <p:cNvSpPr/>
          <p:nvPr/>
        </p:nvSpPr>
        <p:spPr>
          <a:xfrm flipH="false" flipV="false" rot="-1942441">
            <a:off x="14037568" y="3509842"/>
            <a:ext cx="159776" cy="91871"/>
          </a:xfrm>
          <a:custGeom>
            <a:avLst/>
            <a:gdLst/>
            <a:ahLst/>
            <a:cxnLst/>
            <a:rect r="r" b="b" t="t" l="l"/>
            <a:pathLst>
              <a:path h="91871" w="159776">
                <a:moveTo>
                  <a:pt x="0" y="0"/>
                </a:moveTo>
                <a:lnTo>
                  <a:pt x="159776" y="0"/>
                </a:lnTo>
                <a:lnTo>
                  <a:pt x="159776" y="91871"/>
                </a:lnTo>
                <a:lnTo>
                  <a:pt x="0" y="9187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11289140" y="4670544"/>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5" id="25"/>
          <p:cNvSpPr/>
          <p:nvPr/>
        </p:nvSpPr>
        <p:spPr>
          <a:xfrm flipH="true" flipV="false" rot="0">
            <a:off x="1042765" y="5091868"/>
            <a:ext cx="4466534" cy="3621614"/>
          </a:xfrm>
          <a:custGeom>
            <a:avLst/>
            <a:gdLst/>
            <a:ahLst/>
            <a:cxnLst/>
            <a:rect r="r" b="b" t="t" l="l"/>
            <a:pathLst>
              <a:path h="3621614" w="4466534">
                <a:moveTo>
                  <a:pt x="4466534" y="0"/>
                </a:moveTo>
                <a:lnTo>
                  <a:pt x="0" y="0"/>
                </a:lnTo>
                <a:lnTo>
                  <a:pt x="0" y="3621615"/>
                </a:lnTo>
                <a:lnTo>
                  <a:pt x="4466534" y="3621615"/>
                </a:lnTo>
                <a:lnTo>
                  <a:pt x="4466534"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6" id="26"/>
          <p:cNvSpPr/>
          <p:nvPr/>
        </p:nvSpPr>
        <p:spPr>
          <a:xfrm flipH="false" flipV="false" rot="0">
            <a:off x="2078103" y="5840297"/>
            <a:ext cx="1093154" cy="683221"/>
          </a:xfrm>
          <a:custGeom>
            <a:avLst/>
            <a:gdLst/>
            <a:ahLst/>
            <a:cxnLst/>
            <a:rect r="r" b="b" t="t" l="l"/>
            <a:pathLst>
              <a:path h="683221" w="1093154">
                <a:moveTo>
                  <a:pt x="0" y="0"/>
                </a:moveTo>
                <a:lnTo>
                  <a:pt x="1093154" y="0"/>
                </a:lnTo>
                <a:lnTo>
                  <a:pt x="1093154" y="683222"/>
                </a:lnTo>
                <a:lnTo>
                  <a:pt x="0" y="683222"/>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7" id="27"/>
          <p:cNvSpPr/>
          <p:nvPr/>
        </p:nvSpPr>
        <p:spPr>
          <a:xfrm flipH="false" flipV="false" rot="0">
            <a:off x="3516927" y="6174495"/>
            <a:ext cx="1253316" cy="1198484"/>
          </a:xfrm>
          <a:custGeom>
            <a:avLst/>
            <a:gdLst/>
            <a:ahLst/>
            <a:cxnLst/>
            <a:rect r="r" b="b" t="t" l="l"/>
            <a:pathLst>
              <a:path h="1198484" w="1253316">
                <a:moveTo>
                  <a:pt x="0" y="0"/>
                </a:moveTo>
                <a:lnTo>
                  <a:pt x="1253317" y="0"/>
                </a:lnTo>
                <a:lnTo>
                  <a:pt x="1253317" y="1198483"/>
                </a:lnTo>
                <a:lnTo>
                  <a:pt x="0" y="1198483"/>
                </a:lnTo>
                <a:lnTo>
                  <a:pt x="0" y="0"/>
                </a:lnTo>
                <a:close/>
              </a:path>
            </a:pathLst>
          </a:custGeom>
          <a:blipFill>
            <a:blip r:embed="rId27"/>
            <a:stretch>
              <a:fillRect l="0" t="0" r="0" b="0"/>
            </a:stretch>
          </a:blipFill>
        </p:spPr>
      </p:sp>
      <p:sp>
        <p:nvSpPr>
          <p:cNvPr name="Freeform 28" id="28"/>
          <p:cNvSpPr/>
          <p:nvPr/>
        </p:nvSpPr>
        <p:spPr>
          <a:xfrm flipH="false" flipV="false" rot="0">
            <a:off x="12164977" y="5484998"/>
            <a:ext cx="1166308" cy="1288738"/>
          </a:xfrm>
          <a:custGeom>
            <a:avLst/>
            <a:gdLst/>
            <a:ahLst/>
            <a:cxnLst/>
            <a:rect r="r" b="b" t="t" l="l"/>
            <a:pathLst>
              <a:path h="1288738" w="1166308">
                <a:moveTo>
                  <a:pt x="0" y="0"/>
                </a:moveTo>
                <a:lnTo>
                  <a:pt x="1166308" y="0"/>
                </a:lnTo>
                <a:lnTo>
                  <a:pt x="1166308" y="1288739"/>
                </a:lnTo>
                <a:lnTo>
                  <a:pt x="0" y="1288739"/>
                </a:lnTo>
                <a:lnTo>
                  <a:pt x="0" y="0"/>
                </a:lnTo>
                <a:close/>
              </a:path>
            </a:pathLst>
          </a:custGeom>
          <a:blipFill>
            <a:blip r:embed="rId28"/>
            <a:stretch>
              <a:fillRect l="0" t="0" r="0" b="0"/>
            </a:stretch>
          </a:blipFill>
        </p:spPr>
      </p:sp>
      <p:sp>
        <p:nvSpPr>
          <p:cNvPr name="Freeform 29" id="29"/>
          <p:cNvSpPr/>
          <p:nvPr/>
        </p:nvSpPr>
        <p:spPr>
          <a:xfrm flipH="false" flipV="false" rot="0">
            <a:off x="2440945" y="6732341"/>
            <a:ext cx="1075983" cy="786759"/>
          </a:xfrm>
          <a:custGeom>
            <a:avLst/>
            <a:gdLst/>
            <a:ahLst/>
            <a:cxnLst/>
            <a:rect r="r" b="b" t="t" l="l"/>
            <a:pathLst>
              <a:path h="786759" w="1075983">
                <a:moveTo>
                  <a:pt x="0" y="0"/>
                </a:moveTo>
                <a:lnTo>
                  <a:pt x="1075982" y="0"/>
                </a:lnTo>
                <a:lnTo>
                  <a:pt x="1075982" y="786759"/>
                </a:lnTo>
                <a:lnTo>
                  <a:pt x="0" y="786759"/>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0" id="30"/>
          <p:cNvSpPr/>
          <p:nvPr/>
        </p:nvSpPr>
        <p:spPr>
          <a:xfrm flipH="false" flipV="false" rot="0">
            <a:off x="13202134" y="6429166"/>
            <a:ext cx="823476" cy="943812"/>
          </a:xfrm>
          <a:custGeom>
            <a:avLst/>
            <a:gdLst/>
            <a:ahLst/>
            <a:cxnLst/>
            <a:rect r="r" b="b" t="t" l="l"/>
            <a:pathLst>
              <a:path h="943812" w="823476">
                <a:moveTo>
                  <a:pt x="0" y="0"/>
                </a:moveTo>
                <a:lnTo>
                  <a:pt x="823476" y="0"/>
                </a:lnTo>
                <a:lnTo>
                  <a:pt x="823476" y="943812"/>
                </a:lnTo>
                <a:lnTo>
                  <a:pt x="0" y="94381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1" id="31"/>
          <p:cNvSpPr/>
          <p:nvPr/>
        </p:nvSpPr>
        <p:spPr>
          <a:xfrm flipH="false" flipV="false" rot="0">
            <a:off x="13753026" y="5484998"/>
            <a:ext cx="810358" cy="810358"/>
          </a:xfrm>
          <a:custGeom>
            <a:avLst/>
            <a:gdLst/>
            <a:ahLst/>
            <a:cxnLst/>
            <a:rect r="r" b="b" t="t" l="l"/>
            <a:pathLst>
              <a:path h="810358" w="810358">
                <a:moveTo>
                  <a:pt x="0" y="0"/>
                </a:moveTo>
                <a:lnTo>
                  <a:pt x="810358" y="0"/>
                </a:lnTo>
                <a:lnTo>
                  <a:pt x="810358" y="810358"/>
                </a:lnTo>
                <a:lnTo>
                  <a:pt x="0" y="81035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3511957" y="1262433"/>
            <a:ext cx="3747343" cy="3325767"/>
          </a:xfrm>
          <a:custGeom>
            <a:avLst/>
            <a:gdLst/>
            <a:ahLst/>
            <a:cxnLst/>
            <a:rect r="r" b="b" t="t" l="l"/>
            <a:pathLst>
              <a:path h="3325767" w="3747343">
                <a:moveTo>
                  <a:pt x="0" y="0"/>
                </a:moveTo>
                <a:lnTo>
                  <a:pt x="3747343" y="0"/>
                </a:lnTo>
                <a:lnTo>
                  <a:pt x="3747343" y="3325767"/>
                </a:lnTo>
                <a:lnTo>
                  <a:pt x="0" y="33257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11581" y="1087951"/>
            <a:ext cx="348095" cy="348963"/>
          </a:xfrm>
          <a:custGeom>
            <a:avLst/>
            <a:gdLst/>
            <a:ahLst/>
            <a:cxnLst/>
            <a:rect r="r" b="b" t="t" l="l"/>
            <a:pathLst>
              <a:path h="348963" w="348095">
                <a:moveTo>
                  <a:pt x="0" y="0"/>
                </a:moveTo>
                <a:lnTo>
                  <a:pt x="348095" y="0"/>
                </a:lnTo>
                <a:lnTo>
                  <a:pt x="348095" y="348963"/>
                </a:lnTo>
                <a:lnTo>
                  <a:pt x="0" y="3489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699959"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723254" y="2256546"/>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3699959"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723254" y="2612891"/>
            <a:ext cx="2372957" cy="1781875"/>
          </a:xfrm>
          <a:custGeom>
            <a:avLst/>
            <a:gdLst/>
            <a:ahLst/>
            <a:cxnLst/>
            <a:rect r="r" b="b" t="t" l="l"/>
            <a:pathLst>
              <a:path h="1781875" w="2372957">
                <a:moveTo>
                  <a:pt x="0" y="0"/>
                </a:moveTo>
                <a:lnTo>
                  <a:pt x="2372957" y="0"/>
                </a:lnTo>
                <a:lnTo>
                  <a:pt x="2372957" y="1781875"/>
                </a:lnTo>
                <a:lnTo>
                  <a:pt x="0" y="178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5755674" y="2485062"/>
            <a:ext cx="1107558" cy="440254"/>
          </a:xfrm>
          <a:custGeom>
            <a:avLst/>
            <a:gdLst/>
            <a:ahLst/>
            <a:cxnLst/>
            <a:rect r="r" b="b" t="t" l="l"/>
            <a:pathLst>
              <a:path h="440254" w="1107558">
                <a:moveTo>
                  <a:pt x="0" y="0"/>
                </a:moveTo>
                <a:lnTo>
                  <a:pt x="1107558" y="0"/>
                </a:lnTo>
                <a:lnTo>
                  <a:pt x="1107558" y="440254"/>
                </a:lnTo>
                <a:lnTo>
                  <a:pt x="0" y="4402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158205" y="2485062"/>
            <a:ext cx="2938007" cy="1909704"/>
          </a:xfrm>
          <a:custGeom>
            <a:avLst/>
            <a:gdLst/>
            <a:ahLst/>
            <a:cxnLst/>
            <a:rect r="r" b="b" t="t" l="l"/>
            <a:pathLst>
              <a:path h="1909704" w="2938007">
                <a:moveTo>
                  <a:pt x="0" y="0"/>
                </a:moveTo>
                <a:lnTo>
                  <a:pt x="2938006" y="0"/>
                </a:lnTo>
                <a:lnTo>
                  <a:pt x="2938006" y="1909704"/>
                </a:lnTo>
                <a:lnTo>
                  <a:pt x="0" y="19097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3702114" y="4288533"/>
            <a:ext cx="1184324" cy="106233"/>
          </a:xfrm>
          <a:custGeom>
            <a:avLst/>
            <a:gdLst/>
            <a:ahLst/>
            <a:cxnLst/>
            <a:rect r="r" b="b" t="t" l="l"/>
            <a:pathLst>
              <a:path h="106233" w="1184324">
                <a:moveTo>
                  <a:pt x="0" y="0"/>
                </a:moveTo>
                <a:lnTo>
                  <a:pt x="1184324" y="0"/>
                </a:lnTo>
                <a:lnTo>
                  <a:pt x="1184324" y="106233"/>
                </a:lnTo>
                <a:lnTo>
                  <a:pt x="0" y="106233"/>
                </a:lnTo>
                <a:lnTo>
                  <a:pt x="0" y="0"/>
                </a:lnTo>
                <a:close/>
              </a:path>
            </a:pathLst>
          </a:custGeom>
          <a:blipFill>
            <a:blip r:embed="rId12">
              <a:extLst>
                <a:ext uri="{96DAC541-7B7A-43D3-8B79-37D633B846F1}">
                  <asvg:svgBlip xmlns:asvg="http://schemas.microsoft.com/office/drawing/2016/SVG/main" r:embed="rId13"/>
                </a:ext>
              </a:extLst>
            </a:blip>
            <a:stretch>
              <a:fillRect l="0" t="0" r="-7621" b="-1899665"/>
            </a:stretch>
          </a:blipFill>
        </p:spPr>
      </p:sp>
      <p:sp>
        <p:nvSpPr>
          <p:cNvPr name="Freeform 11" id="11"/>
          <p:cNvSpPr/>
          <p:nvPr/>
        </p:nvSpPr>
        <p:spPr>
          <a:xfrm flipH="true" flipV="false" rot="0">
            <a:off x="14294276" y="3726920"/>
            <a:ext cx="455684" cy="623002"/>
          </a:xfrm>
          <a:custGeom>
            <a:avLst/>
            <a:gdLst/>
            <a:ahLst/>
            <a:cxnLst/>
            <a:rect r="r" b="b" t="t" l="l"/>
            <a:pathLst>
              <a:path h="623002" w="455684">
                <a:moveTo>
                  <a:pt x="455684" y="0"/>
                </a:moveTo>
                <a:lnTo>
                  <a:pt x="0" y="0"/>
                </a:lnTo>
                <a:lnTo>
                  <a:pt x="0" y="623002"/>
                </a:lnTo>
                <a:lnTo>
                  <a:pt x="455684" y="623002"/>
                </a:lnTo>
                <a:lnTo>
                  <a:pt x="455684" y="0"/>
                </a:lnTo>
                <a:close/>
              </a:path>
            </a:pathLst>
          </a:custGeom>
          <a:blipFill>
            <a:blip r:embed="rId14"/>
            <a:stretch>
              <a:fillRect l="-551" t="-1977" r="-551" b="0"/>
            </a:stretch>
          </a:blipFill>
        </p:spPr>
      </p:sp>
      <p:sp>
        <p:nvSpPr>
          <p:cNvPr name="Freeform 12" id="12"/>
          <p:cNvSpPr/>
          <p:nvPr/>
        </p:nvSpPr>
        <p:spPr>
          <a:xfrm flipH="true" flipV="false" rot="0">
            <a:off x="14723254" y="3439914"/>
            <a:ext cx="507265" cy="990489"/>
          </a:xfrm>
          <a:custGeom>
            <a:avLst/>
            <a:gdLst/>
            <a:ahLst/>
            <a:cxnLst/>
            <a:rect r="r" b="b" t="t" l="l"/>
            <a:pathLst>
              <a:path h="990489" w="507265">
                <a:moveTo>
                  <a:pt x="507265" y="0"/>
                </a:moveTo>
                <a:lnTo>
                  <a:pt x="0" y="0"/>
                </a:lnTo>
                <a:lnTo>
                  <a:pt x="0" y="990489"/>
                </a:lnTo>
                <a:lnTo>
                  <a:pt x="507265" y="990489"/>
                </a:lnTo>
                <a:lnTo>
                  <a:pt x="507265" y="0"/>
                </a:lnTo>
                <a:close/>
              </a:path>
            </a:pathLst>
          </a:custGeom>
          <a:blipFill>
            <a:blip r:embed="rId15"/>
            <a:stretch>
              <a:fillRect l="0" t="0" r="0" b="0"/>
            </a:stretch>
          </a:blipFill>
        </p:spPr>
      </p:sp>
      <p:sp>
        <p:nvSpPr>
          <p:cNvPr name="Freeform 13" id="13"/>
          <p:cNvSpPr/>
          <p:nvPr/>
        </p:nvSpPr>
        <p:spPr>
          <a:xfrm flipH="false" flipV="false" rot="0">
            <a:off x="13900486" y="3503829"/>
            <a:ext cx="485560" cy="948108"/>
          </a:xfrm>
          <a:custGeom>
            <a:avLst/>
            <a:gdLst/>
            <a:ahLst/>
            <a:cxnLst/>
            <a:rect r="r" b="b" t="t" l="l"/>
            <a:pathLst>
              <a:path h="948108" w="485560">
                <a:moveTo>
                  <a:pt x="0" y="0"/>
                </a:moveTo>
                <a:lnTo>
                  <a:pt x="485561" y="0"/>
                </a:lnTo>
                <a:lnTo>
                  <a:pt x="485561" y="948108"/>
                </a:lnTo>
                <a:lnTo>
                  <a:pt x="0" y="948108"/>
                </a:lnTo>
                <a:lnTo>
                  <a:pt x="0" y="0"/>
                </a:lnTo>
                <a:close/>
              </a:path>
            </a:pathLst>
          </a:custGeom>
          <a:blipFill>
            <a:blip r:embed="rId15"/>
            <a:stretch>
              <a:fillRect l="0" t="0" r="0" b="0"/>
            </a:stretch>
          </a:blipFill>
        </p:spPr>
      </p:sp>
      <p:sp>
        <p:nvSpPr>
          <p:cNvPr name="Freeform 14" id="14"/>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6"/>
            <a:stretch>
              <a:fillRect l="0" t="0" r="0" b="0"/>
            </a:stretch>
          </a:blipFill>
        </p:spPr>
      </p:sp>
      <p:sp>
        <p:nvSpPr>
          <p:cNvPr name="Freeform 15" id="15"/>
          <p:cNvSpPr/>
          <p:nvPr/>
        </p:nvSpPr>
        <p:spPr>
          <a:xfrm flipH="false" flipV="false" rot="0">
            <a:off x="12504788" y="658622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true" flipV="false" rot="0">
            <a:off x="10128264" y="4562083"/>
            <a:ext cx="2755004" cy="5379439"/>
          </a:xfrm>
          <a:custGeom>
            <a:avLst/>
            <a:gdLst/>
            <a:ahLst/>
            <a:cxnLst/>
            <a:rect r="r" b="b" t="t" l="l"/>
            <a:pathLst>
              <a:path h="5379439" w="2755004">
                <a:moveTo>
                  <a:pt x="2755004" y="0"/>
                </a:moveTo>
                <a:lnTo>
                  <a:pt x="0" y="0"/>
                </a:lnTo>
                <a:lnTo>
                  <a:pt x="0" y="5379439"/>
                </a:lnTo>
                <a:lnTo>
                  <a:pt x="2755004" y="5379439"/>
                </a:lnTo>
                <a:lnTo>
                  <a:pt x="2755004" y="0"/>
                </a:lnTo>
                <a:close/>
              </a:path>
            </a:pathLst>
          </a:custGeom>
          <a:blipFill>
            <a:blip r:embed="rId15"/>
            <a:stretch>
              <a:fillRect l="0" t="0" r="0" b="0"/>
            </a:stretch>
          </a:blipFill>
        </p:spPr>
      </p:sp>
      <p:sp>
        <p:nvSpPr>
          <p:cNvPr name="Freeform 17" id="17"/>
          <p:cNvSpPr/>
          <p:nvPr/>
        </p:nvSpPr>
        <p:spPr>
          <a:xfrm flipH="false" flipV="false" rot="1370887">
            <a:off x="11189150" y="4560591"/>
            <a:ext cx="633232" cy="364108"/>
          </a:xfrm>
          <a:custGeom>
            <a:avLst/>
            <a:gdLst/>
            <a:ahLst/>
            <a:cxnLst/>
            <a:rect r="r" b="b" t="t" l="l"/>
            <a:pathLst>
              <a:path h="364108" w="633232">
                <a:moveTo>
                  <a:pt x="0" y="0"/>
                </a:moveTo>
                <a:lnTo>
                  <a:pt x="633231" y="0"/>
                </a:lnTo>
                <a:lnTo>
                  <a:pt x="633231" y="364108"/>
                </a:lnTo>
                <a:lnTo>
                  <a:pt x="0" y="36410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8" id="18"/>
          <p:cNvSpPr/>
          <p:nvPr/>
        </p:nvSpPr>
        <p:spPr>
          <a:xfrm flipH="false" flipV="false" rot="0">
            <a:off x="3721919" y="666261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19" id="19"/>
          <p:cNvSpPr/>
          <p:nvPr/>
        </p:nvSpPr>
        <p:spPr>
          <a:xfrm flipH="true" flipV="false" rot="0">
            <a:off x="5299802" y="6227805"/>
            <a:ext cx="2373035" cy="3272437"/>
          </a:xfrm>
          <a:custGeom>
            <a:avLst/>
            <a:gdLst/>
            <a:ahLst/>
            <a:cxnLst/>
            <a:rect r="r" b="b" t="t" l="l"/>
            <a:pathLst>
              <a:path h="3272437" w="2373035">
                <a:moveTo>
                  <a:pt x="2373035" y="0"/>
                </a:moveTo>
                <a:lnTo>
                  <a:pt x="0" y="0"/>
                </a:lnTo>
                <a:lnTo>
                  <a:pt x="0" y="3272436"/>
                </a:lnTo>
                <a:lnTo>
                  <a:pt x="2373035" y="3272436"/>
                </a:lnTo>
                <a:lnTo>
                  <a:pt x="2373035" y="0"/>
                </a:lnTo>
                <a:close/>
              </a:path>
            </a:pathLst>
          </a:custGeom>
          <a:blipFill>
            <a:blip r:embed="rId14"/>
            <a:stretch>
              <a:fillRect l="0" t="0" r="0" b="0"/>
            </a:stretch>
          </a:blipFill>
        </p:spPr>
      </p:sp>
      <p:sp>
        <p:nvSpPr>
          <p:cNvPr name="Freeform 20" id="20"/>
          <p:cNvSpPr/>
          <p:nvPr/>
        </p:nvSpPr>
        <p:spPr>
          <a:xfrm flipH="false" flipV="false" rot="0">
            <a:off x="-312741" y="87134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21" id="21"/>
          <p:cNvSpPr/>
          <p:nvPr/>
        </p:nvSpPr>
        <p:spPr>
          <a:xfrm flipH="false" flipV="false" rot="0">
            <a:off x="6093604"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17">
              <a:alphaModFix amt="43000"/>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false" flipV="false" rot="3609575">
            <a:off x="15062046" y="4038351"/>
            <a:ext cx="54777" cy="94853"/>
          </a:xfrm>
          <a:custGeom>
            <a:avLst/>
            <a:gdLst/>
            <a:ahLst/>
            <a:cxnLst/>
            <a:rect r="r" b="b" t="t" l="l"/>
            <a:pathLst>
              <a:path h="94853" w="54777">
                <a:moveTo>
                  <a:pt x="0" y="0"/>
                </a:moveTo>
                <a:lnTo>
                  <a:pt x="54778" y="0"/>
                </a:lnTo>
                <a:lnTo>
                  <a:pt x="54778" y="94852"/>
                </a:lnTo>
                <a:lnTo>
                  <a:pt x="0" y="9485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3" id="23"/>
          <p:cNvSpPr/>
          <p:nvPr/>
        </p:nvSpPr>
        <p:spPr>
          <a:xfrm flipH="false" flipV="false" rot="-1942441">
            <a:off x="14037568" y="3509842"/>
            <a:ext cx="159776" cy="91871"/>
          </a:xfrm>
          <a:custGeom>
            <a:avLst/>
            <a:gdLst/>
            <a:ahLst/>
            <a:cxnLst/>
            <a:rect r="r" b="b" t="t" l="l"/>
            <a:pathLst>
              <a:path h="91871" w="159776">
                <a:moveTo>
                  <a:pt x="0" y="0"/>
                </a:moveTo>
                <a:lnTo>
                  <a:pt x="159776" y="0"/>
                </a:lnTo>
                <a:lnTo>
                  <a:pt x="159776" y="91871"/>
                </a:lnTo>
                <a:lnTo>
                  <a:pt x="0" y="9187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1028700" y="4949507"/>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23"/>
            <a:stretch>
              <a:fillRect l="0" t="0" r="0" b="0"/>
            </a:stretch>
          </a:blipFill>
        </p:spPr>
      </p:sp>
      <p:sp>
        <p:nvSpPr>
          <p:cNvPr name="Freeform 25" id="25"/>
          <p:cNvSpPr/>
          <p:nvPr/>
        </p:nvSpPr>
        <p:spPr>
          <a:xfrm flipH="false" flipV="false" rot="0">
            <a:off x="7548813" y="8121477"/>
            <a:ext cx="562121" cy="601199"/>
          </a:xfrm>
          <a:custGeom>
            <a:avLst/>
            <a:gdLst/>
            <a:ahLst/>
            <a:cxnLst/>
            <a:rect r="r" b="b" t="t" l="l"/>
            <a:pathLst>
              <a:path h="601199" w="562121">
                <a:moveTo>
                  <a:pt x="0" y="0"/>
                </a:moveTo>
                <a:lnTo>
                  <a:pt x="562121" y="0"/>
                </a:lnTo>
                <a:lnTo>
                  <a:pt x="562121" y="601198"/>
                </a:lnTo>
                <a:lnTo>
                  <a:pt x="0" y="60119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6" id="26"/>
          <p:cNvSpPr/>
          <p:nvPr/>
        </p:nvSpPr>
        <p:spPr>
          <a:xfrm flipH="false" flipV="false" rot="0">
            <a:off x="5739248" y="8713483"/>
            <a:ext cx="502542" cy="786759"/>
          </a:xfrm>
          <a:custGeom>
            <a:avLst/>
            <a:gdLst/>
            <a:ahLst/>
            <a:cxnLst/>
            <a:rect r="r" b="b" t="t" l="l"/>
            <a:pathLst>
              <a:path h="786759" w="502542">
                <a:moveTo>
                  <a:pt x="0" y="0"/>
                </a:moveTo>
                <a:lnTo>
                  <a:pt x="502542" y="0"/>
                </a:lnTo>
                <a:lnTo>
                  <a:pt x="502542" y="786758"/>
                </a:lnTo>
                <a:lnTo>
                  <a:pt x="0" y="78675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27" id="27"/>
          <p:cNvSpPr txBox="true"/>
          <p:nvPr/>
        </p:nvSpPr>
        <p:spPr>
          <a:xfrm rot="0">
            <a:off x="1028700" y="1568321"/>
            <a:ext cx="10915240" cy="255206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gave Smartie a big hug, a slice of toast, and a glass of water. After that, he felt a lot better. </a:t>
            </a:r>
          </a:p>
          <a:p>
            <a:pPr>
              <a:lnSpc>
                <a:spcPts val="4480"/>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AutoShape 3" id="3"/>
          <p:cNvSpPr/>
          <p:nvPr/>
        </p:nvSpPr>
        <p:spPr>
          <a:xfrm>
            <a:off x="162590" y="4012133"/>
            <a:ext cx="1828800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6158609" y="4054996"/>
            <a:ext cx="15293749" cy="10360282"/>
            <a:chOff x="0" y="0"/>
            <a:chExt cx="1049867" cy="711200"/>
          </a:xfrm>
        </p:grpSpPr>
        <p:sp>
          <p:nvSpPr>
            <p:cNvPr name="Freeform 5" id="5"/>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E00000"/>
            </a:solidFill>
          </p:spPr>
        </p:sp>
        <p:sp>
          <p:nvSpPr>
            <p:cNvPr name="TextBox 6" id="6"/>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a:off x="-1214725" y="4012133"/>
            <a:ext cx="10349865" cy="42862"/>
          </a:xfrm>
          <a:prstGeom prst="line">
            <a:avLst/>
          </a:prstGeom>
          <a:ln cap="flat" w="133350">
            <a:solidFill>
              <a:srgbClr val="C00000"/>
            </a:solidFill>
            <a:prstDash val="solid"/>
            <a:headEnd type="none" len="sm" w="sm"/>
            <a:tailEnd type="none" len="sm" w="sm"/>
          </a:ln>
        </p:spPr>
      </p:sp>
      <p:grpSp>
        <p:nvGrpSpPr>
          <p:cNvPr name="Group 8" id="8"/>
          <p:cNvGrpSpPr/>
          <p:nvPr/>
        </p:nvGrpSpPr>
        <p:grpSpPr>
          <a:xfrm rot="-10800000">
            <a:off x="1767874" y="4054996"/>
            <a:ext cx="14752252" cy="9780347"/>
            <a:chOff x="0" y="0"/>
            <a:chExt cx="1072743" cy="711200"/>
          </a:xfrm>
        </p:grpSpPr>
        <p:sp>
          <p:nvSpPr>
            <p:cNvPr name="Freeform 9" id="9"/>
            <p:cNvSpPr/>
            <p:nvPr/>
          </p:nvSpPr>
          <p:spPr>
            <a:xfrm flipH="false" flipV="false" rot="0">
              <a:off x="0" y="0"/>
              <a:ext cx="1072743" cy="711200"/>
            </a:xfrm>
            <a:custGeom>
              <a:avLst/>
              <a:gdLst/>
              <a:ahLst/>
              <a:cxnLst/>
              <a:rect r="r" b="b" t="t" l="l"/>
              <a:pathLst>
                <a:path h="711200" w="1072743">
                  <a:moveTo>
                    <a:pt x="536372" y="711200"/>
                  </a:moveTo>
                  <a:lnTo>
                    <a:pt x="1072743" y="0"/>
                  </a:lnTo>
                  <a:lnTo>
                    <a:pt x="0" y="0"/>
                  </a:lnTo>
                  <a:lnTo>
                    <a:pt x="536372" y="711200"/>
                  </a:lnTo>
                  <a:close/>
                </a:path>
              </a:pathLst>
            </a:custGeom>
            <a:solidFill>
              <a:srgbClr val="AE4AC6"/>
            </a:solidFill>
          </p:spPr>
        </p:sp>
        <p:sp>
          <p:nvSpPr>
            <p:cNvPr name="TextBox 10" id="10"/>
            <p:cNvSpPr txBox="true"/>
            <p:nvPr/>
          </p:nvSpPr>
          <p:spPr>
            <a:xfrm>
              <a:off x="167616" y="12700"/>
              <a:ext cx="737511" cy="3683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934775">
            <a:off x="5233127" y="911889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flipV="true">
            <a:off x="3181063" y="4054996"/>
            <a:ext cx="5954078" cy="8039100"/>
          </a:xfrm>
          <a:prstGeom prst="line">
            <a:avLst/>
          </a:prstGeom>
          <a:ln cap="flat" w="133350">
            <a:solidFill>
              <a:srgbClr val="9B38B2"/>
            </a:solidFill>
            <a:prstDash val="solid"/>
            <a:headEnd type="none" len="sm" w="sm"/>
            <a:tailEnd type="none" len="sm" w="sm"/>
          </a:ln>
        </p:spPr>
      </p:sp>
      <p:sp>
        <p:nvSpPr>
          <p:cNvPr name="Freeform 13" id="13"/>
          <p:cNvSpPr/>
          <p:nvPr/>
        </p:nvSpPr>
        <p:spPr>
          <a:xfrm flipH="false" flipV="false" rot="-1419586">
            <a:off x="10625310" y="714785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920047">
            <a:off x="12519079" y="8992687"/>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7600337">
            <a:off x="10210348" y="1912762"/>
            <a:ext cx="15293749" cy="10360282"/>
            <a:chOff x="0" y="0"/>
            <a:chExt cx="1049867" cy="711200"/>
          </a:xfrm>
        </p:grpSpPr>
        <p:sp>
          <p:nvSpPr>
            <p:cNvPr name="Freeform 16" id="16"/>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009900"/>
            </a:solidFill>
          </p:spPr>
        </p:sp>
        <p:sp>
          <p:nvSpPr>
            <p:cNvPr name="TextBox 17" id="17"/>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H="true" flipV="true">
            <a:off x="9144000" y="4054996"/>
            <a:ext cx="4558415" cy="6131681"/>
          </a:xfrm>
          <a:prstGeom prst="line">
            <a:avLst/>
          </a:prstGeom>
          <a:ln cap="flat" w="133350">
            <a:solidFill>
              <a:srgbClr val="008000"/>
            </a:solidFill>
            <a:prstDash val="solid"/>
            <a:headEnd type="none" len="sm" w="sm"/>
            <a:tailEnd type="none" len="sm" w="sm"/>
          </a:ln>
        </p:spPr>
      </p:sp>
      <p:sp>
        <p:nvSpPr>
          <p:cNvPr name="AutoShape 19" id="19"/>
          <p:cNvSpPr/>
          <p:nvPr/>
        </p:nvSpPr>
        <p:spPr>
          <a:xfrm flipH="true" flipV="true">
            <a:off x="9144000" y="4054996"/>
            <a:ext cx="9306590" cy="0"/>
          </a:xfrm>
          <a:prstGeom prst="line">
            <a:avLst/>
          </a:prstGeom>
          <a:ln cap="flat" w="133350">
            <a:solidFill>
              <a:srgbClr val="008000"/>
            </a:solidFill>
            <a:prstDash val="solid"/>
            <a:headEnd type="none" len="sm" w="sm"/>
            <a:tailEnd type="none" len="sm" w="sm"/>
          </a:ln>
        </p:spPr>
      </p:sp>
      <p:sp>
        <p:nvSpPr>
          <p:cNvPr name="AutoShape 20" id="20"/>
          <p:cNvSpPr/>
          <p:nvPr/>
        </p:nvSpPr>
        <p:spPr>
          <a:xfrm flipH="true" flipV="true">
            <a:off x="13702139" y="10224334"/>
            <a:ext cx="2809127" cy="3611008"/>
          </a:xfrm>
          <a:prstGeom prst="line">
            <a:avLst/>
          </a:prstGeom>
          <a:ln cap="flat" w="133350">
            <a:solidFill>
              <a:srgbClr val="008000"/>
            </a:solidFill>
            <a:prstDash val="solid"/>
            <a:headEnd type="none" len="sm" w="sm"/>
            <a:tailEnd type="none" len="sm" w="sm"/>
          </a:ln>
        </p:spPr>
      </p:sp>
      <p:sp>
        <p:nvSpPr>
          <p:cNvPr name="Freeform 21" id="21"/>
          <p:cNvSpPr/>
          <p:nvPr/>
        </p:nvSpPr>
        <p:spPr>
          <a:xfrm flipH="false" flipV="false" rot="1632026">
            <a:off x="397396" y="4130912"/>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62590" y="5906957"/>
            <a:ext cx="7577927" cy="1274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He stopped…  </a:t>
            </a:r>
          </a:p>
        </p:txBody>
      </p:sp>
      <p:sp>
        <p:nvSpPr>
          <p:cNvPr name="Freeform 23" id="23"/>
          <p:cNvSpPr/>
          <p:nvPr/>
        </p:nvSpPr>
        <p:spPr>
          <a:xfrm flipH="false" flipV="false" rot="-1089837">
            <a:off x="-309647" y="6298906"/>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632026">
            <a:off x="-245414" y="9063947"/>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432263">
            <a:off x="2130248" y="8880778"/>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597225">
            <a:off x="3119547" y="4804608"/>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141096">
            <a:off x="4212556" y="7910829"/>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1567034">
            <a:off x="5834813" y="5124575"/>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514953">
            <a:off x="4856877" y="3365510"/>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2467437">
            <a:off x="12230711" y="10543152"/>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1291792">
            <a:off x="8403659" y="4722171"/>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1004026">
            <a:off x="7485144" y="6620403"/>
            <a:ext cx="1323992" cy="944999"/>
          </a:xfrm>
          <a:custGeom>
            <a:avLst/>
            <a:gdLst/>
            <a:ahLst/>
            <a:cxnLst/>
            <a:rect r="r" b="b" t="t" l="l"/>
            <a:pathLst>
              <a:path h="944999" w="1323992">
                <a:moveTo>
                  <a:pt x="0" y="0"/>
                </a:moveTo>
                <a:lnTo>
                  <a:pt x="1323993" y="0"/>
                </a:lnTo>
                <a:lnTo>
                  <a:pt x="1323993"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true" flipV="false" rot="0">
            <a:off x="592716" y="7285405"/>
            <a:ext cx="2020417" cy="2827528"/>
          </a:xfrm>
          <a:custGeom>
            <a:avLst/>
            <a:gdLst/>
            <a:ahLst/>
            <a:cxnLst/>
            <a:rect r="r" b="b" t="t" l="l"/>
            <a:pathLst>
              <a:path h="2827528" w="2020417">
                <a:moveTo>
                  <a:pt x="2020417" y="0"/>
                </a:moveTo>
                <a:lnTo>
                  <a:pt x="0" y="0"/>
                </a:lnTo>
                <a:lnTo>
                  <a:pt x="0" y="2827528"/>
                </a:lnTo>
                <a:lnTo>
                  <a:pt x="2020417" y="2827528"/>
                </a:lnTo>
                <a:lnTo>
                  <a:pt x="2020417" y="0"/>
                </a:lnTo>
                <a:close/>
              </a:path>
            </a:pathLst>
          </a:custGeom>
          <a:blipFill>
            <a:blip r:embed="rId7"/>
            <a:stretch>
              <a:fillRect l="-742" t="0" r="-742" b="0"/>
            </a:stretch>
          </a:blipFill>
        </p:spPr>
      </p:sp>
      <p:sp>
        <p:nvSpPr>
          <p:cNvPr name="TextBox 34" id="34"/>
          <p:cNvSpPr txBox="true"/>
          <p:nvPr/>
        </p:nvSpPr>
        <p:spPr>
          <a:xfrm rot="0">
            <a:off x="10872664" y="4048562"/>
            <a:ext cx="7577927" cy="2417870"/>
          </a:xfrm>
          <a:prstGeom prst="rect">
            <a:avLst/>
          </a:prstGeom>
        </p:spPr>
        <p:txBody>
          <a:bodyPr anchor="t" rtlCol="false" tIns="0" lIns="0" bIns="0" rIns="0">
            <a:spAutoFit/>
          </a:bodyPr>
          <a:lstStyle/>
          <a:p>
            <a:pPr>
              <a:lnSpc>
                <a:spcPts val="9006"/>
              </a:lnSpc>
              <a:spcBef>
                <a:spcPct val="0"/>
              </a:spcBef>
            </a:pPr>
            <a:r>
              <a:rPr lang="en-US" sz="6433">
                <a:solidFill>
                  <a:srgbClr val="FFFFFF"/>
                </a:solidFill>
                <a:latin typeface="Mark Pro 1"/>
              </a:rPr>
              <a:t>and always asked an adult for help.</a:t>
            </a:r>
            <a:r>
              <a:rPr lang="en-US" sz="6433">
                <a:solidFill>
                  <a:srgbClr val="FFFFFF"/>
                </a:solidFill>
                <a:latin typeface="Mark Pro 1"/>
              </a:rPr>
              <a:t> </a:t>
            </a:r>
          </a:p>
        </p:txBody>
      </p:sp>
      <p:sp>
        <p:nvSpPr>
          <p:cNvPr name="Freeform 35" id="35"/>
          <p:cNvSpPr/>
          <p:nvPr/>
        </p:nvSpPr>
        <p:spPr>
          <a:xfrm flipH="false" flipV="false" rot="-2185899">
            <a:off x="17161021"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1657914">
            <a:off x="13609903"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486145" y="8848572"/>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2185899">
            <a:off x="14584241" y="1022736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987664">
            <a:off x="16424864" y="6863264"/>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2185899">
            <a:off x="14386691" y="6609370"/>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865675">
            <a:off x="12188503" y="6886809"/>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2185899">
            <a:off x="9712944" y="3847776"/>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2185899">
            <a:off x="17837208" y="3583582"/>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2185899">
            <a:off x="17775721" y="9668356"/>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2185899">
            <a:off x="18068233" y="6073501"/>
            <a:ext cx="1059208" cy="1059208"/>
          </a:xfrm>
          <a:custGeom>
            <a:avLst/>
            <a:gdLst/>
            <a:ahLst/>
            <a:cxnLst/>
            <a:rect r="r" b="b" t="t" l="l"/>
            <a:pathLst>
              <a:path h="1059208" w="1059208">
                <a:moveTo>
                  <a:pt x="0" y="0"/>
                </a:moveTo>
                <a:lnTo>
                  <a:pt x="1059208" y="0"/>
                </a:lnTo>
                <a:lnTo>
                  <a:pt x="1059208" y="1059208"/>
                </a:lnTo>
                <a:lnTo>
                  <a:pt x="0" y="1059208"/>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2813263">
            <a:off x="9098414" y="6057536"/>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51491"/>
            <a:ext cx="18320741" cy="3977900"/>
            <a:chOff x="0" y="0"/>
            <a:chExt cx="4825216" cy="1047677"/>
          </a:xfrm>
        </p:grpSpPr>
        <p:sp>
          <p:nvSpPr>
            <p:cNvPr name="Freeform 48" id="48"/>
            <p:cNvSpPr/>
            <p:nvPr/>
          </p:nvSpPr>
          <p:spPr>
            <a:xfrm flipH="false" flipV="false" rot="0">
              <a:off x="0" y="0"/>
              <a:ext cx="4825216" cy="1047677"/>
            </a:xfrm>
            <a:custGeom>
              <a:avLst/>
              <a:gdLst/>
              <a:ahLst/>
              <a:cxnLst/>
              <a:rect r="r" b="b" t="t" l="l"/>
              <a:pathLst>
                <a:path h="1047677" w="4825216">
                  <a:moveTo>
                    <a:pt x="0" y="0"/>
                  </a:moveTo>
                  <a:lnTo>
                    <a:pt x="4825216" y="0"/>
                  </a:lnTo>
                  <a:lnTo>
                    <a:pt x="4825216" y="1047677"/>
                  </a:lnTo>
                  <a:lnTo>
                    <a:pt x="0" y="1047677"/>
                  </a:lnTo>
                  <a:close/>
                </a:path>
              </a:pathLst>
            </a:custGeom>
            <a:solidFill>
              <a:srgbClr val="E9E9FF"/>
            </a:solidFill>
          </p:spPr>
        </p:sp>
        <p:sp>
          <p:nvSpPr>
            <p:cNvPr name="TextBox 49" id="49"/>
            <p:cNvSpPr txBox="true"/>
            <p:nvPr/>
          </p:nvSpPr>
          <p:spPr>
            <a:xfrm>
              <a:off x="0" y="-38100"/>
              <a:ext cx="4825216" cy="1085777"/>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5534360" y="7678058"/>
            <a:ext cx="7577927" cy="2417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thought about what to do…</a:t>
            </a:r>
            <a:r>
              <a:rPr lang="en-US" sz="6433">
                <a:solidFill>
                  <a:srgbClr val="FFFFFF"/>
                </a:solidFill>
                <a:latin typeface="Mark Pro 1"/>
              </a:rPr>
              <a:t> </a:t>
            </a:r>
          </a:p>
        </p:txBody>
      </p:sp>
      <p:sp>
        <p:nvSpPr>
          <p:cNvPr name="TextBox 51" id="51"/>
          <p:cNvSpPr txBox="true"/>
          <p:nvPr/>
        </p:nvSpPr>
        <p:spPr>
          <a:xfrm rot="0">
            <a:off x="1028700" y="1150671"/>
            <a:ext cx="16615854"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From that day on, Smartie always knew how to be safe when using his tablet and playing on the internet!  If anything happened that made him feel worried, upset, or confused, he didn’t try to fix things by himself.</a:t>
            </a:r>
          </a:p>
        </p:txBody>
      </p:sp>
      <p:sp>
        <p:nvSpPr>
          <p:cNvPr name="Freeform 52" id="52"/>
          <p:cNvSpPr/>
          <p:nvPr/>
        </p:nvSpPr>
        <p:spPr>
          <a:xfrm flipH="false" flipV="false" rot="0">
            <a:off x="15294809"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6775726" y="6855756"/>
            <a:ext cx="2009530" cy="2908142"/>
          </a:xfrm>
          <a:custGeom>
            <a:avLst/>
            <a:gdLst/>
            <a:ahLst/>
            <a:cxnLst/>
            <a:rect r="r" b="b" t="t" l="l"/>
            <a:pathLst>
              <a:path h="2908142" w="2009530">
                <a:moveTo>
                  <a:pt x="2009529" y="0"/>
                </a:moveTo>
                <a:lnTo>
                  <a:pt x="0" y="0"/>
                </a:lnTo>
                <a:lnTo>
                  <a:pt x="0" y="2908142"/>
                </a:lnTo>
                <a:lnTo>
                  <a:pt x="2009529" y="2908142"/>
                </a:lnTo>
                <a:lnTo>
                  <a:pt x="2009529" y="0"/>
                </a:lnTo>
                <a:close/>
              </a:path>
            </a:pathLst>
          </a:custGeom>
          <a:blipFill>
            <a:blip r:embed="rId4"/>
            <a:stretch>
              <a:fillRect l="-3509" t="-1977" r="-3509"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0" id="10"/>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761775" y="4977825"/>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8"/>
            <a:stretch>
              <a:fillRect l="0" t="0" r="0" b="0"/>
            </a:stretch>
          </a:blipFill>
        </p:spPr>
      </p:sp>
      <p:sp>
        <p:nvSpPr>
          <p:cNvPr name="Freeform 12" id="12"/>
          <p:cNvSpPr/>
          <p:nvPr/>
        </p:nvSpPr>
        <p:spPr>
          <a:xfrm flipH="true" flipV="false" rot="0">
            <a:off x="9330557" y="5612987"/>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8"/>
            <a:stretch>
              <a:fillRect l="0" t="0" r="0" b="0"/>
            </a:stretch>
          </a:blipFill>
        </p:spPr>
      </p:sp>
      <p:sp>
        <p:nvSpPr>
          <p:cNvPr name="Freeform 13" id="13"/>
          <p:cNvSpPr/>
          <p:nvPr/>
        </p:nvSpPr>
        <p:spPr>
          <a:xfrm flipH="false" flipV="false" rot="0">
            <a:off x="3643270" y="543976"/>
            <a:ext cx="7745402" cy="5692871"/>
          </a:xfrm>
          <a:custGeom>
            <a:avLst/>
            <a:gdLst/>
            <a:ahLst/>
            <a:cxnLst/>
            <a:rect r="r" b="b" t="t" l="l"/>
            <a:pathLst>
              <a:path h="5692871" w="7745402">
                <a:moveTo>
                  <a:pt x="0" y="0"/>
                </a:moveTo>
                <a:lnTo>
                  <a:pt x="7745403" y="0"/>
                </a:lnTo>
                <a:lnTo>
                  <a:pt x="7745403" y="5692870"/>
                </a:lnTo>
                <a:lnTo>
                  <a:pt x="0" y="56928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4781704" y="1280105"/>
            <a:ext cx="5997574" cy="3658561"/>
          </a:xfrm>
          <a:prstGeom prst="rect">
            <a:avLst/>
          </a:prstGeom>
        </p:spPr>
        <p:txBody>
          <a:bodyPr anchor="t" rtlCol="false" tIns="0" lIns="0" bIns="0" rIns="0">
            <a:spAutoFit/>
          </a:bodyPr>
          <a:lstStyle/>
          <a:p>
            <a:pPr algn="ctr">
              <a:lnSpc>
                <a:spcPts val="5662"/>
              </a:lnSpc>
              <a:spcBef>
                <a:spcPct val="0"/>
              </a:spcBef>
            </a:pPr>
            <a:r>
              <a:rPr lang="en-US" sz="4044">
                <a:solidFill>
                  <a:srgbClr val="000000"/>
                </a:solidFill>
                <a:latin typeface="Mark Pro 1"/>
              </a:rPr>
              <a:t>I am very lucky because I have Mummy and Daddy Penguin to help me! </a:t>
            </a:r>
          </a:p>
          <a:p>
            <a:pPr algn="ctr">
              <a:lnSpc>
                <a:spcPts val="5662"/>
              </a:lnSpc>
              <a:spcBef>
                <a:spcPct val="0"/>
              </a:spcBef>
            </a:pPr>
            <a:r>
              <a:rPr lang="en-US" sz="4044">
                <a:solidFill>
                  <a:srgbClr val="000000"/>
                </a:solidFill>
                <a:latin typeface="Mark Pro 1"/>
              </a:rPr>
              <a:t>But who can help you? </a:t>
            </a:r>
          </a:p>
        </p:txBody>
      </p:sp>
      <p:sp>
        <p:nvSpPr>
          <p:cNvPr name="TextBox 15" id="15"/>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6" id="16"/>
          <p:cNvSpPr/>
          <p:nvPr/>
        </p:nvSpPr>
        <p:spPr>
          <a:xfrm flipH="false" flipV="false" rot="5157209">
            <a:off x="3474405" y="8249710"/>
            <a:ext cx="271703" cy="470481"/>
          </a:xfrm>
          <a:custGeom>
            <a:avLst/>
            <a:gdLst/>
            <a:ahLst/>
            <a:cxnLst/>
            <a:rect r="r" b="b" t="t" l="l"/>
            <a:pathLst>
              <a:path h="470481" w="271703">
                <a:moveTo>
                  <a:pt x="0" y="0"/>
                </a:moveTo>
                <a:lnTo>
                  <a:pt x="271703" y="0"/>
                </a:lnTo>
                <a:lnTo>
                  <a:pt x="271703" y="470481"/>
                </a:lnTo>
                <a:lnTo>
                  <a:pt x="0" y="47048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1004723">
            <a:off x="102673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786084" y="7596258"/>
            <a:ext cx="1634349" cy="2234450"/>
          </a:xfrm>
          <a:custGeom>
            <a:avLst/>
            <a:gdLst/>
            <a:ahLst/>
            <a:cxnLst/>
            <a:rect r="r" b="b" t="t" l="l"/>
            <a:pathLst>
              <a:path h="2234450" w="1634349">
                <a:moveTo>
                  <a:pt x="1634349" y="0"/>
                </a:moveTo>
                <a:lnTo>
                  <a:pt x="0" y="0"/>
                </a:lnTo>
                <a:lnTo>
                  <a:pt x="0" y="2234450"/>
                </a:lnTo>
                <a:lnTo>
                  <a:pt x="1634349" y="2234450"/>
                </a:lnTo>
                <a:lnTo>
                  <a:pt x="1634349"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1774961" y="264130"/>
            <a:ext cx="5146603" cy="3572254"/>
          </a:xfrm>
          <a:custGeom>
            <a:avLst/>
            <a:gdLst/>
            <a:ahLst/>
            <a:cxnLst/>
            <a:rect r="r" b="b" t="t" l="l"/>
            <a:pathLst>
              <a:path h="3572254" w="5146603">
                <a:moveTo>
                  <a:pt x="5146603" y="0"/>
                </a:moveTo>
                <a:lnTo>
                  <a:pt x="0" y="0"/>
                </a:lnTo>
                <a:lnTo>
                  <a:pt x="0" y="3572254"/>
                </a:lnTo>
                <a:lnTo>
                  <a:pt x="5146603" y="3572254"/>
                </a:lnTo>
                <a:lnTo>
                  <a:pt x="51466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314977" y="998094"/>
            <a:ext cx="4218891" cy="2078108"/>
          </a:xfrm>
          <a:prstGeom prst="rect">
            <a:avLst/>
          </a:prstGeom>
        </p:spPr>
        <p:txBody>
          <a:bodyPr anchor="t" rtlCol="false" tIns="0" lIns="0" bIns="0" rIns="0">
            <a:spAutoFit/>
          </a:bodyPr>
          <a:lstStyle/>
          <a:p>
            <a:pPr algn="ctr">
              <a:lnSpc>
                <a:spcPts val="7789"/>
              </a:lnSpc>
              <a:spcBef>
                <a:spcPct val="0"/>
              </a:spcBef>
            </a:pPr>
            <a:r>
              <a:rPr lang="en-US" sz="5564">
                <a:solidFill>
                  <a:srgbClr val="000000"/>
                </a:solidFill>
                <a:latin typeface="Mark Pro 1"/>
              </a:rPr>
              <a:t>Sing with us! </a:t>
            </a:r>
          </a:p>
        </p:txBody>
      </p:sp>
      <p:sp>
        <p:nvSpPr>
          <p:cNvPr name="Freeform 10" id="10"/>
          <p:cNvSpPr/>
          <p:nvPr/>
        </p:nvSpPr>
        <p:spPr>
          <a:xfrm flipH="false" flipV="false" rot="0">
            <a:off x="760580" y="476951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8"/>
            <a:stretch>
              <a:fillRect l="0" t="0" r="0" b="0"/>
            </a:stretch>
          </a:blipFill>
        </p:spPr>
      </p:sp>
      <p:sp>
        <p:nvSpPr>
          <p:cNvPr name="Freeform 11" id="11"/>
          <p:cNvSpPr/>
          <p:nvPr/>
        </p:nvSpPr>
        <p:spPr>
          <a:xfrm flipH="false" flipV="false" rot="0">
            <a:off x="2545380" y="5392240"/>
            <a:ext cx="2506782" cy="4894760"/>
          </a:xfrm>
          <a:custGeom>
            <a:avLst/>
            <a:gdLst/>
            <a:ahLst/>
            <a:cxnLst/>
            <a:rect r="r" b="b" t="t" l="l"/>
            <a:pathLst>
              <a:path h="4894760" w="2506782">
                <a:moveTo>
                  <a:pt x="0" y="0"/>
                </a:moveTo>
                <a:lnTo>
                  <a:pt x="2506782" y="0"/>
                </a:lnTo>
                <a:lnTo>
                  <a:pt x="2506782" y="4894760"/>
                </a:lnTo>
                <a:lnTo>
                  <a:pt x="0" y="4894760"/>
                </a:lnTo>
                <a:lnTo>
                  <a:pt x="0" y="0"/>
                </a:lnTo>
                <a:close/>
              </a:path>
            </a:pathLst>
          </a:custGeom>
          <a:blipFill>
            <a:blip r:embed="rId8"/>
            <a:stretch>
              <a:fillRect l="0" t="0" r="0" b="0"/>
            </a:stretch>
          </a:blipFill>
        </p:spPr>
      </p:sp>
      <p:sp>
        <p:nvSpPr>
          <p:cNvPr name="Freeform 12" id="12"/>
          <p:cNvSpPr/>
          <p:nvPr/>
        </p:nvSpPr>
        <p:spPr>
          <a:xfrm flipH="false" flipV="false" rot="-1657285">
            <a:off x="3482155" y="5430933"/>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5246159">
            <a:off x="1493898" y="7956438"/>
            <a:ext cx="269878" cy="467321"/>
          </a:xfrm>
          <a:custGeom>
            <a:avLst/>
            <a:gdLst/>
            <a:ahLst/>
            <a:cxnLst/>
            <a:rect r="r" b="b" t="t" l="l"/>
            <a:pathLst>
              <a:path h="467321" w="269878">
                <a:moveTo>
                  <a:pt x="0" y="0"/>
                </a:moveTo>
                <a:lnTo>
                  <a:pt x="269878" y="0"/>
                </a:lnTo>
                <a:lnTo>
                  <a:pt x="269878" y="467321"/>
                </a:lnTo>
                <a:lnTo>
                  <a:pt x="0" y="4673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4" id="14"/>
          <p:cNvGrpSpPr/>
          <p:nvPr/>
        </p:nvGrpSpPr>
        <p:grpSpPr>
          <a:xfrm rot="0">
            <a:off x="11478336" y="1066473"/>
            <a:ext cx="7996669" cy="8701335"/>
            <a:chOff x="0" y="0"/>
            <a:chExt cx="10662225" cy="11601781"/>
          </a:xfrm>
        </p:grpSpPr>
        <p:sp>
          <p:nvSpPr>
            <p:cNvPr name="Freeform 15" id="15"/>
            <p:cNvSpPr/>
            <p:nvPr/>
          </p:nvSpPr>
          <p:spPr>
            <a:xfrm flipH="false" flipV="false" rot="0">
              <a:off x="1697894" y="8315758"/>
              <a:ext cx="6705523" cy="2615154"/>
            </a:xfrm>
            <a:custGeom>
              <a:avLst/>
              <a:gdLst/>
              <a:ahLst/>
              <a:cxnLst/>
              <a:rect r="r" b="b" t="t" l="l"/>
              <a:pathLst>
                <a:path h="2615154" w="6705523">
                  <a:moveTo>
                    <a:pt x="0" y="0"/>
                  </a:moveTo>
                  <a:lnTo>
                    <a:pt x="6705523" y="0"/>
                  </a:lnTo>
                  <a:lnTo>
                    <a:pt x="6705523" y="2615154"/>
                  </a:lnTo>
                  <a:lnTo>
                    <a:pt x="0" y="261515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3956702" y="2870609"/>
              <a:ext cx="6705523" cy="2615154"/>
            </a:xfrm>
            <a:custGeom>
              <a:avLst/>
              <a:gdLst/>
              <a:ahLst/>
              <a:cxnLst/>
              <a:rect r="r" b="b" t="t" l="l"/>
              <a:pathLst>
                <a:path h="2615154" w="6705523">
                  <a:moveTo>
                    <a:pt x="0" y="0"/>
                  </a:moveTo>
                  <a:lnTo>
                    <a:pt x="6705523" y="0"/>
                  </a:lnTo>
                  <a:lnTo>
                    <a:pt x="6705523" y="2615154"/>
                  </a:lnTo>
                  <a:lnTo>
                    <a:pt x="0" y="2615154"/>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5400000">
              <a:off x="-1052447" y="1751957"/>
              <a:ext cx="10223762" cy="7426283"/>
            </a:xfrm>
            <a:custGeom>
              <a:avLst/>
              <a:gdLst/>
              <a:ahLst/>
              <a:cxnLst/>
              <a:rect r="r" b="b" t="t" l="l"/>
              <a:pathLst>
                <a:path h="7426283" w="10223762">
                  <a:moveTo>
                    <a:pt x="0" y="0"/>
                  </a:moveTo>
                  <a:lnTo>
                    <a:pt x="10223762" y="0"/>
                  </a:lnTo>
                  <a:lnTo>
                    <a:pt x="10223762" y="7426282"/>
                  </a:lnTo>
                  <a:lnTo>
                    <a:pt x="0" y="7426282"/>
                  </a:lnTo>
                  <a:lnTo>
                    <a:pt x="0" y="0"/>
                  </a:lnTo>
                  <a:close/>
                </a:path>
              </a:pathLst>
            </a:custGeom>
            <a:blipFill>
              <a:blip r:embed="rId13">
                <a:extLst>
                  <a:ext uri="{96DAC541-7B7A-43D3-8B79-37D633B846F1}">
                    <asvg:svgBlip xmlns:asvg="http://schemas.microsoft.com/office/drawing/2016/SVG/main" r:embed="rId14"/>
                  </a:ext>
                </a:extLst>
              </a:blip>
              <a:stretch>
                <a:fillRect l="0" t="-3377" r="0" b="0"/>
              </a:stretch>
            </a:blipFill>
          </p:spPr>
        </p:sp>
        <p:sp>
          <p:nvSpPr>
            <p:cNvPr name="Freeform 18" id="18"/>
            <p:cNvSpPr/>
            <p:nvPr/>
          </p:nvSpPr>
          <p:spPr>
            <a:xfrm flipH="false" flipV="false" rot="-80858">
              <a:off x="133118" y="93348"/>
              <a:ext cx="8072431" cy="11415085"/>
            </a:xfrm>
            <a:custGeom>
              <a:avLst/>
              <a:gdLst/>
              <a:ahLst/>
              <a:cxnLst/>
              <a:rect r="r" b="b" t="t" l="l"/>
              <a:pathLst>
                <a:path h="11415085" w="8072431">
                  <a:moveTo>
                    <a:pt x="0" y="0"/>
                  </a:moveTo>
                  <a:lnTo>
                    <a:pt x="8072431" y="0"/>
                  </a:lnTo>
                  <a:lnTo>
                    <a:pt x="8072431" y="11415085"/>
                  </a:lnTo>
                  <a:lnTo>
                    <a:pt x="0" y="11415085"/>
                  </a:lnTo>
                  <a:lnTo>
                    <a:pt x="0" y="0"/>
                  </a:lnTo>
                  <a:close/>
                </a:path>
              </a:pathLst>
            </a:custGeom>
            <a:blipFill>
              <a:blip r:embed="rId15"/>
              <a:stretch>
                <a:fillRect l="0" t="0" r="0" b="0"/>
              </a:stretch>
            </a:blipFill>
          </p:spPr>
        </p:sp>
        <p:sp>
          <p:nvSpPr>
            <p:cNvPr name="Freeform 19" id="19"/>
            <p:cNvSpPr/>
            <p:nvPr/>
          </p:nvSpPr>
          <p:spPr>
            <a:xfrm flipH="false" flipV="false" rot="-77622">
              <a:off x="945608" y="8388289"/>
              <a:ext cx="6447449" cy="1982591"/>
            </a:xfrm>
            <a:custGeom>
              <a:avLst/>
              <a:gdLst/>
              <a:ahLst/>
              <a:cxnLst/>
              <a:rect r="r" b="b" t="t" l="l"/>
              <a:pathLst>
                <a:path h="1982591" w="6447449">
                  <a:moveTo>
                    <a:pt x="0" y="0"/>
                  </a:moveTo>
                  <a:lnTo>
                    <a:pt x="6447450" y="0"/>
                  </a:lnTo>
                  <a:lnTo>
                    <a:pt x="6447450" y="1982591"/>
                  </a:lnTo>
                  <a:lnTo>
                    <a:pt x="0" y="198259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0" id="20"/>
            <p:cNvSpPr txBox="true"/>
            <p:nvPr/>
          </p:nvSpPr>
          <p:spPr>
            <a:xfrm rot="-97257">
              <a:off x="906557" y="697019"/>
              <a:ext cx="6098442" cy="7384054"/>
            </a:xfrm>
            <a:prstGeom prst="rect">
              <a:avLst/>
            </a:prstGeom>
          </p:spPr>
          <p:txBody>
            <a:bodyPr anchor="t" rtlCol="false" tIns="0" lIns="0" bIns="0" rIns="0">
              <a:spAutoFit/>
            </a:bodyPr>
            <a:lstStyle/>
            <a:p>
              <a:pPr algn="ctr">
                <a:lnSpc>
                  <a:spcPts val="5484"/>
                </a:lnSpc>
                <a:spcBef>
                  <a:spcPct val="0"/>
                </a:spcBef>
              </a:pPr>
              <a:r>
                <a:rPr lang="en-US" sz="3917">
                  <a:solidFill>
                    <a:srgbClr val="000000"/>
                  </a:solidFill>
                  <a:latin typeface="Mark Pro 1"/>
                </a:rPr>
                <a:t>Before you </a:t>
              </a:r>
              <a:r>
                <a:rPr lang="en-US" sz="3917">
                  <a:solidFill>
                    <a:srgbClr val="264FF5"/>
                  </a:solidFill>
                  <a:latin typeface="Mark Pro 1"/>
                </a:rPr>
                <a:t>tap</a:t>
              </a:r>
              <a:r>
                <a:rPr lang="en-US" sz="3917">
                  <a:solidFill>
                    <a:srgbClr val="000000"/>
                  </a:solidFill>
                  <a:latin typeface="Mark Pro 1"/>
                </a:rPr>
                <a:t> and click…</a:t>
              </a:r>
            </a:p>
            <a:p>
              <a:pPr algn="ctr">
                <a:lnSpc>
                  <a:spcPts val="5484"/>
                </a:lnSpc>
                <a:spcBef>
                  <a:spcPct val="0"/>
                </a:spcBef>
              </a:pPr>
            </a:p>
            <a:p>
              <a:pPr algn="ctr">
                <a:lnSpc>
                  <a:spcPts val="5484"/>
                </a:lnSpc>
                <a:spcBef>
                  <a:spcPct val="0"/>
                </a:spcBef>
              </a:pPr>
              <a:r>
                <a:rPr lang="en-US" sz="3917">
                  <a:solidFill>
                    <a:srgbClr val="000000"/>
                  </a:solidFill>
                  <a:latin typeface="Mark Pro 1"/>
                </a:rPr>
                <a:t>You need to </a:t>
              </a:r>
              <a:r>
                <a:rPr lang="en-US" sz="3917">
                  <a:solidFill>
                    <a:srgbClr val="FF3131"/>
                  </a:solidFill>
                  <a:latin typeface="Mark Pro 1"/>
                </a:rPr>
                <a:t>stop</a:t>
              </a:r>
              <a:r>
                <a:rPr lang="en-US" sz="3917">
                  <a:solidFill>
                    <a:srgbClr val="000000"/>
                  </a:solidFill>
                  <a:latin typeface="Mark Pro 1"/>
                </a:rPr>
                <a:t> and think…</a:t>
              </a:r>
            </a:p>
            <a:p>
              <a:pPr algn="ctr">
                <a:lnSpc>
                  <a:spcPts val="5484"/>
                </a:lnSpc>
                <a:spcBef>
                  <a:spcPct val="0"/>
                </a:spcBef>
              </a:pPr>
            </a:p>
            <a:p>
              <a:pPr algn="ctr">
                <a:lnSpc>
                  <a:spcPts val="5484"/>
                </a:lnSpc>
                <a:spcBef>
                  <a:spcPct val="0"/>
                </a:spcBef>
              </a:pPr>
              <a:r>
                <a:rPr lang="en-US" sz="3917">
                  <a:solidFill>
                    <a:srgbClr val="000000"/>
                  </a:solidFill>
                  <a:latin typeface="Mark Pro 1"/>
                </a:rPr>
                <a:t>And </a:t>
              </a:r>
              <a:r>
                <a:rPr lang="en-US" sz="3917">
                  <a:solidFill>
                    <a:srgbClr val="36C01A"/>
                  </a:solidFill>
                  <a:latin typeface="Mark Pro 1"/>
                </a:rPr>
                <a:t>TELL</a:t>
              </a:r>
              <a:r>
                <a:rPr lang="en-US" sz="3917">
                  <a:solidFill>
                    <a:srgbClr val="000000"/>
                  </a:solidFill>
                  <a:latin typeface="Mark Pro 1"/>
                </a:rPr>
                <a:t> someone!</a:t>
              </a:r>
            </a:p>
          </p:txBody>
        </p:sp>
      </p:grpSp>
      <p:sp>
        <p:nvSpPr>
          <p:cNvPr name="Freeform 21" id="21"/>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713059">
            <a:off x="2954300" y="4114481"/>
            <a:ext cx="959069" cy="1216949"/>
          </a:xfrm>
          <a:custGeom>
            <a:avLst/>
            <a:gdLst/>
            <a:ahLst/>
            <a:cxnLst/>
            <a:rect r="r" b="b" t="t" l="l"/>
            <a:pathLst>
              <a:path h="1216949" w="959069">
                <a:moveTo>
                  <a:pt x="0" y="0"/>
                </a:moveTo>
                <a:lnTo>
                  <a:pt x="959069" y="0"/>
                </a:lnTo>
                <a:lnTo>
                  <a:pt x="959069" y="1216948"/>
                </a:lnTo>
                <a:lnTo>
                  <a:pt x="0" y="1216948"/>
                </a:lnTo>
                <a:lnTo>
                  <a:pt x="0" y="0"/>
                </a:lnTo>
                <a:close/>
              </a:path>
            </a:pathLst>
          </a:custGeom>
          <a:blipFill>
            <a:blip r:embed="rId18">
              <a:extLst>
                <a:ext uri="{96DAC541-7B7A-43D3-8B79-37D633B846F1}">
                  <asvg:svgBlip xmlns:asvg="http://schemas.microsoft.com/office/drawing/2016/SVG/main" r:embed="rId19"/>
                </a:ext>
              </a:extLst>
            </a:blip>
            <a:stretch>
              <a:fillRect l="0" t="0" r="-294983" b="0"/>
            </a:stretch>
          </a:blipFill>
        </p:spPr>
      </p:sp>
      <p:sp>
        <p:nvSpPr>
          <p:cNvPr name="Freeform 24" id="24"/>
          <p:cNvSpPr/>
          <p:nvPr/>
        </p:nvSpPr>
        <p:spPr>
          <a:xfrm flipH="false" flipV="false" rot="-638977">
            <a:off x="5463428" y="3449751"/>
            <a:ext cx="964038" cy="1241376"/>
          </a:xfrm>
          <a:custGeom>
            <a:avLst/>
            <a:gdLst/>
            <a:ahLst/>
            <a:cxnLst/>
            <a:rect r="r" b="b" t="t" l="l"/>
            <a:pathLst>
              <a:path h="1241376" w="964038">
                <a:moveTo>
                  <a:pt x="0" y="0"/>
                </a:moveTo>
                <a:lnTo>
                  <a:pt x="964037" y="0"/>
                </a:lnTo>
                <a:lnTo>
                  <a:pt x="964037" y="1241376"/>
                </a:lnTo>
                <a:lnTo>
                  <a:pt x="0" y="1241376"/>
                </a:lnTo>
                <a:lnTo>
                  <a:pt x="0" y="0"/>
                </a:lnTo>
                <a:close/>
              </a:path>
            </a:pathLst>
          </a:custGeom>
          <a:blipFill>
            <a:blip r:embed="rId18">
              <a:extLst>
                <a:ext uri="{96DAC541-7B7A-43D3-8B79-37D633B846F1}">
                  <asvg:svgBlip xmlns:asvg="http://schemas.microsoft.com/office/drawing/2016/SVG/main" r:embed="rId19"/>
                </a:ext>
              </a:extLst>
            </a:blip>
            <a:stretch>
              <a:fillRect l="-96795" t="0" r="-204039" b="0"/>
            </a:stretch>
          </a:blipFill>
        </p:spPr>
      </p:sp>
      <p:sp>
        <p:nvSpPr>
          <p:cNvPr name="Freeform 25" id="25"/>
          <p:cNvSpPr/>
          <p:nvPr/>
        </p:nvSpPr>
        <p:spPr>
          <a:xfrm flipH="false" flipV="false" rot="-460102">
            <a:off x="6629346" y="2919252"/>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18">
              <a:extLst>
                <a:ext uri="{96DAC541-7B7A-43D3-8B79-37D633B846F1}">
                  <asvg:svgBlip xmlns:asvg="http://schemas.microsoft.com/office/drawing/2016/SVG/main" r:embed="rId19"/>
                </a:ext>
              </a:extLst>
            </a:blip>
            <a:stretch>
              <a:fillRect l="-304383" t="0" r="0" b="0"/>
            </a:stretch>
          </a:blipFill>
        </p:spPr>
      </p:sp>
      <p:sp>
        <p:nvSpPr>
          <p:cNvPr name="Freeform 26" id="26"/>
          <p:cNvSpPr/>
          <p:nvPr/>
        </p:nvSpPr>
        <p:spPr>
          <a:xfrm flipH="false" flipV="false" rot="109335">
            <a:off x="8015424" y="3025306"/>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7" id="27"/>
          <p:cNvSpPr/>
          <p:nvPr/>
        </p:nvSpPr>
        <p:spPr>
          <a:xfrm flipH="false" flipV="false" rot="-392326">
            <a:off x="8552877" y="2524442"/>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18">
              <a:extLst>
                <a:ext uri="{96DAC541-7B7A-43D3-8B79-37D633B846F1}">
                  <asvg:svgBlip xmlns:asvg="http://schemas.microsoft.com/office/drawing/2016/SVG/main" r:embed="rId19"/>
                </a:ext>
              </a:extLst>
            </a:blip>
            <a:stretch>
              <a:fillRect l="-113419" t="0" r="-69204" b="0"/>
            </a:stretch>
          </a:blipFill>
        </p:spPr>
      </p:sp>
      <p:sp>
        <p:nvSpPr>
          <p:cNvPr name="Freeform 28" id="28"/>
          <p:cNvSpPr/>
          <p:nvPr/>
        </p:nvSpPr>
        <p:spPr>
          <a:xfrm flipH="false" flipV="false" rot="449161">
            <a:off x="9981880" y="1915799"/>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18">
              <a:extLst>
                <a:ext uri="{96DAC541-7B7A-43D3-8B79-37D633B846F1}">
                  <asvg:svgBlip xmlns:asvg="http://schemas.microsoft.com/office/drawing/2016/SVG/main" r:embed="rId19"/>
                </a:ext>
              </a:extLst>
            </a:blip>
            <a:stretch>
              <a:fillRect l="-231789" t="0" r="-350965" b="0"/>
            </a:stretch>
          </a:blipFill>
        </p:spPr>
      </p:sp>
      <p:sp>
        <p:nvSpPr>
          <p:cNvPr name="Freeform 29" id="29"/>
          <p:cNvSpPr/>
          <p:nvPr/>
        </p:nvSpPr>
        <p:spPr>
          <a:xfrm flipH="false" flipV="false" rot="-675572">
            <a:off x="3882277" y="3625452"/>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18">
              <a:extLst>
                <a:ext uri="{96DAC541-7B7A-43D3-8B79-37D633B846F1}">
                  <asvg:svgBlip xmlns:asvg="http://schemas.microsoft.com/office/drawing/2016/SVG/main" r:embed="rId19"/>
                </a:ext>
              </a:extLst>
            </a:blip>
            <a:stretch>
              <a:fillRect l="-124334" t="0" r="-76653" b="0"/>
            </a:stretch>
          </a:blipFill>
        </p:spPr>
      </p:sp>
      <p:sp>
        <p:nvSpPr>
          <p:cNvPr name="Freeform 30" id="30"/>
          <p:cNvSpPr/>
          <p:nvPr/>
        </p:nvSpPr>
        <p:spPr>
          <a:xfrm flipH="false" flipV="false" rot="0">
            <a:off x="10785770" y="1028700"/>
            <a:ext cx="692566" cy="1660497"/>
          </a:xfrm>
          <a:custGeom>
            <a:avLst/>
            <a:gdLst/>
            <a:ahLst/>
            <a:cxnLst/>
            <a:rect r="r" b="b" t="t" l="l"/>
            <a:pathLst>
              <a:path h="1660497" w="692566">
                <a:moveTo>
                  <a:pt x="0" y="0"/>
                </a:moveTo>
                <a:lnTo>
                  <a:pt x="692566" y="0"/>
                </a:lnTo>
                <a:lnTo>
                  <a:pt x="692566" y="1660497"/>
                </a:lnTo>
                <a:lnTo>
                  <a:pt x="0" y="166049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5260023"/>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107207" y="-35467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072548" y="51435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4892918" y="6732178"/>
            <a:ext cx="2359259" cy="3265856"/>
          </a:xfrm>
          <a:custGeom>
            <a:avLst/>
            <a:gdLst/>
            <a:ahLst/>
            <a:cxnLst/>
            <a:rect r="r" b="b" t="t" l="l"/>
            <a:pathLst>
              <a:path h="3265856" w="2359259">
                <a:moveTo>
                  <a:pt x="2359259" y="0"/>
                </a:moveTo>
                <a:lnTo>
                  <a:pt x="0" y="0"/>
                </a:lnTo>
                <a:lnTo>
                  <a:pt x="0" y="3265855"/>
                </a:lnTo>
                <a:lnTo>
                  <a:pt x="2359259" y="3265855"/>
                </a:lnTo>
                <a:lnTo>
                  <a:pt x="2359259" y="0"/>
                </a:lnTo>
                <a:close/>
              </a:path>
            </a:pathLst>
          </a:custGeom>
          <a:blipFill>
            <a:blip r:embed="rId4"/>
            <a:stretch>
              <a:fillRect l="0" t="-98" r="-825" b="-343"/>
            </a:stretch>
          </a:blipFill>
        </p:spPr>
      </p:sp>
      <p:sp>
        <p:nvSpPr>
          <p:cNvPr name="Freeform 6" id="6"/>
          <p:cNvSpPr/>
          <p:nvPr/>
        </p:nvSpPr>
        <p:spPr>
          <a:xfrm flipH="false" flipV="false" rot="0">
            <a:off x="17439130" y="859171"/>
            <a:ext cx="3554587" cy="5675988"/>
          </a:xfrm>
          <a:custGeom>
            <a:avLst/>
            <a:gdLst/>
            <a:ahLst/>
            <a:cxnLst/>
            <a:rect r="r" b="b" t="t" l="l"/>
            <a:pathLst>
              <a:path h="5675988" w="3554587">
                <a:moveTo>
                  <a:pt x="0" y="0"/>
                </a:moveTo>
                <a:lnTo>
                  <a:pt x="3554587" y="0"/>
                </a:lnTo>
                <a:lnTo>
                  <a:pt x="3554587" y="5675988"/>
                </a:lnTo>
                <a:lnTo>
                  <a:pt x="0" y="5675988"/>
                </a:lnTo>
                <a:lnTo>
                  <a:pt x="0" y="0"/>
                </a:lnTo>
                <a:close/>
              </a:path>
            </a:pathLst>
          </a:custGeom>
          <a:blipFill>
            <a:blip r:embed="rId5"/>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8" id="8"/>
          <p:cNvSpPr/>
          <p:nvPr/>
        </p:nvSpPr>
        <p:spPr>
          <a:xfrm flipH="false" flipV="false" rot="0">
            <a:off x="-371220" y="90096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7036325" y="8120068"/>
            <a:ext cx="2244350" cy="1635218"/>
            <a:chOff x="0" y="0"/>
            <a:chExt cx="2992467" cy="2180290"/>
          </a:xfrm>
        </p:grpSpPr>
        <p:sp>
          <p:nvSpPr>
            <p:cNvPr name="Freeform 10" id="10"/>
            <p:cNvSpPr/>
            <p:nvPr/>
          </p:nvSpPr>
          <p:spPr>
            <a:xfrm flipH="false" flipV="false" rot="171670">
              <a:off x="273268" y="174860"/>
              <a:ext cx="2675179" cy="1830569"/>
            </a:xfrm>
            <a:custGeom>
              <a:avLst/>
              <a:gdLst/>
              <a:ahLst/>
              <a:cxnLst/>
              <a:rect r="r" b="b" t="t" l="l"/>
              <a:pathLst>
                <a:path h="1830569" w="2675179">
                  <a:moveTo>
                    <a:pt x="0" y="0"/>
                  </a:moveTo>
                  <a:lnTo>
                    <a:pt x="2675179" y="0"/>
                  </a:lnTo>
                  <a:lnTo>
                    <a:pt x="2675179" y="1830570"/>
                  </a:lnTo>
                  <a:lnTo>
                    <a:pt x="0" y="1830570"/>
                  </a:lnTo>
                  <a:lnTo>
                    <a:pt x="0" y="0"/>
                  </a:lnTo>
                  <a:close/>
                </a:path>
              </a:pathLst>
            </a:custGeom>
            <a:blipFill>
              <a:blip r:embed="rId7"/>
              <a:stretch>
                <a:fillRect l="0" t="-47790" r="-3937" b="-4292"/>
              </a:stretch>
            </a:blipFill>
          </p:spPr>
        </p:sp>
        <p:sp>
          <p:nvSpPr>
            <p:cNvPr name="Freeform 11" id="11"/>
            <p:cNvSpPr/>
            <p:nvPr/>
          </p:nvSpPr>
          <p:spPr>
            <a:xfrm flipH="false" flipV="false" rot="5569960">
              <a:off x="476382" y="-357457"/>
              <a:ext cx="2039703" cy="2895204"/>
            </a:xfrm>
            <a:custGeom>
              <a:avLst/>
              <a:gdLst/>
              <a:ahLst/>
              <a:cxnLst/>
              <a:rect r="r" b="b" t="t" l="l"/>
              <a:pathLst>
                <a:path h="2895204" w="2039703">
                  <a:moveTo>
                    <a:pt x="0" y="0"/>
                  </a:moveTo>
                  <a:lnTo>
                    <a:pt x="2039703" y="0"/>
                  </a:lnTo>
                  <a:lnTo>
                    <a:pt x="2039703" y="2895204"/>
                  </a:lnTo>
                  <a:lnTo>
                    <a:pt x="0" y="2895204"/>
                  </a:lnTo>
                  <a:lnTo>
                    <a:pt x="0" y="0"/>
                  </a:lnTo>
                  <a:close/>
                </a:path>
              </a:pathLst>
            </a:custGeom>
            <a:blipFill>
              <a:blip r:embed="rId8"/>
              <a:stretch>
                <a:fillRect l="0" t="0" r="-377" b="0"/>
              </a:stretch>
            </a:blipFill>
          </p:spPr>
        </p:sp>
      </p:grpSp>
      <p:sp>
        <p:nvSpPr>
          <p:cNvPr name="Freeform 12" id="12"/>
          <p:cNvSpPr/>
          <p:nvPr/>
        </p:nvSpPr>
        <p:spPr>
          <a:xfrm flipH="false" flipV="false" rot="0">
            <a:off x="13769140" y="5533660"/>
            <a:ext cx="4248708" cy="4357649"/>
          </a:xfrm>
          <a:custGeom>
            <a:avLst/>
            <a:gdLst/>
            <a:ahLst/>
            <a:cxnLst/>
            <a:rect r="r" b="b" t="t" l="l"/>
            <a:pathLst>
              <a:path h="4357649" w="4248708">
                <a:moveTo>
                  <a:pt x="0" y="0"/>
                </a:moveTo>
                <a:lnTo>
                  <a:pt x="4248708" y="0"/>
                </a:lnTo>
                <a:lnTo>
                  <a:pt x="4248708" y="4357649"/>
                </a:lnTo>
                <a:lnTo>
                  <a:pt x="0" y="435764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1527931" y="6819032"/>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4" id="14"/>
          <p:cNvSpPr txBox="true"/>
          <p:nvPr/>
        </p:nvSpPr>
        <p:spPr>
          <a:xfrm rot="0">
            <a:off x="1278626" y="1056917"/>
            <a:ext cx="13759748"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and Zo were having a wonderful time watching lots of videos and playing games.  Being online is so much fun!</a:t>
            </a:r>
          </a:p>
          <a:p>
            <a:pPr>
              <a:lnSpc>
                <a:spcPts val="5040"/>
              </a:lnSpc>
            </a:pPr>
          </a:p>
          <a:p>
            <a:pPr>
              <a:lnSpc>
                <a:spcPts val="5040"/>
              </a:lnSpc>
            </a:pPr>
            <a:r>
              <a:rPr lang="en-US" sz="3600">
                <a:solidFill>
                  <a:srgbClr val="000000"/>
                </a:solidFill>
                <a:latin typeface="Mark Pro 2"/>
              </a:rPr>
              <a:t>Zo asked Smartie if they could watch a video she liked. It was all about dragons! Smartie agreed. </a:t>
            </a:r>
          </a:p>
        </p:txBody>
      </p:sp>
      <p:grpSp>
        <p:nvGrpSpPr>
          <p:cNvPr name="Group 15" id="15"/>
          <p:cNvGrpSpPr/>
          <p:nvPr/>
        </p:nvGrpSpPr>
        <p:grpSpPr>
          <a:xfrm rot="0">
            <a:off x="9280675" y="6606169"/>
            <a:ext cx="2459640" cy="3391865"/>
            <a:chOff x="0" y="0"/>
            <a:chExt cx="3279519" cy="4522486"/>
          </a:xfrm>
        </p:grpSpPr>
        <p:sp>
          <p:nvSpPr>
            <p:cNvPr name="Freeform 16" id="16"/>
            <p:cNvSpPr/>
            <p:nvPr/>
          </p:nvSpPr>
          <p:spPr>
            <a:xfrm flipH="false" flipV="false" rot="0">
              <a:off x="0" y="0"/>
              <a:ext cx="3279519" cy="4522486"/>
            </a:xfrm>
            <a:custGeom>
              <a:avLst/>
              <a:gdLst/>
              <a:ahLst/>
              <a:cxnLst/>
              <a:rect r="r" b="b" t="t" l="l"/>
              <a:pathLst>
                <a:path h="4522486" w="3279519">
                  <a:moveTo>
                    <a:pt x="0" y="0"/>
                  </a:moveTo>
                  <a:lnTo>
                    <a:pt x="3279519" y="0"/>
                  </a:lnTo>
                  <a:lnTo>
                    <a:pt x="3279519" y="4522486"/>
                  </a:lnTo>
                  <a:lnTo>
                    <a:pt x="0" y="4522486"/>
                  </a:lnTo>
                  <a:lnTo>
                    <a:pt x="0" y="0"/>
                  </a:lnTo>
                  <a:close/>
                </a:path>
              </a:pathLst>
            </a:custGeom>
            <a:blipFill>
              <a:blip r:embed="rId13"/>
              <a:stretch>
                <a:fillRect l="0" t="0" r="0" b="0"/>
              </a:stretch>
            </a:blipFill>
          </p:spPr>
        </p:sp>
        <p:sp>
          <p:nvSpPr>
            <p:cNvPr name="Freeform 17" id="17"/>
            <p:cNvSpPr/>
            <p:nvPr/>
          </p:nvSpPr>
          <p:spPr>
            <a:xfrm flipH="false" flipV="false" rot="-2823135">
              <a:off x="2405561" y="3304928"/>
              <a:ext cx="575523" cy="264241"/>
            </a:xfrm>
            <a:custGeom>
              <a:avLst/>
              <a:gdLst/>
              <a:ahLst/>
              <a:cxnLst/>
              <a:rect r="r" b="b" t="t" l="l"/>
              <a:pathLst>
                <a:path h="264241" w="575523">
                  <a:moveTo>
                    <a:pt x="0" y="0"/>
                  </a:moveTo>
                  <a:lnTo>
                    <a:pt x="575523" y="0"/>
                  </a:lnTo>
                  <a:lnTo>
                    <a:pt x="575523" y="264241"/>
                  </a:lnTo>
                  <a:lnTo>
                    <a:pt x="0" y="264241"/>
                  </a:lnTo>
                  <a:lnTo>
                    <a:pt x="0" y="0"/>
                  </a:lnTo>
                  <a:close/>
                </a:path>
              </a:pathLst>
            </a:custGeom>
            <a:blipFill>
              <a:blip r:embed="rId14">
                <a:extLst>
                  <a:ext uri="{96DAC541-7B7A-43D3-8B79-37D633B846F1}">
                    <asvg:svgBlip xmlns:asvg="http://schemas.microsoft.com/office/drawing/2016/SVG/main" r:embed="rId15"/>
                  </a:ext>
                </a:extLst>
              </a:blip>
              <a:stretch>
                <a:fillRect l="-39659" t="0" r="0" b="0"/>
              </a:stretch>
            </a:blipFill>
          </p:spPr>
        </p:sp>
        <p:sp>
          <p:nvSpPr>
            <p:cNvPr name="Freeform 18" id="18"/>
            <p:cNvSpPr/>
            <p:nvPr/>
          </p:nvSpPr>
          <p:spPr>
            <a:xfrm flipH="false" flipV="false" rot="-9177182">
              <a:off x="2126284" y="2031131"/>
              <a:ext cx="441174" cy="659699"/>
            </a:xfrm>
            <a:custGeom>
              <a:avLst/>
              <a:gdLst/>
              <a:ahLst/>
              <a:cxnLst/>
              <a:rect r="r" b="b" t="t" l="l"/>
              <a:pathLst>
                <a:path h="659699" w="441174">
                  <a:moveTo>
                    <a:pt x="0" y="0"/>
                  </a:moveTo>
                  <a:lnTo>
                    <a:pt x="441174" y="0"/>
                  </a:lnTo>
                  <a:lnTo>
                    <a:pt x="441174" y="659699"/>
                  </a:lnTo>
                  <a:lnTo>
                    <a:pt x="0" y="65969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sp>
        <p:nvSpPr>
          <p:cNvPr name="Freeform 19" id="19"/>
          <p:cNvSpPr/>
          <p:nvPr/>
        </p:nvSpPr>
        <p:spPr>
          <a:xfrm flipH="true" flipV="false" rot="0">
            <a:off x="11246972" y="4359256"/>
            <a:ext cx="6192158" cy="4297973"/>
          </a:xfrm>
          <a:custGeom>
            <a:avLst/>
            <a:gdLst/>
            <a:ahLst/>
            <a:cxnLst/>
            <a:rect r="r" b="b" t="t" l="l"/>
            <a:pathLst>
              <a:path h="4297973" w="6192158">
                <a:moveTo>
                  <a:pt x="6192158" y="0"/>
                </a:moveTo>
                <a:lnTo>
                  <a:pt x="0" y="0"/>
                </a:lnTo>
                <a:lnTo>
                  <a:pt x="0" y="4297973"/>
                </a:lnTo>
                <a:lnTo>
                  <a:pt x="6192158" y="4297973"/>
                </a:lnTo>
                <a:lnTo>
                  <a:pt x="6192158"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0">
            <a:off x="13023849" y="5040617"/>
            <a:ext cx="2483956" cy="2935251"/>
          </a:xfrm>
          <a:custGeom>
            <a:avLst/>
            <a:gdLst/>
            <a:ahLst/>
            <a:cxnLst/>
            <a:rect r="r" b="b" t="t" l="l"/>
            <a:pathLst>
              <a:path h="2935251" w="2483956">
                <a:moveTo>
                  <a:pt x="0" y="0"/>
                </a:moveTo>
                <a:lnTo>
                  <a:pt x="2483956" y="0"/>
                </a:lnTo>
                <a:lnTo>
                  <a:pt x="2483956" y="2935250"/>
                </a:lnTo>
                <a:lnTo>
                  <a:pt x="0" y="293525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233577" y="-71434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2105145" y="768478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41970" y="2491733"/>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47361" y="870008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6" id="6"/>
          <p:cNvSpPr/>
          <p:nvPr/>
        </p:nvSpPr>
        <p:spPr>
          <a:xfrm flipH="false" flipV="false" rot="0">
            <a:off x="-1246166"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771163" y="744777"/>
            <a:ext cx="15006702" cy="45377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But when the video started to play, Smartie found it very scary! He did not like it at all and he wanted to stop watching it. </a:t>
            </a:r>
          </a:p>
          <a:p>
            <a:pPr>
              <a:lnSpc>
                <a:spcPts val="5040"/>
              </a:lnSpc>
            </a:pPr>
          </a:p>
          <a:p>
            <a:pPr>
              <a:lnSpc>
                <a:spcPts val="5040"/>
              </a:lnSpc>
            </a:pPr>
            <a:r>
              <a:rPr lang="en-US" sz="3600">
                <a:solidFill>
                  <a:srgbClr val="000000"/>
                </a:solidFill>
                <a:latin typeface="Mark Pro 2"/>
              </a:rPr>
              <a:t>“It’s only a dragon!” said Zo. “It’s not even real.”</a:t>
            </a:r>
          </a:p>
          <a:p>
            <a:pPr>
              <a:lnSpc>
                <a:spcPts val="5040"/>
              </a:lnSpc>
            </a:pPr>
          </a:p>
          <a:p>
            <a:pPr>
              <a:lnSpc>
                <a:spcPts val="5040"/>
              </a:lnSpc>
            </a:pPr>
            <a:r>
              <a:rPr lang="en-US" sz="3600">
                <a:solidFill>
                  <a:srgbClr val="000000"/>
                </a:solidFill>
                <a:latin typeface="Mark Pro 2"/>
              </a:rPr>
              <a:t>Smartie felt worried and scared. He wanted to ask Mummy and Daddy Penguin for help, but he didn’t want Zo to get into trouble. </a:t>
            </a:r>
          </a:p>
        </p:txBody>
      </p:sp>
      <p:sp>
        <p:nvSpPr>
          <p:cNvPr name="Freeform 8" id="8"/>
          <p:cNvSpPr/>
          <p:nvPr/>
        </p:nvSpPr>
        <p:spPr>
          <a:xfrm flipH="false" flipV="false" rot="0">
            <a:off x="15777865" y="1041030"/>
            <a:ext cx="3554587" cy="5675988"/>
          </a:xfrm>
          <a:custGeom>
            <a:avLst/>
            <a:gdLst/>
            <a:ahLst/>
            <a:cxnLst/>
            <a:rect r="r" b="b" t="t" l="l"/>
            <a:pathLst>
              <a:path h="5675988" w="3554587">
                <a:moveTo>
                  <a:pt x="0" y="0"/>
                </a:moveTo>
                <a:lnTo>
                  <a:pt x="3554587" y="0"/>
                </a:lnTo>
                <a:lnTo>
                  <a:pt x="3554587" y="5675987"/>
                </a:lnTo>
                <a:lnTo>
                  <a:pt x="0" y="5675987"/>
                </a:lnTo>
                <a:lnTo>
                  <a:pt x="0" y="0"/>
                </a:lnTo>
                <a:close/>
              </a:path>
            </a:pathLst>
          </a:custGeom>
          <a:blipFill>
            <a:blip r:embed="rId5"/>
            <a:stretch>
              <a:fillRect l="0" t="0" r="0" b="0"/>
            </a:stretch>
          </a:blipFill>
        </p:spPr>
      </p:sp>
      <p:sp>
        <p:nvSpPr>
          <p:cNvPr name="Freeform 9" id="9"/>
          <p:cNvSpPr/>
          <p:nvPr/>
        </p:nvSpPr>
        <p:spPr>
          <a:xfrm flipH="false" flipV="false" rot="0">
            <a:off x="12062283" y="5485084"/>
            <a:ext cx="4248708" cy="4357649"/>
          </a:xfrm>
          <a:custGeom>
            <a:avLst/>
            <a:gdLst/>
            <a:ahLst/>
            <a:cxnLst/>
            <a:rect r="r" b="b" t="t" l="l"/>
            <a:pathLst>
              <a:path h="4357649" w="4248708">
                <a:moveTo>
                  <a:pt x="0" y="0"/>
                </a:moveTo>
                <a:lnTo>
                  <a:pt x="4248708" y="0"/>
                </a:lnTo>
                <a:lnTo>
                  <a:pt x="4248708" y="4357650"/>
                </a:lnTo>
                <a:lnTo>
                  <a:pt x="0" y="43576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527931" y="6819032"/>
            <a:ext cx="4066089" cy="2912798"/>
          </a:xfrm>
          <a:custGeom>
            <a:avLst/>
            <a:gdLst/>
            <a:ahLst/>
            <a:cxnLst/>
            <a:rect r="r" b="b" t="t" l="l"/>
            <a:pathLst>
              <a:path h="2912798" w="4066089">
                <a:moveTo>
                  <a:pt x="0" y="0"/>
                </a:moveTo>
                <a:lnTo>
                  <a:pt x="4066089" y="0"/>
                </a:lnTo>
                <a:lnTo>
                  <a:pt x="4066089" y="2912798"/>
                </a:lnTo>
                <a:lnTo>
                  <a:pt x="0" y="29127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1" id="11"/>
          <p:cNvGrpSpPr/>
          <p:nvPr/>
        </p:nvGrpSpPr>
        <p:grpSpPr>
          <a:xfrm rot="0">
            <a:off x="6884808" y="7623082"/>
            <a:ext cx="2244350" cy="1635218"/>
            <a:chOff x="0" y="0"/>
            <a:chExt cx="2992467" cy="2180290"/>
          </a:xfrm>
        </p:grpSpPr>
        <p:sp>
          <p:nvSpPr>
            <p:cNvPr name="Freeform 12" id="12"/>
            <p:cNvSpPr/>
            <p:nvPr/>
          </p:nvSpPr>
          <p:spPr>
            <a:xfrm flipH="false" flipV="false" rot="171670">
              <a:off x="273268" y="174860"/>
              <a:ext cx="2675179" cy="1830569"/>
            </a:xfrm>
            <a:custGeom>
              <a:avLst/>
              <a:gdLst/>
              <a:ahLst/>
              <a:cxnLst/>
              <a:rect r="r" b="b" t="t" l="l"/>
              <a:pathLst>
                <a:path h="1830569" w="2675179">
                  <a:moveTo>
                    <a:pt x="0" y="0"/>
                  </a:moveTo>
                  <a:lnTo>
                    <a:pt x="2675179" y="0"/>
                  </a:lnTo>
                  <a:lnTo>
                    <a:pt x="2675179" y="1830570"/>
                  </a:lnTo>
                  <a:lnTo>
                    <a:pt x="0" y="1830570"/>
                  </a:lnTo>
                  <a:lnTo>
                    <a:pt x="0" y="0"/>
                  </a:lnTo>
                  <a:close/>
                </a:path>
              </a:pathLst>
            </a:custGeom>
            <a:blipFill>
              <a:blip r:embed="rId10"/>
              <a:stretch>
                <a:fillRect l="0" t="-47790" r="-3937" b="-4292"/>
              </a:stretch>
            </a:blipFill>
          </p:spPr>
        </p:sp>
        <p:sp>
          <p:nvSpPr>
            <p:cNvPr name="Freeform 13" id="13"/>
            <p:cNvSpPr/>
            <p:nvPr/>
          </p:nvSpPr>
          <p:spPr>
            <a:xfrm flipH="false" flipV="false" rot="5569960">
              <a:off x="476382" y="-357457"/>
              <a:ext cx="2039703" cy="2895204"/>
            </a:xfrm>
            <a:custGeom>
              <a:avLst/>
              <a:gdLst/>
              <a:ahLst/>
              <a:cxnLst/>
              <a:rect r="r" b="b" t="t" l="l"/>
              <a:pathLst>
                <a:path h="2895204" w="2039703">
                  <a:moveTo>
                    <a:pt x="0" y="0"/>
                  </a:moveTo>
                  <a:lnTo>
                    <a:pt x="2039703" y="0"/>
                  </a:lnTo>
                  <a:lnTo>
                    <a:pt x="2039703" y="2895204"/>
                  </a:lnTo>
                  <a:lnTo>
                    <a:pt x="0" y="2895204"/>
                  </a:lnTo>
                  <a:lnTo>
                    <a:pt x="0" y="0"/>
                  </a:lnTo>
                  <a:close/>
                </a:path>
              </a:pathLst>
            </a:custGeom>
            <a:blipFill>
              <a:blip r:embed="rId11"/>
              <a:stretch>
                <a:fillRect l="0" t="0" r="-377" b="0"/>
              </a:stretch>
            </a:blipFill>
          </p:spPr>
        </p:sp>
      </p:grpSp>
      <p:sp>
        <p:nvSpPr>
          <p:cNvPr name="Freeform 14" id="14"/>
          <p:cNvSpPr/>
          <p:nvPr/>
        </p:nvSpPr>
        <p:spPr>
          <a:xfrm flipH="false" flipV="false" rot="262240">
            <a:off x="7345897" y="8010434"/>
            <a:ext cx="1322171" cy="922214"/>
          </a:xfrm>
          <a:custGeom>
            <a:avLst/>
            <a:gdLst/>
            <a:ahLst/>
            <a:cxnLst/>
            <a:rect r="r" b="b" t="t" l="l"/>
            <a:pathLst>
              <a:path h="922214" w="1322171">
                <a:moveTo>
                  <a:pt x="0" y="0"/>
                </a:moveTo>
                <a:lnTo>
                  <a:pt x="1322171" y="0"/>
                </a:lnTo>
                <a:lnTo>
                  <a:pt x="1322171" y="922215"/>
                </a:lnTo>
                <a:lnTo>
                  <a:pt x="0" y="922215"/>
                </a:lnTo>
                <a:lnTo>
                  <a:pt x="0" y="0"/>
                </a:lnTo>
                <a:close/>
              </a:path>
            </a:pathLst>
          </a:custGeom>
          <a:blipFill>
            <a:blip r:embed="rId12"/>
            <a:stretch>
              <a:fillRect l="0" t="0" r="0" b="0"/>
            </a:stretch>
          </a:blipFill>
        </p:spPr>
      </p:sp>
      <p:sp>
        <p:nvSpPr>
          <p:cNvPr name="Freeform 15" id="15"/>
          <p:cNvSpPr/>
          <p:nvPr/>
        </p:nvSpPr>
        <p:spPr>
          <a:xfrm flipH="false" flipV="false" rot="-4816078">
            <a:off x="3468767" y="5448523"/>
            <a:ext cx="1071179" cy="1159598"/>
          </a:xfrm>
          <a:custGeom>
            <a:avLst/>
            <a:gdLst/>
            <a:ahLst/>
            <a:cxnLst/>
            <a:rect r="r" b="b" t="t" l="l"/>
            <a:pathLst>
              <a:path h="1159598" w="1071179">
                <a:moveTo>
                  <a:pt x="0" y="0"/>
                </a:moveTo>
                <a:lnTo>
                  <a:pt x="1071178" y="0"/>
                </a:lnTo>
                <a:lnTo>
                  <a:pt x="1071178" y="1159598"/>
                </a:lnTo>
                <a:lnTo>
                  <a:pt x="0" y="115959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9144000" y="6221085"/>
            <a:ext cx="2459640" cy="3391865"/>
            <a:chOff x="0" y="0"/>
            <a:chExt cx="3279519" cy="4522486"/>
          </a:xfrm>
        </p:grpSpPr>
        <p:sp>
          <p:nvSpPr>
            <p:cNvPr name="Freeform 17" id="17"/>
            <p:cNvSpPr/>
            <p:nvPr/>
          </p:nvSpPr>
          <p:spPr>
            <a:xfrm flipH="false" flipV="false" rot="0">
              <a:off x="0" y="0"/>
              <a:ext cx="3279519" cy="4522486"/>
            </a:xfrm>
            <a:custGeom>
              <a:avLst/>
              <a:gdLst/>
              <a:ahLst/>
              <a:cxnLst/>
              <a:rect r="r" b="b" t="t" l="l"/>
              <a:pathLst>
                <a:path h="4522486" w="3279519">
                  <a:moveTo>
                    <a:pt x="0" y="0"/>
                  </a:moveTo>
                  <a:lnTo>
                    <a:pt x="3279519" y="0"/>
                  </a:lnTo>
                  <a:lnTo>
                    <a:pt x="3279519" y="4522486"/>
                  </a:lnTo>
                  <a:lnTo>
                    <a:pt x="0" y="4522486"/>
                  </a:lnTo>
                  <a:lnTo>
                    <a:pt x="0" y="0"/>
                  </a:lnTo>
                  <a:close/>
                </a:path>
              </a:pathLst>
            </a:custGeom>
            <a:blipFill>
              <a:blip r:embed="rId15"/>
              <a:stretch>
                <a:fillRect l="0" t="0" r="0" b="0"/>
              </a:stretch>
            </a:blipFill>
          </p:spPr>
        </p:sp>
        <p:sp>
          <p:nvSpPr>
            <p:cNvPr name="Freeform 18" id="18"/>
            <p:cNvSpPr/>
            <p:nvPr/>
          </p:nvSpPr>
          <p:spPr>
            <a:xfrm flipH="false" flipV="false" rot="-2823135">
              <a:off x="2405561" y="3304928"/>
              <a:ext cx="575523" cy="264241"/>
            </a:xfrm>
            <a:custGeom>
              <a:avLst/>
              <a:gdLst/>
              <a:ahLst/>
              <a:cxnLst/>
              <a:rect r="r" b="b" t="t" l="l"/>
              <a:pathLst>
                <a:path h="264241" w="575523">
                  <a:moveTo>
                    <a:pt x="0" y="0"/>
                  </a:moveTo>
                  <a:lnTo>
                    <a:pt x="575523" y="0"/>
                  </a:lnTo>
                  <a:lnTo>
                    <a:pt x="575523" y="264241"/>
                  </a:lnTo>
                  <a:lnTo>
                    <a:pt x="0" y="264241"/>
                  </a:lnTo>
                  <a:lnTo>
                    <a:pt x="0" y="0"/>
                  </a:lnTo>
                  <a:close/>
                </a:path>
              </a:pathLst>
            </a:custGeom>
            <a:blipFill>
              <a:blip r:embed="rId16">
                <a:extLst>
                  <a:ext uri="{96DAC541-7B7A-43D3-8B79-37D633B846F1}">
                    <asvg:svgBlip xmlns:asvg="http://schemas.microsoft.com/office/drawing/2016/SVG/main" r:embed="rId17"/>
                  </a:ext>
                </a:extLst>
              </a:blip>
              <a:stretch>
                <a:fillRect l="-39659" t="0" r="0" b="0"/>
              </a:stretch>
            </a:blipFill>
          </p:spPr>
        </p:sp>
        <p:sp>
          <p:nvSpPr>
            <p:cNvPr name="Freeform 19" id="19"/>
            <p:cNvSpPr/>
            <p:nvPr/>
          </p:nvSpPr>
          <p:spPr>
            <a:xfrm flipH="false" flipV="false" rot="-9177182">
              <a:off x="2126284" y="2031131"/>
              <a:ext cx="441174" cy="659699"/>
            </a:xfrm>
            <a:custGeom>
              <a:avLst/>
              <a:gdLst/>
              <a:ahLst/>
              <a:cxnLst/>
              <a:rect r="r" b="b" t="t" l="l"/>
              <a:pathLst>
                <a:path h="659699" w="441174">
                  <a:moveTo>
                    <a:pt x="0" y="0"/>
                  </a:moveTo>
                  <a:lnTo>
                    <a:pt x="441174" y="0"/>
                  </a:lnTo>
                  <a:lnTo>
                    <a:pt x="441174" y="659699"/>
                  </a:lnTo>
                  <a:lnTo>
                    <a:pt x="0" y="65969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sp>
        <p:nvSpPr>
          <p:cNvPr name="Freeform 20" id="20"/>
          <p:cNvSpPr/>
          <p:nvPr/>
        </p:nvSpPr>
        <p:spPr>
          <a:xfrm flipH="true" flipV="false" rot="0">
            <a:off x="4469095" y="6221085"/>
            <a:ext cx="2396663" cy="3310921"/>
          </a:xfrm>
          <a:custGeom>
            <a:avLst/>
            <a:gdLst/>
            <a:ahLst/>
            <a:cxnLst/>
            <a:rect r="r" b="b" t="t" l="l"/>
            <a:pathLst>
              <a:path h="3310921" w="2396663">
                <a:moveTo>
                  <a:pt x="2396663" y="0"/>
                </a:moveTo>
                <a:lnTo>
                  <a:pt x="0" y="0"/>
                </a:lnTo>
                <a:lnTo>
                  <a:pt x="0" y="3310921"/>
                </a:lnTo>
                <a:lnTo>
                  <a:pt x="2396663" y="3310921"/>
                </a:lnTo>
                <a:lnTo>
                  <a:pt x="2396663" y="0"/>
                </a:lnTo>
                <a:close/>
              </a:path>
            </a:pathLst>
          </a:custGeom>
          <a:blipFill>
            <a:blip r:embed="rId20"/>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483547" y="1277092"/>
            <a:ext cx="13684490"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Smartie keep watching the video with Zo, or should he ask his parents for help?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false" flipV="false" rot="0">
            <a:off x="8043708" y="6460197"/>
            <a:ext cx="2499710" cy="3453278"/>
          </a:xfrm>
          <a:custGeom>
            <a:avLst/>
            <a:gdLst/>
            <a:ahLst/>
            <a:cxnLst/>
            <a:rect r="r" b="b" t="t" l="l"/>
            <a:pathLst>
              <a:path h="3453278" w="2499710">
                <a:moveTo>
                  <a:pt x="0" y="0"/>
                </a:moveTo>
                <a:lnTo>
                  <a:pt x="2499710" y="0"/>
                </a:lnTo>
                <a:lnTo>
                  <a:pt x="2499710" y="3453279"/>
                </a:lnTo>
                <a:lnTo>
                  <a:pt x="0" y="3453279"/>
                </a:lnTo>
                <a:lnTo>
                  <a:pt x="0" y="0"/>
                </a:lnTo>
                <a:close/>
              </a:path>
            </a:pathLst>
          </a:custGeom>
          <a:blipFill>
            <a:blip r:embed="rId1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660267" y="35699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933171" y="-4855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666694" y="1467185"/>
            <a:ext cx="5918718" cy="4821065"/>
          </a:xfrm>
          <a:custGeom>
            <a:avLst/>
            <a:gdLst/>
            <a:ahLst/>
            <a:cxnLst/>
            <a:rect r="r" b="b" t="t" l="l"/>
            <a:pathLst>
              <a:path h="4821065" w="5918718">
                <a:moveTo>
                  <a:pt x="0" y="0"/>
                </a:moveTo>
                <a:lnTo>
                  <a:pt x="5918718" y="0"/>
                </a:lnTo>
                <a:lnTo>
                  <a:pt x="5918718" y="4821064"/>
                </a:lnTo>
                <a:lnTo>
                  <a:pt x="0" y="48210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906996" y="1419298"/>
            <a:ext cx="10337968"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went to find Daddy Penguin.</a:t>
            </a:r>
          </a:p>
          <a:p>
            <a:pPr>
              <a:lnSpc>
                <a:spcPts val="5040"/>
              </a:lnSpc>
            </a:pPr>
            <a:r>
              <a:rPr lang="en-US" sz="3600">
                <a:solidFill>
                  <a:srgbClr val="000000"/>
                </a:solidFill>
                <a:latin typeface="Mark Pro 2"/>
              </a:rPr>
              <a:t>”Daddy,“ he whispered, “There’s a scary video on the tablet and I don’t want to watch it anymore!”</a:t>
            </a:r>
          </a:p>
        </p:txBody>
      </p:sp>
      <p:sp>
        <p:nvSpPr>
          <p:cNvPr name="Freeform 10" id="10"/>
          <p:cNvSpPr/>
          <p:nvPr/>
        </p:nvSpPr>
        <p:spPr>
          <a:xfrm flipH="true" flipV="false" rot="-1085218">
            <a:off x="6015655" y="4290458"/>
            <a:ext cx="5217765" cy="3621647"/>
          </a:xfrm>
          <a:custGeom>
            <a:avLst/>
            <a:gdLst/>
            <a:ahLst/>
            <a:cxnLst/>
            <a:rect r="r" b="b" t="t" l="l"/>
            <a:pathLst>
              <a:path h="3621647" w="5217765">
                <a:moveTo>
                  <a:pt x="5217765" y="0"/>
                </a:moveTo>
                <a:lnTo>
                  <a:pt x="0" y="0"/>
                </a:lnTo>
                <a:lnTo>
                  <a:pt x="0" y="3621647"/>
                </a:lnTo>
                <a:lnTo>
                  <a:pt x="5217765" y="3621647"/>
                </a:lnTo>
                <a:lnTo>
                  <a:pt x="521776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6346031" y="4746141"/>
            <a:ext cx="4557012" cy="2415006"/>
          </a:xfrm>
          <a:prstGeom prst="rect">
            <a:avLst/>
          </a:prstGeom>
        </p:spPr>
        <p:txBody>
          <a:bodyPr anchor="t" rtlCol="false" tIns="0" lIns="0" bIns="0" rIns="0">
            <a:spAutoFit/>
          </a:bodyPr>
          <a:lstStyle/>
          <a:p>
            <a:pPr algn="ctr">
              <a:lnSpc>
                <a:spcPts val="9037"/>
              </a:lnSpc>
            </a:pPr>
            <a:r>
              <a:rPr lang="en-US" sz="6455">
                <a:solidFill>
                  <a:srgbClr val="000000"/>
                </a:solidFill>
                <a:latin typeface="Mark Pro 1"/>
              </a:rPr>
              <a:t>I’m </a:t>
            </a:r>
          </a:p>
          <a:p>
            <a:pPr algn="ctr">
              <a:lnSpc>
                <a:spcPts val="9037"/>
              </a:lnSpc>
              <a:spcBef>
                <a:spcPct val="0"/>
              </a:spcBef>
            </a:pPr>
            <a:r>
              <a:rPr lang="en-US" sz="6455">
                <a:solidFill>
                  <a:srgbClr val="000000"/>
                </a:solidFill>
                <a:latin typeface="Mark Pro 1"/>
              </a:rPr>
              <a:t>scared!</a:t>
            </a:r>
          </a:p>
        </p:txBody>
      </p:sp>
      <p:sp>
        <p:nvSpPr>
          <p:cNvPr name="Freeform 12" id="1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8"/>
            <a:stretch>
              <a:fillRect l="0" t="0" r="0" b="0"/>
            </a:stretch>
          </a:blipFill>
        </p:spPr>
      </p:sp>
      <p:sp>
        <p:nvSpPr>
          <p:cNvPr name="Freeform 13" id="13"/>
          <p:cNvSpPr/>
          <p:nvPr/>
        </p:nvSpPr>
        <p:spPr>
          <a:xfrm flipH="true" flipV="false" rot="0">
            <a:off x="3699987" y="6288249"/>
            <a:ext cx="2620037" cy="3619506"/>
          </a:xfrm>
          <a:custGeom>
            <a:avLst/>
            <a:gdLst/>
            <a:ahLst/>
            <a:cxnLst/>
            <a:rect r="r" b="b" t="t" l="l"/>
            <a:pathLst>
              <a:path h="3619506" w="2620037">
                <a:moveTo>
                  <a:pt x="2620037" y="0"/>
                </a:moveTo>
                <a:lnTo>
                  <a:pt x="0" y="0"/>
                </a:lnTo>
                <a:lnTo>
                  <a:pt x="0" y="3619506"/>
                </a:lnTo>
                <a:lnTo>
                  <a:pt x="2620037" y="3619506"/>
                </a:lnTo>
                <a:lnTo>
                  <a:pt x="2620037" y="0"/>
                </a:lnTo>
                <a:close/>
              </a:path>
            </a:pathLst>
          </a:custGeom>
          <a:blipFill>
            <a:blip r:embed="rId9"/>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580723" y="-2427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146462" y="95002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343758"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299941" y="1467185"/>
            <a:ext cx="5918718" cy="4821065"/>
          </a:xfrm>
          <a:custGeom>
            <a:avLst/>
            <a:gdLst/>
            <a:ahLst/>
            <a:cxnLst/>
            <a:rect r="r" b="b" t="t" l="l"/>
            <a:pathLst>
              <a:path h="4821065" w="5918718">
                <a:moveTo>
                  <a:pt x="0" y="0"/>
                </a:moveTo>
                <a:lnTo>
                  <a:pt x="5918718" y="0"/>
                </a:lnTo>
                <a:lnTo>
                  <a:pt x="5918718" y="4821064"/>
                </a:lnTo>
                <a:lnTo>
                  <a:pt x="0" y="48210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032867" y="1506774"/>
            <a:ext cx="12227189"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“Well done, Smartie,” said Daddy Penguin. “You did the right thing by telling an adult. Remember, not everyone will enjoy the same videos. What is funny for one person might worry someone else. If you find something scary, you can turn it off or turn over the screen so you can’t see it anymore.”</a:t>
            </a: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11" id="11"/>
          <p:cNvSpPr/>
          <p:nvPr/>
        </p:nvSpPr>
        <p:spPr>
          <a:xfrm flipH="true" flipV="false" rot="0">
            <a:off x="11935560" y="4246766"/>
            <a:ext cx="2853915" cy="5572573"/>
          </a:xfrm>
          <a:custGeom>
            <a:avLst/>
            <a:gdLst/>
            <a:ahLst/>
            <a:cxnLst/>
            <a:rect r="r" b="b" t="t" l="l"/>
            <a:pathLst>
              <a:path h="5572573" w="2853915">
                <a:moveTo>
                  <a:pt x="2853915" y="0"/>
                </a:moveTo>
                <a:lnTo>
                  <a:pt x="0" y="0"/>
                </a:lnTo>
                <a:lnTo>
                  <a:pt x="0" y="5572573"/>
                </a:lnTo>
                <a:lnTo>
                  <a:pt x="2853915" y="5572573"/>
                </a:lnTo>
                <a:lnTo>
                  <a:pt x="2853915" y="0"/>
                </a:lnTo>
                <a:close/>
              </a:path>
            </a:pathLst>
          </a:custGeom>
          <a:blipFill>
            <a:blip r:embed="rId7"/>
            <a:stretch>
              <a:fillRect l="0" t="0" r="0" b="0"/>
            </a:stretch>
          </a:blipFill>
        </p:spPr>
      </p:sp>
      <p:sp>
        <p:nvSpPr>
          <p:cNvPr name="Freeform 12" id="12"/>
          <p:cNvSpPr/>
          <p:nvPr/>
        </p:nvSpPr>
        <p:spPr>
          <a:xfrm flipH="true" flipV="false" rot="0">
            <a:off x="7979040" y="6288249"/>
            <a:ext cx="2329920" cy="3185422"/>
          </a:xfrm>
          <a:custGeom>
            <a:avLst/>
            <a:gdLst/>
            <a:ahLst/>
            <a:cxnLst/>
            <a:rect r="r" b="b" t="t" l="l"/>
            <a:pathLst>
              <a:path h="3185422" w="2329920">
                <a:moveTo>
                  <a:pt x="2329920" y="0"/>
                </a:moveTo>
                <a:lnTo>
                  <a:pt x="0" y="0"/>
                </a:lnTo>
                <a:lnTo>
                  <a:pt x="0" y="3185422"/>
                </a:lnTo>
                <a:lnTo>
                  <a:pt x="2329920" y="3185422"/>
                </a:lnTo>
                <a:lnTo>
                  <a:pt x="2329920" y="0"/>
                </a:lnTo>
                <a:close/>
              </a:path>
            </a:pathLst>
          </a:custGeom>
          <a:blipFill>
            <a:blip r:embed="rId8"/>
            <a:stretch>
              <a:fillRect l="-551" t="-1977" r="-551" b="0"/>
            </a:stretch>
          </a:blipFill>
        </p:spPr>
      </p:sp>
      <p:grpSp>
        <p:nvGrpSpPr>
          <p:cNvPr name="Group 13" id="13"/>
          <p:cNvGrpSpPr/>
          <p:nvPr/>
        </p:nvGrpSpPr>
        <p:grpSpPr>
          <a:xfrm rot="-1419890">
            <a:off x="10204616" y="7365179"/>
            <a:ext cx="1953011" cy="1422950"/>
            <a:chOff x="0" y="0"/>
            <a:chExt cx="2604015" cy="1897267"/>
          </a:xfrm>
        </p:grpSpPr>
        <p:sp>
          <p:nvSpPr>
            <p:cNvPr name="Freeform 14" id="14"/>
            <p:cNvSpPr/>
            <p:nvPr/>
          </p:nvSpPr>
          <p:spPr>
            <a:xfrm flipH="false" flipV="false" rot="171670">
              <a:off x="237795" y="152162"/>
              <a:ext cx="2327914" cy="1592943"/>
            </a:xfrm>
            <a:custGeom>
              <a:avLst/>
              <a:gdLst/>
              <a:ahLst/>
              <a:cxnLst/>
              <a:rect r="r" b="b" t="t" l="l"/>
              <a:pathLst>
                <a:path h="1592943" w="2327914">
                  <a:moveTo>
                    <a:pt x="0" y="0"/>
                  </a:moveTo>
                  <a:lnTo>
                    <a:pt x="2327914" y="0"/>
                  </a:lnTo>
                  <a:lnTo>
                    <a:pt x="2327914" y="1592943"/>
                  </a:lnTo>
                  <a:lnTo>
                    <a:pt x="0" y="1592943"/>
                  </a:lnTo>
                  <a:lnTo>
                    <a:pt x="0" y="0"/>
                  </a:lnTo>
                  <a:close/>
                </a:path>
              </a:pathLst>
            </a:custGeom>
            <a:blipFill>
              <a:blip r:embed="rId9"/>
              <a:stretch>
                <a:fillRect l="0" t="-47790" r="-3937" b="-4292"/>
              </a:stretch>
            </a:blipFill>
          </p:spPr>
        </p:sp>
        <p:sp>
          <p:nvSpPr>
            <p:cNvPr name="Freeform 15" id="15"/>
            <p:cNvSpPr/>
            <p:nvPr/>
          </p:nvSpPr>
          <p:spPr>
            <a:xfrm flipH="false" flipV="false" rot="5569960">
              <a:off x="414543" y="-311055"/>
              <a:ext cx="1774929" cy="2519377"/>
            </a:xfrm>
            <a:custGeom>
              <a:avLst/>
              <a:gdLst/>
              <a:ahLst/>
              <a:cxnLst/>
              <a:rect r="r" b="b" t="t" l="l"/>
              <a:pathLst>
                <a:path h="2519377" w="1774929">
                  <a:moveTo>
                    <a:pt x="0" y="0"/>
                  </a:moveTo>
                  <a:lnTo>
                    <a:pt x="1774929" y="0"/>
                  </a:lnTo>
                  <a:lnTo>
                    <a:pt x="1774929" y="2519377"/>
                  </a:lnTo>
                  <a:lnTo>
                    <a:pt x="0" y="2519377"/>
                  </a:lnTo>
                  <a:lnTo>
                    <a:pt x="0" y="0"/>
                  </a:lnTo>
                  <a:close/>
                </a:path>
              </a:pathLst>
            </a:custGeom>
            <a:blipFill>
              <a:blip r:embed="rId10"/>
              <a:stretch>
                <a:fillRect l="0" t="0" r="-377" b="0"/>
              </a:stretch>
            </a:blipFill>
          </p:spPr>
        </p:sp>
      </p:grpSp>
      <p:sp>
        <p:nvSpPr>
          <p:cNvPr name="Freeform 16" id="16"/>
          <p:cNvSpPr/>
          <p:nvPr/>
        </p:nvSpPr>
        <p:spPr>
          <a:xfrm flipH="false" flipV="false" rot="3609575">
            <a:off x="13803477" y="7656812"/>
            <a:ext cx="258891" cy="448297"/>
          </a:xfrm>
          <a:custGeom>
            <a:avLst/>
            <a:gdLst/>
            <a:ahLst/>
            <a:cxnLst/>
            <a:rect r="r" b="b" t="t" l="l"/>
            <a:pathLst>
              <a:path h="448297" w="258891">
                <a:moveTo>
                  <a:pt x="0" y="0"/>
                </a:moveTo>
                <a:lnTo>
                  <a:pt x="258892" y="0"/>
                </a:lnTo>
                <a:lnTo>
                  <a:pt x="258892" y="448296"/>
                </a:lnTo>
                <a:lnTo>
                  <a:pt x="0" y="4482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87079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85009" y="7408535"/>
            <a:ext cx="1866952" cy="2552461"/>
          </a:xfrm>
          <a:custGeom>
            <a:avLst/>
            <a:gdLst/>
            <a:ahLst/>
            <a:cxnLst/>
            <a:rect r="r" b="b" t="t" l="l"/>
            <a:pathLst>
              <a:path h="2552461" w="1866952">
                <a:moveTo>
                  <a:pt x="1866953" y="0"/>
                </a:moveTo>
                <a:lnTo>
                  <a:pt x="0" y="0"/>
                </a:lnTo>
                <a:lnTo>
                  <a:pt x="0" y="2552461"/>
                </a:lnTo>
                <a:lnTo>
                  <a:pt x="1866953" y="2552461"/>
                </a:lnTo>
                <a:lnTo>
                  <a:pt x="1866953"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404742" y="4522812"/>
            <a:ext cx="964038" cy="1241376"/>
          </a:xfrm>
          <a:custGeom>
            <a:avLst/>
            <a:gdLst/>
            <a:ahLst/>
            <a:cxnLst/>
            <a:rect r="r" b="b" t="t" l="l"/>
            <a:pathLst>
              <a:path h="1241376" w="964038">
                <a:moveTo>
                  <a:pt x="0" y="0"/>
                </a:moveTo>
                <a:lnTo>
                  <a:pt x="964037" y="0"/>
                </a:lnTo>
                <a:lnTo>
                  <a:pt x="964037"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896506" y="4515172"/>
            <a:ext cx="1161495" cy="1508878"/>
          </a:xfrm>
          <a:custGeom>
            <a:avLst/>
            <a:gdLst/>
            <a:ahLst/>
            <a:cxnLst/>
            <a:rect r="r" b="b" t="t" l="l"/>
            <a:pathLst>
              <a:path h="1508878" w="1161495">
                <a:moveTo>
                  <a:pt x="0" y="0"/>
                </a:moveTo>
                <a:lnTo>
                  <a:pt x="1161496" y="0"/>
                </a:lnTo>
                <a:lnTo>
                  <a:pt x="1161496" y="1508879"/>
                </a:lnTo>
                <a:lnTo>
                  <a:pt x="0" y="1508879"/>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310699" y="5029810"/>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9216806" y="4396651"/>
            <a:ext cx="1505012" cy="1364671"/>
          </a:xfrm>
          <a:custGeom>
            <a:avLst/>
            <a:gdLst/>
            <a:ahLst/>
            <a:cxnLst/>
            <a:rect r="r" b="b" t="t" l="l"/>
            <a:pathLst>
              <a:path h="1364671" w="1505012">
                <a:moveTo>
                  <a:pt x="0" y="0"/>
                </a:moveTo>
                <a:lnTo>
                  <a:pt x="1505012" y="0"/>
                </a:lnTo>
                <a:lnTo>
                  <a:pt x="1505012" y="1364671"/>
                </a:lnTo>
                <a:lnTo>
                  <a:pt x="0" y="1364671"/>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1186674" y="389115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7" id="17"/>
          <p:cNvSpPr txBox="true"/>
          <p:nvPr/>
        </p:nvSpPr>
        <p:spPr>
          <a:xfrm rot="0">
            <a:off x="1331060" y="1058703"/>
            <a:ext cx="10659503"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Daddy Penguin was so pleased with what Smartie had done, they sang a special song together to help remind him of his sensible decision, so that he would continue to ask for help in the future. </a:t>
            </a:r>
          </a:p>
        </p:txBody>
      </p:sp>
      <p:sp>
        <p:nvSpPr>
          <p:cNvPr name="TextBox 18" id="18"/>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19" id="19"/>
          <p:cNvGrpSpPr/>
          <p:nvPr/>
        </p:nvGrpSpPr>
        <p:grpSpPr>
          <a:xfrm rot="0">
            <a:off x="12755294" y="2353967"/>
            <a:ext cx="6719710" cy="7311851"/>
            <a:chOff x="0" y="0"/>
            <a:chExt cx="8959614" cy="9749135"/>
          </a:xfrm>
        </p:grpSpPr>
        <p:sp>
          <p:nvSpPr>
            <p:cNvPr name="Freeform 20" id="20"/>
            <p:cNvSpPr/>
            <p:nvPr/>
          </p:nvSpPr>
          <p:spPr>
            <a:xfrm flipH="false" flipV="false" rot="0">
              <a:off x="1426764" y="6987845"/>
              <a:ext cx="5634743" cy="2197550"/>
            </a:xfrm>
            <a:custGeom>
              <a:avLst/>
              <a:gdLst/>
              <a:ahLst/>
              <a:cxnLst/>
              <a:rect r="r" b="b" t="t" l="l"/>
              <a:pathLst>
                <a:path h="2197550" w="5634743">
                  <a:moveTo>
                    <a:pt x="0" y="0"/>
                  </a:moveTo>
                  <a:lnTo>
                    <a:pt x="5634743" y="0"/>
                  </a:lnTo>
                  <a:lnTo>
                    <a:pt x="5634743" y="2197550"/>
                  </a:lnTo>
                  <a:lnTo>
                    <a:pt x="0" y="21975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3324871" y="2412212"/>
              <a:ext cx="5634743" cy="2197550"/>
            </a:xfrm>
            <a:custGeom>
              <a:avLst/>
              <a:gdLst/>
              <a:ahLst/>
              <a:cxnLst/>
              <a:rect r="r" b="b" t="t" l="l"/>
              <a:pathLst>
                <a:path h="2197550" w="5634743">
                  <a:moveTo>
                    <a:pt x="0" y="0"/>
                  </a:moveTo>
                  <a:lnTo>
                    <a:pt x="5634743" y="0"/>
                  </a:lnTo>
                  <a:lnTo>
                    <a:pt x="5634743" y="2197550"/>
                  </a:lnTo>
                  <a:lnTo>
                    <a:pt x="0" y="2197550"/>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400000">
              <a:off x="-884386" y="1472193"/>
              <a:ext cx="8591168" cy="6240407"/>
            </a:xfrm>
            <a:custGeom>
              <a:avLst/>
              <a:gdLst/>
              <a:ahLst/>
              <a:cxnLst/>
              <a:rect r="r" b="b" t="t" l="l"/>
              <a:pathLst>
                <a:path h="6240407" w="8591168">
                  <a:moveTo>
                    <a:pt x="0" y="0"/>
                  </a:moveTo>
                  <a:lnTo>
                    <a:pt x="8591168" y="0"/>
                  </a:lnTo>
                  <a:lnTo>
                    <a:pt x="8591168" y="6240407"/>
                  </a:lnTo>
                  <a:lnTo>
                    <a:pt x="0" y="6240407"/>
                  </a:lnTo>
                  <a:lnTo>
                    <a:pt x="0" y="0"/>
                  </a:lnTo>
                  <a:close/>
                </a:path>
              </a:pathLst>
            </a:custGeom>
            <a:blipFill>
              <a:blip r:embed="rId14">
                <a:extLst>
                  <a:ext uri="{96DAC541-7B7A-43D3-8B79-37D633B846F1}">
                    <asvg:svgBlip xmlns:asvg="http://schemas.microsoft.com/office/drawing/2016/SVG/main" r:embed="rId15"/>
                  </a:ext>
                </a:extLst>
              </a:blip>
              <a:stretch>
                <a:fillRect l="0" t="-3377" r="0" b="0"/>
              </a:stretch>
            </a:blipFill>
          </p:spPr>
        </p:sp>
        <p:sp>
          <p:nvSpPr>
            <p:cNvPr name="Freeform 23" id="23"/>
            <p:cNvSpPr/>
            <p:nvPr/>
          </p:nvSpPr>
          <p:spPr>
            <a:xfrm flipH="false" flipV="false" rot="-80858">
              <a:off x="111861" y="78441"/>
              <a:ext cx="6783374" cy="9592252"/>
            </a:xfrm>
            <a:custGeom>
              <a:avLst/>
              <a:gdLst/>
              <a:ahLst/>
              <a:cxnLst/>
              <a:rect r="r" b="b" t="t" l="l"/>
              <a:pathLst>
                <a:path h="9592252" w="6783374">
                  <a:moveTo>
                    <a:pt x="0" y="0"/>
                  </a:moveTo>
                  <a:lnTo>
                    <a:pt x="6783374" y="0"/>
                  </a:lnTo>
                  <a:lnTo>
                    <a:pt x="6783374" y="9592253"/>
                  </a:lnTo>
                  <a:lnTo>
                    <a:pt x="0" y="9592253"/>
                  </a:lnTo>
                  <a:lnTo>
                    <a:pt x="0" y="0"/>
                  </a:lnTo>
                  <a:close/>
                </a:path>
              </a:pathLst>
            </a:custGeom>
            <a:blipFill>
              <a:blip r:embed="rId16"/>
              <a:stretch>
                <a:fillRect l="0" t="0" r="0" b="0"/>
              </a:stretch>
            </a:blipFill>
          </p:spPr>
        </p:sp>
        <p:sp>
          <p:nvSpPr>
            <p:cNvPr name="Freeform 24" id="24"/>
            <p:cNvSpPr/>
            <p:nvPr/>
          </p:nvSpPr>
          <p:spPr>
            <a:xfrm flipH="false" flipV="false" rot="-77622">
              <a:off x="794608" y="7048795"/>
              <a:ext cx="5417880" cy="1665998"/>
            </a:xfrm>
            <a:custGeom>
              <a:avLst/>
              <a:gdLst/>
              <a:ahLst/>
              <a:cxnLst/>
              <a:rect r="r" b="b" t="t" l="l"/>
              <a:pathLst>
                <a:path h="1665998" w="5417880">
                  <a:moveTo>
                    <a:pt x="0" y="0"/>
                  </a:moveTo>
                  <a:lnTo>
                    <a:pt x="5417880" y="0"/>
                  </a:lnTo>
                  <a:lnTo>
                    <a:pt x="5417880" y="1665998"/>
                  </a:lnTo>
                  <a:lnTo>
                    <a:pt x="0" y="166599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5" id="25"/>
            <p:cNvSpPr txBox="true"/>
            <p:nvPr/>
          </p:nvSpPr>
          <p:spPr>
            <a:xfrm rot="-97257">
              <a:off x="761637" y="567862"/>
              <a:ext cx="5124605" cy="6222775"/>
            </a:xfrm>
            <a:prstGeom prst="rect">
              <a:avLst/>
            </a:prstGeom>
          </p:spPr>
          <p:txBody>
            <a:bodyPr anchor="t" rtlCol="false" tIns="0" lIns="0" bIns="0" rIns="0">
              <a:spAutoFit/>
            </a:bodyPr>
            <a:lstStyle/>
            <a:p>
              <a:pPr algn="ctr">
                <a:lnSpc>
                  <a:spcPts val="4609"/>
                </a:lnSpc>
                <a:spcBef>
                  <a:spcPct val="0"/>
                </a:spcBef>
              </a:pPr>
              <a:r>
                <a:rPr lang="en-US" sz="3292">
                  <a:solidFill>
                    <a:srgbClr val="000000"/>
                  </a:solidFill>
                  <a:latin typeface="Mark Pro 1"/>
                </a:rPr>
                <a:t>Before you </a:t>
              </a:r>
              <a:r>
                <a:rPr lang="en-US" sz="3292">
                  <a:solidFill>
                    <a:srgbClr val="264FF5"/>
                  </a:solidFill>
                  <a:latin typeface="Mark Pro 1"/>
                </a:rPr>
                <a:t>tap</a:t>
              </a:r>
              <a:r>
                <a:rPr lang="en-US" sz="3292">
                  <a:solidFill>
                    <a:srgbClr val="000000"/>
                  </a:solidFill>
                  <a:latin typeface="Mark Pro 1"/>
                </a:rPr>
                <a:t> and click…</a:t>
              </a:r>
            </a:p>
            <a:p>
              <a:pPr algn="ctr">
                <a:lnSpc>
                  <a:spcPts val="4609"/>
                </a:lnSpc>
                <a:spcBef>
                  <a:spcPct val="0"/>
                </a:spcBef>
              </a:pPr>
            </a:p>
            <a:p>
              <a:pPr algn="ctr">
                <a:lnSpc>
                  <a:spcPts val="4609"/>
                </a:lnSpc>
                <a:spcBef>
                  <a:spcPct val="0"/>
                </a:spcBef>
              </a:pPr>
              <a:r>
                <a:rPr lang="en-US" sz="3292">
                  <a:solidFill>
                    <a:srgbClr val="000000"/>
                  </a:solidFill>
                  <a:latin typeface="Mark Pro 1"/>
                </a:rPr>
                <a:t>You need to </a:t>
              </a:r>
              <a:r>
                <a:rPr lang="en-US" sz="3292">
                  <a:solidFill>
                    <a:srgbClr val="FF3131"/>
                  </a:solidFill>
                  <a:latin typeface="Mark Pro 1"/>
                </a:rPr>
                <a:t>stop</a:t>
              </a:r>
              <a:r>
                <a:rPr lang="en-US" sz="3292">
                  <a:solidFill>
                    <a:srgbClr val="000000"/>
                  </a:solidFill>
                  <a:latin typeface="Mark Pro 1"/>
                </a:rPr>
                <a:t> and think…</a:t>
              </a:r>
            </a:p>
            <a:p>
              <a:pPr algn="ctr">
                <a:lnSpc>
                  <a:spcPts val="4609"/>
                </a:lnSpc>
                <a:spcBef>
                  <a:spcPct val="0"/>
                </a:spcBef>
              </a:pPr>
            </a:p>
            <a:p>
              <a:pPr algn="ctr">
                <a:lnSpc>
                  <a:spcPts val="4609"/>
                </a:lnSpc>
                <a:spcBef>
                  <a:spcPct val="0"/>
                </a:spcBef>
              </a:pPr>
              <a:r>
                <a:rPr lang="en-US" sz="3292">
                  <a:solidFill>
                    <a:srgbClr val="000000"/>
                  </a:solidFill>
                  <a:latin typeface="Mark Pro 1"/>
                </a:rPr>
                <a:t>And </a:t>
              </a:r>
              <a:r>
                <a:rPr lang="en-US" sz="3292">
                  <a:solidFill>
                    <a:srgbClr val="36C01A"/>
                  </a:solidFill>
                  <a:latin typeface="Mark Pro 1"/>
                </a:rPr>
                <a:t>TELL</a:t>
              </a:r>
              <a:r>
                <a:rPr lang="en-US" sz="3292">
                  <a:solidFill>
                    <a:srgbClr val="000000"/>
                  </a:solidFill>
                  <a:latin typeface="Mark Pro 1"/>
                </a:rPr>
                <a:t> someone!</a:t>
              </a:r>
            </a:p>
          </p:txBody>
        </p:sp>
      </p:grpSp>
      <p:sp>
        <p:nvSpPr>
          <p:cNvPr name="Freeform 26" id="26"/>
          <p:cNvSpPr/>
          <p:nvPr/>
        </p:nvSpPr>
        <p:spPr>
          <a:xfrm flipH="false" flipV="false" rot="0">
            <a:off x="12062728" y="2451258"/>
            <a:ext cx="692566" cy="1660497"/>
          </a:xfrm>
          <a:custGeom>
            <a:avLst/>
            <a:gdLst/>
            <a:ahLst/>
            <a:cxnLst/>
            <a:rect r="r" b="b" t="t" l="l"/>
            <a:pathLst>
              <a:path h="1660497" w="692566">
                <a:moveTo>
                  <a:pt x="0" y="0"/>
                </a:moveTo>
                <a:lnTo>
                  <a:pt x="692566" y="0"/>
                </a:lnTo>
                <a:lnTo>
                  <a:pt x="692566" y="1660498"/>
                </a:lnTo>
                <a:lnTo>
                  <a:pt x="0" y="16604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974374" y="7523068"/>
            <a:ext cx="1634349" cy="2234450"/>
          </a:xfrm>
          <a:custGeom>
            <a:avLst/>
            <a:gdLst/>
            <a:ahLst/>
            <a:cxnLst/>
            <a:rect r="r" b="b" t="t" l="l"/>
            <a:pathLst>
              <a:path h="2234450" w="1634349">
                <a:moveTo>
                  <a:pt x="0" y="0"/>
                </a:moveTo>
                <a:lnTo>
                  <a:pt x="1634350" y="0"/>
                </a:lnTo>
                <a:lnTo>
                  <a:pt x="1634350" y="2234451"/>
                </a:lnTo>
                <a:lnTo>
                  <a:pt x="0" y="2234451"/>
                </a:lnTo>
                <a:lnTo>
                  <a:pt x="0" y="0"/>
                </a:lnTo>
                <a:close/>
              </a:path>
            </a:pathLst>
          </a:custGeom>
          <a:blipFill>
            <a:blip r:embed="rId4"/>
            <a:stretch>
              <a:fillRect l="-551" t="-1977" r="-551"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0" id="10"/>
          <p:cNvSpPr/>
          <p:nvPr/>
        </p:nvSpPr>
        <p:spPr>
          <a:xfrm flipH="true" flipV="true" rot="-9184902">
            <a:off x="7498162" y="4724362"/>
            <a:ext cx="4037906" cy="2802708"/>
          </a:xfrm>
          <a:custGeom>
            <a:avLst/>
            <a:gdLst/>
            <a:ahLst/>
            <a:cxnLst/>
            <a:rect r="r" b="b" t="t" l="l"/>
            <a:pathLst>
              <a:path h="2802708" w="4037906">
                <a:moveTo>
                  <a:pt x="4037906" y="2802708"/>
                </a:moveTo>
                <a:lnTo>
                  <a:pt x="0" y="2802708"/>
                </a:lnTo>
                <a:lnTo>
                  <a:pt x="0" y="0"/>
                </a:lnTo>
                <a:lnTo>
                  <a:pt x="4037906" y="0"/>
                </a:lnTo>
                <a:lnTo>
                  <a:pt x="4037906" y="2802708"/>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568307">
            <a:off x="7820052" y="5435683"/>
            <a:ext cx="3061281" cy="1314209"/>
          </a:xfrm>
          <a:prstGeom prst="rect">
            <a:avLst/>
          </a:prstGeom>
        </p:spPr>
        <p:txBody>
          <a:bodyPr anchor="t" rtlCol="false" tIns="0" lIns="0" bIns="0" rIns="0">
            <a:spAutoFit/>
          </a:bodyPr>
          <a:lstStyle/>
          <a:p>
            <a:pPr algn="ctr">
              <a:lnSpc>
                <a:spcPts val="5294"/>
              </a:lnSpc>
              <a:spcBef>
                <a:spcPct val="0"/>
              </a:spcBef>
            </a:pPr>
            <a:r>
              <a:rPr lang="en-US" sz="3782">
                <a:solidFill>
                  <a:srgbClr val="000000"/>
                </a:solidFill>
                <a:latin typeface="Canva Sans Bold"/>
              </a:rPr>
              <a:t>Thank you, Mummy! </a:t>
            </a:r>
          </a:p>
        </p:txBody>
      </p:sp>
      <p:sp>
        <p:nvSpPr>
          <p:cNvPr name="Freeform 12" id="12"/>
          <p:cNvSpPr/>
          <p:nvPr/>
        </p:nvSpPr>
        <p:spPr>
          <a:xfrm flipH="false" flipV="false" rot="0">
            <a:off x="4749573" y="4676662"/>
            <a:ext cx="2765517" cy="5399966"/>
          </a:xfrm>
          <a:custGeom>
            <a:avLst/>
            <a:gdLst/>
            <a:ahLst/>
            <a:cxnLst/>
            <a:rect r="r" b="b" t="t" l="l"/>
            <a:pathLst>
              <a:path h="5399966" w="2765517">
                <a:moveTo>
                  <a:pt x="0" y="0"/>
                </a:moveTo>
                <a:lnTo>
                  <a:pt x="2765517" y="0"/>
                </a:lnTo>
                <a:lnTo>
                  <a:pt x="2765517" y="5399966"/>
                </a:lnTo>
                <a:lnTo>
                  <a:pt x="0" y="5399966"/>
                </a:lnTo>
                <a:lnTo>
                  <a:pt x="0" y="0"/>
                </a:lnTo>
                <a:close/>
              </a:path>
            </a:pathLst>
          </a:custGeom>
          <a:blipFill>
            <a:blip r:embed="rId8"/>
            <a:stretch>
              <a:fillRect l="0" t="0" r="0" b="0"/>
            </a:stretch>
          </a:blipFill>
        </p:spPr>
      </p:sp>
      <p:sp>
        <p:nvSpPr>
          <p:cNvPr name="Freeform 13" id="13"/>
          <p:cNvSpPr/>
          <p:nvPr/>
        </p:nvSpPr>
        <p:spPr>
          <a:xfrm flipH="false" flipV="false" rot="0">
            <a:off x="14220242" y="1304651"/>
            <a:ext cx="5918718" cy="4821065"/>
          </a:xfrm>
          <a:custGeom>
            <a:avLst/>
            <a:gdLst/>
            <a:ahLst/>
            <a:cxnLst/>
            <a:rect r="r" b="b" t="t" l="l"/>
            <a:pathLst>
              <a:path h="4821065" w="5918718">
                <a:moveTo>
                  <a:pt x="0" y="0"/>
                </a:moveTo>
                <a:lnTo>
                  <a:pt x="5918718" y="0"/>
                </a:lnTo>
                <a:lnTo>
                  <a:pt x="5918718" y="4821065"/>
                </a:lnTo>
                <a:lnTo>
                  <a:pt x="0" y="48210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4" id="14"/>
          <p:cNvGrpSpPr/>
          <p:nvPr/>
        </p:nvGrpSpPr>
        <p:grpSpPr>
          <a:xfrm rot="-3253117">
            <a:off x="7147500" y="7476510"/>
            <a:ext cx="1648218" cy="1200880"/>
            <a:chOff x="0" y="0"/>
            <a:chExt cx="2197623" cy="1601173"/>
          </a:xfrm>
        </p:grpSpPr>
        <p:sp>
          <p:nvSpPr>
            <p:cNvPr name="Freeform 15" id="15"/>
            <p:cNvSpPr/>
            <p:nvPr/>
          </p:nvSpPr>
          <p:spPr>
            <a:xfrm flipH="false" flipV="false" rot="171670">
              <a:off x="200684" y="128415"/>
              <a:ext cx="1964612" cy="1344343"/>
            </a:xfrm>
            <a:custGeom>
              <a:avLst/>
              <a:gdLst/>
              <a:ahLst/>
              <a:cxnLst/>
              <a:rect r="r" b="b" t="t" l="l"/>
              <a:pathLst>
                <a:path h="1344343" w="1964612">
                  <a:moveTo>
                    <a:pt x="0" y="0"/>
                  </a:moveTo>
                  <a:lnTo>
                    <a:pt x="1964612" y="0"/>
                  </a:lnTo>
                  <a:lnTo>
                    <a:pt x="1964612" y="1344343"/>
                  </a:lnTo>
                  <a:lnTo>
                    <a:pt x="0" y="1344343"/>
                  </a:lnTo>
                  <a:lnTo>
                    <a:pt x="0" y="0"/>
                  </a:lnTo>
                  <a:close/>
                </a:path>
              </a:pathLst>
            </a:custGeom>
            <a:blipFill>
              <a:blip r:embed="rId11"/>
              <a:stretch>
                <a:fillRect l="0" t="-47790" r="-3937" b="-4292"/>
              </a:stretch>
            </a:blipFill>
          </p:spPr>
        </p:sp>
        <p:sp>
          <p:nvSpPr>
            <p:cNvPr name="Freeform 16" id="16"/>
            <p:cNvSpPr/>
            <p:nvPr/>
          </p:nvSpPr>
          <p:spPr>
            <a:xfrm flipH="false" flipV="false" rot="5569960">
              <a:off x="349848" y="-262511"/>
              <a:ext cx="1497928" cy="2126195"/>
            </a:xfrm>
            <a:custGeom>
              <a:avLst/>
              <a:gdLst/>
              <a:ahLst/>
              <a:cxnLst/>
              <a:rect r="r" b="b" t="t" l="l"/>
              <a:pathLst>
                <a:path h="2126195" w="1497928">
                  <a:moveTo>
                    <a:pt x="0" y="0"/>
                  </a:moveTo>
                  <a:lnTo>
                    <a:pt x="1497928" y="0"/>
                  </a:lnTo>
                  <a:lnTo>
                    <a:pt x="1497928" y="2126195"/>
                  </a:lnTo>
                  <a:lnTo>
                    <a:pt x="0" y="2126195"/>
                  </a:lnTo>
                  <a:lnTo>
                    <a:pt x="0" y="0"/>
                  </a:lnTo>
                  <a:close/>
                </a:path>
              </a:pathLst>
            </a:custGeom>
            <a:blipFill>
              <a:blip r:embed="rId12"/>
              <a:stretch>
                <a:fillRect l="0" t="0" r="-377" b="0"/>
              </a:stretch>
            </a:blipFill>
          </p:spPr>
        </p:sp>
      </p:grpSp>
      <p:sp>
        <p:nvSpPr>
          <p:cNvPr name="Freeform 17" id="17"/>
          <p:cNvSpPr/>
          <p:nvPr/>
        </p:nvSpPr>
        <p:spPr>
          <a:xfrm flipH="false" flipV="false" rot="958930">
            <a:off x="7606974" y="7500449"/>
            <a:ext cx="828211" cy="783694"/>
          </a:xfrm>
          <a:custGeom>
            <a:avLst/>
            <a:gdLst/>
            <a:ahLst/>
            <a:cxnLst/>
            <a:rect r="r" b="b" t="t" l="l"/>
            <a:pathLst>
              <a:path h="783694" w="828211">
                <a:moveTo>
                  <a:pt x="0" y="0"/>
                </a:moveTo>
                <a:lnTo>
                  <a:pt x="828211" y="0"/>
                </a:lnTo>
                <a:lnTo>
                  <a:pt x="828211" y="783694"/>
                </a:lnTo>
                <a:lnTo>
                  <a:pt x="0" y="78369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8" id="18"/>
          <p:cNvSpPr txBox="true"/>
          <p:nvPr/>
        </p:nvSpPr>
        <p:spPr>
          <a:xfrm rot="0">
            <a:off x="1430085" y="1475072"/>
            <a:ext cx="11304808" cy="3114032"/>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and Daddy Penguin helped Smartie turn off the video and found a different one that they would both enjoy watching. </a:t>
            </a:r>
          </a:p>
          <a:p>
            <a:pPr>
              <a:lnSpc>
                <a:spcPts val="4480"/>
              </a:lnSpc>
            </a:pPr>
          </a:p>
          <a:p>
            <a:pPr>
              <a:lnSpc>
                <a:spcPts val="4480"/>
              </a:lnSpc>
            </a:pPr>
          </a:p>
        </p:txBody>
      </p:sp>
      <p:sp>
        <p:nvSpPr>
          <p:cNvPr name="Freeform 19" id="19"/>
          <p:cNvSpPr/>
          <p:nvPr/>
        </p:nvSpPr>
        <p:spPr>
          <a:xfrm flipH="false" flipV="false" rot="-1542763">
            <a:off x="5815716" y="477511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0" id="20"/>
          <p:cNvGrpSpPr/>
          <p:nvPr/>
        </p:nvGrpSpPr>
        <p:grpSpPr>
          <a:xfrm rot="0">
            <a:off x="12738010" y="7265791"/>
            <a:ext cx="1684135" cy="2322437"/>
            <a:chOff x="0" y="0"/>
            <a:chExt cx="2245514" cy="3096583"/>
          </a:xfrm>
        </p:grpSpPr>
        <p:sp>
          <p:nvSpPr>
            <p:cNvPr name="Freeform 21" id="21"/>
            <p:cNvSpPr/>
            <p:nvPr/>
          </p:nvSpPr>
          <p:spPr>
            <a:xfrm flipH="false" flipV="false" rot="0">
              <a:off x="0" y="0"/>
              <a:ext cx="2245514" cy="3096583"/>
            </a:xfrm>
            <a:custGeom>
              <a:avLst/>
              <a:gdLst/>
              <a:ahLst/>
              <a:cxnLst/>
              <a:rect r="r" b="b" t="t" l="l"/>
              <a:pathLst>
                <a:path h="3096583" w="2245514">
                  <a:moveTo>
                    <a:pt x="0" y="0"/>
                  </a:moveTo>
                  <a:lnTo>
                    <a:pt x="2245514" y="0"/>
                  </a:lnTo>
                  <a:lnTo>
                    <a:pt x="2245514" y="3096583"/>
                  </a:lnTo>
                  <a:lnTo>
                    <a:pt x="0" y="3096583"/>
                  </a:lnTo>
                  <a:lnTo>
                    <a:pt x="0" y="0"/>
                  </a:lnTo>
                  <a:close/>
                </a:path>
              </a:pathLst>
            </a:custGeom>
            <a:blipFill>
              <a:blip r:embed="rId17"/>
              <a:stretch>
                <a:fillRect l="0" t="0" r="0" b="0"/>
              </a:stretch>
            </a:blipFill>
          </p:spPr>
        </p:sp>
        <p:sp>
          <p:nvSpPr>
            <p:cNvPr name="Freeform 22" id="22"/>
            <p:cNvSpPr/>
            <p:nvPr/>
          </p:nvSpPr>
          <p:spPr>
            <a:xfrm flipH="false" flipV="false" rot="-2823135">
              <a:off x="1647107" y="2262911"/>
              <a:ext cx="394065" cy="180928"/>
            </a:xfrm>
            <a:custGeom>
              <a:avLst/>
              <a:gdLst/>
              <a:ahLst/>
              <a:cxnLst/>
              <a:rect r="r" b="b" t="t" l="l"/>
              <a:pathLst>
                <a:path h="180928" w="394065">
                  <a:moveTo>
                    <a:pt x="0" y="0"/>
                  </a:moveTo>
                  <a:lnTo>
                    <a:pt x="394065" y="0"/>
                  </a:lnTo>
                  <a:lnTo>
                    <a:pt x="394065" y="180928"/>
                  </a:lnTo>
                  <a:lnTo>
                    <a:pt x="0" y="180928"/>
                  </a:lnTo>
                  <a:lnTo>
                    <a:pt x="0" y="0"/>
                  </a:lnTo>
                  <a:close/>
                </a:path>
              </a:pathLst>
            </a:custGeom>
            <a:blipFill>
              <a:blip r:embed="rId18">
                <a:extLst>
                  <a:ext uri="{96DAC541-7B7A-43D3-8B79-37D633B846F1}">
                    <asvg:svgBlip xmlns:asvg="http://schemas.microsoft.com/office/drawing/2016/SVG/main" r:embed="rId19"/>
                  </a:ext>
                </a:extLst>
              </a:blip>
              <a:stretch>
                <a:fillRect l="-39659" t="0" r="0" b="0"/>
              </a:stretch>
            </a:blipFill>
          </p:spPr>
        </p:sp>
        <p:sp>
          <p:nvSpPr>
            <p:cNvPr name="Freeform 23" id="23"/>
            <p:cNvSpPr/>
            <p:nvPr/>
          </p:nvSpPr>
          <p:spPr>
            <a:xfrm flipH="false" flipV="false" rot="-9177182">
              <a:off x="1455884" y="1390732"/>
              <a:ext cx="302075" cy="451701"/>
            </a:xfrm>
            <a:custGeom>
              <a:avLst/>
              <a:gdLst/>
              <a:ahLst/>
              <a:cxnLst/>
              <a:rect r="r" b="b" t="t" l="l"/>
              <a:pathLst>
                <a:path h="451701" w="302075">
                  <a:moveTo>
                    <a:pt x="0" y="0"/>
                  </a:moveTo>
                  <a:lnTo>
                    <a:pt x="302075" y="0"/>
                  </a:lnTo>
                  <a:lnTo>
                    <a:pt x="302075" y="451701"/>
                  </a:lnTo>
                  <a:lnTo>
                    <a:pt x="0" y="45170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52599-ADF9-4F73-A392-FD9F2A3338A2}"/>
</file>

<file path=customXml/itemProps2.xml><?xml version="1.0" encoding="utf-8"?>
<ds:datastoreItem xmlns:ds="http://schemas.openxmlformats.org/officeDocument/2006/customXml" ds:itemID="{AACAFCA5-450A-4F32-8FD3-10C735B29D8C}"/>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DAF-GIdNoWk</dc:identifier>
  <dcterms:modified xsi:type="dcterms:W3CDTF">2011-08-01T06:04:30Z</dcterms:modified>
  <cp:revision>1</cp:revision>
  <dc:title>Year 1A : The Adventures of Smartie the Penguin</dc:title>
</cp:coreProperties>
</file>