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ark Pro 2" charset="1" panose="020B0604020101010102"/>
      <p:regular r:id="rId10"/>
    </p:embeddedFont>
    <p:embeddedFont>
      <p:font typeface="Mark Pro 1" charset="1" panose="020B0804020101010102"/>
      <p:regular r:id="rId11"/>
    </p:embeddedFont>
    <p:embeddedFont>
      <p:font typeface="SCR-N Seven" charset="1" panose="00000000000000000000"/>
      <p:regular r:id="rId12"/>
    </p:embeddedFont>
    <p:embeddedFont>
      <p:font typeface="SCR-N Seven Bold" charset="1" panose="00000000000000000000"/>
      <p:regular r:id="rId13"/>
    </p:embeddedFont>
    <p:embeddedFont>
      <p:font typeface="SCR-N Seven Ultra-Bold" charset="1" panose="00000000000000000000"/>
      <p:regular r:id="rId14"/>
    </p:embeddedFont>
    <p:embeddedFont>
      <p:font typeface="Canva Sans" charset="1" panose="020B0503030501040103"/>
      <p:regular r:id="rId15"/>
    </p:embeddedFont>
    <p:embeddedFont>
      <p:font typeface="Canva Sans Bold" charset="1" panose="020B0803030501040103"/>
      <p:regular r:id="rId16"/>
    </p:embeddedFont>
    <p:embeddedFont>
      <p:font typeface="Canva Sans Italics" charset="1" panose="020B0503030501040103"/>
      <p:regular r:id="rId17"/>
    </p:embeddedFont>
    <p:embeddedFont>
      <p:font typeface="Canva Sans Bold Italics" charset="1" panose="020B0803030501040103"/>
      <p:regular r:id="rId18"/>
    </p:embeddedFont>
    <p:embeddedFont>
      <p:font typeface="Canva Sans Medium" charset="1" panose="020B0603030501040103"/>
      <p:regular r:id="rId19"/>
    </p:embeddedFont>
    <p:embeddedFont>
      <p:font typeface="Canva Sans Medium Italics" charset="1" panose="020B0603030501040103"/>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9" Type="http://schemas.openxmlformats.org/officeDocument/2006/relationships/slide" Target="slides/slide9.xml"/><Relationship Id="rId11" Type="http://schemas.openxmlformats.org/officeDocument/2006/relationships/font" Target="fonts/font11.fntdata"/><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15" Type="http://schemas.openxmlformats.org/officeDocument/2006/relationships/font" Target="fonts/font15.fntdata"/><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customXml" Target="../customXml/item2.xml"/><Relationship Id="rId14" Type="http://schemas.openxmlformats.org/officeDocument/2006/relationships/font" Target="fonts/font14.fntdata"/><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 Type="http://schemas.openxmlformats.org/officeDocument/2006/relationships/theme" Target="theme/theme1.xml"/><Relationship Id="rId43" Type="http://schemas.openxmlformats.org/officeDocument/2006/relationships/slide" Target="slides/slide23.xml"/><Relationship Id="rId48" Type="http://schemas.openxmlformats.org/officeDocument/2006/relationships/slide" Target="slides/slide28.xml"/><Relationship Id="rId9" Type="http://schemas.openxmlformats.org/officeDocument/2006/relationships/font" Target="fonts/font9.fntdata"/><Relationship Id="rId8" Type="http://schemas.openxmlformats.org/officeDocument/2006/relationships/font" Target="fonts/font8.fntdata"/><Relationship Id="rId51" Type="http://schemas.openxmlformats.org/officeDocument/2006/relationships/customXml" Target="../customXml/item1.xml"/><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font" Target="fonts/font20.fntdata"/><Relationship Id="rId41"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font" Target="fonts/font6.fntdata"/></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15" Target="../media/image33.png" Type="http://schemas.openxmlformats.org/officeDocument/2006/relationships/image"/><Relationship Id="rId16" Target="../media/image34.svg" Type="http://schemas.openxmlformats.org/officeDocument/2006/relationships/image"/><Relationship Id="rId17" Target="../media/image35.png" Type="http://schemas.openxmlformats.org/officeDocument/2006/relationships/image"/><Relationship Id="rId18" Target="../media/image36.svg" Type="http://schemas.openxmlformats.org/officeDocument/2006/relationships/image"/><Relationship Id="rId19" Target="../media/image19.png" Type="http://schemas.openxmlformats.org/officeDocument/2006/relationships/image"/><Relationship Id="rId2" Target="../media/image23.png" Type="http://schemas.openxmlformats.org/officeDocument/2006/relationships/image"/><Relationship Id="rId20" Target="../media/image20.svg" Type="http://schemas.openxmlformats.org/officeDocument/2006/relationships/image"/><Relationship Id="rId21" Target="../media/image21.png" Type="http://schemas.openxmlformats.org/officeDocument/2006/relationships/image"/><Relationship Id="rId22" Target="../media/image22.svg" Type="http://schemas.openxmlformats.org/officeDocument/2006/relationships/image"/><Relationship Id="rId23" Target="../media/image64.png" Type="http://schemas.openxmlformats.org/officeDocument/2006/relationships/image"/><Relationship Id="rId24" Target="../media/image65.svg" Type="http://schemas.openxmlformats.org/officeDocument/2006/relationships/image"/><Relationship Id="rId25" Target="../media/image87.png" Type="http://schemas.openxmlformats.org/officeDocument/2006/relationships/image"/><Relationship Id="rId26" Target="../media/image88.svg" Type="http://schemas.openxmlformats.org/officeDocument/2006/relationships/image"/><Relationship Id="rId27" Target="../media/image40.png" Type="http://schemas.openxmlformats.org/officeDocument/2006/relationships/image"/><Relationship Id="rId28" Target="../media/image41.svg" Type="http://schemas.openxmlformats.org/officeDocument/2006/relationships/image"/><Relationship Id="rId29" Target="../media/image57.png" Type="http://schemas.openxmlformats.org/officeDocument/2006/relationships/image"/><Relationship Id="rId3" Target="../media/image24.svg" Type="http://schemas.openxmlformats.org/officeDocument/2006/relationships/image"/><Relationship Id="rId30" Target="../media/image58.svg" Type="http://schemas.openxmlformats.org/officeDocument/2006/relationships/image"/><Relationship Id="rId31" Target="../media/image59.png" Type="http://schemas.openxmlformats.org/officeDocument/2006/relationships/image"/><Relationship Id="rId32" Target="../media/image60.svg" Type="http://schemas.openxmlformats.org/officeDocument/2006/relationships/image"/><Relationship Id="rId33" Target="../media/image52.pn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9.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3.svg" Type="http://schemas.openxmlformats.org/officeDocument/2006/relationships/image"/><Relationship Id="rId11" Target="../media/image94.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18.png" Type="http://schemas.openxmlformats.org/officeDocument/2006/relationships/image"/><Relationship Id="rId5" Target="../media/image8.png" Type="http://schemas.openxmlformats.org/officeDocument/2006/relationships/image"/><Relationship Id="rId6" Target="../media/image89.png" Type="http://schemas.openxmlformats.org/officeDocument/2006/relationships/image"/><Relationship Id="rId7" Target="../media/image90.png" Type="http://schemas.openxmlformats.org/officeDocument/2006/relationships/image"/><Relationship Id="rId8" Target="../media/image91.svg" Type="http://schemas.openxmlformats.org/officeDocument/2006/relationships/image"/><Relationship Id="rId9" Target="../media/image9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svg" Type="http://schemas.openxmlformats.org/officeDocument/2006/relationships/image"/><Relationship Id="rId11" Target="../media/image97.png" Type="http://schemas.openxmlformats.org/officeDocument/2006/relationships/image"/><Relationship Id="rId12" Target="../media/image98.svg" Type="http://schemas.openxmlformats.org/officeDocument/2006/relationships/image"/><Relationship Id="rId13" Target="../media/image99.png" Type="http://schemas.openxmlformats.org/officeDocument/2006/relationships/image"/><Relationship Id="rId14" Target="../media/image100.svg" Type="http://schemas.openxmlformats.org/officeDocument/2006/relationships/image"/><Relationship Id="rId15" Target="../media/image61.png" Type="http://schemas.openxmlformats.org/officeDocument/2006/relationships/image"/><Relationship Id="rId16" Target="../media/image101.png" Type="http://schemas.openxmlformats.org/officeDocument/2006/relationships/image"/><Relationship Id="rId17" Target="../media/image102.svg" Type="http://schemas.openxmlformats.org/officeDocument/2006/relationships/image"/><Relationship Id="rId2" Target="../media/image18.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89.pn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 Id="rId8" Target="../media/image94.png" Type="http://schemas.openxmlformats.org/officeDocument/2006/relationships/image"/><Relationship Id="rId9" Target="../media/image9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9.png" Type="http://schemas.openxmlformats.org/officeDocument/2006/relationships/image"/><Relationship Id="rId11" Target="../media/image100.svg" Type="http://schemas.openxmlformats.org/officeDocument/2006/relationships/image"/><Relationship Id="rId12" Target="../media/image95.png" Type="http://schemas.openxmlformats.org/officeDocument/2006/relationships/image"/><Relationship Id="rId13" Target="../media/image96.svg" Type="http://schemas.openxmlformats.org/officeDocument/2006/relationships/image"/><Relationship Id="rId14" Target="../media/image61.png" Type="http://schemas.openxmlformats.org/officeDocument/2006/relationships/image"/><Relationship Id="rId15" Target="../media/image97.png" Type="http://schemas.openxmlformats.org/officeDocument/2006/relationships/image"/><Relationship Id="rId16" Target="../media/image98.svg" Type="http://schemas.openxmlformats.org/officeDocument/2006/relationships/image"/><Relationship Id="rId17" Target="../media/image18.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svg" Type="http://schemas.openxmlformats.org/officeDocument/2006/relationships/image"/><Relationship Id="rId7" Target="../media/image94.png" Type="http://schemas.openxmlformats.org/officeDocument/2006/relationships/image"/><Relationship Id="rId8" Target="../media/image101.png" Type="http://schemas.openxmlformats.org/officeDocument/2006/relationships/image"/><Relationship Id="rId9" Target="../media/image10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68.png" Type="http://schemas.openxmlformats.org/officeDocument/2006/relationships/image"/><Relationship Id="rId12" Target="../media/image69.svg" Type="http://schemas.openxmlformats.org/officeDocument/2006/relationships/image"/><Relationship Id="rId13" Target="../media/image18.png" Type="http://schemas.openxmlformats.org/officeDocument/2006/relationships/image"/><Relationship Id="rId14" Target="../media/image61.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9.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6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png" Type="http://schemas.openxmlformats.org/officeDocument/2006/relationships/image"/><Relationship Id="rId11" Target="../media/image77.svg" Type="http://schemas.openxmlformats.org/officeDocument/2006/relationships/image"/><Relationship Id="rId12" Target="../media/image78.png" Type="http://schemas.openxmlformats.org/officeDocument/2006/relationships/image"/><Relationship Id="rId13" Target="../media/image79.svg" Type="http://schemas.openxmlformats.org/officeDocument/2006/relationships/image"/><Relationship Id="rId14" Target="../media/image80.png" Type="http://schemas.openxmlformats.org/officeDocument/2006/relationships/image"/><Relationship Id="rId15" Target="../media/image81.svg" Type="http://schemas.openxmlformats.org/officeDocument/2006/relationships/image"/><Relationship Id="rId16" Target="../media/image82.png" Type="http://schemas.openxmlformats.org/officeDocument/2006/relationships/image"/><Relationship Id="rId17" Target="../media/image83.svg" Type="http://schemas.openxmlformats.org/officeDocument/2006/relationships/image"/><Relationship Id="rId18" Target="../media/image84.png" Type="http://schemas.openxmlformats.org/officeDocument/2006/relationships/image"/><Relationship Id="rId19" Target="../media/image85.png" Type="http://schemas.openxmlformats.org/officeDocument/2006/relationships/image"/><Relationship Id="rId2" Target="../media/image23.png" Type="http://schemas.openxmlformats.org/officeDocument/2006/relationships/image"/><Relationship Id="rId20" Target="../media/image86.svg" Type="http://schemas.openxmlformats.org/officeDocument/2006/relationships/image"/><Relationship Id="rId3" Target="../media/image24.sv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9.png" Type="http://schemas.openxmlformats.org/officeDocument/2006/relationships/image"/><Relationship Id="rId17" Target="../media/image8.pn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23.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37.png" Type="http://schemas.openxmlformats.org/officeDocument/2006/relationships/image"/><Relationship Id="rId23" Target="../media/image18.png" Type="http://schemas.openxmlformats.org/officeDocument/2006/relationships/image"/><Relationship Id="rId24" Target="../media/image61.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9.png" Type="http://schemas.openxmlformats.org/officeDocument/2006/relationships/image"/><Relationship Id="rId17" Target="../media/image8.pn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23.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37.png" Type="http://schemas.openxmlformats.org/officeDocument/2006/relationships/image"/><Relationship Id="rId23" Target="../media/image18.png" Type="http://schemas.openxmlformats.org/officeDocument/2006/relationships/image"/><Relationship Id="rId24" Target="../media/image61.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12" Target="../media/image35.png" Type="http://schemas.openxmlformats.org/officeDocument/2006/relationships/image"/><Relationship Id="rId13" Target="../media/image36.svg" Type="http://schemas.openxmlformats.org/officeDocument/2006/relationships/image"/><Relationship Id="rId14" Target="../media/image9.png" Type="http://schemas.openxmlformats.org/officeDocument/2006/relationships/image"/><Relationship Id="rId15" Target="../media/image8.pn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25.png" Type="http://schemas.openxmlformats.org/officeDocument/2006/relationships/image"/><Relationship Id="rId20" Target="../media/image23.png" Type="http://schemas.openxmlformats.org/officeDocument/2006/relationships/image"/><Relationship Id="rId21" Target="../media/image24.svg" Type="http://schemas.openxmlformats.org/officeDocument/2006/relationships/image"/><Relationship Id="rId22" Target="../media/image18.png" Type="http://schemas.openxmlformats.org/officeDocument/2006/relationships/image"/><Relationship Id="rId23" Target="../media/image103.png" Type="http://schemas.openxmlformats.org/officeDocument/2006/relationships/image"/><Relationship Id="rId24" Target="../media/image104.svg" Type="http://schemas.openxmlformats.org/officeDocument/2006/relationships/image"/><Relationship Id="rId25" Target="../media/image94.png" Type="http://schemas.openxmlformats.org/officeDocument/2006/relationships/image"/><Relationship Id="rId26" Target="../media/image105.png" Type="http://schemas.openxmlformats.org/officeDocument/2006/relationships/image"/><Relationship Id="rId27" Target="../media/image106.png" Type="http://schemas.openxmlformats.org/officeDocument/2006/relationships/image"/><Relationship Id="rId28" Target="../media/image107.svg" Type="http://schemas.openxmlformats.org/officeDocument/2006/relationships/image"/><Relationship Id="rId29" Target="../media/image37.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33.png" Type="http://schemas.openxmlformats.org/officeDocument/2006/relationships/image"/><Relationship Id="rId15" Target="../media/image34.svg" Type="http://schemas.openxmlformats.org/officeDocument/2006/relationships/image"/><Relationship Id="rId16" Target="../media/image35.png" Type="http://schemas.openxmlformats.org/officeDocument/2006/relationships/image"/><Relationship Id="rId17" Target="../media/image36.svg" Type="http://schemas.openxmlformats.org/officeDocument/2006/relationships/image"/><Relationship Id="rId18" Target="../media/image9.png" Type="http://schemas.openxmlformats.org/officeDocument/2006/relationships/image"/><Relationship Id="rId19" Target="../media/image19.png" Type="http://schemas.openxmlformats.org/officeDocument/2006/relationships/image"/><Relationship Id="rId2" Target="../media/image23.png" Type="http://schemas.openxmlformats.org/officeDocument/2006/relationships/image"/><Relationship Id="rId20" Target="../media/image20.svg" Type="http://schemas.openxmlformats.org/officeDocument/2006/relationships/image"/><Relationship Id="rId21" Target="../media/image21.png" Type="http://schemas.openxmlformats.org/officeDocument/2006/relationships/image"/><Relationship Id="rId22" Target="../media/image22.svg" Type="http://schemas.openxmlformats.org/officeDocument/2006/relationships/image"/><Relationship Id="rId23" Target="../media/image38.png" Type="http://schemas.openxmlformats.org/officeDocument/2006/relationships/image"/><Relationship Id="rId24" Target="../media/image39.svg" Type="http://schemas.openxmlformats.org/officeDocument/2006/relationships/image"/><Relationship Id="rId25" Target="../media/image40.png" Type="http://schemas.openxmlformats.org/officeDocument/2006/relationships/image"/><Relationship Id="rId26" Target="../media/image41.svg" Type="http://schemas.openxmlformats.org/officeDocument/2006/relationships/image"/><Relationship Id="rId27" Target="../media/image42.png" Type="http://schemas.openxmlformats.org/officeDocument/2006/relationships/image"/><Relationship Id="rId28" Target="../media/image43.svg" Type="http://schemas.openxmlformats.org/officeDocument/2006/relationships/image"/><Relationship Id="rId29" Target="../media/image44.png" Type="http://schemas.openxmlformats.org/officeDocument/2006/relationships/image"/><Relationship Id="rId3" Target="../media/image24.svg" Type="http://schemas.openxmlformats.org/officeDocument/2006/relationships/image"/><Relationship Id="rId30" Target="../media/image45.png" Type="http://schemas.openxmlformats.org/officeDocument/2006/relationships/image"/><Relationship Id="rId31" Target="../media/image46.png" Type="http://schemas.openxmlformats.org/officeDocument/2006/relationships/image"/><Relationship Id="rId32" Target="../media/image47.svg" Type="http://schemas.openxmlformats.org/officeDocument/2006/relationships/image"/><Relationship Id="rId33" Target="../media/image48.png" Type="http://schemas.openxmlformats.org/officeDocument/2006/relationships/image"/><Relationship Id="rId34" Target="../media/image49.svg" Type="http://schemas.openxmlformats.org/officeDocument/2006/relationships/image"/><Relationship Id="rId35" Target="../media/image52.png" Type="http://schemas.openxmlformats.org/officeDocument/2006/relationships/image"/><Relationship Id="rId36" Target="../media/image108.png" Type="http://schemas.openxmlformats.org/officeDocument/2006/relationships/image"/><Relationship Id="rId37" Target="../media/image109.svg" Type="http://schemas.openxmlformats.org/officeDocument/2006/relationships/image"/><Relationship Id="rId38" Target="../media/image110.pn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15" Target="../media/image29.png" Type="http://schemas.openxmlformats.org/officeDocument/2006/relationships/image"/><Relationship Id="rId16" Target="../media/image30.svg" Type="http://schemas.openxmlformats.org/officeDocument/2006/relationships/image"/><Relationship Id="rId17" Target="../media/image31.png" Type="http://schemas.openxmlformats.org/officeDocument/2006/relationships/image"/><Relationship Id="rId18" Target="../media/image32.svg" Type="http://schemas.openxmlformats.org/officeDocument/2006/relationships/image"/><Relationship Id="rId19" Target="../media/image33.png" Type="http://schemas.openxmlformats.org/officeDocument/2006/relationships/image"/><Relationship Id="rId2" Target="../media/image23.png" Type="http://schemas.openxmlformats.org/officeDocument/2006/relationships/image"/><Relationship Id="rId20" Target="../media/image34.svg" Type="http://schemas.openxmlformats.org/officeDocument/2006/relationships/image"/><Relationship Id="rId21" Target="../media/image35.png" Type="http://schemas.openxmlformats.org/officeDocument/2006/relationships/image"/><Relationship Id="rId22" Target="../media/image36.svg" Type="http://schemas.openxmlformats.org/officeDocument/2006/relationships/image"/><Relationship Id="rId3" Target="../media/image24.sv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9.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sv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media/image35.png" Type="http://schemas.openxmlformats.org/officeDocument/2006/relationships/image"/><Relationship Id="rId14" Target="../media/image36.svg" Type="http://schemas.openxmlformats.org/officeDocument/2006/relationships/image"/><Relationship Id="rId15" Target="../media/image9.png" Type="http://schemas.openxmlformats.org/officeDocument/2006/relationships/image"/><Relationship Id="rId16" Target="../media/image8.png" Type="http://schemas.openxmlformats.org/officeDocument/2006/relationships/image"/><Relationship Id="rId17" Target="../media/image19.png" Type="http://schemas.openxmlformats.org/officeDocument/2006/relationships/image"/><Relationship Id="rId18" Target="../media/image20.svg" Type="http://schemas.openxmlformats.org/officeDocument/2006/relationships/image"/><Relationship Id="rId19" Target="../media/image21.png" Type="http://schemas.openxmlformats.org/officeDocument/2006/relationships/image"/><Relationship Id="rId2" Target="../media/image18.png" Type="http://schemas.openxmlformats.org/officeDocument/2006/relationships/image"/><Relationship Id="rId20" Target="../media/image22.svg" Type="http://schemas.openxmlformats.org/officeDocument/2006/relationships/image"/><Relationship Id="rId21" Target="../media/image23.png" Type="http://schemas.openxmlformats.org/officeDocument/2006/relationships/image"/><Relationship Id="rId22" Target="../media/image24.svg" Type="http://schemas.openxmlformats.org/officeDocument/2006/relationships/image"/><Relationship Id="rId23" Target="../media/image37.png" Type="http://schemas.openxmlformats.org/officeDocument/2006/relationships/image"/><Relationship Id="rId24" Target="../media/image38.png" Type="http://schemas.openxmlformats.org/officeDocument/2006/relationships/image"/><Relationship Id="rId25" Target="../media/image39.svg" Type="http://schemas.openxmlformats.org/officeDocument/2006/relationships/image"/><Relationship Id="rId26" Target="../media/image40.png" Type="http://schemas.openxmlformats.org/officeDocument/2006/relationships/image"/><Relationship Id="rId27" Target="../media/image41.svg" Type="http://schemas.openxmlformats.org/officeDocument/2006/relationships/image"/><Relationship Id="rId28" Target="../media/image42.png" Type="http://schemas.openxmlformats.org/officeDocument/2006/relationships/image"/><Relationship Id="rId29" Target="../media/image43.svg" Type="http://schemas.openxmlformats.org/officeDocument/2006/relationships/image"/><Relationship Id="rId3" Target="../media/image25.png" Type="http://schemas.openxmlformats.org/officeDocument/2006/relationships/image"/><Relationship Id="rId30" Target="../media/image44.png" Type="http://schemas.openxmlformats.org/officeDocument/2006/relationships/image"/><Relationship Id="rId31" Target="../media/image45.png" Type="http://schemas.openxmlformats.org/officeDocument/2006/relationships/image"/><Relationship Id="rId32" Target="../media/image46.png" Type="http://schemas.openxmlformats.org/officeDocument/2006/relationships/image"/><Relationship Id="rId33" Target="../media/image47.svg" Type="http://schemas.openxmlformats.org/officeDocument/2006/relationships/image"/><Relationship Id="rId34" Target="../media/image48.png" Type="http://schemas.openxmlformats.org/officeDocument/2006/relationships/image"/><Relationship Id="rId35" Target="../media/image49.svg" Type="http://schemas.openxmlformats.org/officeDocument/2006/relationships/image"/><Relationship Id="rId36" Target="../media/image52.png" Type="http://schemas.openxmlformats.org/officeDocument/2006/relationships/image"/><Relationship Id="rId37" Target="../media/image108.png" Type="http://schemas.openxmlformats.org/officeDocument/2006/relationships/image"/><Relationship Id="rId38" Target="../media/image109.svg" Type="http://schemas.openxmlformats.org/officeDocument/2006/relationships/image"/><Relationship Id="rId39" Target="../media/image110.png" Type="http://schemas.openxmlformats.org/officeDocument/2006/relationships/image"/><Relationship Id="rId4" Target="../media/image26.svg" Type="http://schemas.openxmlformats.org/officeDocument/2006/relationships/image"/><Relationship Id="rId40" Target="../media/image111.png" Type="http://schemas.openxmlformats.org/officeDocument/2006/relationships/image"/><Relationship Id="rId41" Target="../media/image112.svg" Type="http://schemas.openxmlformats.org/officeDocument/2006/relationships/image"/><Relationship Id="rId42" Target="../media/image61.pn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68.png" Type="http://schemas.openxmlformats.org/officeDocument/2006/relationships/image"/><Relationship Id="rId12" Target="../media/image69.svg" Type="http://schemas.openxmlformats.org/officeDocument/2006/relationships/image"/><Relationship Id="rId13" Target="../media/image18.png" Type="http://schemas.openxmlformats.org/officeDocument/2006/relationships/image"/><Relationship Id="rId14" Target="../media/image61.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9.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6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png" Type="http://schemas.openxmlformats.org/officeDocument/2006/relationships/image"/><Relationship Id="rId11" Target="../media/image77.svg" Type="http://schemas.openxmlformats.org/officeDocument/2006/relationships/image"/><Relationship Id="rId12" Target="../media/image78.png" Type="http://schemas.openxmlformats.org/officeDocument/2006/relationships/image"/><Relationship Id="rId13" Target="../media/image79.svg" Type="http://schemas.openxmlformats.org/officeDocument/2006/relationships/image"/><Relationship Id="rId14" Target="../media/image80.png" Type="http://schemas.openxmlformats.org/officeDocument/2006/relationships/image"/><Relationship Id="rId15" Target="../media/image81.svg" Type="http://schemas.openxmlformats.org/officeDocument/2006/relationships/image"/><Relationship Id="rId16" Target="../media/image82.png" Type="http://schemas.openxmlformats.org/officeDocument/2006/relationships/image"/><Relationship Id="rId17" Target="../media/image83.svg" Type="http://schemas.openxmlformats.org/officeDocument/2006/relationships/image"/><Relationship Id="rId18" Target="../media/image84.png" Type="http://schemas.openxmlformats.org/officeDocument/2006/relationships/image"/><Relationship Id="rId19" Target="../media/image85.png" Type="http://schemas.openxmlformats.org/officeDocument/2006/relationships/image"/><Relationship Id="rId2" Target="../media/image23.png" Type="http://schemas.openxmlformats.org/officeDocument/2006/relationships/image"/><Relationship Id="rId20" Target="../media/image86.svg" Type="http://schemas.openxmlformats.org/officeDocument/2006/relationships/image"/><Relationship Id="rId3" Target="../media/image24.sv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13" Target="../media/image44.png" Type="http://schemas.openxmlformats.org/officeDocument/2006/relationships/image"/><Relationship Id="rId14" Target="../media/image45.png" Type="http://schemas.openxmlformats.org/officeDocument/2006/relationships/image"/><Relationship Id="rId15" Target="../media/image46.png" Type="http://schemas.openxmlformats.org/officeDocument/2006/relationships/image"/><Relationship Id="rId16" Target="../media/image47.svg" Type="http://schemas.openxmlformats.org/officeDocument/2006/relationships/image"/><Relationship Id="rId17" Target="../media/image48.png" Type="http://schemas.openxmlformats.org/officeDocument/2006/relationships/image"/><Relationship Id="rId18" Target="../media/image49.svg" Type="http://schemas.openxmlformats.org/officeDocument/2006/relationships/image"/><Relationship Id="rId19" Target="../media/image52.png" Type="http://schemas.openxmlformats.org/officeDocument/2006/relationships/image"/><Relationship Id="rId2" Target="../media/image23.png" Type="http://schemas.openxmlformats.org/officeDocument/2006/relationships/image"/><Relationship Id="rId20" Target="../media/image108.png" Type="http://schemas.openxmlformats.org/officeDocument/2006/relationships/image"/><Relationship Id="rId21" Target="../media/image109.svg" Type="http://schemas.openxmlformats.org/officeDocument/2006/relationships/image"/><Relationship Id="rId22" Target="../media/image110.png" Type="http://schemas.openxmlformats.org/officeDocument/2006/relationships/image"/><Relationship Id="rId23" Target="../media/image18.png" Type="http://schemas.openxmlformats.org/officeDocument/2006/relationships/image"/><Relationship Id="rId24" Target="../media/image25.png" Type="http://schemas.openxmlformats.org/officeDocument/2006/relationships/image"/><Relationship Id="rId25" Target="../media/image26.svg" Type="http://schemas.openxmlformats.org/officeDocument/2006/relationships/image"/><Relationship Id="rId26" Target="../media/image27.png" Type="http://schemas.openxmlformats.org/officeDocument/2006/relationships/image"/><Relationship Id="rId27" Target="../media/image28.svg" Type="http://schemas.openxmlformats.org/officeDocument/2006/relationships/image"/><Relationship Id="rId28" Target="../media/image29.png" Type="http://schemas.openxmlformats.org/officeDocument/2006/relationships/image"/><Relationship Id="rId29" Target="../media/image30.svg" Type="http://schemas.openxmlformats.org/officeDocument/2006/relationships/image"/><Relationship Id="rId3" Target="../media/image24.svg" Type="http://schemas.openxmlformats.org/officeDocument/2006/relationships/image"/><Relationship Id="rId30" Target="../media/image31.png" Type="http://schemas.openxmlformats.org/officeDocument/2006/relationships/image"/><Relationship Id="rId31" Target="../media/image32.svg" Type="http://schemas.openxmlformats.org/officeDocument/2006/relationships/image"/><Relationship Id="rId32" Target="../media/image33.png" Type="http://schemas.openxmlformats.org/officeDocument/2006/relationships/image"/><Relationship Id="rId33" Target="../media/image34.svg" Type="http://schemas.openxmlformats.org/officeDocument/2006/relationships/image"/><Relationship Id="rId34" Target="../media/image35.png" Type="http://schemas.openxmlformats.org/officeDocument/2006/relationships/image"/><Relationship Id="rId35" Target="../media/image36.svg" Type="http://schemas.openxmlformats.org/officeDocument/2006/relationships/image"/><Relationship Id="rId36" Target="../media/image9.png" Type="http://schemas.openxmlformats.org/officeDocument/2006/relationships/image"/><Relationship Id="rId37" Target="../media/image8.png" Type="http://schemas.openxmlformats.org/officeDocument/2006/relationships/image"/><Relationship Id="rId38" Target="../media/image19.png" Type="http://schemas.openxmlformats.org/officeDocument/2006/relationships/image"/><Relationship Id="rId39" Target="../media/image20.svg" Type="http://schemas.openxmlformats.org/officeDocument/2006/relationships/image"/><Relationship Id="rId4" Target="../media/image70.png" Type="http://schemas.openxmlformats.org/officeDocument/2006/relationships/image"/><Relationship Id="rId40" Target="../media/image21.png" Type="http://schemas.openxmlformats.org/officeDocument/2006/relationships/image"/><Relationship Id="rId41" Target="../media/image22.svg" Type="http://schemas.openxmlformats.org/officeDocument/2006/relationships/image"/><Relationship Id="rId42" Target="../media/image61.png" Type="http://schemas.openxmlformats.org/officeDocument/2006/relationships/image"/><Relationship Id="rId5" Target="../media/image71.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png" Type="http://schemas.openxmlformats.org/officeDocument/2006/relationships/image"/><Relationship Id="rId13" Target="../media/image46.png" Type="http://schemas.openxmlformats.org/officeDocument/2006/relationships/image"/><Relationship Id="rId14" Target="../media/image47.svg" Type="http://schemas.openxmlformats.org/officeDocument/2006/relationships/image"/><Relationship Id="rId15" Target="../media/image48.png" Type="http://schemas.openxmlformats.org/officeDocument/2006/relationships/image"/><Relationship Id="rId16" Target="../media/image49.svg" Type="http://schemas.openxmlformats.org/officeDocument/2006/relationships/image"/><Relationship Id="rId17" Target="../media/image52.png" Type="http://schemas.openxmlformats.org/officeDocument/2006/relationships/image"/><Relationship Id="rId18" Target="../media/image108.png" Type="http://schemas.openxmlformats.org/officeDocument/2006/relationships/image"/><Relationship Id="rId19" Target="../media/image109.svg" Type="http://schemas.openxmlformats.org/officeDocument/2006/relationships/image"/><Relationship Id="rId2" Target="../media/image8.png" Type="http://schemas.openxmlformats.org/officeDocument/2006/relationships/image"/><Relationship Id="rId20" Target="../media/image110.png" Type="http://schemas.openxmlformats.org/officeDocument/2006/relationships/image"/><Relationship Id="rId21" Target="../media/image37.png" Type="http://schemas.openxmlformats.org/officeDocument/2006/relationships/image"/><Relationship Id="rId22" Target="../media/image18.png" Type="http://schemas.openxmlformats.org/officeDocument/2006/relationships/image"/><Relationship Id="rId23" Target="../media/image25.png" Type="http://schemas.openxmlformats.org/officeDocument/2006/relationships/image"/><Relationship Id="rId24" Target="../media/image26.svg" Type="http://schemas.openxmlformats.org/officeDocument/2006/relationships/image"/><Relationship Id="rId25" Target="../media/image27.png" Type="http://schemas.openxmlformats.org/officeDocument/2006/relationships/image"/><Relationship Id="rId26" Target="../media/image28.svg" Type="http://schemas.openxmlformats.org/officeDocument/2006/relationships/image"/><Relationship Id="rId27" Target="../media/image29.png" Type="http://schemas.openxmlformats.org/officeDocument/2006/relationships/image"/><Relationship Id="rId28" Target="../media/image30.svg" Type="http://schemas.openxmlformats.org/officeDocument/2006/relationships/image"/><Relationship Id="rId29" Target="../media/image31.png" Type="http://schemas.openxmlformats.org/officeDocument/2006/relationships/image"/><Relationship Id="rId3" Target="../media/image23.png" Type="http://schemas.openxmlformats.org/officeDocument/2006/relationships/image"/><Relationship Id="rId30" Target="../media/image32.svg" Type="http://schemas.openxmlformats.org/officeDocument/2006/relationships/image"/><Relationship Id="rId31" Target="../media/image33.png" Type="http://schemas.openxmlformats.org/officeDocument/2006/relationships/image"/><Relationship Id="rId32" Target="../media/image34.svg" Type="http://schemas.openxmlformats.org/officeDocument/2006/relationships/image"/><Relationship Id="rId33" Target="../media/image35.png" Type="http://schemas.openxmlformats.org/officeDocument/2006/relationships/image"/><Relationship Id="rId34" Target="../media/image36.svg" Type="http://schemas.openxmlformats.org/officeDocument/2006/relationships/image"/><Relationship Id="rId35" Target="../media/image9.png" Type="http://schemas.openxmlformats.org/officeDocument/2006/relationships/image"/><Relationship Id="rId36" Target="../media/image19.png" Type="http://schemas.openxmlformats.org/officeDocument/2006/relationships/image"/><Relationship Id="rId37" Target="../media/image20.svg" Type="http://schemas.openxmlformats.org/officeDocument/2006/relationships/image"/><Relationship Id="rId38" Target="../media/image21.png" Type="http://schemas.openxmlformats.org/officeDocument/2006/relationships/image"/><Relationship Id="rId39" Target="../media/image22.svg" Type="http://schemas.openxmlformats.org/officeDocument/2006/relationships/image"/><Relationship Id="rId4" Target="../media/image24.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0.pn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18.png" Type="http://schemas.openxmlformats.org/officeDocument/2006/relationships/image"/><Relationship Id="rId14" Target="../media/image25.png" Type="http://schemas.openxmlformats.org/officeDocument/2006/relationships/image"/><Relationship Id="rId15" Target="../media/image26.svg" Type="http://schemas.openxmlformats.org/officeDocument/2006/relationships/image"/><Relationship Id="rId16" Target="../media/image27.png" Type="http://schemas.openxmlformats.org/officeDocument/2006/relationships/image"/><Relationship Id="rId17" Target="../media/image28.svg" Type="http://schemas.openxmlformats.org/officeDocument/2006/relationships/image"/><Relationship Id="rId18" Target="../media/image29.png" Type="http://schemas.openxmlformats.org/officeDocument/2006/relationships/image"/><Relationship Id="rId19" Target="../media/image30.svg" Type="http://schemas.openxmlformats.org/officeDocument/2006/relationships/image"/><Relationship Id="rId2" Target="../media/image9.png" Type="http://schemas.openxmlformats.org/officeDocument/2006/relationships/image"/><Relationship Id="rId20" Target="../media/image31.png" Type="http://schemas.openxmlformats.org/officeDocument/2006/relationships/image"/><Relationship Id="rId21" Target="../media/image32.svg" Type="http://schemas.openxmlformats.org/officeDocument/2006/relationships/image"/><Relationship Id="rId22" Target="../media/image33.png" Type="http://schemas.openxmlformats.org/officeDocument/2006/relationships/image"/><Relationship Id="rId23" Target="../media/image34.svg" Type="http://schemas.openxmlformats.org/officeDocument/2006/relationships/image"/><Relationship Id="rId24" Target="../media/image35.png" Type="http://schemas.openxmlformats.org/officeDocument/2006/relationships/image"/><Relationship Id="rId25" Target="../media/image36.svg" Type="http://schemas.openxmlformats.org/officeDocument/2006/relationships/image"/><Relationship Id="rId26" Target="../media/image8.png" Type="http://schemas.openxmlformats.org/officeDocument/2006/relationships/image"/><Relationship Id="rId27" Target="../media/image19.png" Type="http://schemas.openxmlformats.org/officeDocument/2006/relationships/image"/><Relationship Id="rId28" Target="../media/image20.svg" Type="http://schemas.openxmlformats.org/officeDocument/2006/relationships/image"/><Relationship Id="rId29" Target="../media/image21.png" Type="http://schemas.openxmlformats.org/officeDocument/2006/relationships/image"/><Relationship Id="rId3" Target="../media/image113.png" Type="http://schemas.openxmlformats.org/officeDocument/2006/relationships/image"/><Relationship Id="rId30" Target="../media/image22.svg" Type="http://schemas.openxmlformats.org/officeDocument/2006/relationships/image"/><Relationship Id="rId31" Target="../media/image121.png" Type="http://schemas.openxmlformats.org/officeDocument/2006/relationships/image"/><Relationship Id="rId32" Target="../media/image122.png" Type="http://schemas.openxmlformats.org/officeDocument/2006/relationships/image"/><Relationship Id="rId33" Target="../media/image123.svg" Type="http://schemas.openxmlformats.org/officeDocument/2006/relationships/image"/><Relationship Id="rId4" Target="../media/image114.svg" Type="http://schemas.openxmlformats.org/officeDocument/2006/relationships/image"/><Relationship Id="rId5" Target="../media/image115.gif" Type="http://schemas.openxmlformats.org/officeDocument/2006/relationships/image"/><Relationship Id="rId6" Target="../media/image116.png" Type="http://schemas.openxmlformats.org/officeDocument/2006/relationships/image"/><Relationship Id="rId7" Target="../media/image117.svg" Type="http://schemas.openxmlformats.org/officeDocument/2006/relationships/image"/><Relationship Id="rId8" Target="../media/image118.png" Type="http://schemas.openxmlformats.org/officeDocument/2006/relationships/image"/><Relationship Id="rId9" Target="../media/image11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15" Target="../media/image33.png" Type="http://schemas.openxmlformats.org/officeDocument/2006/relationships/image"/><Relationship Id="rId16" Target="../media/image34.svg" Type="http://schemas.openxmlformats.org/officeDocument/2006/relationships/image"/><Relationship Id="rId17" Target="../media/image35.png" Type="http://schemas.openxmlformats.org/officeDocument/2006/relationships/image"/><Relationship Id="rId18" Target="../media/image36.svg" Type="http://schemas.openxmlformats.org/officeDocument/2006/relationships/image"/><Relationship Id="rId19" Target="../media/image8.png" Type="http://schemas.openxmlformats.org/officeDocument/2006/relationships/image"/><Relationship Id="rId2" Target="../media/image23.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18.png" Type="http://schemas.openxmlformats.org/officeDocument/2006/relationships/image"/><Relationship Id="rId23" Target="../media/image37.png" Type="http://schemas.openxmlformats.org/officeDocument/2006/relationships/image"/><Relationship Id="rId3" Target="../media/image24.svg" Type="http://schemas.openxmlformats.org/officeDocument/2006/relationships/image"/><Relationship Id="rId4" Target="../media/image9.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15" Target="../media/image33.png" Type="http://schemas.openxmlformats.org/officeDocument/2006/relationships/image"/><Relationship Id="rId16" Target="../media/image34.svg" Type="http://schemas.openxmlformats.org/officeDocument/2006/relationships/image"/><Relationship Id="rId17" Target="../media/image35.png" Type="http://schemas.openxmlformats.org/officeDocument/2006/relationships/image"/><Relationship Id="rId18" Target="../media/image36.svg" Type="http://schemas.openxmlformats.org/officeDocument/2006/relationships/image"/><Relationship Id="rId19" Target="../media/image8.png" Type="http://schemas.openxmlformats.org/officeDocument/2006/relationships/image"/><Relationship Id="rId2" Target="../media/image23.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18.png" Type="http://schemas.openxmlformats.org/officeDocument/2006/relationships/image"/><Relationship Id="rId23" Target="../media/image38.png" Type="http://schemas.openxmlformats.org/officeDocument/2006/relationships/image"/><Relationship Id="rId24" Target="../media/image39.svg" Type="http://schemas.openxmlformats.org/officeDocument/2006/relationships/image"/><Relationship Id="rId25" Target="../media/image40.png" Type="http://schemas.openxmlformats.org/officeDocument/2006/relationships/image"/><Relationship Id="rId26" Target="../media/image41.svg" Type="http://schemas.openxmlformats.org/officeDocument/2006/relationships/image"/><Relationship Id="rId27" Target="../media/image42.png" Type="http://schemas.openxmlformats.org/officeDocument/2006/relationships/image"/><Relationship Id="rId28" Target="../media/image43.svg" Type="http://schemas.openxmlformats.org/officeDocument/2006/relationships/image"/><Relationship Id="rId29" Target="../media/image44.png" Type="http://schemas.openxmlformats.org/officeDocument/2006/relationships/image"/><Relationship Id="rId3" Target="../media/image24.svg" Type="http://schemas.openxmlformats.org/officeDocument/2006/relationships/image"/><Relationship Id="rId30" Target="../media/image45.png" Type="http://schemas.openxmlformats.org/officeDocument/2006/relationships/image"/><Relationship Id="rId31" Target="../media/image46.png" Type="http://schemas.openxmlformats.org/officeDocument/2006/relationships/image"/><Relationship Id="rId32" Target="../media/image47.svg" Type="http://schemas.openxmlformats.org/officeDocument/2006/relationships/image"/><Relationship Id="rId33" Target="../media/image48.png" Type="http://schemas.openxmlformats.org/officeDocument/2006/relationships/image"/><Relationship Id="rId34" Target="../media/image49.svg" Type="http://schemas.openxmlformats.org/officeDocument/2006/relationships/image"/><Relationship Id="rId35" Target="../media/image52.png" Type="http://schemas.openxmlformats.org/officeDocument/2006/relationships/image"/><Relationship Id="rId36" Target="../media/image110.png" Type="http://schemas.openxmlformats.org/officeDocument/2006/relationships/image"/><Relationship Id="rId37" Target="../media/image124.png" Type="http://schemas.openxmlformats.org/officeDocument/2006/relationships/image"/><Relationship Id="rId38" Target="../media/image125.png" Type="http://schemas.openxmlformats.org/officeDocument/2006/relationships/image"/><Relationship Id="rId39" Target="../media/image126.svg" Type="http://schemas.openxmlformats.org/officeDocument/2006/relationships/image"/><Relationship Id="rId4" Target="../media/image9.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27.png" Type="http://schemas.openxmlformats.org/officeDocument/2006/relationships/image"/><Relationship Id="rId4" Target="../media/image128.svg" Type="http://schemas.openxmlformats.org/officeDocument/2006/relationships/image"/><Relationship Id="rId5" Target="../media/image129.png" Type="http://schemas.openxmlformats.org/officeDocument/2006/relationships/image"/><Relationship Id="rId6" Target="../media/image130.svg" Type="http://schemas.openxmlformats.org/officeDocument/2006/relationships/image"/><Relationship Id="rId7" Target="../media/image8.png" Type="http://schemas.openxmlformats.org/officeDocument/2006/relationships/image"/><Relationship Id="rId8" Target="../media/image131.png" Type="http://schemas.openxmlformats.org/officeDocument/2006/relationships/image"/><Relationship Id="rId9" Target="../media/image13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svg" Type="http://schemas.openxmlformats.org/officeDocument/2006/relationships/image"/><Relationship Id="rId12" Target="../media/image18.png" Type="http://schemas.openxmlformats.org/officeDocument/2006/relationships/image"/><Relationship Id="rId13" Target="../media/image21.png" Type="http://schemas.openxmlformats.org/officeDocument/2006/relationships/image"/><Relationship Id="rId14" Target="../media/image22.sv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133.png" Type="http://schemas.openxmlformats.org/officeDocument/2006/relationships/image"/><Relationship Id="rId5" Target="../media/image134.svg" Type="http://schemas.openxmlformats.org/officeDocument/2006/relationships/image"/><Relationship Id="rId6" Target="../media/image9.png" Type="http://schemas.openxmlformats.org/officeDocument/2006/relationships/image"/><Relationship Id="rId7" Target="../media/image8.pn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15" Target="../media/image33.png" Type="http://schemas.openxmlformats.org/officeDocument/2006/relationships/image"/><Relationship Id="rId16" Target="../media/image34.svg" Type="http://schemas.openxmlformats.org/officeDocument/2006/relationships/image"/><Relationship Id="rId17" Target="../media/image35.png" Type="http://schemas.openxmlformats.org/officeDocument/2006/relationships/image"/><Relationship Id="rId18" Target="../media/image36.svg" Type="http://schemas.openxmlformats.org/officeDocument/2006/relationships/image"/><Relationship Id="rId19" Target="../media/image9.png" Type="http://schemas.openxmlformats.org/officeDocument/2006/relationships/image"/><Relationship Id="rId2" Target="../media/image23.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38.png" Type="http://schemas.openxmlformats.org/officeDocument/2006/relationships/image"/><Relationship Id="rId25" Target="../media/image39.svg" Type="http://schemas.openxmlformats.org/officeDocument/2006/relationships/image"/><Relationship Id="rId26" Target="../media/image40.png" Type="http://schemas.openxmlformats.org/officeDocument/2006/relationships/image"/><Relationship Id="rId27" Target="../media/image41.svg" Type="http://schemas.openxmlformats.org/officeDocument/2006/relationships/image"/><Relationship Id="rId28" Target="../media/image42.png" Type="http://schemas.openxmlformats.org/officeDocument/2006/relationships/image"/><Relationship Id="rId29" Target="../media/image43.svg" Type="http://schemas.openxmlformats.org/officeDocument/2006/relationships/image"/><Relationship Id="rId3" Target="../media/image24.svg" Type="http://schemas.openxmlformats.org/officeDocument/2006/relationships/image"/><Relationship Id="rId30" Target="../media/image44.png" Type="http://schemas.openxmlformats.org/officeDocument/2006/relationships/image"/><Relationship Id="rId31" Target="../media/image45.png" Type="http://schemas.openxmlformats.org/officeDocument/2006/relationships/image"/><Relationship Id="rId32" Target="../media/image46.png" Type="http://schemas.openxmlformats.org/officeDocument/2006/relationships/image"/><Relationship Id="rId33" Target="../media/image47.svg" Type="http://schemas.openxmlformats.org/officeDocument/2006/relationships/image"/><Relationship Id="rId34" Target="../media/image48.png" Type="http://schemas.openxmlformats.org/officeDocument/2006/relationships/image"/><Relationship Id="rId35" Target="../media/image49.svg" Type="http://schemas.openxmlformats.org/officeDocument/2006/relationships/image"/><Relationship Id="rId36" Target="../media/image50.png" Type="http://schemas.openxmlformats.org/officeDocument/2006/relationships/image"/><Relationship Id="rId37" Target="../media/image51.svg" Type="http://schemas.openxmlformats.org/officeDocument/2006/relationships/image"/><Relationship Id="rId38" Target="../media/image52.png" Type="http://schemas.openxmlformats.org/officeDocument/2006/relationships/image"/><Relationship Id="rId39" Target="../media/image53.png" Type="http://schemas.openxmlformats.org/officeDocument/2006/relationships/image"/><Relationship Id="rId4" Target="../media/image18.png" Type="http://schemas.openxmlformats.org/officeDocument/2006/relationships/image"/><Relationship Id="rId40" Target="../media/image54.svg" Type="http://schemas.openxmlformats.org/officeDocument/2006/relationships/image"/><Relationship Id="rId41" Target="../media/image55.png" Type="http://schemas.openxmlformats.org/officeDocument/2006/relationships/image"/><Relationship Id="rId42" Target="../media/image56.svg" Type="http://schemas.openxmlformats.org/officeDocument/2006/relationships/image"/><Relationship Id="rId5" Target="../media/image37.png" Type="http://schemas.openxmlformats.org/officeDocument/2006/relationships/image"/><Relationship Id="rId6" Target="../media/image8.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13" Target="../media/image74.png" Type="http://schemas.openxmlformats.org/officeDocument/2006/relationships/image"/><Relationship Id="rId14" Target="../media/image75.svg" Type="http://schemas.openxmlformats.org/officeDocument/2006/relationships/image"/><Relationship Id="rId15" Target="../media/image76.png" Type="http://schemas.openxmlformats.org/officeDocument/2006/relationships/image"/><Relationship Id="rId16" Target="../media/image77.svg" Type="http://schemas.openxmlformats.org/officeDocument/2006/relationships/image"/><Relationship Id="rId17" Target="../media/image78.png" Type="http://schemas.openxmlformats.org/officeDocument/2006/relationships/image"/><Relationship Id="rId18" Target="../media/image79.svg" Type="http://schemas.openxmlformats.org/officeDocument/2006/relationships/image"/><Relationship Id="rId19" Target="../media/image80.png" Type="http://schemas.openxmlformats.org/officeDocument/2006/relationships/image"/><Relationship Id="rId2" Target="../media/image23.png" Type="http://schemas.openxmlformats.org/officeDocument/2006/relationships/image"/><Relationship Id="rId20" Target="../media/image81.svg" Type="http://schemas.openxmlformats.org/officeDocument/2006/relationships/image"/><Relationship Id="rId21" Target="../media/image82.png" Type="http://schemas.openxmlformats.org/officeDocument/2006/relationships/image"/><Relationship Id="rId22" Target="../media/image83.svg" Type="http://schemas.openxmlformats.org/officeDocument/2006/relationships/image"/><Relationship Id="rId23" Target="../media/image84.png" Type="http://schemas.openxmlformats.org/officeDocument/2006/relationships/image"/><Relationship Id="rId24" Target="../media/image85.png" Type="http://schemas.openxmlformats.org/officeDocument/2006/relationships/image"/><Relationship Id="rId25" Target="../media/image86.svg" Type="http://schemas.openxmlformats.org/officeDocument/2006/relationships/image"/><Relationship Id="rId3" Target="../media/image24.sv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70.png" Type="http://schemas.openxmlformats.org/officeDocument/2006/relationships/image"/><Relationship Id="rId7" Target="../media/image71.svg" Type="http://schemas.openxmlformats.org/officeDocument/2006/relationships/image"/><Relationship Id="rId8" Target="../media/image9.png" Type="http://schemas.openxmlformats.org/officeDocument/2006/relationships/image"/><Relationship Id="rId9" Target="../media/image1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svg" Type="http://schemas.openxmlformats.org/officeDocument/2006/relationships/image"/><Relationship Id="rId11" Target="../media/image52.png" Type="http://schemas.openxmlformats.org/officeDocument/2006/relationships/image"/><Relationship Id="rId12" Target="../media/image61.png" Type="http://schemas.openxmlformats.org/officeDocument/2006/relationships/image"/><Relationship Id="rId13" Target="../media/image62.png" Type="http://schemas.openxmlformats.org/officeDocument/2006/relationships/image"/><Relationship Id="rId14" Target="../media/image63.sv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18.pn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 Id="rId9" Target="../media/image5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9.png" Type="http://schemas.openxmlformats.org/officeDocument/2006/relationships/image"/><Relationship Id="rId18" Target="../media/image8.png" Type="http://schemas.openxmlformats.org/officeDocument/2006/relationships/image"/><Relationship Id="rId19" Target="../media/image19.png" Type="http://schemas.openxmlformats.org/officeDocument/2006/relationships/image"/><Relationship Id="rId2" Target="../media/image23.png" Type="http://schemas.openxmlformats.org/officeDocument/2006/relationships/image"/><Relationship Id="rId20" Target="../media/image20.svg" Type="http://schemas.openxmlformats.org/officeDocument/2006/relationships/image"/><Relationship Id="rId21" Target="../media/image21.png" Type="http://schemas.openxmlformats.org/officeDocument/2006/relationships/image"/><Relationship Id="rId22" Target="../media/image22.svg" Type="http://schemas.openxmlformats.org/officeDocument/2006/relationships/image"/><Relationship Id="rId23" Target="../media/image37.png" Type="http://schemas.openxmlformats.org/officeDocument/2006/relationships/image"/><Relationship Id="rId24" Target="../media/image40.png" Type="http://schemas.openxmlformats.org/officeDocument/2006/relationships/image"/><Relationship Id="rId25" Target="../media/image41.svg" Type="http://schemas.openxmlformats.org/officeDocument/2006/relationships/image"/><Relationship Id="rId26" Target="../media/image57.png" Type="http://schemas.openxmlformats.org/officeDocument/2006/relationships/image"/><Relationship Id="rId27" Target="../media/image58.svg" Type="http://schemas.openxmlformats.org/officeDocument/2006/relationships/image"/><Relationship Id="rId28" Target="../media/image59.png" Type="http://schemas.openxmlformats.org/officeDocument/2006/relationships/image"/><Relationship Id="rId29" Target="../media/image60.svg" Type="http://schemas.openxmlformats.org/officeDocument/2006/relationships/image"/><Relationship Id="rId3" Target="../media/image24.svg" Type="http://schemas.openxmlformats.org/officeDocument/2006/relationships/image"/><Relationship Id="rId30" Target="../media/image61.png" Type="http://schemas.openxmlformats.org/officeDocument/2006/relationships/image"/><Relationship Id="rId31" Target="../media/image52.png" Type="http://schemas.openxmlformats.org/officeDocument/2006/relationships/image"/><Relationship Id="rId32" Target="../media/image62.png" Type="http://schemas.openxmlformats.org/officeDocument/2006/relationships/image"/><Relationship Id="rId33" Target="../media/image63.svg" Type="http://schemas.openxmlformats.org/officeDocument/2006/relationships/image"/><Relationship Id="rId4" Target="../media/image18.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2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68.png" Type="http://schemas.openxmlformats.org/officeDocument/2006/relationships/image"/><Relationship Id="rId12" Target="../media/image69.svg" Type="http://schemas.openxmlformats.org/officeDocument/2006/relationships/image"/><Relationship Id="rId13" Target="../media/image18.png" Type="http://schemas.openxmlformats.org/officeDocument/2006/relationships/image"/><Relationship Id="rId14" Target="../media/image61.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9.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6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59.png" Type="http://schemas.openxmlformats.org/officeDocument/2006/relationships/image"/><Relationship Id="rId13" Target="../media/image60.svg" Type="http://schemas.openxmlformats.org/officeDocument/2006/relationships/image"/><Relationship Id="rId14" Target="../media/image52.png" Type="http://schemas.openxmlformats.org/officeDocument/2006/relationships/image"/><Relationship Id="rId15" Target="../media/image62.png" Type="http://schemas.openxmlformats.org/officeDocument/2006/relationships/image"/><Relationship Id="rId16" Target="../media/image63.svg" Type="http://schemas.openxmlformats.org/officeDocument/2006/relationships/image"/><Relationship Id="rId17" Target="../media/image9.pn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23.png" Type="http://schemas.openxmlformats.org/officeDocument/2006/relationships/image"/><Relationship Id="rId20" Target="../media/image25.png" Type="http://schemas.openxmlformats.org/officeDocument/2006/relationships/image"/><Relationship Id="rId21" Target="../media/image26.svg" Type="http://schemas.openxmlformats.org/officeDocument/2006/relationships/image"/><Relationship Id="rId22" Target="../media/image27.png" Type="http://schemas.openxmlformats.org/officeDocument/2006/relationships/image"/><Relationship Id="rId23" Target="../media/image28.svg" Type="http://schemas.openxmlformats.org/officeDocument/2006/relationships/image"/><Relationship Id="rId24" Target="../media/image29.png" Type="http://schemas.openxmlformats.org/officeDocument/2006/relationships/image"/><Relationship Id="rId25" Target="../media/image30.svg" Type="http://schemas.openxmlformats.org/officeDocument/2006/relationships/image"/><Relationship Id="rId26" Target="../media/image31.png" Type="http://schemas.openxmlformats.org/officeDocument/2006/relationships/image"/><Relationship Id="rId27" Target="../media/image32.svg" Type="http://schemas.openxmlformats.org/officeDocument/2006/relationships/image"/><Relationship Id="rId28" Target="../media/image33.png" Type="http://schemas.openxmlformats.org/officeDocument/2006/relationships/image"/><Relationship Id="rId29" Target="../media/image34.svg" Type="http://schemas.openxmlformats.org/officeDocument/2006/relationships/image"/><Relationship Id="rId3" Target="../media/image24.svg" Type="http://schemas.openxmlformats.org/officeDocument/2006/relationships/image"/><Relationship Id="rId30" Target="../media/image35.png" Type="http://schemas.openxmlformats.org/officeDocument/2006/relationships/image"/><Relationship Id="rId31" Target="../media/image36.svg" Type="http://schemas.openxmlformats.org/officeDocument/2006/relationships/image"/><Relationship Id="rId32" Target="../media/image8.png" Type="http://schemas.openxmlformats.org/officeDocument/2006/relationships/image"/><Relationship Id="rId33" Target="../media/image21.png" Type="http://schemas.openxmlformats.org/officeDocument/2006/relationships/image"/><Relationship Id="rId34" Target="../media/image22.svg" Type="http://schemas.openxmlformats.org/officeDocument/2006/relationships/image"/><Relationship Id="rId35" Target="../media/image61.pn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 Id="rId6" Target="../media/image18.png" Type="http://schemas.openxmlformats.org/officeDocument/2006/relationships/image"/><Relationship Id="rId7" Target="../media/image37.pn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media/image29.png" Type="http://schemas.openxmlformats.org/officeDocument/2006/relationships/image"/><Relationship Id="rId12" Target="../media/image30.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15" Target="../media/image33.png" Type="http://schemas.openxmlformats.org/officeDocument/2006/relationships/image"/><Relationship Id="rId16" Target="../media/image34.svg" Type="http://schemas.openxmlformats.org/officeDocument/2006/relationships/image"/><Relationship Id="rId17" Target="../media/image35.png" Type="http://schemas.openxmlformats.org/officeDocument/2006/relationships/image"/><Relationship Id="rId18" Target="../media/image36.svg" Type="http://schemas.openxmlformats.org/officeDocument/2006/relationships/image"/><Relationship Id="rId19" Target="../media/image19.png" Type="http://schemas.openxmlformats.org/officeDocument/2006/relationships/image"/><Relationship Id="rId2" Target="../media/image23.png" Type="http://schemas.openxmlformats.org/officeDocument/2006/relationships/image"/><Relationship Id="rId20" Target="../media/image20.svg" Type="http://schemas.openxmlformats.org/officeDocument/2006/relationships/image"/><Relationship Id="rId21" Target="../media/image21.png" Type="http://schemas.openxmlformats.org/officeDocument/2006/relationships/image"/><Relationship Id="rId22" Target="../media/image22.svg" Type="http://schemas.openxmlformats.org/officeDocument/2006/relationships/image"/><Relationship Id="rId23" Target="../media/image40.png" Type="http://schemas.openxmlformats.org/officeDocument/2006/relationships/image"/><Relationship Id="rId24" Target="../media/image41.svg" Type="http://schemas.openxmlformats.org/officeDocument/2006/relationships/image"/><Relationship Id="rId25" Target="../media/image57.png" Type="http://schemas.openxmlformats.org/officeDocument/2006/relationships/image"/><Relationship Id="rId26" Target="../media/image58.svg" Type="http://schemas.openxmlformats.org/officeDocument/2006/relationships/image"/><Relationship Id="rId27" Target="../media/image59.png" Type="http://schemas.openxmlformats.org/officeDocument/2006/relationships/image"/><Relationship Id="rId28" Target="../media/image60.svg" Type="http://schemas.openxmlformats.org/officeDocument/2006/relationships/image"/><Relationship Id="rId29" Target="../media/image52.png" Type="http://schemas.openxmlformats.org/officeDocument/2006/relationships/image"/><Relationship Id="rId3" Target="../media/image24.sv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9.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png" Type="http://schemas.openxmlformats.org/officeDocument/2006/relationships/image"/><Relationship Id="rId11" Target="../media/image77.svg" Type="http://schemas.openxmlformats.org/officeDocument/2006/relationships/image"/><Relationship Id="rId12" Target="../media/image78.png" Type="http://schemas.openxmlformats.org/officeDocument/2006/relationships/image"/><Relationship Id="rId13" Target="../media/image79.svg" Type="http://schemas.openxmlformats.org/officeDocument/2006/relationships/image"/><Relationship Id="rId14" Target="../media/image80.png" Type="http://schemas.openxmlformats.org/officeDocument/2006/relationships/image"/><Relationship Id="rId15" Target="../media/image81.svg" Type="http://schemas.openxmlformats.org/officeDocument/2006/relationships/image"/><Relationship Id="rId16" Target="../media/image82.png" Type="http://schemas.openxmlformats.org/officeDocument/2006/relationships/image"/><Relationship Id="rId17" Target="../media/image83.svg" Type="http://schemas.openxmlformats.org/officeDocument/2006/relationships/image"/><Relationship Id="rId18" Target="../media/image84.png" Type="http://schemas.openxmlformats.org/officeDocument/2006/relationships/image"/><Relationship Id="rId19" Target="../media/image85.png" Type="http://schemas.openxmlformats.org/officeDocument/2006/relationships/image"/><Relationship Id="rId2" Target="../media/image23.png" Type="http://schemas.openxmlformats.org/officeDocument/2006/relationships/image"/><Relationship Id="rId20" Target="../media/image86.svg" Type="http://schemas.openxmlformats.org/officeDocument/2006/relationships/image"/><Relationship Id="rId3" Target="../media/image24.svg" Type="http://schemas.openxmlformats.org/officeDocument/2006/relationships/image"/><Relationship Id="rId4" Target="../media/image8.png" Type="http://schemas.openxmlformats.org/officeDocument/2006/relationships/image"/><Relationship Id="rId5" Target="../media/image18.pn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3949115">
            <a:off x="13616991" y="-507498"/>
            <a:ext cx="4080919" cy="4925341"/>
          </a:xfrm>
          <a:custGeom>
            <a:avLst/>
            <a:gdLst/>
            <a:ahLst/>
            <a:cxnLst/>
            <a:rect r="r" b="b" t="t" l="l"/>
            <a:pathLst>
              <a:path h="4925341" w="4080919">
                <a:moveTo>
                  <a:pt x="0" y="0"/>
                </a:moveTo>
                <a:lnTo>
                  <a:pt x="4080919" y="0"/>
                </a:lnTo>
                <a:lnTo>
                  <a:pt x="4080919" y="4925341"/>
                </a:lnTo>
                <a:lnTo>
                  <a:pt x="0" y="4925341"/>
                </a:lnTo>
                <a:lnTo>
                  <a:pt x="0" y="0"/>
                </a:lnTo>
                <a:close/>
              </a:path>
            </a:pathLst>
          </a:custGeom>
          <a:blipFill>
            <a:blip r:embed="rId2">
              <a:alphaModFix amt="35000"/>
            </a:blip>
            <a:stretch>
              <a:fillRect l="0" t="-154599" r="-275878" b="0"/>
            </a:stretch>
          </a:blipFill>
        </p:spPr>
      </p:sp>
      <p:sp>
        <p:nvSpPr>
          <p:cNvPr name="Freeform 3" id="3"/>
          <p:cNvSpPr/>
          <p:nvPr/>
        </p:nvSpPr>
        <p:spPr>
          <a:xfrm flipH="false" flipV="false" rot="0">
            <a:off x="0" y="0"/>
            <a:ext cx="4354445" cy="8607602"/>
          </a:xfrm>
          <a:custGeom>
            <a:avLst/>
            <a:gdLst/>
            <a:ahLst/>
            <a:cxnLst/>
            <a:rect r="r" b="b" t="t" l="l"/>
            <a:pathLst>
              <a:path h="8607602" w="4354445">
                <a:moveTo>
                  <a:pt x="0" y="0"/>
                </a:moveTo>
                <a:lnTo>
                  <a:pt x="4354445" y="0"/>
                </a:lnTo>
                <a:lnTo>
                  <a:pt x="4354445" y="8607602"/>
                </a:lnTo>
                <a:lnTo>
                  <a:pt x="0" y="8607602"/>
                </a:lnTo>
                <a:lnTo>
                  <a:pt x="0" y="0"/>
                </a:lnTo>
                <a:close/>
              </a:path>
            </a:pathLst>
          </a:custGeom>
          <a:blipFill>
            <a:blip r:embed="rId3">
              <a:extLst>
                <a:ext uri="{96DAC541-7B7A-43D3-8B79-37D633B846F1}">
                  <asvg:svgBlip xmlns:asvg="http://schemas.microsoft.com/office/drawing/2016/SVG/main" r:embed="rId4"/>
                </a:ext>
              </a:extLst>
            </a:blip>
            <a:stretch>
              <a:fillRect l="0" t="0" r="-64316" b="0"/>
            </a:stretch>
          </a:blipFill>
        </p:spPr>
      </p:sp>
      <p:sp>
        <p:nvSpPr>
          <p:cNvPr name="Freeform 4" id="4"/>
          <p:cNvSpPr/>
          <p:nvPr/>
        </p:nvSpPr>
        <p:spPr>
          <a:xfrm flipH="false" flipV="false" rot="0">
            <a:off x="-309086" y="8585765"/>
            <a:ext cx="13678270" cy="3402470"/>
          </a:xfrm>
          <a:custGeom>
            <a:avLst/>
            <a:gdLst/>
            <a:ahLst/>
            <a:cxnLst/>
            <a:rect r="r" b="b" t="t" l="l"/>
            <a:pathLst>
              <a:path h="3402470" w="13678270">
                <a:moveTo>
                  <a:pt x="0" y="0"/>
                </a:moveTo>
                <a:lnTo>
                  <a:pt x="13678269" y="0"/>
                </a:lnTo>
                <a:lnTo>
                  <a:pt x="13678269" y="3402470"/>
                </a:lnTo>
                <a:lnTo>
                  <a:pt x="0" y="3402470"/>
                </a:lnTo>
                <a:lnTo>
                  <a:pt x="0" y="0"/>
                </a:lnTo>
                <a:close/>
              </a:path>
            </a:pathLst>
          </a:custGeom>
          <a:blipFill>
            <a:blip r:embed="rId5"/>
            <a:stretch>
              <a:fillRect l="0" t="0" r="0" b="0"/>
            </a:stretch>
          </a:blipFill>
        </p:spPr>
      </p:sp>
      <p:sp>
        <p:nvSpPr>
          <p:cNvPr name="Freeform 5" id="5"/>
          <p:cNvSpPr/>
          <p:nvPr/>
        </p:nvSpPr>
        <p:spPr>
          <a:xfrm flipH="false" flipV="false" rot="0">
            <a:off x="14213111" y="9627747"/>
            <a:ext cx="3109295" cy="614086"/>
          </a:xfrm>
          <a:custGeom>
            <a:avLst/>
            <a:gdLst/>
            <a:ahLst/>
            <a:cxnLst/>
            <a:rect r="r" b="b" t="t" l="l"/>
            <a:pathLst>
              <a:path h="614086" w="3109295">
                <a:moveTo>
                  <a:pt x="0" y="0"/>
                </a:moveTo>
                <a:lnTo>
                  <a:pt x="3109294" y="0"/>
                </a:lnTo>
                <a:lnTo>
                  <a:pt x="3109294" y="614086"/>
                </a:lnTo>
                <a:lnTo>
                  <a:pt x="0" y="614086"/>
                </a:lnTo>
                <a:lnTo>
                  <a:pt x="0" y="0"/>
                </a:lnTo>
                <a:close/>
              </a:path>
            </a:pathLst>
          </a:custGeom>
          <a:blipFill>
            <a:blip r:embed="rId6">
              <a:alphaModFix amt="41000"/>
            </a:blip>
            <a:stretch>
              <a:fillRect l="0" t="0" r="0" b="0"/>
            </a:stretch>
          </a:blipFill>
        </p:spPr>
      </p:sp>
      <p:sp>
        <p:nvSpPr>
          <p:cNvPr name="Freeform 6" id="6"/>
          <p:cNvSpPr/>
          <p:nvPr/>
        </p:nvSpPr>
        <p:spPr>
          <a:xfrm flipH="false" flipV="false" rot="0">
            <a:off x="3814056" y="-1263526"/>
            <a:ext cx="3371617" cy="9461840"/>
          </a:xfrm>
          <a:custGeom>
            <a:avLst/>
            <a:gdLst/>
            <a:ahLst/>
            <a:cxnLst/>
            <a:rect r="r" b="b" t="t" l="l"/>
            <a:pathLst>
              <a:path h="9461840" w="3371617">
                <a:moveTo>
                  <a:pt x="0" y="0"/>
                </a:moveTo>
                <a:lnTo>
                  <a:pt x="3371617" y="0"/>
                </a:lnTo>
                <a:lnTo>
                  <a:pt x="3371617" y="9461840"/>
                </a:lnTo>
                <a:lnTo>
                  <a:pt x="0" y="9461840"/>
                </a:lnTo>
                <a:lnTo>
                  <a:pt x="0" y="0"/>
                </a:lnTo>
                <a:close/>
              </a:path>
            </a:pathLst>
          </a:custGeom>
          <a:blipFill>
            <a:blip r:embed="rId3">
              <a:extLst>
                <a:ext uri="{96DAC541-7B7A-43D3-8B79-37D633B846F1}">
                  <asvg:svgBlip xmlns:asvg="http://schemas.microsoft.com/office/drawing/2016/SVG/main" r:embed="rId4"/>
                </a:ext>
              </a:extLst>
            </a:blip>
            <a:stretch>
              <a:fillRect l="-133275" t="0" r="0" b="0"/>
            </a:stretch>
          </a:blipFill>
        </p:spPr>
      </p:sp>
      <p:sp>
        <p:nvSpPr>
          <p:cNvPr name="Freeform 7" id="7"/>
          <p:cNvSpPr/>
          <p:nvPr/>
        </p:nvSpPr>
        <p:spPr>
          <a:xfrm flipH="false" flipV="false" rot="0">
            <a:off x="5181876" y="8025906"/>
            <a:ext cx="1745899" cy="344815"/>
          </a:xfrm>
          <a:custGeom>
            <a:avLst/>
            <a:gdLst/>
            <a:ahLst/>
            <a:cxnLst/>
            <a:rect r="r" b="b" t="t" l="l"/>
            <a:pathLst>
              <a:path h="344815" w="1745899">
                <a:moveTo>
                  <a:pt x="0" y="0"/>
                </a:moveTo>
                <a:lnTo>
                  <a:pt x="1745899" y="0"/>
                </a:lnTo>
                <a:lnTo>
                  <a:pt x="1745899" y="344815"/>
                </a:lnTo>
                <a:lnTo>
                  <a:pt x="0" y="344815"/>
                </a:lnTo>
                <a:lnTo>
                  <a:pt x="0" y="0"/>
                </a:lnTo>
                <a:close/>
              </a:path>
            </a:pathLst>
          </a:custGeom>
          <a:blipFill>
            <a:blip r:embed="rId6">
              <a:alphaModFix amt="41000"/>
            </a:blip>
            <a:stretch>
              <a:fillRect l="0" t="0" r="0" b="0"/>
            </a:stretch>
          </a:blipFill>
        </p:spPr>
      </p:sp>
      <p:sp>
        <p:nvSpPr>
          <p:cNvPr name="Freeform 8" id="8"/>
          <p:cNvSpPr/>
          <p:nvPr/>
        </p:nvSpPr>
        <p:spPr>
          <a:xfrm flipH="false" flipV="false" rot="0">
            <a:off x="10302028" y="8963430"/>
            <a:ext cx="13678270" cy="3402470"/>
          </a:xfrm>
          <a:custGeom>
            <a:avLst/>
            <a:gdLst/>
            <a:ahLst/>
            <a:cxnLst/>
            <a:rect r="r" b="b" t="t" l="l"/>
            <a:pathLst>
              <a:path h="3402470" w="13678270">
                <a:moveTo>
                  <a:pt x="0" y="0"/>
                </a:moveTo>
                <a:lnTo>
                  <a:pt x="13678269" y="0"/>
                </a:lnTo>
                <a:lnTo>
                  <a:pt x="13678269" y="3402469"/>
                </a:lnTo>
                <a:lnTo>
                  <a:pt x="0" y="3402469"/>
                </a:lnTo>
                <a:lnTo>
                  <a:pt x="0" y="0"/>
                </a:lnTo>
                <a:close/>
              </a:path>
            </a:pathLst>
          </a:custGeom>
          <a:blipFill>
            <a:blip r:embed="rId5"/>
            <a:stretch>
              <a:fillRect l="0" t="0" r="0" b="0"/>
            </a:stretch>
          </a:blipFill>
        </p:spPr>
      </p:sp>
      <p:sp>
        <p:nvSpPr>
          <p:cNvPr name="Freeform 9" id="9"/>
          <p:cNvSpPr/>
          <p:nvPr/>
        </p:nvSpPr>
        <p:spPr>
          <a:xfrm flipH="false" flipV="false" rot="-2700000">
            <a:off x="4376743" y="3112088"/>
            <a:ext cx="2561319" cy="3091305"/>
          </a:xfrm>
          <a:custGeom>
            <a:avLst/>
            <a:gdLst/>
            <a:ahLst/>
            <a:cxnLst/>
            <a:rect r="r" b="b" t="t" l="l"/>
            <a:pathLst>
              <a:path h="3091305" w="2561319">
                <a:moveTo>
                  <a:pt x="0" y="0"/>
                </a:moveTo>
                <a:lnTo>
                  <a:pt x="2561318" y="0"/>
                </a:lnTo>
                <a:lnTo>
                  <a:pt x="2561318" y="3091305"/>
                </a:lnTo>
                <a:lnTo>
                  <a:pt x="0" y="3091305"/>
                </a:lnTo>
                <a:lnTo>
                  <a:pt x="0" y="0"/>
                </a:lnTo>
                <a:close/>
              </a:path>
            </a:pathLst>
          </a:custGeom>
          <a:blipFill>
            <a:blip r:embed="rId2">
              <a:alphaModFix amt="35000"/>
            </a:blip>
            <a:stretch>
              <a:fillRect l="0" t="-154599" r="-275878" b="0"/>
            </a:stretch>
          </a:blipFill>
        </p:spPr>
      </p:sp>
      <p:sp>
        <p:nvSpPr>
          <p:cNvPr name="Freeform 10" id="10"/>
          <p:cNvSpPr/>
          <p:nvPr/>
        </p:nvSpPr>
        <p:spPr>
          <a:xfrm flipH="false" flipV="false" rot="-3609663">
            <a:off x="457110" y="306091"/>
            <a:ext cx="2561319" cy="3091305"/>
          </a:xfrm>
          <a:custGeom>
            <a:avLst/>
            <a:gdLst/>
            <a:ahLst/>
            <a:cxnLst/>
            <a:rect r="r" b="b" t="t" l="l"/>
            <a:pathLst>
              <a:path h="3091305" w="2561319">
                <a:moveTo>
                  <a:pt x="0" y="0"/>
                </a:moveTo>
                <a:lnTo>
                  <a:pt x="2561318" y="0"/>
                </a:lnTo>
                <a:lnTo>
                  <a:pt x="2561318" y="3091305"/>
                </a:lnTo>
                <a:lnTo>
                  <a:pt x="0" y="3091305"/>
                </a:lnTo>
                <a:lnTo>
                  <a:pt x="0" y="0"/>
                </a:lnTo>
                <a:close/>
              </a:path>
            </a:pathLst>
          </a:custGeom>
          <a:blipFill>
            <a:blip r:embed="rId2">
              <a:alphaModFix amt="35000"/>
            </a:blip>
            <a:stretch>
              <a:fillRect l="0" t="-154599" r="-275878" b="0"/>
            </a:stretch>
          </a:blipFill>
        </p:spPr>
      </p:sp>
      <p:sp>
        <p:nvSpPr>
          <p:cNvPr name="Freeform 11" id="11"/>
          <p:cNvSpPr/>
          <p:nvPr/>
        </p:nvSpPr>
        <p:spPr>
          <a:xfrm flipH="false" flipV="false" rot="1895703">
            <a:off x="493379" y="3511206"/>
            <a:ext cx="2561319" cy="3091305"/>
          </a:xfrm>
          <a:custGeom>
            <a:avLst/>
            <a:gdLst/>
            <a:ahLst/>
            <a:cxnLst/>
            <a:rect r="r" b="b" t="t" l="l"/>
            <a:pathLst>
              <a:path h="3091305" w="2561319">
                <a:moveTo>
                  <a:pt x="0" y="0"/>
                </a:moveTo>
                <a:lnTo>
                  <a:pt x="2561319" y="0"/>
                </a:lnTo>
                <a:lnTo>
                  <a:pt x="2561319" y="3091305"/>
                </a:lnTo>
                <a:lnTo>
                  <a:pt x="0" y="3091305"/>
                </a:lnTo>
                <a:lnTo>
                  <a:pt x="0" y="0"/>
                </a:lnTo>
                <a:close/>
              </a:path>
            </a:pathLst>
          </a:custGeom>
          <a:blipFill>
            <a:blip r:embed="rId2">
              <a:alphaModFix amt="35000"/>
            </a:blip>
            <a:stretch>
              <a:fillRect l="0" t="-154599" r="-275878" b="0"/>
            </a:stretch>
          </a:blipFill>
        </p:spPr>
      </p:sp>
      <p:sp>
        <p:nvSpPr>
          <p:cNvPr name="Freeform 12" id="12"/>
          <p:cNvSpPr/>
          <p:nvPr/>
        </p:nvSpPr>
        <p:spPr>
          <a:xfrm flipH="false" flipV="false" rot="0">
            <a:off x="0" y="3845495"/>
            <a:ext cx="8555266" cy="5550229"/>
          </a:xfrm>
          <a:custGeom>
            <a:avLst/>
            <a:gdLst/>
            <a:ahLst/>
            <a:cxnLst/>
            <a:rect r="r" b="b" t="t" l="l"/>
            <a:pathLst>
              <a:path h="5550229" w="8555266">
                <a:moveTo>
                  <a:pt x="0" y="0"/>
                </a:moveTo>
                <a:lnTo>
                  <a:pt x="8555266" y="0"/>
                </a:lnTo>
                <a:lnTo>
                  <a:pt x="8555266" y="5550229"/>
                </a:lnTo>
                <a:lnTo>
                  <a:pt x="0" y="55502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8659843">
            <a:off x="9437346" y="533188"/>
            <a:ext cx="2561319" cy="3091305"/>
          </a:xfrm>
          <a:custGeom>
            <a:avLst/>
            <a:gdLst/>
            <a:ahLst/>
            <a:cxnLst/>
            <a:rect r="r" b="b" t="t" l="l"/>
            <a:pathLst>
              <a:path h="3091305" w="2561319">
                <a:moveTo>
                  <a:pt x="0" y="0"/>
                </a:moveTo>
                <a:lnTo>
                  <a:pt x="2561319" y="0"/>
                </a:lnTo>
                <a:lnTo>
                  <a:pt x="2561319" y="3091305"/>
                </a:lnTo>
                <a:lnTo>
                  <a:pt x="0" y="3091305"/>
                </a:lnTo>
                <a:lnTo>
                  <a:pt x="0" y="0"/>
                </a:lnTo>
                <a:close/>
              </a:path>
            </a:pathLst>
          </a:custGeom>
          <a:blipFill>
            <a:blip r:embed="rId2">
              <a:alphaModFix amt="35000"/>
            </a:blip>
            <a:stretch>
              <a:fillRect l="0" t="-154599" r="-275878" b="0"/>
            </a:stretch>
          </a:blipFill>
        </p:spPr>
      </p:sp>
      <p:sp>
        <p:nvSpPr>
          <p:cNvPr name="TextBox 14" id="14"/>
          <p:cNvSpPr txBox="true"/>
          <p:nvPr/>
        </p:nvSpPr>
        <p:spPr>
          <a:xfrm rot="0">
            <a:off x="6350912" y="537039"/>
            <a:ext cx="10908388" cy="3194644"/>
          </a:xfrm>
          <a:prstGeom prst="rect">
            <a:avLst/>
          </a:prstGeom>
        </p:spPr>
        <p:txBody>
          <a:bodyPr anchor="t" rtlCol="false" tIns="0" lIns="0" bIns="0" rIns="0">
            <a:spAutoFit/>
          </a:bodyPr>
          <a:lstStyle/>
          <a:p>
            <a:pPr algn="ctr">
              <a:lnSpc>
                <a:spcPts val="11995"/>
              </a:lnSpc>
            </a:pPr>
            <a:r>
              <a:rPr lang="en-US" sz="8568">
                <a:solidFill>
                  <a:srgbClr val="264FF5"/>
                </a:solidFill>
                <a:latin typeface="Mark Pro 1"/>
              </a:rPr>
              <a:t>The Adventures of Smartie the Penguin </a:t>
            </a:r>
          </a:p>
        </p:txBody>
      </p:sp>
      <p:sp>
        <p:nvSpPr>
          <p:cNvPr name="Freeform 15" id="15"/>
          <p:cNvSpPr/>
          <p:nvPr/>
        </p:nvSpPr>
        <p:spPr>
          <a:xfrm flipH="false" flipV="false" rot="-7016671">
            <a:off x="13029236" y="3645960"/>
            <a:ext cx="4080919" cy="4925341"/>
          </a:xfrm>
          <a:custGeom>
            <a:avLst/>
            <a:gdLst/>
            <a:ahLst/>
            <a:cxnLst/>
            <a:rect r="r" b="b" t="t" l="l"/>
            <a:pathLst>
              <a:path h="4925341" w="4080919">
                <a:moveTo>
                  <a:pt x="0" y="0"/>
                </a:moveTo>
                <a:lnTo>
                  <a:pt x="4080919" y="0"/>
                </a:lnTo>
                <a:lnTo>
                  <a:pt x="4080919" y="4925341"/>
                </a:lnTo>
                <a:lnTo>
                  <a:pt x="0" y="4925341"/>
                </a:lnTo>
                <a:lnTo>
                  <a:pt x="0" y="0"/>
                </a:lnTo>
                <a:close/>
              </a:path>
            </a:pathLst>
          </a:custGeom>
          <a:blipFill>
            <a:blip r:embed="rId2">
              <a:alphaModFix amt="35000"/>
            </a:blip>
            <a:stretch>
              <a:fillRect l="0" t="-154599" r="-275878" b="0"/>
            </a:stretch>
          </a:blipFill>
        </p:spPr>
      </p:sp>
      <p:sp>
        <p:nvSpPr>
          <p:cNvPr name="Freeform 16" id="16"/>
          <p:cNvSpPr/>
          <p:nvPr/>
        </p:nvSpPr>
        <p:spPr>
          <a:xfrm flipH="false" flipV="false" rot="8659843">
            <a:off x="7333376" y="3216248"/>
            <a:ext cx="2020056" cy="2438045"/>
          </a:xfrm>
          <a:custGeom>
            <a:avLst/>
            <a:gdLst/>
            <a:ahLst/>
            <a:cxnLst/>
            <a:rect r="r" b="b" t="t" l="l"/>
            <a:pathLst>
              <a:path h="2438045" w="2020056">
                <a:moveTo>
                  <a:pt x="0" y="0"/>
                </a:moveTo>
                <a:lnTo>
                  <a:pt x="2020056" y="0"/>
                </a:lnTo>
                <a:lnTo>
                  <a:pt x="2020056" y="2438044"/>
                </a:lnTo>
                <a:lnTo>
                  <a:pt x="0" y="2438044"/>
                </a:lnTo>
                <a:lnTo>
                  <a:pt x="0" y="0"/>
                </a:lnTo>
                <a:close/>
              </a:path>
            </a:pathLst>
          </a:custGeom>
          <a:blipFill>
            <a:blip r:embed="rId2">
              <a:alphaModFix amt="35000"/>
            </a:blip>
            <a:stretch>
              <a:fillRect l="0" t="-154599" r="-275878" b="0"/>
            </a:stretch>
          </a:blipFill>
        </p:spPr>
      </p:sp>
      <p:sp>
        <p:nvSpPr>
          <p:cNvPr name="Freeform 17" id="17"/>
          <p:cNvSpPr/>
          <p:nvPr/>
        </p:nvSpPr>
        <p:spPr>
          <a:xfrm flipH="false" flipV="false" rot="8659843">
            <a:off x="3329746" y="-187135"/>
            <a:ext cx="2911098" cy="3513460"/>
          </a:xfrm>
          <a:custGeom>
            <a:avLst/>
            <a:gdLst/>
            <a:ahLst/>
            <a:cxnLst/>
            <a:rect r="r" b="b" t="t" l="l"/>
            <a:pathLst>
              <a:path h="3513460" w="2911098">
                <a:moveTo>
                  <a:pt x="0" y="0"/>
                </a:moveTo>
                <a:lnTo>
                  <a:pt x="2911097" y="0"/>
                </a:lnTo>
                <a:lnTo>
                  <a:pt x="2911097" y="3513461"/>
                </a:lnTo>
                <a:lnTo>
                  <a:pt x="0" y="3513461"/>
                </a:lnTo>
                <a:lnTo>
                  <a:pt x="0" y="0"/>
                </a:lnTo>
                <a:close/>
              </a:path>
            </a:pathLst>
          </a:custGeom>
          <a:blipFill>
            <a:blip r:embed="rId2">
              <a:alphaModFix amt="35000"/>
            </a:blip>
            <a:stretch>
              <a:fillRect l="0" t="-154599" r="-275878" b="0"/>
            </a:stretch>
          </a:blipFill>
        </p:spPr>
      </p:sp>
      <p:sp>
        <p:nvSpPr>
          <p:cNvPr name="Freeform 18" id="18"/>
          <p:cNvSpPr/>
          <p:nvPr/>
        </p:nvSpPr>
        <p:spPr>
          <a:xfrm flipH="false" flipV="false" rot="1485740">
            <a:off x="9152574" y="4053398"/>
            <a:ext cx="2663255" cy="3214335"/>
          </a:xfrm>
          <a:custGeom>
            <a:avLst/>
            <a:gdLst/>
            <a:ahLst/>
            <a:cxnLst/>
            <a:rect r="r" b="b" t="t" l="l"/>
            <a:pathLst>
              <a:path h="3214335" w="2663255">
                <a:moveTo>
                  <a:pt x="0" y="0"/>
                </a:moveTo>
                <a:lnTo>
                  <a:pt x="2663255" y="0"/>
                </a:lnTo>
                <a:lnTo>
                  <a:pt x="2663255" y="3214335"/>
                </a:lnTo>
                <a:lnTo>
                  <a:pt x="0" y="3214335"/>
                </a:lnTo>
                <a:lnTo>
                  <a:pt x="0" y="0"/>
                </a:lnTo>
                <a:close/>
              </a:path>
            </a:pathLst>
          </a:custGeom>
          <a:blipFill>
            <a:blip r:embed="rId2">
              <a:alphaModFix amt="35000"/>
            </a:blip>
            <a:stretch>
              <a:fillRect l="0" t="-154599" r="-275878" b="0"/>
            </a:stretch>
          </a:blipFill>
        </p:spPr>
      </p:sp>
      <p:sp>
        <p:nvSpPr>
          <p:cNvPr name="Freeform 19" id="19"/>
          <p:cNvSpPr/>
          <p:nvPr/>
        </p:nvSpPr>
        <p:spPr>
          <a:xfrm flipH="false" flipV="false" rot="1485740">
            <a:off x="6605557" y="-1772576"/>
            <a:ext cx="2663255" cy="3214335"/>
          </a:xfrm>
          <a:custGeom>
            <a:avLst/>
            <a:gdLst/>
            <a:ahLst/>
            <a:cxnLst/>
            <a:rect r="r" b="b" t="t" l="l"/>
            <a:pathLst>
              <a:path h="3214335" w="2663255">
                <a:moveTo>
                  <a:pt x="0" y="0"/>
                </a:moveTo>
                <a:lnTo>
                  <a:pt x="2663255" y="0"/>
                </a:lnTo>
                <a:lnTo>
                  <a:pt x="2663255" y="3214334"/>
                </a:lnTo>
                <a:lnTo>
                  <a:pt x="0" y="3214334"/>
                </a:lnTo>
                <a:lnTo>
                  <a:pt x="0" y="0"/>
                </a:lnTo>
                <a:close/>
              </a:path>
            </a:pathLst>
          </a:custGeom>
          <a:blipFill>
            <a:blip r:embed="rId2">
              <a:alphaModFix amt="35000"/>
            </a:blip>
            <a:stretch>
              <a:fillRect l="0" t="-154599" r="-275878" b="0"/>
            </a:stretch>
          </a:blipFill>
        </p:spPr>
      </p:sp>
      <p:sp>
        <p:nvSpPr>
          <p:cNvPr name="Freeform 20" id="20"/>
          <p:cNvSpPr/>
          <p:nvPr/>
        </p:nvSpPr>
        <p:spPr>
          <a:xfrm flipH="false" flipV="false" rot="0">
            <a:off x="11651378" y="7784987"/>
            <a:ext cx="1430366" cy="1972487"/>
          </a:xfrm>
          <a:custGeom>
            <a:avLst/>
            <a:gdLst/>
            <a:ahLst/>
            <a:cxnLst/>
            <a:rect r="r" b="b" t="t" l="l"/>
            <a:pathLst>
              <a:path h="1972487" w="1430366">
                <a:moveTo>
                  <a:pt x="0" y="0"/>
                </a:moveTo>
                <a:lnTo>
                  <a:pt x="1430366" y="0"/>
                </a:lnTo>
                <a:lnTo>
                  <a:pt x="1430366" y="1972487"/>
                </a:lnTo>
                <a:lnTo>
                  <a:pt x="0" y="1972487"/>
                </a:lnTo>
                <a:lnTo>
                  <a:pt x="0" y="0"/>
                </a:lnTo>
                <a:close/>
              </a:path>
            </a:pathLst>
          </a:custGeom>
          <a:blipFill>
            <a:blip r:embed="rId9"/>
            <a:stretch>
              <a:fillRect l="0" t="0" r="0" b="0"/>
            </a:stretch>
          </a:blipFill>
        </p:spPr>
      </p:sp>
      <p:sp>
        <p:nvSpPr>
          <p:cNvPr name="Freeform 21" id="21"/>
          <p:cNvSpPr/>
          <p:nvPr/>
        </p:nvSpPr>
        <p:spPr>
          <a:xfrm flipH="false" flipV="false" rot="0">
            <a:off x="8970559" y="5948630"/>
            <a:ext cx="2127696" cy="4154553"/>
          </a:xfrm>
          <a:custGeom>
            <a:avLst/>
            <a:gdLst/>
            <a:ahLst/>
            <a:cxnLst/>
            <a:rect r="r" b="b" t="t" l="l"/>
            <a:pathLst>
              <a:path h="4154553" w="2127696">
                <a:moveTo>
                  <a:pt x="0" y="0"/>
                </a:moveTo>
                <a:lnTo>
                  <a:pt x="2127696" y="0"/>
                </a:lnTo>
                <a:lnTo>
                  <a:pt x="2127696" y="4154553"/>
                </a:lnTo>
                <a:lnTo>
                  <a:pt x="0" y="4154553"/>
                </a:lnTo>
                <a:lnTo>
                  <a:pt x="0" y="0"/>
                </a:lnTo>
                <a:close/>
              </a:path>
            </a:pathLst>
          </a:custGeom>
          <a:blipFill>
            <a:blip r:embed="rId10"/>
            <a:stretch>
              <a:fillRect l="0" t="0" r="0" b="0"/>
            </a:stretch>
          </a:blipFill>
        </p:spPr>
      </p:sp>
      <p:sp>
        <p:nvSpPr>
          <p:cNvPr name="Freeform 22" id="22"/>
          <p:cNvSpPr/>
          <p:nvPr/>
        </p:nvSpPr>
        <p:spPr>
          <a:xfrm flipH="false" flipV="false" rot="0">
            <a:off x="7576246" y="5600441"/>
            <a:ext cx="2400155" cy="4686559"/>
          </a:xfrm>
          <a:custGeom>
            <a:avLst/>
            <a:gdLst/>
            <a:ahLst/>
            <a:cxnLst/>
            <a:rect r="r" b="b" t="t" l="l"/>
            <a:pathLst>
              <a:path h="4686559" w="2400155">
                <a:moveTo>
                  <a:pt x="0" y="0"/>
                </a:moveTo>
                <a:lnTo>
                  <a:pt x="2400155" y="0"/>
                </a:lnTo>
                <a:lnTo>
                  <a:pt x="2400155" y="4686559"/>
                </a:lnTo>
                <a:lnTo>
                  <a:pt x="0" y="4686559"/>
                </a:lnTo>
                <a:lnTo>
                  <a:pt x="0" y="0"/>
                </a:lnTo>
                <a:close/>
              </a:path>
            </a:pathLst>
          </a:custGeom>
          <a:blipFill>
            <a:blip r:embed="rId10"/>
            <a:stretch>
              <a:fillRect l="0" t="0" r="0" b="0"/>
            </a:stretch>
          </a:blipFill>
        </p:spPr>
      </p:sp>
      <p:sp>
        <p:nvSpPr>
          <p:cNvPr name="Freeform 23" id="23"/>
          <p:cNvSpPr/>
          <p:nvPr/>
        </p:nvSpPr>
        <p:spPr>
          <a:xfrm flipH="false" flipV="false" rot="0">
            <a:off x="4593880" y="5466724"/>
            <a:ext cx="2398257" cy="1768714"/>
          </a:xfrm>
          <a:custGeom>
            <a:avLst/>
            <a:gdLst/>
            <a:ahLst/>
            <a:cxnLst/>
            <a:rect r="r" b="b" t="t" l="l"/>
            <a:pathLst>
              <a:path h="1768714" w="2398257">
                <a:moveTo>
                  <a:pt x="0" y="0"/>
                </a:moveTo>
                <a:lnTo>
                  <a:pt x="2398256" y="0"/>
                </a:lnTo>
                <a:lnTo>
                  <a:pt x="2398256" y="1768714"/>
                </a:lnTo>
                <a:lnTo>
                  <a:pt x="0" y="1768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7092802" y="1063959"/>
            <a:ext cx="563104" cy="305484"/>
          </a:xfrm>
          <a:custGeom>
            <a:avLst/>
            <a:gdLst/>
            <a:ahLst/>
            <a:cxnLst/>
            <a:rect r="r" b="b" t="t" l="l"/>
            <a:pathLst>
              <a:path h="305484" w="563104">
                <a:moveTo>
                  <a:pt x="0" y="0"/>
                </a:moveTo>
                <a:lnTo>
                  <a:pt x="563104" y="0"/>
                </a:lnTo>
                <a:lnTo>
                  <a:pt x="563104" y="305484"/>
                </a:lnTo>
                <a:lnTo>
                  <a:pt x="0" y="30548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5" id="25"/>
          <p:cNvSpPr/>
          <p:nvPr/>
        </p:nvSpPr>
        <p:spPr>
          <a:xfrm flipH="false" flipV="false" rot="-681442">
            <a:off x="6406099" y="3235138"/>
            <a:ext cx="497172" cy="298303"/>
          </a:xfrm>
          <a:custGeom>
            <a:avLst/>
            <a:gdLst/>
            <a:ahLst/>
            <a:cxnLst/>
            <a:rect r="r" b="b" t="t" l="l"/>
            <a:pathLst>
              <a:path h="298303" w="497172">
                <a:moveTo>
                  <a:pt x="0" y="0"/>
                </a:moveTo>
                <a:lnTo>
                  <a:pt x="497172" y="0"/>
                </a:lnTo>
                <a:lnTo>
                  <a:pt x="497172" y="298303"/>
                </a:lnTo>
                <a:lnTo>
                  <a:pt x="0" y="29830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6" id="26"/>
          <p:cNvSpPr/>
          <p:nvPr/>
        </p:nvSpPr>
        <p:spPr>
          <a:xfrm flipH="false" flipV="false" rot="0">
            <a:off x="12971089" y="2562326"/>
            <a:ext cx="440345" cy="379063"/>
          </a:xfrm>
          <a:custGeom>
            <a:avLst/>
            <a:gdLst/>
            <a:ahLst/>
            <a:cxnLst/>
            <a:rect r="r" b="b" t="t" l="l"/>
            <a:pathLst>
              <a:path h="379063" w="440345">
                <a:moveTo>
                  <a:pt x="0" y="0"/>
                </a:moveTo>
                <a:lnTo>
                  <a:pt x="440344" y="0"/>
                </a:lnTo>
                <a:lnTo>
                  <a:pt x="440344" y="379063"/>
                </a:lnTo>
                <a:lnTo>
                  <a:pt x="0" y="37906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7" id="27"/>
          <p:cNvSpPr/>
          <p:nvPr/>
        </p:nvSpPr>
        <p:spPr>
          <a:xfrm flipH="false" flipV="false" rot="0">
            <a:off x="85815" y="9051098"/>
            <a:ext cx="3142503" cy="1153299"/>
          </a:xfrm>
          <a:custGeom>
            <a:avLst/>
            <a:gdLst/>
            <a:ahLst/>
            <a:cxnLst/>
            <a:rect r="r" b="b" t="t" l="l"/>
            <a:pathLst>
              <a:path h="1153299" w="3142503">
                <a:moveTo>
                  <a:pt x="0" y="0"/>
                </a:moveTo>
                <a:lnTo>
                  <a:pt x="3142503" y="0"/>
                </a:lnTo>
                <a:lnTo>
                  <a:pt x="3142503" y="1153299"/>
                </a:lnTo>
                <a:lnTo>
                  <a:pt x="0" y="1153299"/>
                </a:lnTo>
                <a:lnTo>
                  <a:pt x="0" y="0"/>
                </a:lnTo>
                <a:close/>
              </a:path>
            </a:pathLst>
          </a:custGeom>
          <a:blipFill>
            <a:blip r:embed="rId19"/>
            <a:stretch>
              <a:fillRect l="0" t="0" r="0" b="0"/>
            </a:stretch>
          </a:blipFill>
        </p:spPr>
      </p:sp>
      <p:sp>
        <p:nvSpPr>
          <p:cNvPr name="TextBox 28" id="28"/>
          <p:cNvSpPr txBox="true"/>
          <p:nvPr/>
        </p:nvSpPr>
        <p:spPr>
          <a:xfrm rot="0">
            <a:off x="-373448" y="46407"/>
            <a:ext cx="1897249" cy="742909"/>
          </a:xfrm>
          <a:prstGeom prst="rect">
            <a:avLst/>
          </a:prstGeom>
        </p:spPr>
        <p:txBody>
          <a:bodyPr anchor="t" rtlCol="false" tIns="0" lIns="0" bIns="0" rIns="0">
            <a:spAutoFit/>
          </a:bodyPr>
          <a:lstStyle/>
          <a:p>
            <a:pPr algn="ctr">
              <a:lnSpc>
                <a:spcPts val="5252"/>
              </a:lnSpc>
              <a:spcBef>
                <a:spcPct val="0"/>
              </a:spcBef>
            </a:pPr>
            <a:r>
              <a:rPr lang="en-US" sz="3751">
                <a:solidFill>
                  <a:srgbClr val="A492AA"/>
                </a:solidFill>
                <a:latin typeface="Mark Pro 1"/>
              </a:rPr>
              <a:t>1B</a:t>
            </a:r>
          </a:p>
        </p:txBody>
      </p:sp>
      <p:sp>
        <p:nvSpPr>
          <p:cNvPr name="Freeform 29" id="29"/>
          <p:cNvSpPr/>
          <p:nvPr/>
        </p:nvSpPr>
        <p:spPr>
          <a:xfrm flipH="false" flipV="false" rot="-2056390">
            <a:off x="9642894" y="5966957"/>
            <a:ext cx="667015" cy="383534"/>
          </a:xfrm>
          <a:custGeom>
            <a:avLst/>
            <a:gdLst/>
            <a:ahLst/>
            <a:cxnLst/>
            <a:rect r="r" b="b" t="t" l="l"/>
            <a:pathLst>
              <a:path h="383534" w="667015">
                <a:moveTo>
                  <a:pt x="0" y="0"/>
                </a:moveTo>
                <a:lnTo>
                  <a:pt x="667015" y="0"/>
                </a:lnTo>
                <a:lnTo>
                  <a:pt x="667015" y="383534"/>
                </a:lnTo>
                <a:lnTo>
                  <a:pt x="0" y="38353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0" id="30"/>
          <p:cNvSpPr/>
          <p:nvPr/>
        </p:nvSpPr>
        <p:spPr>
          <a:xfrm flipH="false" flipV="false" rot="3609575">
            <a:off x="8166980" y="8197981"/>
            <a:ext cx="258891" cy="448297"/>
          </a:xfrm>
          <a:custGeom>
            <a:avLst/>
            <a:gdLst/>
            <a:ahLst/>
            <a:cxnLst/>
            <a:rect r="r" b="b" t="t" l="l"/>
            <a:pathLst>
              <a:path h="448297" w="258891">
                <a:moveTo>
                  <a:pt x="0" y="0"/>
                </a:moveTo>
                <a:lnTo>
                  <a:pt x="258892" y="0"/>
                </a:lnTo>
                <a:lnTo>
                  <a:pt x="258892" y="448297"/>
                </a:lnTo>
                <a:lnTo>
                  <a:pt x="0" y="44829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494401" y="430909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52306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967830"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940569" y="-91470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8482118" y="7298173"/>
            <a:ext cx="1634349" cy="2234450"/>
          </a:xfrm>
          <a:custGeom>
            <a:avLst/>
            <a:gdLst/>
            <a:ahLst/>
            <a:cxnLst/>
            <a:rect r="r" b="b" t="t" l="l"/>
            <a:pathLst>
              <a:path h="2234450" w="1634349">
                <a:moveTo>
                  <a:pt x="0" y="0"/>
                </a:moveTo>
                <a:lnTo>
                  <a:pt x="1634350" y="0"/>
                </a:lnTo>
                <a:lnTo>
                  <a:pt x="1634350" y="2234451"/>
                </a:lnTo>
                <a:lnTo>
                  <a:pt x="0" y="2234451"/>
                </a:lnTo>
                <a:lnTo>
                  <a:pt x="0" y="0"/>
                </a:lnTo>
                <a:close/>
              </a:path>
            </a:pathLst>
          </a:custGeom>
          <a:blipFill>
            <a:blip r:embed="rId4"/>
            <a:stretch>
              <a:fillRect l="-551" t="-1977" r="-551" b="0"/>
            </a:stretch>
          </a:blipFill>
        </p:spPr>
      </p:sp>
      <p:sp>
        <p:nvSpPr>
          <p:cNvPr name="Freeform 9" id="9"/>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TextBox 10" id="10"/>
          <p:cNvSpPr txBox="true"/>
          <p:nvPr/>
        </p:nvSpPr>
        <p:spPr>
          <a:xfrm rot="0">
            <a:off x="1540258" y="1355388"/>
            <a:ext cx="11999880" cy="326136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By this time, the tablet had stopped ringing. Mummy and Daddy Penguin explained that they also did not know who was calling, so they decided to block the number. This meant that the number could not call them again. </a:t>
            </a:r>
          </a:p>
        </p:txBody>
      </p:sp>
      <p:sp>
        <p:nvSpPr>
          <p:cNvPr name="Freeform 11" id="11"/>
          <p:cNvSpPr/>
          <p:nvPr/>
        </p:nvSpPr>
        <p:spPr>
          <a:xfrm flipH="false" flipV="false" rot="0">
            <a:off x="3378583" y="4912023"/>
            <a:ext cx="2611280" cy="5098802"/>
          </a:xfrm>
          <a:custGeom>
            <a:avLst/>
            <a:gdLst/>
            <a:ahLst/>
            <a:cxnLst/>
            <a:rect r="r" b="b" t="t" l="l"/>
            <a:pathLst>
              <a:path h="5098802" w="2611280">
                <a:moveTo>
                  <a:pt x="0" y="0"/>
                </a:moveTo>
                <a:lnTo>
                  <a:pt x="2611280" y="0"/>
                </a:lnTo>
                <a:lnTo>
                  <a:pt x="2611280" y="5098802"/>
                </a:lnTo>
                <a:lnTo>
                  <a:pt x="0" y="5098802"/>
                </a:lnTo>
                <a:lnTo>
                  <a:pt x="0" y="0"/>
                </a:lnTo>
                <a:close/>
              </a:path>
            </a:pathLst>
          </a:custGeom>
          <a:blipFill>
            <a:blip r:embed="rId6"/>
            <a:stretch>
              <a:fillRect l="0" t="0" r="0" b="0"/>
            </a:stretch>
          </a:blipFill>
        </p:spPr>
      </p:sp>
      <p:grpSp>
        <p:nvGrpSpPr>
          <p:cNvPr name="Group 12" id="12"/>
          <p:cNvGrpSpPr/>
          <p:nvPr/>
        </p:nvGrpSpPr>
        <p:grpSpPr>
          <a:xfrm rot="0">
            <a:off x="13768333" y="1236187"/>
            <a:ext cx="2713847" cy="2534900"/>
            <a:chOff x="0" y="0"/>
            <a:chExt cx="3618463" cy="3379866"/>
          </a:xfrm>
        </p:grpSpPr>
        <p:sp>
          <p:nvSpPr>
            <p:cNvPr name="Freeform 13" id="13"/>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1">
                <a:extLst>
                  <a:ext uri="{96DAC541-7B7A-43D3-8B79-37D633B846F1}">
                    <asvg:svgBlip xmlns:asvg="http://schemas.microsoft.com/office/drawing/2016/SVG/main" r:embed="rId12"/>
                  </a:ext>
                </a:extLst>
              </a:blip>
              <a:stretch>
                <a:fillRect l="0" t="0" r="-54" b="-170601"/>
              </a:stretch>
            </a:blipFill>
          </p:spPr>
        </p:sp>
        <p:sp>
          <p:nvSpPr>
            <p:cNvPr name="Freeform 16" id="16"/>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3">
                <a:extLst>
                  <a:ext uri="{96DAC541-7B7A-43D3-8B79-37D633B846F1}">
                    <asvg:svgBlip xmlns:asvg="http://schemas.microsoft.com/office/drawing/2016/SVG/main" r:embed="rId14"/>
                  </a:ext>
                </a:extLst>
              </a:blip>
              <a:stretch>
                <a:fillRect l="-2207" t="0" r="-2008" b="-2953"/>
              </a:stretch>
            </a:blipFill>
          </p:spPr>
        </p:sp>
        <p:sp>
          <p:nvSpPr>
            <p:cNvPr name="Freeform 17" id="17"/>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9" id="19"/>
            <p:cNvGrpSpPr/>
            <p:nvPr/>
          </p:nvGrpSpPr>
          <p:grpSpPr>
            <a:xfrm rot="0">
              <a:off x="216166" y="3087082"/>
              <a:ext cx="1213495" cy="79879"/>
              <a:chOff x="0" y="0"/>
              <a:chExt cx="239703" cy="15779"/>
            </a:xfrm>
          </p:grpSpPr>
          <p:sp>
            <p:nvSpPr>
              <p:cNvPr name="Freeform 20" id="20"/>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21" id="21"/>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6"/>
              <a:stretch>
                <a:fillRect l="0" t="0" r="0" b="0"/>
              </a:stretch>
            </a:blipFill>
          </p:spPr>
        </p:sp>
        <p:sp>
          <p:nvSpPr>
            <p:cNvPr name="Freeform 23" id="23"/>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4"/>
              <a:stretch>
                <a:fillRect l="-551" t="-1977" r="-551" b="0"/>
              </a:stretch>
            </a:blipFill>
          </p:spPr>
        </p:sp>
        <p:sp>
          <p:nvSpPr>
            <p:cNvPr name="Freeform 24" id="24"/>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6"/>
              <a:stretch>
                <a:fillRect l="0" t="0" r="0" b="0"/>
              </a:stretch>
            </a:blipFill>
          </p:spPr>
        </p:sp>
        <p:grpSp>
          <p:nvGrpSpPr>
            <p:cNvPr name="Group 25" id="25"/>
            <p:cNvGrpSpPr/>
            <p:nvPr/>
          </p:nvGrpSpPr>
          <p:grpSpPr>
            <a:xfrm rot="0">
              <a:off x="2202231" y="3087082"/>
              <a:ext cx="1200066" cy="72301"/>
              <a:chOff x="0" y="0"/>
              <a:chExt cx="237050" cy="14282"/>
            </a:xfrm>
          </p:grpSpPr>
          <p:sp>
            <p:nvSpPr>
              <p:cNvPr name="Freeform 26" id="26"/>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7" id="27"/>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8" id="28"/>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9" id="29"/>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sp>
        <p:nvSpPr>
          <p:cNvPr name="Freeform 30" id="30"/>
          <p:cNvSpPr/>
          <p:nvPr/>
        </p:nvSpPr>
        <p:spPr>
          <a:xfrm flipH="false" flipV="false" rot="3609575">
            <a:off x="4046757" y="7967434"/>
            <a:ext cx="258891" cy="448297"/>
          </a:xfrm>
          <a:custGeom>
            <a:avLst/>
            <a:gdLst/>
            <a:ahLst/>
            <a:cxnLst/>
            <a:rect r="r" b="b" t="t" l="l"/>
            <a:pathLst>
              <a:path h="448297" w="258891">
                <a:moveTo>
                  <a:pt x="0" y="0"/>
                </a:moveTo>
                <a:lnTo>
                  <a:pt x="258891" y="0"/>
                </a:lnTo>
                <a:lnTo>
                  <a:pt x="258891" y="448297"/>
                </a:lnTo>
                <a:lnTo>
                  <a:pt x="0" y="448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1" id="31"/>
          <p:cNvSpPr/>
          <p:nvPr/>
        </p:nvSpPr>
        <p:spPr>
          <a:xfrm flipH="true" flipV="false" rot="0">
            <a:off x="10573668" y="5415781"/>
            <a:ext cx="2400155" cy="4686559"/>
          </a:xfrm>
          <a:custGeom>
            <a:avLst/>
            <a:gdLst/>
            <a:ahLst/>
            <a:cxnLst/>
            <a:rect r="r" b="b" t="t" l="l"/>
            <a:pathLst>
              <a:path h="4686559" w="2400155">
                <a:moveTo>
                  <a:pt x="2400155" y="0"/>
                </a:moveTo>
                <a:lnTo>
                  <a:pt x="0" y="0"/>
                </a:lnTo>
                <a:lnTo>
                  <a:pt x="0" y="4686559"/>
                </a:lnTo>
                <a:lnTo>
                  <a:pt x="2400155" y="4686559"/>
                </a:lnTo>
                <a:lnTo>
                  <a:pt x="2400155" y="0"/>
                </a:lnTo>
                <a:close/>
              </a:path>
            </a:pathLst>
          </a:custGeom>
          <a:blipFill>
            <a:blip r:embed="rId6"/>
            <a:stretch>
              <a:fillRect l="0" t="0" r="0" b="0"/>
            </a:stretch>
          </a:blipFill>
        </p:spPr>
      </p:sp>
      <p:sp>
        <p:nvSpPr>
          <p:cNvPr name="Freeform 32" id="32"/>
          <p:cNvSpPr/>
          <p:nvPr/>
        </p:nvSpPr>
        <p:spPr>
          <a:xfrm flipH="false" flipV="false" rot="1060918">
            <a:off x="11457129" y="5430933"/>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3" id="33"/>
          <p:cNvSpPr/>
          <p:nvPr/>
        </p:nvSpPr>
        <p:spPr>
          <a:xfrm flipH="false" flipV="false" rot="0">
            <a:off x="5814486" y="4083911"/>
            <a:ext cx="4282931" cy="3472743"/>
          </a:xfrm>
          <a:custGeom>
            <a:avLst/>
            <a:gdLst/>
            <a:ahLst/>
            <a:cxnLst/>
            <a:rect r="r" b="b" t="t" l="l"/>
            <a:pathLst>
              <a:path h="3472743" w="4282931">
                <a:moveTo>
                  <a:pt x="0" y="0"/>
                </a:moveTo>
                <a:lnTo>
                  <a:pt x="4282932" y="0"/>
                </a:lnTo>
                <a:lnTo>
                  <a:pt x="4282932" y="3472744"/>
                </a:lnTo>
                <a:lnTo>
                  <a:pt x="0" y="347274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4" id="34"/>
          <p:cNvSpPr/>
          <p:nvPr/>
        </p:nvSpPr>
        <p:spPr>
          <a:xfrm flipH="false" flipV="false" rot="0">
            <a:off x="6989540" y="4611727"/>
            <a:ext cx="1854487" cy="1941567"/>
          </a:xfrm>
          <a:custGeom>
            <a:avLst/>
            <a:gdLst/>
            <a:ahLst/>
            <a:cxnLst/>
            <a:rect r="r" b="b" t="t" l="l"/>
            <a:pathLst>
              <a:path h="1941567" w="1854487">
                <a:moveTo>
                  <a:pt x="0" y="0"/>
                </a:moveTo>
                <a:lnTo>
                  <a:pt x="1854486" y="0"/>
                </a:lnTo>
                <a:lnTo>
                  <a:pt x="1854486" y="1941567"/>
                </a:lnTo>
                <a:lnTo>
                  <a:pt x="0" y="194156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grpSp>
        <p:nvGrpSpPr>
          <p:cNvPr name="Group 35" id="35"/>
          <p:cNvGrpSpPr/>
          <p:nvPr/>
        </p:nvGrpSpPr>
        <p:grpSpPr>
          <a:xfrm rot="-9205577">
            <a:off x="8053367" y="8723592"/>
            <a:ext cx="948617" cy="858937"/>
            <a:chOff x="0" y="0"/>
            <a:chExt cx="1264823" cy="1145250"/>
          </a:xfrm>
        </p:grpSpPr>
        <p:sp>
          <p:nvSpPr>
            <p:cNvPr name="Freeform 36" id="36"/>
            <p:cNvSpPr/>
            <p:nvPr/>
          </p:nvSpPr>
          <p:spPr>
            <a:xfrm flipH="false" flipV="false" rot="1819591">
              <a:off x="375543" y="687779"/>
              <a:ext cx="20987" cy="20987"/>
            </a:xfrm>
            <a:custGeom>
              <a:avLst/>
              <a:gdLst/>
              <a:ahLst/>
              <a:cxnLst/>
              <a:rect r="r" b="b" t="t" l="l"/>
              <a:pathLst>
                <a:path h="20987" w="20987">
                  <a:moveTo>
                    <a:pt x="0" y="0"/>
                  </a:moveTo>
                  <a:lnTo>
                    <a:pt x="20987" y="0"/>
                  </a:lnTo>
                  <a:lnTo>
                    <a:pt x="20987" y="20987"/>
                  </a:lnTo>
                  <a:lnTo>
                    <a:pt x="0" y="2098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37" id="37"/>
            <p:cNvSpPr/>
            <p:nvPr/>
          </p:nvSpPr>
          <p:spPr>
            <a:xfrm flipH="false" flipV="false" rot="1819591">
              <a:off x="391326" y="718208"/>
              <a:ext cx="13882" cy="13882"/>
            </a:xfrm>
            <a:custGeom>
              <a:avLst/>
              <a:gdLst/>
              <a:ahLst/>
              <a:cxnLst/>
              <a:rect r="r" b="b" t="t" l="l"/>
              <a:pathLst>
                <a:path h="13882" w="13882">
                  <a:moveTo>
                    <a:pt x="0" y="0"/>
                  </a:moveTo>
                  <a:lnTo>
                    <a:pt x="13882" y="0"/>
                  </a:lnTo>
                  <a:lnTo>
                    <a:pt x="13882" y="13881"/>
                  </a:lnTo>
                  <a:lnTo>
                    <a:pt x="0" y="13881"/>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grpSp>
          <p:nvGrpSpPr>
            <p:cNvPr name="Group 38" id="38"/>
            <p:cNvGrpSpPr/>
            <p:nvPr/>
          </p:nvGrpSpPr>
          <p:grpSpPr>
            <a:xfrm rot="-3581461">
              <a:off x="321940" y="93071"/>
              <a:ext cx="671909" cy="978027"/>
              <a:chOff x="0" y="0"/>
              <a:chExt cx="254250" cy="370085"/>
            </a:xfrm>
          </p:grpSpPr>
          <p:sp>
            <p:nvSpPr>
              <p:cNvPr name="Freeform 39" id="39"/>
              <p:cNvSpPr/>
              <p:nvPr/>
            </p:nvSpPr>
            <p:spPr>
              <a:xfrm flipH="false" flipV="false" rot="0">
                <a:off x="0" y="0"/>
                <a:ext cx="254250" cy="370085"/>
              </a:xfrm>
              <a:custGeom>
                <a:avLst/>
                <a:gdLst/>
                <a:ahLst/>
                <a:cxnLst/>
                <a:rect r="r" b="b" t="t" l="l"/>
                <a:pathLst>
                  <a:path h="370085" w="254250">
                    <a:moveTo>
                      <a:pt x="0" y="0"/>
                    </a:moveTo>
                    <a:lnTo>
                      <a:pt x="254250" y="0"/>
                    </a:lnTo>
                    <a:lnTo>
                      <a:pt x="254250" y="370085"/>
                    </a:lnTo>
                    <a:lnTo>
                      <a:pt x="0" y="370085"/>
                    </a:lnTo>
                    <a:close/>
                  </a:path>
                </a:pathLst>
              </a:custGeom>
              <a:solidFill>
                <a:srgbClr val="231F20"/>
              </a:solidFill>
            </p:spPr>
          </p:sp>
          <p:sp>
            <p:nvSpPr>
              <p:cNvPr name="TextBox 40" id="40"/>
              <p:cNvSpPr txBox="true"/>
              <p:nvPr/>
            </p:nvSpPr>
            <p:spPr>
              <a:xfrm>
                <a:off x="0" y="-38100"/>
                <a:ext cx="254250" cy="408185"/>
              </a:xfrm>
              <a:prstGeom prst="rect">
                <a:avLst/>
              </a:prstGeom>
            </p:spPr>
            <p:txBody>
              <a:bodyPr anchor="ctr" rtlCol="false" tIns="26518" lIns="26518" bIns="26518" rIns="26518"/>
              <a:lstStyle/>
              <a:p>
                <a:pPr algn="ctr">
                  <a:lnSpc>
                    <a:spcPts val="2659"/>
                  </a:lnSpc>
                </a:pPr>
              </a:p>
            </p:txBody>
          </p:sp>
        </p:grpSp>
        <p:sp>
          <p:nvSpPr>
            <p:cNvPr name="Freeform 41" id="41"/>
            <p:cNvSpPr/>
            <p:nvPr/>
          </p:nvSpPr>
          <p:spPr>
            <a:xfrm flipH="false" flipV="false" rot="7218538">
              <a:off x="424769" y="225806"/>
              <a:ext cx="156884" cy="156884"/>
            </a:xfrm>
            <a:custGeom>
              <a:avLst/>
              <a:gdLst/>
              <a:ahLst/>
              <a:cxnLst/>
              <a:rect r="r" b="b" t="t" l="l"/>
              <a:pathLst>
                <a:path h="156884" w="156884">
                  <a:moveTo>
                    <a:pt x="0" y="0"/>
                  </a:moveTo>
                  <a:lnTo>
                    <a:pt x="156884" y="0"/>
                  </a:lnTo>
                  <a:lnTo>
                    <a:pt x="156884" y="156884"/>
                  </a:lnTo>
                  <a:lnTo>
                    <a:pt x="0" y="156884"/>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42" id="42"/>
            <p:cNvSpPr/>
            <p:nvPr/>
          </p:nvSpPr>
          <p:spPr>
            <a:xfrm flipH="false" flipV="false" rot="7218538">
              <a:off x="250548" y="486150"/>
              <a:ext cx="172950" cy="172950"/>
            </a:xfrm>
            <a:custGeom>
              <a:avLst/>
              <a:gdLst/>
              <a:ahLst/>
              <a:cxnLst/>
              <a:rect r="r" b="b" t="t" l="l"/>
              <a:pathLst>
                <a:path h="172950" w="172950">
                  <a:moveTo>
                    <a:pt x="0" y="0"/>
                  </a:moveTo>
                  <a:lnTo>
                    <a:pt x="172950" y="0"/>
                  </a:lnTo>
                  <a:lnTo>
                    <a:pt x="172950" y="172950"/>
                  </a:lnTo>
                  <a:lnTo>
                    <a:pt x="0" y="172950"/>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TextBox 43" id="43"/>
            <p:cNvSpPr txBox="true"/>
            <p:nvPr/>
          </p:nvSpPr>
          <p:spPr>
            <a:xfrm rot="7218538">
              <a:off x="613734" y="548574"/>
              <a:ext cx="480481" cy="296084"/>
            </a:xfrm>
            <a:prstGeom prst="rect">
              <a:avLst/>
            </a:prstGeom>
          </p:spPr>
          <p:txBody>
            <a:bodyPr anchor="t" rtlCol="false" tIns="0" lIns="0" bIns="0" rIns="0">
              <a:spAutoFit/>
            </a:bodyPr>
            <a:lstStyle/>
            <a:p>
              <a:pPr algn="ctr">
                <a:lnSpc>
                  <a:spcPts val="855"/>
                </a:lnSpc>
              </a:pPr>
              <a:r>
                <a:rPr lang="en-US" sz="610">
                  <a:solidFill>
                    <a:srgbClr val="FFFFFF"/>
                  </a:solidFill>
                  <a:latin typeface="Mark Pro 1"/>
                </a:rPr>
                <a:t>Blocked Number</a:t>
              </a:r>
            </a:p>
          </p:txBody>
        </p:sp>
        <p:sp>
          <p:nvSpPr>
            <p:cNvPr name="Freeform 44" id="44"/>
            <p:cNvSpPr/>
            <p:nvPr/>
          </p:nvSpPr>
          <p:spPr>
            <a:xfrm flipH="false" flipV="false" rot="7219591">
              <a:off x="275449" y="48770"/>
              <a:ext cx="713925" cy="1047709"/>
            </a:xfrm>
            <a:custGeom>
              <a:avLst/>
              <a:gdLst/>
              <a:ahLst/>
              <a:cxnLst/>
              <a:rect r="r" b="b" t="t" l="l"/>
              <a:pathLst>
                <a:path h="1047709" w="713925">
                  <a:moveTo>
                    <a:pt x="0" y="0"/>
                  </a:moveTo>
                  <a:lnTo>
                    <a:pt x="713925" y="0"/>
                  </a:lnTo>
                  <a:lnTo>
                    <a:pt x="713925" y="1047709"/>
                  </a:lnTo>
                  <a:lnTo>
                    <a:pt x="0" y="1047709"/>
                  </a:lnTo>
                  <a:lnTo>
                    <a:pt x="0" y="0"/>
                  </a:lnTo>
                  <a:close/>
                </a:path>
              </a:pathLst>
            </a:custGeom>
            <a:blipFill>
              <a:blip r:embed="rId33"/>
              <a:stretch>
                <a:fillRect l="-1699" t="0" r="-208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3005959" y="154825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10333" y="5772955"/>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52306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967830"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940569" y="-91470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4"/>
            <a:stretch>
              <a:fillRect l="0" t="0" r="0" b="0"/>
            </a:stretch>
          </a:blipFill>
        </p:spPr>
      </p:sp>
      <p:sp>
        <p:nvSpPr>
          <p:cNvPr name="TextBox 9" id="9"/>
          <p:cNvSpPr txBox="true"/>
          <p:nvPr/>
        </p:nvSpPr>
        <p:spPr>
          <a:xfrm rot="0">
            <a:off x="1304183" y="1054270"/>
            <a:ext cx="13631176" cy="389953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The next morning, Addie asked Smartie to play with her. Of course Smartie said yes! Addie was his big sister, and always really busy, so it was very special when she was free to play!</a:t>
            </a:r>
          </a:p>
          <a:p>
            <a:pPr>
              <a:lnSpc>
                <a:spcPts val="5040"/>
              </a:lnSpc>
            </a:pPr>
          </a:p>
          <a:p>
            <a:pPr>
              <a:lnSpc>
                <a:spcPts val="5040"/>
              </a:lnSpc>
            </a:pPr>
            <a:r>
              <a:rPr lang="en-US" sz="3600">
                <a:solidFill>
                  <a:srgbClr val="000000"/>
                </a:solidFill>
                <a:latin typeface="Mark Pro 2"/>
              </a:rPr>
              <a:t>“I’ve got an amazing game, Smartie!” said Addie. “Everybody is playing it!”</a:t>
            </a:r>
          </a:p>
        </p:txBody>
      </p:sp>
      <p:sp>
        <p:nvSpPr>
          <p:cNvPr name="Freeform 10" id="10"/>
          <p:cNvSpPr/>
          <p:nvPr/>
        </p:nvSpPr>
        <p:spPr>
          <a:xfrm flipH="true" flipV="false" rot="0">
            <a:off x="7249671" y="7346472"/>
            <a:ext cx="1690899" cy="2313738"/>
          </a:xfrm>
          <a:custGeom>
            <a:avLst/>
            <a:gdLst/>
            <a:ahLst/>
            <a:cxnLst/>
            <a:rect r="r" b="b" t="t" l="l"/>
            <a:pathLst>
              <a:path h="2313738" w="1690899">
                <a:moveTo>
                  <a:pt x="1690898" y="0"/>
                </a:moveTo>
                <a:lnTo>
                  <a:pt x="0" y="0"/>
                </a:lnTo>
                <a:lnTo>
                  <a:pt x="0" y="2313737"/>
                </a:lnTo>
                <a:lnTo>
                  <a:pt x="1690898" y="2313737"/>
                </a:lnTo>
                <a:lnTo>
                  <a:pt x="1690898" y="0"/>
                </a:lnTo>
                <a:close/>
              </a:path>
            </a:pathLst>
          </a:custGeom>
          <a:blipFill>
            <a:blip r:embed="rId5"/>
            <a:stretch>
              <a:fillRect l="0" t="-833" r="-880" b="-833"/>
            </a:stretch>
          </a:blipFill>
        </p:spPr>
      </p:sp>
      <p:sp>
        <p:nvSpPr>
          <p:cNvPr name="Freeform 11" id="11"/>
          <p:cNvSpPr/>
          <p:nvPr/>
        </p:nvSpPr>
        <p:spPr>
          <a:xfrm flipH="false" flipV="false" rot="0">
            <a:off x="15777865" y="1041030"/>
            <a:ext cx="3554587" cy="5675988"/>
          </a:xfrm>
          <a:custGeom>
            <a:avLst/>
            <a:gdLst/>
            <a:ahLst/>
            <a:cxnLst/>
            <a:rect r="r" b="b" t="t" l="l"/>
            <a:pathLst>
              <a:path h="5675988" w="3554587">
                <a:moveTo>
                  <a:pt x="0" y="0"/>
                </a:moveTo>
                <a:lnTo>
                  <a:pt x="3554587" y="0"/>
                </a:lnTo>
                <a:lnTo>
                  <a:pt x="3554587" y="5675987"/>
                </a:lnTo>
                <a:lnTo>
                  <a:pt x="0" y="5675987"/>
                </a:lnTo>
                <a:lnTo>
                  <a:pt x="0" y="0"/>
                </a:lnTo>
                <a:close/>
              </a:path>
            </a:pathLst>
          </a:custGeom>
          <a:blipFill>
            <a:blip r:embed="rId6"/>
            <a:stretch>
              <a:fillRect l="0" t="0" r="0" b="0"/>
            </a:stretch>
          </a:blipFill>
        </p:spPr>
      </p:sp>
      <p:sp>
        <p:nvSpPr>
          <p:cNvPr name="Freeform 12" id="12"/>
          <p:cNvSpPr/>
          <p:nvPr/>
        </p:nvSpPr>
        <p:spPr>
          <a:xfrm flipH="false" flipV="false" rot="0">
            <a:off x="11288896" y="4541278"/>
            <a:ext cx="5147022" cy="5278997"/>
          </a:xfrm>
          <a:custGeom>
            <a:avLst/>
            <a:gdLst/>
            <a:ahLst/>
            <a:cxnLst/>
            <a:rect r="r" b="b" t="t" l="l"/>
            <a:pathLst>
              <a:path h="5278997" w="5147022">
                <a:moveTo>
                  <a:pt x="0" y="0"/>
                </a:moveTo>
                <a:lnTo>
                  <a:pt x="5147022" y="0"/>
                </a:lnTo>
                <a:lnTo>
                  <a:pt x="5147022" y="5278997"/>
                </a:lnTo>
                <a:lnTo>
                  <a:pt x="0" y="52789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702486" y="7689598"/>
            <a:ext cx="2974295" cy="2130677"/>
          </a:xfrm>
          <a:custGeom>
            <a:avLst/>
            <a:gdLst/>
            <a:ahLst/>
            <a:cxnLst/>
            <a:rect r="r" b="b" t="t" l="l"/>
            <a:pathLst>
              <a:path h="2130677" w="2974295">
                <a:moveTo>
                  <a:pt x="0" y="0"/>
                </a:moveTo>
                <a:lnTo>
                  <a:pt x="2974295" y="0"/>
                </a:lnTo>
                <a:lnTo>
                  <a:pt x="2974295" y="2130677"/>
                </a:lnTo>
                <a:lnTo>
                  <a:pt x="0" y="21306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3952753" y="6385884"/>
            <a:ext cx="3847885" cy="3847885"/>
          </a:xfrm>
          <a:custGeom>
            <a:avLst/>
            <a:gdLst/>
            <a:ahLst/>
            <a:cxnLst/>
            <a:rect r="r" b="b" t="t" l="l"/>
            <a:pathLst>
              <a:path h="3847885" w="3847885">
                <a:moveTo>
                  <a:pt x="0" y="0"/>
                </a:moveTo>
                <a:lnTo>
                  <a:pt x="3847884" y="0"/>
                </a:lnTo>
                <a:lnTo>
                  <a:pt x="3847884" y="3847885"/>
                </a:lnTo>
                <a:lnTo>
                  <a:pt x="0" y="3847885"/>
                </a:lnTo>
                <a:lnTo>
                  <a:pt x="0" y="0"/>
                </a:lnTo>
                <a:close/>
              </a:path>
            </a:pathLst>
          </a:custGeom>
          <a:blipFill>
            <a:blip r:embed="rId11"/>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TextBox 2" id="2"/>
          <p:cNvSpPr txBox="true"/>
          <p:nvPr/>
        </p:nvSpPr>
        <p:spPr>
          <a:xfrm rot="0">
            <a:off x="991621" y="758400"/>
            <a:ext cx="14149720" cy="326136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Addie opened up the game and showed Smartie what to do. After a few minutes though, Smartie began to feel quite worried. The game was loud and confusing and he could hear some people using bad language. He knew this was not a game for children his age!</a:t>
            </a:r>
          </a:p>
        </p:txBody>
      </p:sp>
      <p:sp>
        <p:nvSpPr>
          <p:cNvPr name="Freeform 3" id="3"/>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
            <a:stretch>
              <a:fillRect l="0" t="0" r="0" b="0"/>
            </a:stretch>
          </a:blipFill>
        </p:spPr>
      </p:sp>
      <p:sp>
        <p:nvSpPr>
          <p:cNvPr name="Freeform 4" id="4"/>
          <p:cNvSpPr/>
          <p:nvPr/>
        </p:nvSpPr>
        <p:spPr>
          <a:xfrm flipH="false" flipV="false" rot="0">
            <a:off x="13402309" y="824675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402309" y="351875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5777865" y="1041030"/>
            <a:ext cx="3554587" cy="5675988"/>
          </a:xfrm>
          <a:custGeom>
            <a:avLst/>
            <a:gdLst/>
            <a:ahLst/>
            <a:cxnLst/>
            <a:rect r="r" b="b" t="t" l="l"/>
            <a:pathLst>
              <a:path h="5675988" w="3554587">
                <a:moveTo>
                  <a:pt x="0" y="0"/>
                </a:moveTo>
                <a:lnTo>
                  <a:pt x="3554587" y="0"/>
                </a:lnTo>
                <a:lnTo>
                  <a:pt x="3554587" y="5675987"/>
                </a:lnTo>
                <a:lnTo>
                  <a:pt x="0" y="5675987"/>
                </a:lnTo>
                <a:lnTo>
                  <a:pt x="0" y="0"/>
                </a:lnTo>
                <a:close/>
              </a:path>
            </a:pathLst>
          </a:custGeom>
          <a:blipFill>
            <a:blip r:embed="rId5"/>
            <a:stretch>
              <a:fillRect l="0" t="0" r="0" b="0"/>
            </a:stretch>
          </a:blipFill>
        </p:spPr>
      </p:sp>
      <p:sp>
        <p:nvSpPr>
          <p:cNvPr name="Freeform 7" id="7"/>
          <p:cNvSpPr/>
          <p:nvPr/>
        </p:nvSpPr>
        <p:spPr>
          <a:xfrm flipH="false" flipV="false" rot="0">
            <a:off x="11288896" y="4541278"/>
            <a:ext cx="5147022" cy="5278997"/>
          </a:xfrm>
          <a:custGeom>
            <a:avLst/>
            <a:gdLst/>
            <a:ahLst/>
            <a:cxnLst/>
            <a:rect r="r" b="b" t="t" l="l"/>
            <a:pathLst>
              <a:path h="5278997" w="5147022">
                <a:moveTo>
                  <a:pt x="0" y="0"/>
                </a:moveTo>
                <a:lnTo>
                  <a:pt x="5147022" y="0"/>
                </a:lnTo>
                <a:lnTo>
                  <a:pt x="5147022" y="5278997"/>
                </a:lnTo>
                <a:lnTo>
                  <a:pt x="0" y="52789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6049152" y="4485784"/>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11496468" y="4305510"/>
            <a:ext cx="3847885" cy="3847885"/>
          </a:xfrm>
          <a:custGeom>
            <a:avLst/>
            <a:gdLst/>
            <a:ahLst/>
            <a:cxnLst/>
            <a:rect r="r" b="b" t="t" l="l"/>
            <a:pathLst>
              <a:path h="3847885" w="3847885">
                <a:moveTo>
                  <a:pt x="3847885" y="0"/>
                </a:moveTo>
                <a:lnTo>
                  <a:pt x="0" y="0"/>
                </a:lnTo>
                <a:lnTo>
                  <a:pt x="0" y="3847885"/>
                </a:lnTo>
                <a:lnTo>
                  <a:pt x="3847885" y="3847885"/>
                </a:lnTo>
                <a:lnTo>
                  <a:pt x="3847885" y="0"/>
                </a:lnTo>
                <a:close/>
              </a:path>
            </a:pathLst>
          </a:custGeom>
          <a:blipFill>
            <a:blip r:embed="rId8"/>
            <a:stretch>
              <a:fillRect l="0" t="0" r="0" b="0"/>
            </a:stretch>
          </a:blipFill>
        </p:spPr>
      </p:sp>
      <p:sp>
        <p:nvSpPr>
          <p:cNvPr name="Freeform 10" id="10"/>
          <p:cNvSpPr/>
          <p:nvPr/>
        </p:nvSpPr>
        <p:spPr>
          <a:xfrm flipH="false" flipV="false" rot="0">
            <a:off x="-2017330" y="3518751"/>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479138" y="-7867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469956">
            <a:off x="11162788" y="6284000"/>
            <a:ext cx="864609" cy="935978"/>
          </a:xfrm>
          <a:custGeom>
            <a:avLst/>
            <a:gdLst/>
            <a:ahLst/>
            <a:cxnLst/>
            <a:rect r="r" b="b" t="t" l="l"/>
            <a:pathLst>
              <a:path h="935978" w="864609">
                <a:moveTo>
                  <a:pt x="0" y="0"/>
                </a:moveTo>
                <a:lnTo>
                  <a:pt x="864609" y="0"/>
                </a:lnTo>
                <a:lnTo>
                  <a:pt x="864609" y="935978"/>
                </a:lnTo>
                <a:lnTo>
                  <a:pt x="0" y="9359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3304700" y="957783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grpSp>
        <p:nvGrpSpPr>
          <p:cNvPr name="Group 14" id="14"/>
          <p:cNvGrpSpPr/>
          <p:nvPr/>
        </p:nvGrpSpPr>
        <p:grpSpPr>
          <a:xfrm rot="0">
            <a:off x="11978640" y="6344603"/>
            <a:ext cx="670560" cy="731520"/>
            <a:chOff x="0" y="0"/>
            <a:chExt cx="894080" cy="975360"/>
          </a:xfrm>
        </p:grpSpPr>
        <p:sp>
          <p:nvSpPr>
            <p:cNvPr name="Freeform 15" id="15"/>
            <p:cNvSpPr/>
            <p:nvPr/>
          </p:nvSpPr>
          <p:spPr>
            <a:xfrm flipH="false" flipV="false" rot="0">
              <a:off x="49530" y="48260"/>
              <a:ext cx="796290" cy="890270"/>
            </a:xfrm>
            <a:custGeom>
              <a:avLst/>
              <a:gdLst/>
              <a:ahLst/>
              <a:cxnLst/>
              <a:rect r="r" b="b" t="t" l="l"/>
              <a:pathLst>
                <a:path h="890270" w="796290">
                  <a:moveTo>
                    <a:pt x="410210" y="160020"/>
                  </a:moveTo>
                  <a:cubicBezTo>
                    <a:pt x="323850" y="175260"/>
                    <a:pt x="243840" y="254000"/>
                    <a:pt x="246380" y="285750"/>
                  </a:cubicBezTo>
                  <a:cubicBezTo>
                    <a:pt x="247650" y="308610"/>
                    <a:pt x="290830" y="317500"/>
                    <a:pt x="312420" y="341630"/>
                  </a:cubicBezTo>
                  <a:cubicBezTo>
                    <a:pt x="336550" y="370840"/>
                    <a:pt x="364490" y="414020"/>
                    <a:pt x="381000" y="453390"/>
                  </a:cubicBezTo>
                  <a:cubicBezTo>
                    <a:pt x="396240" y="490220"/>
                    <a:pt x="419100" y="537210"/>
                    <a:pt x="406400" y="568960"/>
                  </a:cubicBezTo>
                  <a:cubicBezTo>
                    <a:pt x="394970" y="599440"/>
                    <a:pt x="342900" y="635000"/>
                    <a:pt x="311150" y="640080"/>
                  </a:cubicBezTo>
                  <a:cubicBezTo>
                    <a:pt x="281940" y="643890"/>
                    <a:pt x="247650" y="626110"/>
                    <a:pt x="223520" y="609600"/>
                  </a:cubicBezTo>
                  <a:cubicBezTo>
                    <a:pt x="200660" y="594360"/>
                    <a:pt x="184150" y="571500"/>
                    <a:pt x="168910" y="547370"/>
                  </a:cubicBezTo>
                  <a:cubicBezTo>
                    <a:pt x="152400" y="518160"/>
                    <a:pt x="147320" y="477520"/>
                    <a:pt x="130810" y="444500"/>
                  </a:cubicBezTo>
                  <a:cubicBezTo>
                    <a:pt x="114300" y="410210"/>
                    <a:pt x="83820" y="375920"/>
                    <a:pt x="69850" y="344170"/>
                  </a:cubicBezTo>
                  <a:cubicBezTo>
                    <a:pt x="58420" y="318770"/>
                    <a:pt x="49530" y="290830"/>
                    <a:pt x="48260" y="270510"/>
                  </a:cubicBezTo>
                  <a:cubicBezTo>
                    <a:pt x="48260" y="254000"/>
                    <a:pt x="50800" y="241300"/>
                    <a:pt x="55880" y="228600"/>
                  </a:cubicBezTo>
                  <a:cubicBezTo>
                    <a:pt x="60960" y="217170"/>
                    <a:pt x="68580" y="204470"/>
                    <a:pt x="81280" y="195580"/>
                  </a:cubicBezTo>
                  <a:cubicBezTo>
                    <a:pt x="95250" y="185420"/>
                    <a:pt x="120650" y="175260"/>
                    <a:pt x="139700" y="176530"/>
                  </a:cubicBezTo>
                  <a:cubicBezTo>
                    <a:pt x="158750" y="177800"/>
                    <a:pt x="182880" y="189230"/>
                    <a:pt x="196850" y="200660"/>
                  </a:cubicBezTo>
                  <a:cubicBezTo>
                    <a:pt x="207010" y="210820"/>
                    <a:pt x="218440" y="220980"/>
                    <a:pt x="218440" y="236220"/>
                  </a:cubicBezTo>
                  <a:cubicBezTo>
                    <a:pt x="219710" y="262890"/>
                    <a:pt x="157480" y="316230"/>
                    <a:pt x="158750" y="350520"/>
                  </a:cubicBezTo>
                  <a:cubicBezTo>
                    <a:pt x="160020" y="379730"/>
                    <a:pt x="186690" y="400050"/>
                    <a:pt x="212090" y="433070"/>
                  </a:cubicBezTo>
                  <a:cubicBezTo>
                    <a:pt x="254000" y="487680"/>
                    <a:pt x="365760" y="584200"/>
                    <a:pt x="405130" y="641350"/>
                  </a:cubicBezTo>
                  <a:cubicBezTo>
                    <a:pt x="426720" y="674370"/>
                    <a:pt x="454660" y="715010"/>
                    <a:pt x="445770" y="727710"/>
                  </a:cubicBezTo>
                  <a:cubicBezTo>
                    <a:pt x="438150" y="739140"/>
                    <a:pt x="372110" y="732790"/>
                    <a:pt x="369570" y="723900"/>
                  </a:cubicBezTo>
                  <a:cubicBezTo>
                    <a:pt x="364490" y="711200"/>
                    <a:pt x="419100" y="673100"/>
                    <a:pt x="454660" y="650240"/>
                  </a:cubicBezTo>
                  <a:cubicBezTo>
                    <a:pt x="502920" y="618490"/>
                    <a:pt x="593090" y="575310"/>
                    <a:pt x="641350" y="561340"/>
                  </a:cubicBezTo>
                  <a:cubicBezTo>
                    <a:pt x="669290" y="552450"/>
                    <a:pt x="689610" y="546100"/>
                    <a:pt x="711200" y="549910"/>
                  </a:cubicBezTo>
                  <a:cubicBezTo>
                    <a:pt x="731520" y="552450"/>
                    <a:pt x="754380" y="562610"/>
                    <a:pt x="767080" y="574040"/>
                  </a:cubicBezTo>
                  <a:cubicBezTo>
                    <a:pt x="778510" y="584200"/>
                    <a:pt x="786130" y="595630"/>
                    <a:pt x="789940" y="609600"/>
                  </a:cubicBezTo>
                  <a:cubicBezTo>
                    <a:pt x="793750" y="627380"/>
                    <a:pt x="792480" y="655320"/>
                    <a:pt x="786130" y="671830"/>
                  </a:cubicBezTo>
                  <a:cubicBezTo>
                    <a:pt x="781050" y="685800"/>
                    <a:pt x="772160" y="695960"/>
                    <a:pt x="760730" y="704850"/>
                  </a:cubicBezTo>
                  <a:cubicBezTo>
                    <a:pt x="750570" y="713740"/>
                    <a:pt x="737870" y="721360"/>
                    <a:pt x="722630" y="722630"/>
                  </a:cubicBezTo>
                  <a:cubicBezTo>
                    <a:pt x="706120" y="723900"/>
                    <a:pt x="684530" y="716280"/>
                    <a:pt x="665480" y="707390"/>
                  </a:cubicBezTo>
                  <a:cubicBezTo>
                    <a:pt x="642620" y="697230"/>
                    <a:pt x="609600" y="681990"/>
                    <a:pt x="598170" y="660400"/>
                  </a:cubicBezTo>
                  <a:cubicBezTo>
                    <a:pt x="588010" y="638810"/>
                    <a:pt x="590550" y="599440"/>
                    <a:pt x="599440" y="577850"/>
                  </a:cubicBezTo>
                  <a:cubicBezTo>
                    <a:pt x="607060" y="561340"/>
                    <a:pt x="624840" y="547370"/>
                    <a:pt x="641350" y="541020"/>
                  </a:cubicBezTo>
                  <a:cubicBezTo>
                    <a:pt x="657860" y="533400"/>
                    <a:pt x="679450" y="529590"/>
                    <a:pt x="695960" y="535940"/>
                  </a:cubicBezTo>
                  <a:cubicBezTo>
                    <a:pt x="717550" y="543560"/>
                    <a:pt x="749300" y="567690"/>
                    <a:pt x="758190" y="590550"/>
                  </a:cubicBezTo>
                  <a:cubicBezTo>
                    <a:pt x="765810" y="612140"/>
                    <a:pt x="760730" y="651510"/>
                    <a:pt x="746760" y="670560"/>
                  </a:cubicBezTo>
                  <a:cubicBezTo>
                    <a:pt x="734060" y="690880"/>
                    <a:pt x="698500" y="708660"/>
                    <a:pt x="674370" y="707390"/>
                  </a:cubicBezTo>
                  <a:cubicBezTo>
                    <a:pt x="650240" y="707390"/>
                    <a:pt x="615950" y="688340"/>
                    <a:pt x="603250" y="668020"/>
                  </a:cubicBezTo>
                  <a:cubicBezTo>
                    <a:pt x="590550" y="647700"/>
                    <a:pt x="586740" y="609600"/>
                    <a:pt x="595630" y="586740"/>
                  </a:cubicBezTo>
                  <a:cubicBezTo>
                    <a:pt x="605790" y="565150"/>
                    <a:pt x="641350" y="542290"/>
                    <a:pt x="659130" y="534670"/>
                  </a:cubicBezTo>
                  <a:cubicBezTo>
                    <a:pt x="669290" y="530860"/>
                    <a:pt x="681990" y="530860"/>
                    <a:pt x="687070" y="534670"/>
                  </a:cubicBezTo>
                  <a:cubicBezTo>
                    <a:pt x="690880" y="537210"/>
                    <a:pt x="685800" y="547370"/>
                    <a:pt x="689610" y="551180"/>
                  </a:cubicBezTo>
                  <a:cubicBezTo>
                    <a:pt x="695960" y="556260"/>
                    <a:pt x="718820" y="548640"/>
                    <a:pt x="731520" y="552450"/>
                  </a:cubicBezTo>
                  <a:cubicBezTo>
                    <a:pt x="744220" y="557530"/>
                    <a:pt x="758190" y="565150"/>
                    <a:pt x="767080" y="574040"/>
                  </a:cubicBezTo>
                  <a:cubicBezTo>
                    <a:pt x="777240" y="584200"/>
                    <a:pt x="784860" y="596900"/>
                    <a:pt x="789940" y="609600"/>
                  </a:cubicBezTo>
                  <a:cubicBezTo>
                    <a:pt x="793750" y="622300"/>
                    <a:pt x="796290" y="637540"/>
                    <a:pt x="792480" y="651510"/>
                  </a:cubicBezTo>
                  <a:cubicBezTo>
                    <a:pt x="788670" y="668020"/>
                    <a:pt x="775970" y="693420"/>
                    <a:pt x="760730" y="704850"/>
                  </a:cubicBezTo>
                  <a:cubicBezTo>
                    <a:pt x="746760" y="715010"/>
                    <a:pt x="725170" y="709930"/>
                    <a:pt x="707390" y="717550"/>
                  </a:cubicBezTo>
                  <a:cubicBezTo>
                    <a:pt x="685800" y="727710"/>
                    <a:pt x="666750" y="753110"/>
                    <a:pt x="642620" y="764540"/>
                  </a:cubicBezTo>
                  <a:cubicBezTo>
                    <a:pt x="617220" y="775970"/>
                    <a:pt x="585470" y="772160"/>
                    <a:pt x="561340" y="786130"/>
                  </a:cubicBezTo>
                  <a:cubicBezTo>
                    <a:pt x="534670" y="800100"/>
                    <a:pt x="519430" y="833120"/>
                    <a:pt x="488950" y="848360"/>
                  </a:cubicBezTo>
                  <a:cubicBezTo>
                    <a:pt x="453390" y="866140"/>
                    <a:pt x="397510" y="890270"/>
                    <a:pt x="358140" y="875030"/>
                  </a:cubicBezTo>
                  <a:cubicBezTo>
                    <a:pt x="307340" y="855980"/>
                    <a:pt x="275590" y="756920"/>
                    <a:pt x="224790" y="694690"/>
                  </a:cubicBezTo>
                  <a:cubicBezTo>
                    <a:pt x="165100" y="622300"/>
                    <a:pt x="49530" y="530860"/>
                    <a:pt x="17780" y="467360"/>
                  </a:cubicBezTo>
                  <a:cubicBezTo>
                    <a:pt x="0" y="430530"/>
                    <a:pt x="2540" y="401320"/>
                    <a:pt x="1270" y="368300"/>
                  </a:cubicBezTo>
                  <a:cubicBezTo>
                    <a:pt x="0" y="334010"/>
                    <a:pt x="0" y="293370"/>
                    <a:pt x="13970" y="264160"/>
                  </a:cubicBezTo>
                  <a:cubicBezTo>
                    <a:pt x="26670" y="237490"/>
                    <a:pt x="67310" y="194310"/>
                    <a:pt x="74930" y="198120"/>
                  </a:cubicBezTo>
                  <a:cubicBezTo>
                    <a:pt x="81280" y="201930"/>
                    <a:pt x="55880" y="290830"/>
                    <a:pt x="53340" y="290830"/>
                  </a:cubicBezTo>
                  <a:cubicBezTo>
                    <a:pt x="50800" y="290830"/>
                    <a:pt x="49530" y="245110"/>
                    <a:pt x="55880" y="228600"/>
                  </a:cubicBezTo>
                  <a:cubicBezTo>
                    <a:pt x="60960" y="215900"/>
                    <a:pt x="68580" y="204470"/>
                    <a:pt x="81280" y="195580"/>
                  </a:cubicBezTo>
                  <a:cubicBezTo>
                    <a:pt x="95250" y="185420"/>
                    <a:pt x="120650" y="175260"/>
                    <a:pt x="139700" y="176530"/>
                  </a:cubicBezTo>
                  <a:cubicBezTo>
                    <a:pt x="158750" y="177800"/>
                    <a:pt x="176530" y="182880"/>
                    <a:pt x="196850" y="200660"/>
                  </a:cubicBezTo>
                  <a:cubicBezTo>
                    <a:pt x="241300" y="243840"/>
                    <a:pt x="349250" y="431800"/>
                    <a:pt x="336550" y="495300"/>
                  </a:cubicBezTo>
                  <a:cubicBezTo>
                    <a:pt x="327660" y="534670"/>
                    <a:pt x="266700" y="579120"/>
                    <a:pt x="246380" y="572770"/>
                  </a:cubicBezTo>
                  <a:cubicBezTo>
                    <a:pt x="228600" y="568960"/>
                    <a:pt x="231140" y="509270"/>
                    <a:pt x="214630" y="482600"/>
                  </a:cubicBezTo>
                  <a:cubicBezTo>
                    <a:pt x="196850" y="455930"/>
                    <a:pt x="163830" y="439420"/>
                    <a:pt x="143510" y="414020"/>
                  </a:cubicBezTo>
                  <a:cubicBezTo>
                    <a:pt x="125730" y="391160"/>
                    <a:pt x="110490" y="368300"/>
                    <a:pt x="99060" y="340360"/>
                  </a:cubicBezTo>
                  <a:cubicBezTo>
                    <a:pt x="86360" y="308610"/>
                    <a:pt x="64770" y="270510"/>
                    <a:pt x="74930" y="232410"/>
                  </a:cubicBezTo>
                  <a:cubicBezTo>
                    <a:pt x="90170" y="172720"/>
                    <a:pt x="198120" y="73660"/>
                    <a:pt x="254000" y="36830"/>
                  </a:cubicBezTo>
                  <a:cubicBezTo>
                    <a:pt x="289560" y="13970"/>
                    <a:pt x="323850" y="6350"/>
                    <a:pt x="356870" y="2540"/>
                  </a:cubicBezTo>
                  <a:cubicBezTo>
                    <a:pt x="388620" y="0"/>
                    <a:pt x="425450" y="1270"/>
                    <a:pt x="447040" y="12700"/>
                  </a:cubicBezTo>
                  <a:cubicBezTo>
                    <a:pt x="464820" y="20320"/>
                    <a:pt x="478790" y="36830"/>
                    <a:pt x="483870" y="53340"/>
                  </a:cubicBezTo>
                  <a:cubicBezTo>
                    <a:pt x="490220" y="73660"/>
                    <a:pt x="487680" y="107950"/>
                    <a:pt x="474980" y="125730"/>
                  </a:cubicBezTo>
                  <a:cubicBezTo>
                    <a:pt x="463550" y="143510"/>
                    <a:pt x="410210" y="160020"/>
                    <a:pt x="410210" y="160020"/>
                  </a:cubicBezTo>
                </a:path>
              </a:pathLst>
            </a:custGeom>
            <a:solidFill>
              <a:srgbClr val="639379"/>
            </a:solidFill>
            <a:ln cap="sq">
              <a:noFill/>
              <a:prstDash val="solid"/>
              <a:miter/>
            </a:ln>
          </p:spPr>
        </p:sp>
      </p:grpSp>
      <p:grpSp>
        <p:nvGrpSpPr>
          <p:cNvPr name="Group 16" id="16"/>
          <p:cNvGrpSpPr/>
          <p:nvPr/>
        </p:nvGrpSpPr>
        <p:grpSpPr>
          <a:xfrm rot="0">
            <a:off x="12291060" y="6750368"/>
            <a:ext cx="197167" cy="191452"/>
            <a:chOff x="0" y="0"/>
            <a:chExt cx="262890" cy="255270"/>
          </a:xfrm>
        </p:grpSpPr>
        <p:sp>
          <p:nvSpPr>
            <p:cNvPr name="Freeform 17" id="17"/>
            <p:cNvSpPr/>
            <p:nvPr/>
          </p:nvSpPr>
          <p:spPr>
            <a:xfrm flipH="false" flipV="false" rot="0">
              <a:off x="48260" y="48260"/>
              <a:ext cx="166370" cy="157480"/>
            </a:xfrm>
            <a:custGeom>
              <a:avLst/>
              <a:gdLst/>
              <a:ahLst/>
              <a:cxnLst/>
              <a:rect r="r" b="b" t="t" l="l"/>
              <a:pathLst>
                <a:path h="157480" w="166370">
                  <a:moveTo>
                    <a:pt x="78740" y="156210"/>
                  </a:moveTo>
                  <a:cubicBezTo>
                    <a:pt x="3810" y="104140"/>
                    <a:pt x="0" y="69850"/>
                    <a:pt x="7620" y="50800"/>
                  </a:cubicBezTo>
                  <a:cubicBezTo>
                    <a:pt x="15240" y="31750"/>
                    <a:pt x="41910" y="8890"/>
                    <a:pt x="62230" y="3810"/>
                  </a:cubicBezTo>
                  <a:cubicBezTo>
                    <a:pt x="82550" y="0"/>
                    <a:pt x="115570" y="8890"/>
                    <a:pt x="130810" y="24130"/>
                  </a:cubicBezTo>
                  <a:cubicBezTo>
                    <a:pt x="147320" y="38100"/>
                    <a:pt x="157480" y="71120"/>
                    <a:pt x="154940" y="91440"/>
                  </a:cubicBezTo>
                  <a:cubicBezTo>
                    <a:pt x="151130" y="113030"/>
                    <a:pt x="129540" y="139700"/>
                    <a:pt x="110490" y="148590"/>
                  </a:cubicBezTo>
                  <a:cubicBezTo>
                    <a:pt x="91440" y="157480"/>
                    <a:pt x="57150" y="156210"/>
                    <a:pt x="39370" y="144780"/>
                  </a:cubicBezTo>
                  <a:cubicBezTo>
                    <a:pt x="21590" y="133350"/>
                    <a:pt x="5080" y="102870"/>
                    <a:pt x="2540" y="83820"/>
                  </a:cubicBezTo>
                  <a:cubicBezTo>
                    <a:pt x="0" y="67310"/>
                    <a:pt x="5080" y="49530"/>
                    <a:pt x="15240" y="35560"/>
                  </a:cubicBezTo>
                  <a:cubicBezTo>
                    <a:pt x="27940" y="20320"/>
                    <a:pt x="58420" y="5080"/>
                    <a:pt x="78740" y="2540"/>
                  </a:cubicBezTo>
                  <a:cubicBezTo>
                    <a:pt x="96520" y="0"/>
                    <a:pt x="118110" y="6350"/>
                    <a:pt x="132080" y="16510"/>
                  </a:cubicBezTo>
                  <a:cubicBezTo>
                    <a:pt x="146050" y="25400"/>
                    <a:pt x="160020" y="43180"/>
                    <a:pt x="162560" y="60960"/>
                  </a:cubicBezTo>
                  <a:cubicBezTo>
                    <a:pt x="166370" y="81280"/>
                    <a:pt x="157480" y="114300"/>
                    <a:pt x="144780" y="130810"/>
                  </a:cubicBezTo>
                  <a:cubicBezTo>
                    <a:pt x="133350" y="144780"/>
                    <a:pt x="96520" y="156210"/>
                    <a:pt x="96520" y="156210"/>
                  </a:cubicBezTo>
                </a:path>
              </a:pathLst>
            </a:custGeom>
            <a:solidFill>
              <a:srgbClr val="639379"/>
            </a:solidFill>
            <a:ln cap="sq">
              <a:noFill/>
              <a:prstDash val="solid"/>
              <a:miter/>
            </a:ln>
          </p:spPr>
        </p:sp>
      </p:grpSp>
      <p:grpSp>
        <p:nvGrpSpPr>
          <p:cNvPr name="Group 18" id="18"/>
          <p:cNvGrpSpPr/>
          <p:nvPr/>
        </p:nvGrpSpPr>
        <p:grpSpPr>
          <a:xfrm rot="0">
            <a:off x="12198668" y="6710362"/>
            <a:ext cx="199072" cy="198120"/>
            <a:chOff x="0" y="0"/>
            <a:chExt cx="265430" cy="264160"/>
          </a:xfrm>
        </p:grpSpPr>
        <p:sp>
          <p:nvSpPr>
            <p:cNvPr name="Freeform 19" id="19"/>
            <p:cNvSpPr/>
            <p:nvPr/>
          </p:nvSpPr>
          <p:spPr>
            <a:xfrm flipH="false" flipV="false" rot="0">
              <a:off x="48260" y="45720"/>
              <a:ext cx="166370" cy="167640"/>
            </a:xfrm>
            <a:custGeom>
              <a:avLst/>
              <a:gdLst/>
              <a:ahLst/>
              <a:cxnLst/>
              <a:rect r="r" b="b" t="t" l="l"/>
              <a:pathLst>
                <a:path h="167640" w="166370">
                  <a:moveTo>
                    <a:pt x="24130" y="134620"/>
                  </a:moveTo>
                  <a:cubicBezTo>
                    <a:pt x="1270" y="71120"/>
                    <a:pt x="11430" y="36830"/>
                    <a:pt x="27940" y="22860"/>
                  </a:cubicBezTo>
                  <a:cubicBezTo>
                    <a:pt x="43180" y="8890"/>
                    <a:pt x="76200" y="0"/>
                    <a:pt x="97790" y="5080"/>
                  </a:cubicBezTo>
                  <a:cubicBezTo>
                    <a:pt x="118110" y="10160"/>
                    <a:pt x="143510" y="34290"/>
                    <a:pt x="151130" y="53340"/>
                  </a:cubicBezTo>
                  <a:cubicBezTo>
                    <a:pt x="158750" y="73660"/>
                    <a:pt x="153670" y="107950"/>
                    <a:pt x="140970" y="124460"/>
                  </a:cubicBezTo>
                  <a:cubicBezTo>
                    <a:pt x="128270" y="142240"/>
                    <a:pt x="97790" y="157480"/>
                    <a:pt x="76200" y="156210"/>
                  </a:cubicBezTo>
                  <a:cubicBezTo>
                    <a:pt x="55880" y="156210"/>
                    <a:pt x="25400" y="139700"/>
                    <a:pt x="13970" y="121920"/>
                  </a:cubicBezTo>
                  <a:cubicBezTo>
                    <a:pt x="2540" y="104140"/>
                    <a:pt x="0" y="68580"/>
                    <a:pt x="8890" y="49530"/>
                  </a:cubicBezTo>
                  <a:cubicBezTo>
                    <a:pt x="16510" y="30480"/>
                    <a:pt x="45720" y="10160"/>
                    <a:pt x="64770" y="5080"/>
                  </a:cubicBezTo>
                  <a:cubicBezTo>
                    <a:pt x="80010" y="0"/>
                    <a:pt x="99060" y="5080"/>
                    <a:pt x="113030" y="11430"/>
                  </a:cubicBezTo>
                  <a:cubicBezTo>
                    <a:pt x="125730" y="16510"/>
                    <a:pt x="138430" y="26670"/>
                    <a:pt x="147320" y="38100"/>
                  </a:cubicBezTo>
                  <a:cubicBezTo>
                    <a:pt x="156210" y="52070"/>
                    <a:pt x="166370" y="73660"/>
                    <a:pt x="165100" y="90170"/>
                  </a:cubicBezTo>
                  <a:cubicBezTo>
                    <a:pt x="165100" y="107950"/>
                    <a:pt x="156210" y="129540"/>
                    <a:pt x="144780" y="140970"/>
                  </a:cubicBezTo>
                  <a:cubicBezTo>
                    <a:pt x="133350" y="153670"/>
                    <a:pt x="113030" y="165100"/>
                    <a:pt x="95250" y="166370"/>
                  </a:cubicBezTo>
                  <a:cubicBezTo>
                    <a:pt x="78740" y="167640"/>
                    <a:pt x="41910" y="152400"/>
                    <a:pt x="41910" y="152400"/>
                  </a:cubicBezTo>
                </a:path>
              </a:pathLst>
            </a:custGeom>
            <a:solidFill>
              <a:srgbClr val="639379"/>
            </a:solidFill>
            <a:ln cap="sq">
              <a:noFill/>
              <a:prstDash val="solid"/>
              <a:miter/>
            </a:ln>
          </p:spPr>
        </p:sp>
      </p:grpSp>
      <p:grpSp>
        <p:nvGrpSpPr>
          <p:cNvPr name="Group 20" id="20"/>
          <p:cNvGrpSpPr/>
          <p:nvPr/>
        </p:nvGrpSpPr>
        <p:grpSpPr>
          <a:xfrm rot="0">
            <a:off x="12182475" y="6647497"/>
            <a:ext cx="188595" cy="184785"/>
            <a:chOff x="0" y="0"/>
            <a:chExt cx="251460" cy="246380"/>
          </a:xfrm>
        </p:grpSpPr>
        <p:sp>
          <p:nvSpPr>
            <p:cNvPr name="Freeform 21" id="21"/>
            <p:cNvSpPr/>
            <p:nvPr/>
          </p:nvSpPr>
          <p:spPr>
            <a:xfrm flipH="false" flipV="false" rot="0">
              <a:off x="49530" y="49530"/>
              <a:ext cx="149860" cy="151130"/>
            </a:xfrm>
            <a:custGeom>
              <a:avLst/>
              <a:gdLst/>
              <a:ahLst/>
              <a:cxnLst/>
              <a:rect r="r" b="b" t="t" l="l"/>
              <a:pathLst>
                <a:path h="151130" w="149860">
                  <a:moveTo>
                    <a:pt x="149860" y="53340"/>
                  </a:moveTo>
                  <a:cubicBezTo>
                    <a:pt x="130810" y="134620"/>
                    <a:pt x="120650" y="142240"/>
                    <a:pt x="107950" y="146050"/>
                  </a:cubicBezTo>
                  <a:cubicBezTo>
                    <a:pt x="91440" y="151130"/>
                    <a:pt x="54610" y="149860"/>
                    <a:pt x="38100" y="142240"/>
                  </a:cubicBezTo>
                  <a:cubicBezTo>
                    <a:pt x="25400" y="135890"/>
                    <a:pt x="17780" y="125730"/>
                    <a:pt x="11430" y="115570"/>
                  </a:cubicBezTo>
                  <a:cubicBezTo>
                    <a:pt x="6350" y="105410"/>
                    <a:pt x="0" y="93980"/>
                    <a:pt x="1270" y="81280"/>
                  </a:cubicBezTo>
                  <a:cubicBezTo>
                    <a:pt x="2540" y="62230"/>
                    <a:pt x="17780" y="29210"/>
                    <a:pt x="30480" y="16510"/>
                  </a:cubicBezTo>
                  <a:cubicBezTo>
                    <a:pt x="39370" y="7620"/>
                    <a:pt x="50800" y="2540"/>
                    <a:pt x="63500" y="1270"/>
                  </a:cubicBezTo>
                  <a:cubicBezTo>
                    <a:pt x="81280" y="0"/>
                    <a:pt x="130810" y="22860"/>
                    <a:pt x="130810" y="22860"/>
                  </a:cubicBezTo>
                </a:path>
              </a:pathLst>
            </a:custGeom>
            <a:solidFill>
              <a:srgbClr val="639379"/>
            </a:solidFill>
            <a:ln cap="sq">
              <a:noFill/>
              <a:prstDash val="solid"/>
              <a:miter/>
            </a:ln>
          </p:spPr>
        </p:sp>
      </p:grpSp>
      <p:grpSp>
        <p:nvGrpSpPr>
          <p:cNvPr name="Group 22" id="22"/>
          <p:cNvGrpSpPr/>
          <p:nvPr/>
        </p:nvGrpSpPr>
        <p:grpSpPr>
          <a:xfrm rot="0">
            <a:off x="12148185" y="6613207"/>
            <a:ext cx="188595" cy="184785"/>
            <a:chOff x="0" y="0"/>
            <a:chExt cx="251460" cy="246380"/>
          </a:xfrm>
        </p:grpSpPr>
        <p:sp>
          <p:nvSpPr>
            <p:cNvPr name="Freeform 23" id="23"/>
            <p:cNvSpPr/>
            <p:nvPr/>
          </p:nvSpPr>
          <p:spPr>
            <a:xfrm flipH="false" flipV="false" rot="0">
              <a:off x="4953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4610" y="148590"/>
                    <a:pt x="36830" y="140970"/>
                  </a:cubicBezTo>
                  <a:cubicBezTo>
                    <a:pt x="25400" y="135890"/>
                    <a:pt x="17780" y="125730"/>
                    <a:pt x="11430" y="115570"/>
                  </a:cubicBezTo>
                  <a:cubicBezTo>
                    <a:pt x="5080" y="105410"/>
                    <a:pt x="0" y="93980"/>
                    <a:pt x="1270" y="81280"/>
                  </a:cubicBezTo>
                  <a:cubicBezTo>
                    <a:pt x="1270" y="62230"/>
                    <a:pt x="16510" y="29210"/>
                    <a:pt x="29210" y="16510"/>
                  </a:cubicBezTo>
                  <a:cubicBezTo>
                    <a:pt x="39370" y="6350"/>
                    <a:pt x="49530" y="2540"/>
                    <a:pt x="63500" y="1270"/>
                  </a:cubicBezTo>
                  <a:cubicBezTo>
                    <a:pt x="81280" y="0"/>
                    <a:pt x="130810" y="22860"/>
                    <a:pt x="130810" y="22860"/>
                  </a:cubicBezTo>
                </a:path>
              </a:pathLst>
            </a:custGeom>
            <a:solidFill>
              <a:srgbClr val="639379"/>
            </a:solidFill>
            <a:ln cap="sq">
              <a:noFill/>
              <a:prstDash val="solid"/>
              <a:miter/>
            </a:ln>
          </p:spPr>
        </p:sp>
      </p:grpSp>
      <p:grpSp>
        <p:nvGrpSpPr>
          <p:cNvPr name="Group 24" id="24"/>
          <p:cNvGrpSpPr/>
          <p:nvPr/>
        </p:nvGrpSpPr>
        <p:grpSpPr>
          <a:xfrm rot="0">
            <a:off x="12205335" y="6762750"/>
            <a:ext cx="188595" cy="184785"/>
            <a:chOff x="0" y="0"/>
            <a:chExt cx="251460" cy="246380"/>
          </a:xfrm>
        </p:grpSpPr>
        <p:sp>
          <p:nvSpPr>
            <p:cNvPr name="Freeform 25" id="25"/>
            <p:cNvSpPr/>
            <p:nvPr/>
          </p:nvSpPr>
          <p:spPr>
            <a:xfrm flipH="false" flipV="false" rot="0">
              <a:off x="50800" y="50800"/>
              <a:ext cx="148590" cy="149860"/>
            </a:xfrm>
            <a:custGeom>
              <a:avLst/>
              <a:gdLst/>
              <a:ahLst/>
              <a:cxnLst/>
              <a:rect r="r" b="b" t="t" l="l"/>
              <a:pathLst>
                <a:path h="149860" w="148590">
                  <a:moveTo>
                    <a:pt x="148590" y="53340"/>
                  </a:moveTo>
                  <a:cubicBezTo>
                    <a:pt x="129540" y="133350"/>
                    <a:pt x="120650" y="140970"/>
                    <a:pt x="107950" y="144780"/>
                  </a:cubicBezTo>
                  <a:cubicBezTo>
                    <a:pt x="90170" y="149860"/>
                    <a:pt x="53340" y="148590"/>
                    <a:pt x="36830" y="140970"/>
                  </a:cubicBezTo>
                  <a:cubicBezTo>
                    <a:pt x="24130" y="135890"/>
                    <a:pt x="16510" y="124460"/>
                    <a:pt x="11430" y="114300"/>
                  </a:cubicBezTo>
                  <a:cubicBezTo>
                    <a:pt x="5080" y="105410"/>
                    <a:pt x="0" y="92710"/>
                    <a:pt x="0" y="80010"/>
                  </a:cubicBezTo>
                  <a:cubicBezTo>
                    <a:pt x="1270" y="62230"/>
                    <a:pt x="16510" y="27940"/>
                    <a:pt x="29210" y="15240"/>
                  </a:cubicBezTo>
                  <a:cubicBezTo>
                    <a:pt x="38100" y="6350"/>
                    <a:pt x="49530" y="1270"/>
                    <a:pt x="62230" y="0"/>
                  </a:cubicBezTo>
                  <a:cubicBezTo>
                    <a:pt x="81280" y="0"/>
                    <a:pt x="129540" y="21590"/>
                    <a:pt x="129540" y="21590"/>
                  </a:cubicBezTo>
                </a:path>
              </a:pathLst>
            </a:custGeom>
            <a:solidFill>
              <a:srgbClr val="639379"/>
            </a:solidFill>
            <a:ln cap="sq">
              <a:noFill/>
              <a:prstDash val="solid"/>
              <a:miter/>
            </a:ln>
          </p:spPr>
        </p:sp>
      </p:grpSp>
      <p:grpSp>
        <p:nvGrpSpPr>
          <p:cNvPr name="Group 26" id="26"/>
          <p:cNvGrpSpPr/>
          <p:nvPr/>
        </p:nvGrpSpPr>
        <p:grpSpPr>
          <a:xfrm rot="0">
            <a:off x="12205335" y="6762750"/>
            <a:ext cx="188595" cy="184785"/>
            <a:chOff x="0" y="0"/>
            <a:chExt cx="251460" cy="246380"/>
          </a:xfrm>
        </p:grpSpPr>
        <p:sp>
          <p:nvSpPr>
            <p:cNvPr name="Freeform 27" id="27"/>
            <p:cNvSpPr/>
            <p:nvPr/>
          </p:nvSpPr>
          <p:spPr>
            <a:xfrm flipH="false" flipV="false" rot="0">
              <a:off x="50800" y="50800"/>
              <a:ext cx="148590" cy="149860"/>
            </a:xfrm>
            <a:custGeom>
              <a:avLst/>
              <a:gdLst/>
              <a:ahLst/>
              <a:cxnLst/>
              <a:rect r="r" b="b" t="t" l="l"/>
              <a:pathLst>
                <a:path h="149860" w="148590">
                  <a:moveTo>
                    <a:pt x="148590" y="53340"/>
                  </a:moveTo>
                  <a:cubicBezTo>
                    <a:pt x="129540" y="133350"/>
                    <a:pt x="120650" y="140970"/>
                    <a:pt x="107950" y="144780"/>
                  </a:cubicBezTo>
                  <a:cubicBezTo>
                    <a:pt x="90170" y="149860"/>
                    <a:pt x="53340" y="148590"/>
                    <a:pt x="36830" y="140970"/>
                  </a:cubicBezTo>
                  <a:cubicBezTo>
                    <a:pt x="24130" y="135890"/>
                    <a:pt x="16510" y="124460"/>
                    <a:pt x="11430" y="114300"/>
                  </a:cubicBezTo>
                  <a:cubicBezTo>
                    <a:pt x="5080" y="105410"/>
                    <a:pt x="0" y="92710"/>
                    <a:pt x="0" y="80010"/>
                  </a:cubicBezTo>
                  <a:cubicBezTo>
                    <a:pt x="1270" y="62230"/>
                    <a:pt x="16510" y="27940"/>
                    <a:pt x="29210" y="15240"/>
                  </a:cubicBezTo>
                  <a:cubicBezTo>
                    <a:pt x="38100" y="6350"/>
                    <a:pt x="49530" y="1270"/>
                    <a:pt x="62230" y="0"/>
                  </a:cubicBezTo>
                  <a:cubicBezTo>
                    <a:pt x="81280" y="0"/>
                    <a:pt x="129540" y="21590"/>
                    <a:pt x="129540" y="21590"/>
                  </a:cubicBezTo>
                </a:path>
              </a:pathLst>
            </a:custGeom>
            <a:solidFill>
              <a:srgbClr val="639379"/>
            </a:solidFill>
            <a:ln cap="sq">
              <a:noFill/>
              <a:prstDash val="solid"/>
              <a:miter/>
            </a:ln>
          </p:spPr>
        </p:sp>
      </p:grpSp>
      <p:grpSp>
        <p:nvGrpSpPr>
          <p:cNvPr name="Group 28" id="28"/>
          <p:cNvGrpSpPr/>
          <p:nvPr/>
        </p:nvGrpSpPr>
        <p:grpSpPr>
          <a:xfrm rot="0">
            <a:off x="12031980" y="6428422"/>
            <a:ext cx="188595" cy="184785"/>
            <a:chOff x="0" y="0"/>
            <a:chExt cx="251460" cy="246380"/>
          </a:xfrm>
        </p:grpSpPr>
        <p:sp>
          <p:nvSpPr>
            <p:cNvPr name="Freeform 29" id="29"/>
            <p:cNvSpPr/>
            <p:nvPr/>
          </p:nvSpPr>
          <p:spPr>
            <a:xfrm flipH="false" flipV="false" rot="0">
              <a:off x="5080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3340" y="148590"/>
                    <a:pt x="36830" y="140970"/>
                  </a:cubicBezTo>
                  <a:cubicBezTo>
                    <a:pt x="25400" y="135890"/>
                    <a:pt x="17780" y="125730"/>
                    <a:pt x="11430" y="115570"/>
                  </a:cubicBezTo>
                  <a:cubicBezTo>
                    <a:pt x="5080" y="105410"/>
                    <a:pt x="0" y="93980"/>
                    <a:pt x="0" y="81280"/>
                  </a:cubicBezTo>
                  <a:cubicBezTo>
                    <a:pt x="1270" y="62230"/>
                    <a:pt x="16510" y="29210"/>
                    <a:pt x="29210" y="16510"/>
                  </a:cubicBezTo>
                  <a:cubicBezTo>
                    <a:pt x="39370" y="6350"/>
                    <a:pt x="49530" y="2540"/>
                    <a:pt x="62230" y="1270"/>
                  </a:cubicBezTo>
                  <a:cubicBezTo>
                    <a:pt x="81280" y="0"/>
                    <a:pt x="130810" y="22860"/>
                    <a:pt x="130810" y="22860"/>
                  </a:cubicBezTo>
                </a:path>
              </a:pathLst>
            </a:custGeom>
            <a:solidFill>
              <a:srgbClr val="639379"/>
            </a:solidFill>
            <a:ln cap="sq">
              <a:noFill/>
              <a:prstDash val="solid"/>
              <a:miter/>
            </a:ln>
          </p:spPr>
        </p:sp>
      </p:grpSp>
      <p:grpSp>
        <p:nvGrpSpPr>
          <p:cNvPr name="Group 30" id="30"/>
          <p:cNvGrpSpPr/>
          <p:nvPr/>
        </p:nvGrpSpPr>
        <p:grpSpPr>
          <a:xfrm rot="0">
            <a:off x="12159615" y="6475095"/>
            <a:ext cx="188595" cy="184785"/>
            <a:chOff x="0" y="0"/>
            <a:chExt cx="251460" cy="246380"/>
          </a:xfrm>
        </p:grpSpPr>
        <p:sp>
          <p:nvSpPr>
            <p:cNvPr name="Freeform 31" id="31"/>
            <p:cNvSpPr/>
            <p:nvPr/>
          </p:nvSpPr>
          <p:spPr>
            <a:xfrm flipH="false" flipV="false" rot="0">
              <a:off x="49530" y="49530"/>
              <a:ext cx="149860" cy="151130"/>
            </a:xfrm>
            <a:custGeom>
              <a:avLst/>
              <a:gdLst/>
              <a:ahLst/>
              <a:cxnLst/>
              <a:rect r="r" b="b" t="t" l="l"/>
              <a:pathLst>
                <a:path h="151130" w="149860">
                  <a:moveTo>
                    <a:pt x="149860" y="53340"/>
                  </a:moveTo>
                  <a:cubicBezTo>
                    <a:pt x="129540" y="133350"/>
                    <a:pt x="120650" y="140970"/>
                    <a:pt x="107950" y="144780"/>
                  </a:cubicBezTo>
                  <a:cubicBezTo>
                    <a:pt x="90170" y="151130"/>
                    <a:pt x="54610" y="148590"/>
                    <a:pt x="38100" y="140970"/>
                  </a:cubicBezTo>
                  <a:cubicBezTo>
                    <a:pt x="25400" y="135890"/>
                    <a:pt x="17780" y="125730"/>
                    <a:pt x="11430" y="115570"/>
                  </a:cubicBezTo>
                  <a:cubicBezTo>
                    <a:pt x="5080" y="105410"/>
                    <a:pt x="0" y="93980"/>
                    <a:pt x="1270" y="80010"/>
                  </a:cubicBezTo>
                  <a:cubicBezTo>
                    <a:pt x="2540" y="62230"/>
                    <a:pt x="16510" y="29210"/>
                    <a:pt x="30480" y="15240"/>
                  </a:cubicBezTo>
                  <a:cubicBezTo>
                    <a:pt x="39370" y="6350"/>
                    <a:pt x="49530" y="1270"/>
                    <a:pt x="63500" y="1270"/>
                  </a:cubicBezTo>
                  <a:cubicBezTo>
                    <a:pt x="81280" y="0"/>
                    <a:pt x="130810" y="21590"/>
                    <a:pt x="130810" y="21590"/>
                  </a:cubicBezTo>
                </a:path>
              </a:pathLst>
            </a:custGeom>
            <a:solidFill>
              <a:srgbClr val="639379"/>
            </a:solidFill>
            <a:ln cap="sq">
              <a:noFill/>
              <a:prstDash val="solid"/>
              <a:miter/>
            </a:ln>
          </p:spPr>
        </p:sp>
      </p:grpSp>
      <p:grpSp>
        <p:nvGrpSpPr>
          <p:cNvPr name="Group 32" id="32"/>
          <p:cNvGrpSpPr/>
          <p:nvPr/>
        </p:nvGrpSpPr>
        <p:grpSpPr>
          <a:xfrm rot="0">
            <a:off x="12124372" y="6520815"/>
            <a:ext cx="188595" cy="184785"/>
            <a:chOff x="0" y="0"/>
            <a:chExt cx="251460" cy="246380"/>
          </a:xfrm>
        </p:grpSpPr>
        <p:sp>
          <p:nvSpPr>
            <p:cNvPr name="Freeform 33" id="33"/>
            <p:cNvSpPr/>
            <p:nvPr/>
          </p:nvSpPr>
          <p:spPr>
            <a:xfrm flipH="false" flipV="false" rot="0">
              <a:off x="5080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3340" y="148590"/>
                    <a:pt x="36830" y="140970"/>
                  </a:cubicBezTo>
                  <a:cubicBezTo>
                    <a:pt x="25400" y="135890"/>
                    <a:pt x="17780" y="125730"/>
                    <a:pt x="11430" y="115570"/>
                  </a:cubicBezTo>
                  <a:cubicBezTo>
                    <a:pt x="5080" y="105410"/>
                    <a:pt x="0" y="93980"/>
                    <a:pt x="0" y="81280"/>
                  </a:cubicBezTo>
                  <a:cubicBezTo>
                    <a:pt x="1270" y="62230"/>
                    <a:pt x="16510" y="29210"/>
                    <a:pt x="29210" y="16510"/>
                  </a:cubicBezTo>
                  <a:cubicBezTo>
                    <a:pt x="39370" y="6350"/>
                    <a:pt x="49530" y="2540"/>
                    <a:pt x="62230" y="1270"/>
                  </a:cubicBezTo>
                  <a:cubicBezTo>
                    <a:pt x="81280" y="0"/>
                    <a:pt x="130810" y="22860"/>
                    <a:pt x="130810" y="22860"/>
                  </a:cubicBezTo>
                </a:path>
              </a:pathLst>
            </a:custGeom>
            <a:solidFill>
              <a:srgbClr val="639379"/>
            </a:solidFill>
            <a:ln cap="sq">
              <a:noFill/>
              <a:prstDash val="solid"/>
              <a:miter/>
            </a:ln>
          </p:spPr>
        </p:sp>
      </p:grpSp>
      <p:grpSp>
        <p:nvGrpSpPr>
          <p:cNvPr name="Group 34" id="34"/>
          <p:cNvGrpSpPr/>
          <p:nvPr/>
        </p:nvGrpSpPr>
        <p:grpSpPr>
          <a:xfrm rot="0">
            <a:off x="12216765" y="6439853"/>
            <a:ext cx="188595" cy="184785"/>
            <a:chOff x="0" y="0"/>
            <a:chExt cx="251460" cy="246380"/>
          </a:xfrm>
        </p:grpSpPr>
        <p:sp>
          <p:nvSpPr>
            <p:cNvPr name="Freeform 35" id="35"/>
            <p:cNvSpPr/>
            <p:nvPr/>
          </p:nvSpPr>
          <p:spPr>
            <a:xfrm flipH="false" flipV="false" rot="0">
              <a:off x="50800" y="49530"/>
              <a:ext cx="148590" cy="151130"/>
            </a:xfrm>
            <a:custGeom>
              <a:avLst/>
              <a:gdLst/>
              <a:ahLst/>
              <a:cxnLst/>
              <a:rect r="r" b="b" t="t" l="l"/>
              <a:pathLst>
                <a:path h="151130" w="148590">
                  <a:moveTo>
                    <a:pt x="148590" y="53340"/>
                  </a:moveTo>
                  <a:cubicBezTo>
                    <a:pt x="129540" y="134620"/>
                    <a:pt x="120650" y="142240"/>
                    <a:pt x="107950" y="146050"/>
                  </a:cubicBezTo>
                  <a:cubicBezTo>
                    <a:pt x="90170" y="151130"/>
                    <a:pt x="53340" y="148590"/>
                    <a:pt x="36830" y="142240"/>
                  </a:cubicBezTo>
                  <a:cubicBezTo>
                    <a:pt x="25400" y="135890"/>
                    <a:pt x="17780" y="125730"/>
                    <a:pt x="11430" y="115570"/>
                  </a:cubicBezTo>
                  <a:cubicBezTo>
                    <a:pt x="5080" y="105410"/>
                    <a:pt x="0" y="93980"/>
                    <a:pt x="0" y="81280"/>
                  </a:cubicBezTo>
                  <a:cubicBezTo>
                    <a:pt x="1270" y="62230"/>
                    <a:pt x="16510" y="29210"/>
                    <a:pt x="29210" y="16510"/>
                  </a:cubicBezTo>
                  <a:cubicBezTo>
                    <a:pt x="39370" y="7620"/>
                    <a:pt x="49530" y="2540"/>
                    <a:pt x="62230" y="1270"/>
                  </a:cubicBezTo>
                  <a:cubicBezTo>
                    <a:pt x="81280" y="0"/>
                    <a:pt x="130810" y="22860"/>
                    <a:pt x="130810" y="22860"/>
                  </a:cubicBezTo>
                </a:path>
              </a:pathLst>
            </a:custGeom>
            <a:solidFill>
              <a:srgbClr val="639379"/>
            </a:solidFill>
            <a:ln cap="sq">
              <a:noFill/>
              <a:prstDash val="solid"/>
              <a:miter/>
            </a:ln>
          </p:spPr>
        </p:sp>
      </p:grpSp>
      <p:grpSp>
        <p:nvGrpSpPr>
          <p:cNvPr name="Group 36" id="36"/>
          <p:cNvGrpSpPr/>
          <p:nvPr/>
        </p:nvGrpSpPr>
        <p:grpSpPr>
          <a:xfrm rot="0">
            <a:off x="12252007" y="6347460"/>
            <a:ext cx="188595" cy="184785"/>
            <a:chOff x="0" y="0"/>
            <a:chExt cx="251460" cy="246380"/>
          </a:xfrm>
        </p:grpSpPr>
        <p:sp>
          <p:nvSpPr>
            <p:cNvPr name="Freeform 37" id="37"/>
            <p:cNvSpPr/>
            <p:nvPr/>
          </p:nvSpPr>
          <p:spPr>
            <a:xfrm flipH="false" flipV="false" rot="0">
              <a:off x="4953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4610" y="149860"/>
                    <a:pt x="36830" y="142240"/>
                  </a:cubicBezTo>
                  <a:cubicBezTo>
                    <a:pt x="25400" y="135890"/>
                    <a:pt x="17780" y="125730"/>
                    <a:pt x="11430" y="115570"/>
                  </a:cubicBezTo>
                  <a:cubicBezTo>
                    <a:pt x="5080" y="105410"/>
                    <a:pt x="0" y="93980"/>
                    <a:pt x="1270" y="81280"/>
                  </a:cubicBezTo>
                  <a:cubicBezTo>
                    <a:pt x="1270" y="62230"/>
                    <a:pt x="16510" y="29210"/>
                    <a:pt x="30480" y="16510"/>
                  </a:cubicBezTo>
                  <a:cubicBezTo>
                    <a:pt x="39370" y="7620"/>
                    <a:pt x="49530" y="2540"/>
                    <a:pt x="63500" y="1270"/>
                  </a:cubicBezTo>
                  <a:cubicBezTo>
                    <a:pt x="81280" y="0"/>
                    <a:pt x="130810" y="22860"/>
                    <a:pt x="130810" y="22860"/>
                  </a:cubicBezTo>
                </a:path>
              </a:pathLst>
            </a:custGeom>
            <a:solidFill>
              <a:srgbClr val="639379"/>
            </a:solidFill>
            <a:ln cap="sq">
              <a:noFill/>
              <a:prstDash val="solid"/>
              <a:miter/>
            </a:ln>
          </p:spPr>
        </p:sp>
      </p:grpSp>
      <p:grpSp>
        <p:nvGrpSpPr>
          <p:cNvPr name="Group 38" id="38"/>
          <p:cNvGrpSpPr/>
          <p:nvPr/>
        </p:nvGrpSpPr>
        <p:grpSpPr>
          <a:xfrm rot="0">
            <a:off x="12286298" y="6370320"/>
            <a:ext cx="188595" cy="184785"/>
            <a:chOff x="0" y="0"/>
            <a:chExt cx="251460" cy="246380"/>
          </a:xfrm>
        </p:grpSpPr>
        <p:sp>
          <p:nvSpPr>
            <p:cNvPr name="Freeform 39" id="39"/>
            <p:cNvSpPr/>
            <p:nvPr/>
          </p:nvSpPr>
          <p:spPr>
            <a:xfrm flipH="false" flipV="false" rot="0">
              <a:off x="49530" y="50800"/>
              <a:ext cx="149860" cy="151130"/>
            </a:xfrm>
            <a:custGeom>
              <a:avLst/>
              <a:gdLst/>
              <a:ahLst/>
              <a:cxnLst/>
              <a:rect r="r" b="b" t="t" l="l"/>
              <a:pathLst>
                <a:path h="151130" w="149860">
                  <a:moveTo>
                    <a:pt x="149860" y="53340"/>
                  </a:moveTo>
                  <a:cubicBezTo>
                    <a:pt x="130810" y="133350"/>
                    <a:pt x="120650" y="140970"/>
                    <a:pt x="107950" y="144780"/>
                  </a:cubicBezTo>
                  <a:cubicBezTo>
                    <a:pt x="91440" y="151130"/>
                    <a:pt x="54610" y="148590"/>
                    <a:pt x="38100" y="140970"/>
                  </a:cubicBezTo>
                  <a:cubicBezTo>
                    <a:pt x="25400" y="135890"/>
                    <a:pt x="17780" y="124460"/>
                    <a:pt x="12700" y="115570"/>
                  </a:cubicBezTo>
                  <a:cubicBezTo>
                    <a:pt x="6350" y="105410"/>
                    <a:pt x="0" y="93980"/>
                    <a:pt x="1270" y="80010"/>
                  </a:cubicBezTo>
                  <a:cubicBezTo>
                    <a:pt x="2540" y="62230"/>
                    <a:pt x="17780" y="29210"/>
                    <a:pt x="30480" y="15240"/>
                  </a:cubicBezTo>
                  <a:cubicBezTo>
                    <a:pt x="39370" y="6350"/>
                    <a:pt x="50800" y="1270"/>
                    <a:pt x="63500" y="0"/>
                  </a:cubicBezTo>
                  <a:cubicBezTo>
                    <a:pt x="82550" y="0"/>
                    <a:pt x="130810" y="21590"/>
                    <a:pt x="130810" y="21590"/>
                  </a:cubicBezTo>
                </a:path>
              </a:pathLst>
            </a:custGeom>
            <a:solidFill>
              <a:srgbClr val="639379"/>
            </a:solidFill>
            <a:ln cap="sq">
              <a:noFill/>
              <a:prstDash val="solid"/>
              <a:miter/>
            </a:ln>
          </p:spPr>
        </p:sp>
      </p:grpSp>
      <p:grpSp>
        <p:nvGrpSpPr>
          <p:cNvPr name="Group 40" id="40"/>
          <p:cNvGrpSpPr/>
          <p:nvPr/>
        </p:nvGrpSpPr>
        <p:grpSpPr>
          <a:xfrm rot="0">
            <a:off x="12148185" y="6520815"/>
            <a:ext cx="188595" cy="184785"/>
            <a:chOff x="0" y="0"/>
            <a:chExt cx="251460" cy="246380"/>
          </a:xfrm>
        </p:grpSpPr>
        <p:sp>
          <p:nvSpPr>
            <p:cNvPr name="Freeform 41" id="41"/>
            <p:cNvSpPr/>
            <p:nvPr/>
          </p:nvSpPr>
          <p:spPr>
            <a:xfrm flipH="false" flipV="false" rot="0">
              <a:off x="4953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4610" y="148590"/>
                    <a:pt x="36830" y="140970"/>
                  </a:cubicBezTo>
                  <a:cubicBezTo>
                    <a:pt x="25400" y="135890"/>
                    <a:pt x="17780" y="125730"/>
                    <a:pt x="11430" y="115570"/>
                  </a:cubicBezTo>
                  <a:cubicBezTo>
                    <a:pt x="5080" y="105410"/>
                    <a:pt x="0" y="93980"/>
                    <a:pt x="1270" y="81280"/>
                  </a:cubicBezTo>
                  <a:cubicBezTo>
                    <a:pt x="1270" y="62230"/>
                    <a:pt x="16510" y="29210"/>
                    <a:pt x="29210" y="16510"/>
                  </a:cubicBezTo>
                  <a:cubicBezTo>
                    <a:pt x="39370" y="6350"/>
                    <a:pt x="49530" y="2540"/>
                    <a:pt x="63500" y="1270"/>
                  </a:cubicBezTo>
                  <a:cubicBezTo>
                    <a:pt x="81280" y="0"/>
                    <a:pt x="130810" y="22860"/>
                    <a:pt x="130810" y="22860"/>
                  </a:cubicBezTo>
                </a:path>
              </a:pathLst>
            </a:custGeom>
            <a:solidFill>
              <a:srgbClr val="639379"/>
            </a:solidFill>
            <a:ln cap="sq">
              <a:noFill/>
              <a:prstDash val="solid"/>
              <a:miter/>
            </a:ln>
          </p:spPr>
        </p:sp>
      </p:grpSp>
      <p:grpSp>
        <p:nvGrpSpPr>
          <p:cNvPr name="Group 42" id="42"/>
          <p:cNvGrpSpPr/>
          <p:nvPr/>
        </p:nvGrpSpPr>
        <p:grpSpPr>
          <a:xfrm rot="0">
            <a:off x="12160568" y="6623685"/>
            <a:ext cx="197167" cy="191452"/>
            <a:chOff x="0" y="0"/>
            <a:chExt cx="262890" cy="255270"/>
          </a:xfrm>
        </p:grpSpPr>
        <p:sp>
          <p:nvSpPr>
            <p:cNvPr name="Freeform 43" id="43"/>
            <p:cNvSpPr/>
            <p:nvPr/>
          </p:nvSpPr>
          <p:spPr>
            <a:xfrm flipH="false" flipV="false" rot="0">
              <a:off x="45720" y="48260"/>
              <a:ext cx="167640" cy="158750"/>
            </a:xfrm>
            <a:custGeom>
              <a:avLst/>
              <a:gdLst/>
              <a:ahLst/>
              <a:cxnLst/>
              <a:rect r="r" b="b" t="t" l="l"/>
              <a:pathLst>
                <a:path h="158750" w="167640">
                  <a:moveTo>
                    <a:pt x="88900" y="2540"/>
                  </a:moveTo>
                  <a:cubicBezTo>
                    <a:pt x="163830" y="53340"/>
                    <a:pt x="167640" y="87630"/>
                    <a:pt x="160020" y="106680"/>
                  </a:cubicBezTo>
                  <a:cubicBezTo>
                    <a:pt x="151130" y="127000"/>
                    <a:pt x="125730" y="148590"/>
                    <a:pt x="104140" y="153670"/>
                  </a:cubicBezTo>
                  <a:cubicBezTo>
                    <a:pt x="83820" y="158750"/>
                    <a:pt x="50800" y="148590"/>
                    <a:pt x="35560" y="134620"/>
                  </a:cubicBezTo>
                  <a:cubicBezTo>
                    <a:pt x="20320" y="119380"/>
                    <a:pt x="8890" y="87630"/>
                    <a:pt x="12700" y="66040"/>
                  </a:cubicBezTo>
                  <a:cubicBezTo>
                    <a:pt x="16510" y="45720"/>
                    <a:pt x="36830" y="17780"/>
                    <a:pt x="55880" y="8890"/>
                  </a:cubicBezTo>
                  <a:cubicBezTo>
                    <a:pt x="74930" y="0"/>
                    <a:pt x="109220" y="2540"/>
                    <a:pt x="128270" y="12700"/>
                  </a:cubicBezTo>
                  <a:cubicBezTo>
                    <a:pt x="146050" y="24130"/>
                    <a:pt x="162560" y="54610"/>
                    <a:pt x="165100" y="74930"/>
                  </a:cubicBezTo>
                  <a:cubicBezTo>
                    <a:pt x="167640" y="91440"/>
                    <a:pt x="162560" y="109220"/>
                    <a:pt x="151130" y="121920"/>
                  </a:cubicBezTo>
                  <a:cubicBezTo>
                    <a:pt x="139700" y="137160"/>
                    <a:pt x="109220" y="152400"/>
                    <a:pt x="88900" y="154940"/>
                  </a:cubicBezTo>
                  <a:cubicBezTo>
                    <a:pt x="69850" y="157480"/>
                    <a:pt x="49530" y="152400"/>
                    <a:pt x="35560" y="142240"/>
                  </a:cubicBezTo>
                  <a:cubicBezTo>
                    <a:pt x="21590" y="132080"/>
                    <a:pt x="8890" y="113030"/>
                    <a:pt x="5080" y="96520"/>
                  </a:cubicBezTo>
                  <a:cubicBezTo>
                    <a:pt x="0" y="80010"/>
                    <a:pt x="2540" y="57150"/>
                    <a:pt x="11430" y="43180"/>
                  </a:cubicBezTo>
                  <a:cubicBezTo>
                    <a:pt x="21590" y="25400"/>
                    <a:pt x="71120" y="2540"/>
                    <a:pt x="71120" y="2540"/>
                  </a:cubicBezTo>
                </a:path>
              </a:pathLst>
            </a:custGeom>
            <a:solidFill>
              <a:srgbClr val="639379"/>
            </a:solidFill>
            <a:ln cap="sq">
              <a:noFill/>
              <a:prstDash val="solid"/>
              <a:miter/>
            </a:ln>
          </p:spPr>
        </p:sp>
      </p:grpSp>
      <p:grpSp>
        <p:nvGrpSpPr>
          <p:cNvPr name="Group 44" id="44"/>
          <p:cNvGrpSpPr/>
          <p:nvPr/>
        </p:nvGrpSpPr>
        <p:grpSpPr>
          <a:xfrm rot="0">
            <a:off x="12217718" y="6635115"/>
            <a:ext cx="197167" cy="191452"/>
            <a:chOff x="0" y="0"/>
            <a:chExt cx="262890" cy="255270"/>
          </a:xfrm>
        </p:grpSpPr>
        <p:sp>
          <p:nvSpPr>
            <p:cNvPr name="Freeform 45" id="45"/>
            <p:cNvSpPr/>
            <p:nvPr/>
          </p:nvSpPr>
          <p:spPr>
            <a:xfrm flipH="false" flipV="false" rot="0">
              <a:off x="46990" y="48260"/>
              <a:ext cx="166370" cy="158750"/>
            </a:xfrm>
            <a:custGeom>
              <a:avLst/>
              <a:gdLst/>
              <a:ahLst/>
              <a:cxnLst/>
              <a:rect r="r" b="b" t="t" l="l"/>
              <a:pathLst>
                <a:path h="158750" w="166370">
                  <a:moveTo>
                    <a:pt x="87630" y="2540"/>
                  </a:moveTo>
                  <a:cubicBezTo>
                    <a:pt x="162560" y="53340"/>
                    <a:pt x="166370" y="87630"/>
                    <a:pt x="158750" y="106680"/>
                  </a:cubicBezTo>
                  <a:cubicBezTo>
                    <a:pt x="151130" y="127000"/>
                    <a:pt x="124460" y="149860"/>
                    <a:pt x="104140" y="153670"/>
                  </a:cubicBezTo>
                  <a:cubicBezTo>
                    <a:pt x="83820" y="158750"/>
                    <a:pt x="50800" y="148590"/>
                    <a:pt x="35560" y="134620"/>
                  </a:cubicBezTo>
                  <a:cubicBezTo>
                    <a:pt x="20320" y="120650"/>
                    <a:pt x="8890" y="87630"/>
                    <a:pt x="12700" y="66040"/>
                  </a:cubicBezTo>
                  <a:cubicBezTo>
                    <a:pt x="15240" y="45720"/>
                    <a:pt x="36830" y="17780"/>
                    <a:pt x="55880" y="8890"/>
                  </a:cubicBezTo>
                  <a:cubicBezTo>
                    <a:pt x="74930" y="0"/>
                    <a:pt x="109220" y="2540"/>
                    <a:pt x="127000" y="12700"/>
                  </a:cubicBezTo>
                  <a:cubicBezTo>
                    <a:pt x="144780" y="24130"/>
                    <a:pt x="161290" y="54610"/>
                    <a:pt x="163830" y="74930"/>
                  </a:cubicBezTo>
                  <a:cubicBezTo>
                    <a:pt x="166370" y="91440"/>
                    <a:pt x="161290" y="109220"/>
                    <a:pt x="151130" y="121920"/>
                  </a:cubicBezTo>
                  <a:cubicBezTo>
                    <a:pt x="138430" y="137160"/>
                    <a:pt x="107950" y="153670"/>
                    <a:pt x="87630" y="154940"/>
                  </a:cubicBezTo>
                  <a:cubicBezTo>
                    <a:pt x="69850" y="157480"/>
                    <a:pt x="48260" y="152400"/>
                    <a:pt x="34290" y="142240"/>
                  </a:cubicBezTo>
                  <a:cubicBezTo>
                    <a:pt x="20320" y="132080"/>
                    <a:pt x="7620" y="114300"/>
                    <a:pt x="3810" y="96520"/>
                  </a:cubicBezTo>
                  <a:cubicBezTo>
                    <a:pt x="0" y="77470"/>
                    <a:pt x="8890" y="43180"/>
                    <a:pt x="21590" y="27940"/>
                  </a:cubicBezTo>
                  <a:cubicBezTo>
                    <a:pt x="33020" y="13970"/>
                    <a:pt x="69850" y="2540"/>
                    <a:pt x="69850" y="2540"/>
                  </a:cubicBezTo>
                </a:path>
              </a:pathLst>
            </a:custGeom>
            <a:solidFill>
              <a:srgbClr val="639379"/>
            </a:solidFill>
            <a:ln cap="sq">
              <a:noFill/>
              <a:prstDash val="solid"/>
              <a:miter/>
            </a:ln>
          </p:spPr>
        </p:sp>
      </p:grpSp>
      <p:grpSp>
        <p:nvGrpSpPr>
          <p:cNvPr name="Group 46" id="46"/>
          <p:cNvGrpSpPr/>
          <p:nvPr/>
        </p:nvGrpSpPr>
        <p:grpSpPr>
          <a:xfrm rot="0">
            <a:off x="12239625" y="6636068"/>
            <a:ext cx="188595" cy="184785"/>
            <a:chOff x="0" y="0"/>
            <a:chExt cx="251460" cy="246380"/>
          </a:xfrm>
        </p:grpSpPr>
        <p:sp>
          <p:nvSpPr>
            <p:cNvPr name="Freeform 47" id="47"/>
            <p:cNvSpPr/>
            <p:nvPr/>
          </p:nvSpPr>
          <p:spPr>
            <a:xfrm flipH="false" flipV="false" rot="0">
              <a:off x="5080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4610" y="148590"/>
                    <a:pt x="36830" y="142240"/>
                  </a:cubicBezTo>
                  <a:cubicBezTo>
                    <a:pt x="25400" y="135890"/>
                    <a:pt x="17780" y="125730"/>
                    <a:pt x="11430" y="115570"/>
                  </a:cubicBezTo>
                  <a:cubicBezTo>
                    <a:pt x="5080" y="105410"/>
                    <a:pt x="0" y="93980"/>
                    <a:pt x="0" y="81280"/>
                  </a:cubicBezTo>
                  <a:cubicBezTo>
                    <a:pt x="1270" y="62230"/>
                    <a:pt x="16510" y="29210"/>
                    <a:pt x="29210" y="16510"/>
                  </a:cubicBezTo>
                  <a:cubicBezTo>
                    <a:pt x="39370" y="7620"/>
                    <a:pt x="49530" y="2540"/>
                    <a:pt x="63500" y="1270"/>
                  </a:cubicBezTo>
                  <a:cubicBezTo>
                    <a:pt x="81280" y="0"/>
                    <a:pt x="130810" y="22860"/>
                    <a:pt x="130810" y="22860"/>
                  </a:cubicBezTo>
                </a:path>
              </a:pathLst>
            </a:custGeom>
            <a:solidFill>
              <a:srgbClr val="639379"/>
            </a:solidFill>
            <a:ln cap="sq">
              <a:noFill/>
              <a:prstDash val="solid"/>
              <a:miter/>
            </a:ln>
          </p:spPr>
        </p:sp>
      </p:grpSp>
      <p:grpSp>
        <p:nvGrpSpPr>
          <p:cNvPr name="Group 48" id="48"/>
          <p:cNvGrpSpPr/>
          <p:nvPr/>
        </p:nvGrpSpPr>
        <p:grpSpPr>
          <a:xfrm rot="0">
            <a:off x="12193905" y="6543675"/>
            <a:ext cx="188595" cy="184785"/>
            <a:chOff x="0" y="0"/>
            <a:chExt cx="251460" cy="246380"/>
          </a:xfrm>
        </p:grpSpPr>
        <p:sp>
          <p:nvSpPr>
            <p:cNvPr name="Freeform 49" id="49"/>
            <p:cNvSpPr/>
            <p:nvPr/>
          </p:nvSpPr>
          <p:spPr>
            <a:xfrm flipH="false" flipV="false" rot="0">
              <a:off x="49530" y="49530"/>
              <a:ext cx="149860" cy="151130"/>
            </a:xfrm>
            <a:custGeom>
              <a:avLst/>
              <a:gdLst/>
              <a:ahLst/>
              <a:cxnLst/>
              <a:rect r="r" b="b" t="t" l="l"/>
              <a:pathLst>
                <a:path h="151130" w="149860">
                  <a:moveTo>
                    <a:pt x="149860" y="53340"/>
                  </a:moveTo>
                  <a:cubicBezTo>
                    <a:pt x="130810" y="134620"/>
                    <a:pt x="120650" y="142240"/>
                    <a:pt x="109220" y="146050"/>
                  </a:cubicBezTo>
                  <a:cubicBezTo>
                    <a:pt x="91440" y="151130"/>
                    <a:pt x="54610" y="149860"/>
                    <a:pt x="38100" y="142240"/>
                  </a:cubicBezTo>
                  <a:cubicBezTo>
                    <a:pt x="25400" y="135890"/>
                    <a:pt x="17780" y="125730"/>
                    <a:pt x="12700" y="115570"/>
                  </a:cubicBezTo>
                  <a:cubicBezTo>
                    <a:pt x="6350" y="105410"/>
                    <a:pt x="0" y="93980"/>
                    <a:pt x="1270" y="81280"/>
                  </a:cubicBezTo>
                  <a:cubicBezTo>
                    <a:pt x="2540" y="62230"/>
                    <a:pt x="17780" y="29210"/>
                    <a:pt x="30480" y="16510"/>
                  </a:cubicBezTo>
                  <a:cubicBezTo>
                    <a:pt x="39370" y="7620"/>
                    <a:pt x="50800" y="2540"/>
                    <a:pt x="63500" y="1270"/>
                  </a:cubicBezTo>
                  <a:cubicBezTo>
                    <a:pt x="82550" y="0"/>
                    <a:pt x="130810" y="22860"/>
                    <a:pt x="130810" y="22860"/>
                  </a:cubicBezTo>
                </a:path>
              </a:pathLst>
            </a:custGeom>
            <a:solidFill>
              <a:srgbClr val="639379"/>
            </a:solidFill>
            <a:ln cap="sq">
              <a:noFill/>
              <a:prstDash val="solid"/>
              <a:miter/>
            </a:ln>
          </p:spPr>
        </p:sp>
      </p:grpSp>
      <p:grpSp>
        <p:nvGrpSpPr>
          <p:cNvPr name="Group 50" id="50"/>
          <p:cNvGrpSpPr/>
          <p:nvPr/>
        </p:nvGrpSpPr>
        <p:grpSpPr>
          <a:xfrm rot="0">
            <a:off x="12217718" y="6534150"/>
            <a:ext cx="210503" cy="192405"/>
            <a:chOff x="0" y="0"/>
            <a:chExt cx="280670" cy="256540"/>
          </a:xfrm>
        </p:grpSpPr>
        <p:sp>
          <p:nvSpPr>
            <p:cNvPr name="Freeform 51" id="51"/>
            <p:cNvSpPr/>
            <p:nvPr/>
          </p:nvSpPr>
          <p:spPr>
            <a:xfrm flipH="false" flipV="false" rot="0">
              <a:off x="48260" y="50800"/>
              <a:ext cx="184150" cy="160020"/>
            </a:xfrm>
            <a:custGeom>
              <a:avLst/>
              <a:gdLst/>
              <a:ahLst/>
              <a:cxnLst/>
              <a:rect r="r" b="b" t="t" l="l"/>
              <a:pathLst>
                <a:path h="160020" w="184150">
                  <a:moveTo>
                    <a:pt x="101600" y="0"/>
                  </a:moveTo>
                  <a:cubicBezTo>
                    <a:pt x="177800" y="50800"/>
                    <a:pt x="182880" y="68580"/>
                    <a:pt x="181610" y="85090"/>
                  </a:cubicBezTo>
                  <a:cubicBezTo>
                    <a:pt x="179070" y="105410"/>
                    <a:pt x="162560" y="135890"/>
                    <a:pt x="144780" y="147320"/>
                  </a:cubicBezTo>
                  <a:cubicBezTo>
                    <a:pt x="125730" y="158750"/>
                    <a:pt x="91440" y="160020"/>
                    <a:pt x="72390" y="151130"/>
                  </a:cubicBezTo>
                  <a:cubicBezTo>
                    <a:pt x="53340" y="142240"/>
                    <a:pt x="31750" y="115570"/>
                    <a:pt x="27940" y="93980"/>
                  </a:cubicBezTo>
                  <a:cubicBezTo>
                    <a:pt x="24130" y="73660"/>
                    <a:pt x="35560" y="40640"/>
                    <a:pt x="50800" y="25400"/>
                  </a:cubicBezTo>
                  <a:cubicBezTo>
                    <a:pt x="66040" y="11430"/>
                    <a:pt x="100330" y="1270"/>
                    <a:pt x="120650" y="6350"/>
                  </a:cubicBezTo>
                  <a:cubicBezTo>
                    <a:pt x="140970" y="10160"/>
                    <a:pt x="167640" y="33020"/>
                    <a:pt x="175260" y="52070"/>
                  </a:cubicBezTo>
                  <a:cubicBezTo>
                    <a:pt x="184150" y="72390"/>
                    <a:pt x="177800" y="106680"/>
                    <a:pt x="167640" y="124460"/>
                  </a:cubicBezTo>
                  <a:cubicBezTo>
                    <a:pt x="160020" y="138430"/>
                    <a:pt x="143510" y="149860"/>
                    <a:pt x="129540" y="154940"/>
                  </a:cubicBezTo>
                  <a:cubicBezTo>
                    <a:pt x="114300" y="160020"/>
                    <a:pt x="96520" y="158750"/>
                    <a:pt x="80010" y="154940"/>
                  </a:cubicBezTo>
                  <a:cubicBezTo>
                    <a:pt x="60960" y="149860"/>
                    <a:pt x="35560" y="140970"/>
                    <a:pt x="22860" y="125730"/>
                  </a:cubicBezTo>
                  <a:cubicBezTo>
                    <a:pt x="8890" y="109220"/>
                    <a:pt x="0" y="77470"/>
                    <a:pt x="2540" y="57150"/>
                  </a:cubicBezTo>
                  <a:cubicBezTo>
                    <a:pt x="5080" y="39370"/>
                    <a:pt x="16510" y="21590"/>
                    <a:pt x="31750" y="11430"/>
                  </a:cubicBezTo>
                  <a:cubicBezTo>
                    <a:pt x="48260" y="0"/>
                    <a:pt x="101600" y="0"/>
                    <a:pt x="101600" y="0"/>
                  </a:cubicBezTo>
                </a:path>
              </a:pathLst>
            </a:custGeom>
            <a:solidFill>
              <a:srgbClr val="639379"/>
            </a:solidFill>
            <a:ln cap="sq">
              <a:noFill/>
              <a:prstDash val="solid"/>
              <a:miter/>
            </a:ln>
          </p:spPr>
        </p:sp>
      </p:grpSp>
      <p:grpSp>
        <p:nvGrpSpPr>
          <p:cNvPr name="Group 52" id="52"/>
          <p:cNvGrpSpPr/>
          <p:nvPr/>
        </p:nvGrpSpPr>
        <p:grpSpPr>
          <a:xfrm rot="0">
            <a:off x="12263438" y="6591300"/>
            <a:ext cx="194310" cy="209550"/>
            <a:chOff x="0" y="0"/>
            <a:chExt cx="259080" cy="279400"/>
          </a:xfrm>
        </p:grpSpPr>
        <p:sp>
          <p:nvSpPr>
            <p:cNvPr name="Freeform 53" id="53"/>
            <p:cNvSpPr/>
            <p:nvPr/>
          </p:nvSpPr>
          <p:spPr>
            <a:xfrm flipH="false" flipV="false" rot="0">
              <a:off x="45720" y="44450"/>
              <a:ext cx="168910" cy="185420"/>
            </a:xfrm>
            <a:custGeom>
              <a:avLst/>
              <a:gdLst/>
              <a:ahLst/>
              <a:cxnLst/>
              <a:rect r="r" b="b" t="t" l="l"/>
              <a:pathLst>
                <a:path h="185420" w="168910">
                  <a:moveTo>
                    <a:pt x="153670" y="55880"/>
                  </a:moveTo>
                  <a:cubicBezTo>
                    <a:pt x="158750" y="147320"/>
                    <a:pt x="147320" y="162560"/>
                    <a:pt x="132080" y="170180"/>
                  </a:cubicBezTo>
                  <a:cubicBezTo>
                    <a:pt x="115570" y="180340"/>
                    <a:pt x="80010" y="185420"/>
                    <a:pt x="60960" y="177800"/>
                  </a:cubicBezTo>
                  <a:cubicBezTo>
                    <a:pt x="40640" y="170180"/>
                    <a:pt x="19050" y="143510"/>
                    <a:pt x="13970" y="121920"/>
                  </a:cubicBezTo>
                  <a:cubicBezTo>
                    <a:pt x="10160" y="101600"/>
                    <a:pt x="19050" y="68580"/>
                    <a:pt x="34290" y="53340"/>
                  </a:cubicBezTo>
                  <a:cubicBezTo>
                    <a:pt x="48260" y="38100"/>
                    <a:pt x="81280" y="26670"/>
                    <a:pt x="102870" y="30480"/>
                  </a:cubicBezTo>
                  <a:cubicBezTo>
                    <a:pt x="123190" y="33020"/>
                    <a:pt x="151130" y="54610"/>
                    <a:pt x="160020" y="73660"/>
                  </a:cubicBezTo>
                  <a:cubicBezTo>
                    <a:pt x="168910" y="93980"/>
                    <a:pt x="166370" y="128270"/>
                    <a:pt x="154940" y="146050"/>
                  </a:cubicBezTo>
                  <a:cubicBezTo>
                    <a:pt x="144780" y="163830"/>
                    <a:pt x="113030" y="180340"/>
                    <a:pt x="93980" y="182880"/>
                  </a:cubicBezTo>
                  <a:cubicBezTo>
                    <a:pt x="77470" y="185420"/>
                    <a:pt x="58420" y="179070"/>
                    <a:pt x="45720" y="170180"/>
                  </a:cubicBezTo>
                  <a:cubicBezTo>
                    <a:pt x="33020" y="161290"/>
                    <a:pt x="22860" y="146050"/>
                    <a:pt x="16510" y="130810"/>
                  </a:cubicBezTo>
                  <a:cubicBezTo>
                    <a:pt x="8890" y="113030"/>
                    <a:pt x="0" y="86360"/>
                    <a:pt x="5080" y="67310"/>
                  </a:cubicBezTo>
                  <a:cubicBezTo>
                    <a:pt x="10160" y="46990"/>
                    <a:pt x="30480" y="20320"/>
                    <a:pt x="48260" y="10160"/>
                  </a:cubicBezTo>
                  <a:cubicBezTo>
                    <a:pt x="63500" y="2540"/>
                    <a:pt x="85090" y="0"/>
                    <a:pt x="101600" y="6350"/>
                  </a:cubicBezTo>
                  <a:cubicBezTo>
                    <a:pt x="120650" y="12700"/>
                    <a:pt x="153670" y="55880"/>
                    <a:pt x="153670" y="55880"/>
                  </a:cubicBezTo>
                </a:path>
              </a:pathLst>
            </a:custGeom>
            <a:solidFill>
              <a:srgbClr val="639379"/>
            </a:solidFill>
            <a:ln cap="sq">
              <a:noFill/>
              <a:prstDash val="solid"/>
              <a:miter/>
            </a:ln>
          </p:spPr>
        </p:sp>
      </p:grpSp>
      <p:grpSp>
        <p:nvGrpSpPr>
          <p:cNvPr name="Group 54" id="54"/>
          <p:cNvGrpSpPr/>
          <p:nvPr/>
        </p:nvGrpSpPr>
        <p:grpSpPr>
          <a:xfrm rot="0">
            <a:off x="12287250" y="6657975"/>
            <a:ext cx="197167" cy="191452"/>
            <a:chOff x="0" y="0"/>
            <a:chExt cx="262890" cy="255270"/>
          </a:xfrm>
        </p:grpSpPr>
        <p:sp>
          <p:nvSpPr>
            <p:cNvPr name="Freeform 55" id="55"/>
            <p:cNvSpPr/>
            <p:nvPr/>
          </p:nvSpPr>
          <p:spPr>
            <a:xfrm flipH="false" flipV="false" rot="0">
              <a:off x="46990" y="49530"/>
              <a:ext cx="166370" cy="157480"/>
            </a:xfrm>
            <a:custGeom>
              <a:avLst/>
              <a:gdLst/>
              <a:ahLst/>
              <a:cxnLst/>
              <a:rect r="r" b="b" t="t" l="l"/>
              <a:pathLst>
                <a:path h="157480" w="166370">
                  <a:moveTo>
                    <a:pt x="87630" y="1270"/>
                  </a:moveTo>
                  <a:cubicBezTo>
                    <a:pt x="162560" y="52070"/>
                    <a:pt x="166370" y="86360"/>
                    <a:pt x="158750" y="106680"/>
                  </a:cubicBezTo>
                  <a:cubicBezTo>
                    <a:pt x="151130" y="125730"/>
                    <a:pt x="124460" y="148590"/>
                    <a:pt x="104140" y="152400"/>
                  </a:cubicBezTo>
                  <a:cubicBezTo>
                    <a:pt x="83820" y="157480"/>
                    <a:pt x="49530" y="148590"/>
                    <a:pt x="34290" y="133350"/>
                  </a:cubicBezTo>
                  <a:cubicBezTo>
                    <a:pt x="19050" y="119380"/>
                    <a:pt x="8890" y="86360"/>
                    <a:pt x="11430" y="66040"/>
                  </a:cubicBezTo>
                  <a:cubicBezTo>
                    <a:pt x="15240" y="44450"/>
                    <a:pt x="35560" y="17780"/>
                    <a:pt x="55880" y="8890"/>
                  </a:cubicBezTo>
                  <a:cubicBezTo>
                    <a:pt x="74930" y="0"/>
                    <a:pt x="109220" y="1270"/>
                    <a:pt x="127000" y="12700"/>
                  </a:cubicBezTo>
                  <a:cubicBezTo>
                    <a:pt x="144780" y="22860"/>
                    <a:pt x="161290" y="54610"/>
                    <a:pt x="163830" y="73660"/>
                  </a:cubicBezTo>
                  <a:cubicBezTo>
                    <a:pt x="166370" y="90170"/>
                    <a:pt x="161290" y="107950"/>
                    <a:pt x="151130" y="120650"/>
                  </a:cubicBezTo>
                  <a:cubicBezTo>
                    <a:pt x="138430" y="135890"/>
                    <a:pt x="107950" y="152400"/>
                    <a:pt x="87630" y="154940"/>
                  </a:cubicBezTo>
                  <a:cubicBezTo>
                    <a:pt x="69850" y="156210"/>
                    <a:pt x="48260" y="151130"/>
                    <a:pt x="34290" y="140970"/>
                  </a:cubicBezTo>
                  <a:cubicBezTo>
                    <a:pt x="20320" y="130810"/>
                    <a:pt x="6350" y="113030"/>
                    <a:pt x="3810" y="96520"/>
                  </a:cubicBezTo>
                  <a:cubicBezTo>
                    <a:pt x="0" y="76200"/>
                    <a:pt x="8890" y="41910"/>
                    <a:pt x="21590" y="26670"/>
                  </a:cubicBezTo>
                  <a:cubicBezTo>
                    <a:pt x="31750" y="12700"/>
                    <a:pt x="69850" y="1270"/>
                    <a:pt x="69850" y="1270"/>
                  </a:cubicBezTo>
                </a:path>
              </a:pathLst>
            </a:custGeom>
            <a:solidFill>
              <a:srgbClr val="639379"/>
            </a:solidFill>
            <a:ln cap="sq">
              <a:noFill/>
              <a:prstDash val="solid"/>
              <a:miter/>
            </a:ln>
          </p:spPr>
        </p:sp>
      </p:grpSp>
      <p:grpSp>
        <p:nvGrpSpPr>
          <p:cNvPr name="Group 56" id="56"/>
          <p:cNvGrpSpPr/>
          <p:nvPr/>
        </p:nvGrpSpPr>
        <p:grpSpPr>
          <a:xfrm rot="0">
            <a:off x="12319635" y="6680835"/>
            <a:ext cx="199072" cy="198120"/>
            <a:chOff x="0" y="0"/>
            <a:chExt cx="265430" cy="264160"/>
          </a:xfrm>
        </p:grpSpPr>
        <p:sp>
          <p:nvSpPr>
            <p:cNvPr name="Freeform 57" id="57"/>
            <p:cNvSpPr/>
            <p:nvPr/>
          </p:nvSpPr>
          <p:spPr>
            <a:xfrm flipH="false" flipV="false" rot="0">
              <a:off x="50800" y="48260"/>
              <a:ext cx="165100" cy="167640"/>
            </a:xfrm>
            <a:custGeom>
              <a:avLst/>
              <a:gdLst/>
              <a:ahLst/>
              <a:cxnLst/>
              <a:rect r="r" b="b" t="t" l="l"/>
              <a:pathLst>
                <a:path h="167640" w="165100">
                  <a:moveTo>
                    <a:pt x="140970" y="34290"/>
                  </a:moveTo>
                  <a:cubicBezTo>
                    <a:pt x="163830" y="97790"/>
                    <a:pt x="153670" y="130810"/>
                    <a:pt x="138430" y="146050"/>
                  </a:cubicBezTo>
                  <a:cubicBezTo>
                    <a:pt x="121920" y="160020"/>
                    <a:pt x="88900" y="167640"/>
                    <a:pt x="68580" y="162560"/>
                  </a:cubicBezTo>
                  <a:cubicBezTo>
                    <a:pt x="46990" y="157480"/>
                    <a:pt x="21590" y="134620"/>
                    <a:pt x="13970" y="114300"/>
                  </a:cubicBezTo>
                  <a:cubicBezTo>
                    <a:pt x="7620" y="95250"/>
                    <a:pt x="11430" y="60960"/>
                    <a:pt x="24130" y="43180"/>
                  </a:cubicBezTo>
                  <a:cubicBezTo>
                    <a:pt x="36830" y="26670"/>
                    <a:pt x="67310" y="11430"/>
                    <a:pt x="88900" y="11430"/>
                  </a:cubicBezTo>
                  <a:cubicBezTo>
                    <a:pt x="109220" y="12700"/>
                    <a:pt x="139700" y="29210"/>
                    <a:pt x="151130" y="46990"/>
                  </a:cubicBezTo>
                  <a:cubicBezTo>
                    <a:pt x="162560" y="64770"/>
                    <a:pt x="165100" y="99060"/>
                    <a:pt x="157480" y="118110"/>
                  </a:cubicBezTo>
                  <a:cubicBezTo>
                    <a:pt x="148590" y="138430"/>
                    <a:pt x="120650" y="158750"/>
                    <a:pt x="101600" y="163830"/>
                  </a:cubicBezTo>
                  <a:cubicBezTo>
                    <a:pt x="85090" y="167640"/>
                    <a:pt x="66040" y="162560"/>
                    <a:pt x="52070" y="157480"/>
                  </a:cubicBezTo>
                  <a:cubicBezTo>
                    <a:pt x="39370" y="151130"/>
                    <a:pt x="26670" y="142240"/>
                    <a:pt x="19050" y="129540"/>
                  </a:cubicBezTo>
                  <a:cubicBezTo>
                    <a:pt x="8890" y="116840"/>
                    <a:pt x="0" y="95250"/>
                    <a:pt x="0" y="77470"/>
                  </a:cubicBezTo>
                  <a:cubicBezTo>
                    <a:pt x="0" y="60960"/>
                    <a:pt x="8890" y="39370"/>
                    <a:pt x="20320" y="26670"/>
                  </a:cubicBezTo>
                  <a:cubicBezTo>
                    <a:pt x="31750" y="13970"/>
                    <a:pt x="53340" y="3810"/>
                    <a:pt x="69850" y="2540"/>
                  </a:cubicBezTo>
                  <a:cubicBezTo>
                    <a:pt x="86360" y="0"/>
                    <a:pt x="123190" y="16510"/>
                    <a:pt x="123190" y="16510"/>
                  </a:cubicBezTo>
                </a:path>
              </a:pathLst>
            </a:custGeom>
            <a:solidFill>
              <a:srgbClr val="639379"/>
            </a:solidFill>
            <a:ln cap="sq">
              <a:noFill/>
              <a:prstDash val="solid"/>
              <a:miter/>
            </a:ln>
          </p:spPr>
        </p:sp>
      </p:grpSp>
      <p:grpSp>
        <p:nvGrpSpPr>
          <p:cNvPr name="Group 58" id="58"/>
          <p:cNvGrpSpPr/>
          <p:nvPr/>
        </p:nvGrpSpPr>
        <p:grpSpPr>
          <a:xfrm rot="0">
            <a:off x="12332018" y="6694170"/>
            <a:ext cx="188595" cy="184785"/>
            <a:chOff x="0" y="0"/>
            <a:chExt cx="251460" cy="246380"/>
          </a:xfrm>
        </p:grpSpPr>
        <p:sp>
          <p:nvSpPr>
            <p:cNvPr name="Freeform 59" id="59"/>
            <p:cNvSpPr/>
            <p:nvPr/>
          </p:nvSpPr>
          <p:spPr>
            <a:xfrm flipH="false" flipV="false" rot="0">
              <a:off x="50800" y="49530"/>
              <a:ext cx="149860" cy="151130"/>
            </a:xfrm>
            <a:custGeom>
              <a:avLst/>
              <a:gdLst/>
              <a:ahLst/>
              <a:cxnLst/>
              <a:rect r="r" b="b" t="t" l="l"/>
              <a:pathLst>
                <a:path h="151130" w="149860">
                  <a:moveTo>
                    <a:pt x="149860" y="53340"/>
                  </a:moveTo>
                  <a:cubicBezTo>
                    <a:pt x="129540" y="134620"/>
                    <a:pt x="120650" y="140970"/>
                    <a:pt x="107950" y="144780"/>
                  </a:cubicBezTo>
                  <a:cubicBezTo>
                    <a:pt x="90170" y="151130"/>
                    <a:pt x="54610" y="148590"/>
                    <a:pt x="36830" y="140970"/>
                  </a:cubicBezTo>
                  <a:cubicBezTo>
                    <a:pt x="25400" y="135890"/>
                    <a:pt x="17780" y="125730"/>
                    <a:pt x="11430" y="115570"/>
                  </a:cubicBezTo>
                  <a:cubicBezTo>
                    <a:pt x="5080" y="105410"/>
                    <a:pt x="0" y="93980"/>
                    <a:pt x="0" y="80010"/>
                  </a:cubicBezTo>
                  <a:cubicBezTo>
                    <a:pt x="1270" y="62230"/>
                    <a:pt x="16510" y="29210"/>
                    <a:pt x="29210" y="16510"/>
                  </a:cubicBezTo>
                  <a:cubicBezTo>
                    <a:pt x="39370" y="6350"/>
                    <a:pt x="49530" y="1270"/>
                    <a:pt x="63500" y="1270"/>
                  </a:cubicBezTo>
                  <a:cubicBezTo>
                    <a:pt x="81280" y="0"/>
                    <a:pt x="130810" y="21590"/>
                    <a:pt x="130810" y="21590"/>
                  </a:cubicBezTo>
                </a:path>
              </a:pathLst>
            </a:custGeom>
            <a:solidFill>
              <a:srgbClr val="639379"/>
            </a:solidFill>
            <a:ln cap="sq">
              <a:noFill/>
              <a:prstDash val="solid"/>
              <a:miter/>
            </a:ln>
          </p:spPr>
        </p:sp>
      </p:grpSp>
      <p:grpSp>
        <p:nvGrpSpPr>
          <p:cNvPr name="Group 60" id="60"/>
          <p:cNvGrpSpPr/>
          <p:nvPr/>
        </p:nvGrpSpPr>
        <p:grpSpPr>
          <a:xfrm rot="0">
            <a:off x="12355830" y="6694170"/>
            <a:ext cx="188595" cy="184785"/>
            <a:chOff x="0" y="0"/>
            <a:chExt cx="251460" cy="246380"/>
          </a:xfrm>
        </p:grpSpPr>
        <p:sp>
          <p:nvSpPr>
            <p:cNvPr name="Freeform 61" id="61"/>
            <p:cNvSpPr/>
            <p:nvPr/>
          </p:nvSpPr>
          <p:spPr>
            <a:xfrm flipH="false" flipV="false" rot="0">
              <a:off x="49530" y="49530"/>
              <a:ext cx="149860" cy="151130"/>
            </a:xfrm>
            <a:custGeom>
              <a:avLst/>
              <a:gdLst/>
              <a:ahLst/>
              <a:cxnLst/>
              <a:rect r="r" b="b" t="t" l="l"/>
              <a:pathLst>
                <a:path h="151130" w="149860">
                  <a:moveTo>
                    <a:pt x="149860" y="53340"/>
                  </a:moveTo>
                  <a:cubicBezTo>
                    <a:pt x="129540" y="134620"/>
                    <a:pt x="120650" y="140970"/>
                    <a:pt x="107950" y="144780"/>
                  </a:cubicBezTo>
                  <a:cubicBezTo>
                    <a:pt x="90170" y="151130"/>
                    <a:pt x="54610" y="148590"/>
                    <a:pt x="38100" y="140970"/>
                  </a:cubicBezTo>
                  <a:cubicBezTo>
                    <a:pt x="25400" y="135890"/>
                    <a:pt x="17780" y="125730"/>
                    <a:pt x="11430" y="115570"/>
                  </a:cubicBezTo>
                  <a:cubicBezTo>
                    <a:pt x="5080" y="105410"/>
                    <a:pt x="0" y="93980"/>
                    <a:pt x="1270" y="80010"/>
                  </a:cubicBezTo>
                  <a:cubicBezTo>
                    <a:pt x="2540" y="62230"/>
                    <a:pt x="16510" y="29210"/>
                    <a:pt x="30480" y="16510"/>
                  </a:cubicBezTo>
                  <a:cubicBezTo>
                    <a:pt x="39370" y="6350"/>
                    <a:pt x="49530" y="1270"/>
                    <a:pt x="63500" y="1270"/>
                  </a:cubicBezTo>
                  <a:cubicBezTo>
                    <a:pt x="81280" y="0"/>
                    <a:pt x="130810" y="21590"/>
                    <a:pt x="130810" y="21590"/>
                  </a:cubicBezTo>
                </a:path>
              </a:pathLst>
            </a:custGeom>
            <a:solidFill>
              <a:srgbClr val="639379"/>
            </a:solidFill>
            <a:ln cap="sq">
              <a:noFill/>
              <a:prstDash val="solid"/>
              <a:miter/>
            </a:ln>
          </p:spPr>
        </p:sp>
      </p:grpSp>
      <p:grpSp>
        <p:nvGrpSpPr>
          <p:cNvPr name="Group 62" id="62"/>
          <p:cNvGrpSpPr/>
          <p:nvPr/>
        </p:nvGrpSpPr>
        <p:grpSpPr>
          <a:xfrm rot="0">
            <a:off x="12297728" y="6578918"/>
            <a:ext cx="188595" cy="184785"/>
            <a:chOff x="0" y="0"/>
            <a:chExt cx="251460" cy="246380"/>
          </a:xfrm>
        </p:grpSpPr>
        <p:sp>
          <p:nvSpPr>
            <p:cNvPr name="Freeform 63" id="63"/>
            <p:cNvSpPr/>
            <p:nvPr/>
          </p:nvSpPr>
          <p:spPr>
            <a:xfrm flipH="false" flipV="false" rot="0">
              <a:off x="49530" y="49530"/>
              <a:ext cx="149860" cy="151130"/>
            </a:xfrm>
            <a:custGeom>
              <a:avLst/>
              <a:gdLst/>
              <a:ahLst/>
              <a:cxnLst/>
              <a:rect r="r" b="b" t="t" l="l"/>
              <a:pathLst>
                <a:path h="151130" w="149860">
                  <a:moveTo>
                    <a:pt x="149860" y="53340"/>
                  </a:moveTo>
                  <a:cubicBezTo>
                    <a:pt x="130810" y="134620"/>
                    <a:pt x="121920" y="140970"/>
                    <a:pt x="109220" y="144780"/>
                  </a:cubicBezTo>
                  <a:cubicBezTo>
                    <a:pt x="91440" y="151130"/>
                    <a:pt x="54610" y="148590"/>
                    <a:pt x="38100" y="140970"/>
                  </a:cubicBezTo>
                  <a:cubicBezTo>
                    <a:pt x="25400" y="135890"/>
                    <a:pt x="17780" y="125730"/>
                    <a:pt x="12700" y="115570"/>
                  </a:cubicBezTo>
                  <a:cubicBezTo>
                    <a:pt x="6350" y="105410"/>
                    <a:pt x="0" y="93980"/>
                    <a:pt x="1270" y="80010"/>
                  </a:cubicBezTo>
                  <a:cubicBezTo>
                    <a:pt x="2540" y="62230"/>
                    <a:pt x="17780" y="29210"/>
                    <a:pt x="30480" y="15240"/>
                  </a:cubicBezTo>
                  <a:cubicBezTo>
                    <a:pt x="39370" y="6350"/>
                    <a:pt x="50800" y="1270"/>
                    <a:pt x="63500" y="1270"/>
                  </a:cubicBezTo>
                  <a:cubicBezTo>
                    <a:pt x="82550" y="0"/>
                    <a:pt x="130810" y="21590"/>
                    <a:pt x="130810" y="21590"/>
                  </a:cubicBezTo>
                </a:path>
              </a:pathLst>
            </a:custGeom>
            <a:solidFill>
              <a:srgbClr val="639379"/>
            </a:solidFill>
            <a:ln cap="sq">
              <a:noFill/>
              <a:prstDash val="solid"/>
              <a:miter/>
            </a:ln>
          </p:spPr>
        </p:sp>
      </p:grpSp>
      <p:grpSp>
        <p:nvGrpSpPr>
          <p:cNvPr name="Group 64" id="64"/>
          <p:cNvGrpSpPr/>
          <p:nvPr/>
        </p:nvGrpSpPr>
        <p:grpSpPr>
          <a:xfrm rot="0">
            <a:off x="12238672" y="6478905"/>
            <a:ext cx="198120" cy="198120"/>
            <a:chOff x="0" y="0"/>
            <a:chExt cx="264160" cy="264160"/>
          </a:xfrm>
        </p:grpSpPr>
        <p:sp>
          <p:nvSpPr>
            <p:cNvPr name="Freeform 65" id="65"/>
            <p:cNvSpPr/>
            <p:nvPr/>
          </p:nvSpPr>
          <p:spPr>
            <a:xfrm flipH="false" flipV="false" rot="0">
              <a:off x="49530" y="48260"/>
              <a:ext cx="167640" cy="165100"/>
            </a:xfrm>
            <a:custGeom>
              <a:avLst/>
              <a:gdLst/>
              <a:ahLst/>
              <a:cxnLst/>
              <a:rect r="r" b="b" t="t" l="l"/>
              <a:pathLst>
                <a:path h="165100" w="167640">
                  <a:moveTo>
                    <a:pt x="34290" y="24130"/>
                  </a:moveTo>
                  <a:cubicBezTo>
                    <a:pt x="119380" y="5080"/>
                    <a:pt x="134620" y="13970"/>
                    <a:pt x="144780" y="26670"/>
                  </a:cubicBezTo>
                  <a:cubicBezTo>
                    <a:pt x="157480" y="43180"/>
                    <a:pt x="167640" y="76200"/>
                    <a:pt x="162560" y="96520"/>
                  </a:cubicBezTo>
                  <a:cubicBezTo>
                    <a:pt x="157480" y="116840"/>
                    <a:pt x="134620" y="143510"/>
                    <a:pt x="114300" y="149860"/>
                  </a:cubicBezTo>
                  <a:cubicBezTo>
                    <a:pt x="95250" y="157480"/>
                    <a:pt x="60960" y="152400"/>
                    <a:pt x="43180" y="140970"/>
                  </a:cubicBezTo>
                  <a:cubicBezTo>
                    <a:pt x="26670" y="128270"/>
                    <a:pt x="11430" y="97790"/>
                    <a:pt x="11430" y="76200"/>
                  </a:cubicBezTo>
                  <a:cubicBezTo>
                    <a:pt x="11430" y="54610"/>
                    <a:pt x="29210" y="25400"/>
                    <a:pt x="46990" y="13970"/>
                  </a:cubicBezTo>
                  <a:cubicBezTo>
                    <a:pt x="64770" y="2540"/>
                    <a:pt x="99060" y="0"/>
                    <a:pt x="118110" y="7620"/>
                  </a:cubicBezTo>
                  <a:cubicBezTo>
                    <a:pt x="138430" y="16510"/>
                    <a:pt x="158750" y="44450"/>
                    <a:pt x="163830" y="63500"/>
                  </a:cubicBezTo>
                  <a:cubicBezTo>
                    <a:pt x="167640" y="80010"/>
                    <a:pt x="162560" y="97790"/>
                    <a:pt x="156210" y="113030"/>
                  </a:cubicBezTo>
                  <a:cubicBezTo>
                    <a:pt x="151130" y="125730"/>
                    <a:pt x="142240" y="138430"/>
                    <a:pt x="129540" y="146050"/>
                  </a:cubicBezTo>
                  <a:cubicBezTo>
                    <a:pt x="115570" y="156210"/>
                    <a:pt x="95250" y="165100"/>
                    <a:pt x="77470" y="165100"/>
                  </a:cubicBezTo>
                  <a:cubicBezTo>
                    <a:pt x="60960" y="165100"/>
                    <a:pt x="39370" y="156210"/>
                    <a:pt x="26670" y="144780"/>
                  </a:cubicBezTo>
                  <a:cubicBezTo>
                    <a:pt x="13970" y="132080"/>
                    <a:pt x="3810" y="111760"/>
                    <a:pt x="1270" y="95250"/>
                  </a:cubicBezTo>
                  <a:cubicBezTo>
                    <a:pt x="0" y="77470"/>
                    <a:pt x="16510" y="41910"/>
                    <a:pt x="16510" y="41910"/>
                  </a:cubicBezTo>
                </a:path>
              </a:pathLst>
            </a:custGeom>
            <a:solidFill>
              <a:srgbClr val="639379"/>
            </a:solidFill>
            <a:ln cap="sq">
              <a:noFill/>
              <a:prstDash val="solid"/>
              <a:miter/>
            </a:ln>
          </p:spPr>
        </p:sp>
      </p:grpSp>
      <p:grpSp>
        <p:nvGrpSpPr>
          <p:cNvPr name="Group 66" id="66"/>
          <p:cNvGrpSpPr/>
          <p:nvPr/>
        </p:nvGrpSpPr>
        <p:grpSpPr>
          <a:xfrm rot="0">
            <a:off x="12424410" y="6739890"/>
            <a:ext cx="188595" cy="184785"/>
            <a:chOff x="0" y="0"/>
            <a:chExt cx="251460" cy="246380"/>
          </a:xfrm>
        </p:grpSpPr>
        <p:sp>
          <p:nvSpPr>
            <p:cNvPr name="Freeform 67" id="67"/>
            <p:cNvSpPr/>
            <p:nvPr/>
          </p:nvSpPr>
          <p:spPr>
            <a:xfrm flipH="false" flipV="false" rot="0">
              <a:off x="50800" y="49530"/>
              <a:ext cx="149860" cy="151130"/>
            </a:xfrm>
            <a:custGeom>
              <a:avLst/>
              <a:gdLst/>
              <a:ahLst/>
              <a:cxnLst/>
              <a:rect r="r" b="b" t="t" l="l"/>
              <a:pathLst>
                <a:path h="151130" w="149860">
                  <a:moveTo>
                    <a:pt x="149860" y="53340"/>
                  </a:moveTo>
                  <a:cubicBezTo>
                    <a:pt x="129540" y="134620"/>
                    <a:pt x="120650" y="142240"/>
                    <a:pt x="107950" y="146050"/>
                  </a:cubicBezTo>
                  <a:cubicBezTo>
                    <a:pt x="90170" y="151130"/>
                    <a:pt x="53340" y="149860"/>
                    <a:pt x="36830" y="142240"/>
                  </a:cubicBezTo>
                  <a:cubicBezTo>
                    <a:pt x="25400" y="135890"/>
                    <a:pt x="17780" y="125730"/>
                    <a:pt x="11430" y="115570"/>
                  </a:cubicBezTo>
                  <a:cubicBezTo>
                    <a:pt x="5080" y="105410"/>
                    <a:pt x="0" y="93980"/>
                    <a:pt x="0" y="81280"/>
                  </a:cubicBezTo>
                  <a:cubicBezTo>
                    <a:pt x="1270" y="62230"/>
                    <a:pt x="16510" y="29210"/>
                    <a:pt x="29210" y="16510"/>
                  </a:cubicBezTo>
                  <a:cubicBezTo>
                    <a:pt x="39370" y="7620"/>
                    <a:pt x="49530" y="2540"/>
                    <a:pt x="62230" y="1270"/>
                  </a:cubicBezTo>
                  <a:cubicBezTo>
                    <a:pt x="81280" y="0"/>
                    <a:pt x="130810" y="22860"/>
                    <a:pt x="130810" y="22860"/>
                  </a:cubicBezTo>
                </a:path>
              </a:pathLst>
            </a:custGeom>
            <a:solidFill>
              <a:srgbClr val="639379"/>
            </a:solidFill>
            <a:ln cap="sq">
              <a:noFill/>
              <a:prstDash val="solid"/>
              <a:miter/>
            </a:ln>
          </p:spPr>
        </p:sp>
      </p:grpSp>
      <p:grpSp>
        <p:nvGrpSpPr>
          <p:cNvPr name="Group 68" id="68"/>
          <p:cNvGrpSpPr/>
          <p:nvPr/>
        </p:nvGrpSpPr>
        <p:grpSpPr>
          <a:xfrm rot="0">
            <a:off x="12239625" y="6394132"/>
            <a:ext cx="188595" cy="184785"/>
            <a:chOff x="0" y="0"/>
            <a:chExt cx="251460" cy="246380"/>
          </a:xfrm>
        </p:grpSpPr>
        <p:sp>
          <p:nvSpPr>
            <p:cNvPr name="Freeform 69" id="69"/>
            <p:cNvSpPr/>
            <p:nvPr/>
          </p:nvSpPr>
          <p:spPr>
            <a:xfrm flipH="false" flipV="false" rot="0">
              <a:off x="50800" y="49530"/>
              <a:ext cx="149860" cy="151130"/>
            </a:xfrm>
            <a:custGeom>
              <a:avLst/>
              <a:gdLst/>
              <a:ahLst/>
              <a:cxnLst/>
              <a:rect r="r" b="b" t="t" l="l"/>
              <a:pathLst>
                <a:path h="151130" w="149860">
                  <a:moveTo>
                    <a:pt x="149860" y="53340"/>
                  </a:moveTo>
                  <a:cubicBezTo>
                    <a:pt x="129540" y="134620"/>
                    <a:pt x="120650" y="140970"/>
                    <a:pt x="107950" y="144780"/>
                  </a:cubicBezTo>
                  <a:cubicBezTo>
                    <a:pt x="90170" y="151130"/>
                    <a:pt x="5461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3500" y="1270"/>
                  </a:cubicBezTo>
                  <a:cubicBezTo>
                    <a:pt x="81280" y="0"/>
                    <a:pt x="130810" y="21590"/>
                    <a:pt x="130810" y="21590"/>
                  </a:cubicBezTo>
                </a:path>
              </a:pathLst>
            </a:custGeom>
            <a:solidFill>
              <a:srgbClr val="639379"/>
            </a:solidFill>
            <a:ln cap="sq">
              <a:noFill/>
              <a:prstDash val="solid"/>
              <a:miter/>
            </a:ln>
          </p:spPr>
        </p:sp>
      </p:grpSp>
      <p:sp>
        <p:nvSpPr>
          <p:cNvPr name="Freeform 70" id="70"/>
          <p:cNvSpPr/>
          <p:nvPr/>
        </p:nvSpPr>
        <p:spPr>
          <a:xfrm flipH="false" flipV="false" rot="-5252429">
            <a:off x="12058930" y="6577147"/>
            <a:ext cx="1018755" cy="850197"/>
          </a:xfrm>
          <a:custGeom>
            <a:avLst/>
            <a:gdLst/>
            <a:ahLst/>
            <a:cxnLst/>
            <a:rect r="r" b="b" t="t" l="l"/>
            <a:pathLst>
              <a:path h="850197" w="1018755">
                <a:moveTo>
                  <a:pt x="0" y="0"/>
                </a:moveTo>
                <a:lnTo>
                  <a:pt x="1018755" y="0"/>
                </a:lnTo>
                <a:lnTo>
                  <a:pt x="1018755" y="850197"/>
                </a:lnTo>
                <a:lnTo>
                  <a:pt x="0" y="8501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1" id="71"/>
          <p:cNvSpPr/>
          <p:nvPr/>
        </p:nvSpPr>
        <p:spPr>
          <a:xfrm flipH="false" flipV="false" rot="-5252429">
            <a:off x="9431787" y="8709229"/>
            <a:ext cx="929271" cy="775519"/>
          </a:xfrm>
          <a:custGeom>
            <a:avLst/>
            <a:gdLst/>
            <a:ahLst/>
            <a:cxnLst/>
            <a:rect r="r" b="b" t="t" l="l"/>
            <a:pathLst>
              <a:path h="775519" w="929271">
                <a:moveTo>
                  <a:pt x="0" y="0"/>
                </a:moveTo>
                <a:lnTo>
                  <a:pt x="929270" y="0"/>
                </a:lnTo>
                <a:lnTo>
                  <a:pt x="929270" y="775519"/>
                </a:lnTo>
                <a:lnTo>
                  <a:pt x="0" y="77551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72" id="72"/>
          <p:cNvSpPr/>
          <p:nvPr/>
        </p:nvSpPr>
        <p:spPr>
          <a:xfrm flipH="false" flipV="false" rot="0">
            <a:off x="9959871" y="7180777"/>
            <a:ext cx="1635222" cy="2259013"/>
          </a:xfrm>
          <a:custGeom>
            <a:avLst/>
            <a:gdLst/>
            <a:ahLst/>
            <a:cxnLst/>
            <a:rect r="r" b="b" t="t" l="l"/>
            <a:pathLst>
              <a:path h="2259013" w="1635222">
                <a:moveTo>
                  <a:pt x="0" y="0"/>
                </a:moveTo>
                <a:lnTo>
                  <a:pt x="1635222" y="0"/>
                </a:lnTo>
                <a:lnTo>
                  <a:pt x="1635222" y="2259012"/>
                </a:lnTo>
                <a:lnTo>
                  <a:pt x="0" y="2259012"/>
                </a:lnTo>
                <a:lnTo>
                  <a:pt x="0" y="0"/>
                </a:lnTo>
                <a:close/>
              </a:path>
            </a:pathLst>
          </a:custGeom>
          <a:blipFill>
            <a:blip r:embed="rId15"/>
            <a:stretch>
              <a:fillRect l="0" t="0" r="0" b="0"/>
            </a:stretch>
          </a:blipFill>
        </p:spPr>
      </p:sp>
      <p:sp>
        <p:nvSpPr>
          <p:cNvPr name="Freeform 73" id="73"/>
          <p:cNvSpPr/>
          <p:nvPr/>
        </p:nvSpPr>
        <p:spPr>
          <a:xfrm flipH="true" flipV="false" rot="0">
            <a:off x="604954" y="4541278"/>
            <a:ext cx="3623078" cy="5639031"/>
          </a:xfrm>
          <a:custGeom>
            <a:avLst/>
            <a:gdLst/>
            <a:ahLst/>
            <a:cxnLst/>
            <a:rect r="r" b="b" t="t" l="l"/>
            <a:pathLst>
              <a:path h="5639031" w="3623078">
                <a:moveTo>
                  <a:pt x="3623078" y="0"/>
                </a:moveTo>
                <a:lnTo>
                  <a:pt x="0" y="0"/>
                </a:lnTo>
                <a:lnTo>
                  <a:pt x="0" y="5639031"/>
                </a:lnTo>
                <a:lnTo>
                  <a:pt x="3623078" y="5639031"/>
                </a:lnTo>
                <a:lnTo>
                  <a:pt x="3623078"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TextBox 2" id="2"/>
          <p:cNvSpPr txBox="true"/>
          <p:nvPr/>
        </p:nvSpPr>
        <p:spPr>
          <a:xfrm rot="0">
            <a:off x="1190005" y="281709"/>
            <a:ext cx="12672402" cy="389953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Smartie put down his controller. “What are you doing Smartie? I need you on my team!” shouted Addie.</a:t>
            </a:r>
          </a:p>
          <a:p>
            <a:pPr>
              <a:lnSpc>
                <a:spcPts val="5040"/>
              </a:lnSpc>
            </a:pPr>
          </a:p>
          <a:p>
            <a:pPr>
              <a:lnSpc>
                <a:spcPts val="5040"/>
              </a:lnSpc>
            </a:pPr>
            <a:r>
              <a:rPr lang="en-US" sz="3600">
                <a:solidFill>
                  <a:srgbClr val="000000"/>
                </a:solidFill>
                <a:latin typeface="Mark Pro 2"/>
              </a:rPr>
              <a:t>“I’m sorry Addie,” mumbled Smartie. He wanted to stop playing, but he loved spending time with Addie. He didn’t want to get her into trouble either.</a:t>
            </a:r>
          </a:p>
        </p:txBody>
      </p:sp>
      <p:sp>
        <p:nvSpPr>
          <p:cNvPr name="Freeform 3" id="3"/>
          <p:cNvSpPr/>
          <p:nvPr/>
        </p:nvSpPr>
        <p:spPr>
          <a:xfrm flipH="false" flipV="false" rot="0">
            <a:off x="13402309" y="824675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402309" y="351875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777865" y="1041030"/>
            <a:ext cx="3554587" cy="5675988"/>
          </a:xfrm>
          <a:custGeom>
            <a:avLst/>
            <a:gdLst/>
            <a:ahLst/>
            <a:cxnLst/>
            <a:rect r="r" b="b" t="t" l="l"/>
            <a:pathLst>
              <a:path h="5675988" w="3554587">
                <a:moveTo>
                  <a:pt x="0" y="0"/>
                </a:moveTo>
                <a:lnTo>
                  <a:pt x="3554587" y="0"/>
                </a:lnTo>
                <a:lnTo>
                  <a:pt x="3554587" y="5675987"/>
                </a:lnTo>
                <a:lnTo>
                  <a:pt x="0" y="5675987"/>
                </a:lnTo>
                <a:lnTo>
                  <a:pt x="0" y="0"/>
                </a:lnTo>
                <a:close/>
              </a:path>
            </a:pathLst>
          </a:custGeom>
          <a:blipFill>
            <a:blip r:embed="rId4"/>
            <a:stretch>
              <a:fillRect l="0" t="0" r="0" b="0"/>
            </a:stretch>
          </a:blipFill>
        </p:spPr>
      </p:sp>
      <p:sp>
        <p:nvSpPr>
          <p:cNvPr name="Freeform 6" id="6"/>
          <p:cNvSpPr/>
          <p:nvPr/>
        </p:nvSpPr>
        <p:spPr>
          <a:xfrm flipH="false" flipV="false" rot="0">
            <a:off x="11288896" y="4541278"/>
            <a:ext cx="5147022" cy="5278997"/>
          </a:xfrm>
          <a:custGeom>
            <a:avLst/>
            <a:gdLst/>
            <a:ahLst/>
            <a:cxnLst/>
            <a:rect r="r" b="b" t="t" l="l"/>
            <a:pathLst>
              <a:path h="5278997" w="5147022">
                <a:moveTo>
                  <a:pt x="0" y="0"/>
                </a:moveTo>
                <a:lnTo>
                  <a:pt x="5147022" y="0"/>
                </a:lnTo>
                <a:lnTo>
                  <a:pt x="5147022" y="5278997"/>
                </a:lnTo>
                <a:lnTo>
                  <a:pt x="0" y="52789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true" flipV="false" rot="0">
            <a:off x="11496468" y="4305510"/>
            <a:ext cx="3847885" cy="3847885"/>
          </a:xfrm>
          <a:custGeom>
            <a:avLst/>
            <a:gdLst/>
            <a:ahLst/>
            <a:cxnLst/>
            <a:rect r="r" b="b" t="t" l="l"/>
            <a:pathLst>
              <a:path h="3847885" w="3847885">
                <a:moveTo>
                  <a:pt x="3847885" y="0"/>
                </a:moveTo>
                <a:lnTo>
                  <a:pt x="0" y="0"/>
                </a:lnTo>
                <a:lnTo>
                  <a:pt x="0" y="3847885"/>
                </a:lnTo>
                <a:lnTo>
                  <a:pt x="3847885" y="3847885"/>
                </a:lnTo>
                <a:lnTo>
                  <a:pt x="3847885" y="0"/>
                </a:lnTo>
                <a:close/>
              </a:path>
            </a:pathLst>
          </a:custGeom>
          <a:blipFill>
            <a:blip r:embed="rId7"/>
            <a:stretch>
              <a:fillRect l="0" t="0" r="0" b="0"/>
            </a:stretch>
          </a:blipFill>
        </p:spPr>
      </p:sp>
      <p:sp>
        <p:nvSpPr>
          <p:cNvPr name="Freeform 8" id="8"/>
          <p:cNvSpPr/>
          <p:nvPr/>
        </p:nvSpPr>
        <p:spPr>
          <a:xfrm flipH="false" flipV="false" rot="0">
            <a:off x="6269104" y="56072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285011" y="3194559"/>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true" flipV="false" rot="0">
            <a:off x="604954" y="4541278"/>
            <a:ext cx="3623078" cy="5639031"/>
          </a:xfrm>
          <a:custGeom>
            <a:avLst/>
            <a:gdLst/>
            <a:ahLst/>
            <a:cxnLst/>
            <a:rect r="r" b="b" t="t" l="l"/>
            <a:pathLst>
              <a:path h="5639031" w="3623078">
                <a:moveTo>
                  <a:pt x="3623078" y="0"/>
                </a:moveTo>
                <a:lnTo>
                  <a:pt x="0" y="0"/>
                </a:lnTo>
                <a:lnTo>
                  <a:pt x="0" y="5639031"/>
                </a:lnTo>
                <a:lnTo>
                  <a:pt x="3623078" y="5639031"/>
                </a:lnTo>
                <a:lnTo>
                  <a:pt x="3623078"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3304700" y="957783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252429">
            <a:off x="9087894" y="8709229"/>
            <a:ext cx="929271" cy="775519"/>
          </a:xfrm>
          <a:custGeom>
            <a:avLst/>
            <a:gdLst/>
            <a:ahLst/>
            <a:cxnLst/>
            <a:rect r="r" b="b" t="t" l="l"/>
            <a:pathLst>
              <a:path h="775519" w="929271">
                <a:moveTo>
                  <a:pt x="0" y="0"/>
                </a:moveTo>
                <a:lnTo>
                  <a:pt x="929271" y="0"/>
                </a:lnTo>
                <a:lnTo>
                  <a:pt x="929271" y="775519"/>
                </a:lnTo>
                <a:lnTo>
                  <a:pt x="0" y="7755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469956">
            <a:off x="11162788" y="6284000"/>
            <a:ext cx="864609" cy="935978"/>
          </a:xfrm>
          <a:custGeom>
            <a:avLst/>
            <a:gdLst/>
            <a:ahLst/>
            <a:cxnLst/>
            <a:rect r="r" b="b" t="t" l="l"/>
            <a:pathLst>
              <a:path h="935978" w="864609">
                <a:moveTo>
                  <a:pt x="0" y="0"/>
                </a:moveTo>
                <a:lnTo>
                  <a:pt x="864609" y="0"/>
                </a:lnTo>
                <a:lnTo>
                  <a:pt x="864609" y="935978"/>
                </a:lnTo>
                <a:lnTo>
                  <a:pt x="0" y="93597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5428224" y="-109204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9959871" y="7180777"/>
            <a:ext cx="1635222" cy="2259013"/>
          </a:xfrm>
          <a:custGeom>
            <a:avLst/>
            <a:gdLst/>
            <a:ahLst/>
            <a:cxnLst/>
            <a:rect r="r" b="b" t="t" l="l"/>
            <a:pathLst>
              <a:path h="2259013" w="1635222">
                <a:moveTo>
                  <a:pt x="0" y="0"/>
                </a:moveTo>
                <a:lnTo>
                  <a:pt x="1635222" y="0"/>
                </a:lnTo>
                <a:lnTo>
                  <a:pt x="1635222" y="2259012"/>
                </a:lnTo>
                <a:lnTo>
                  <a:pt x="0" y="2259012"/>
                </a:lnTo>
                <a:lnTo>
                  <a:pt x="0" y="0"/>
                </a:lnTo>
                <a:close/>
              </a:path>
            </a:pathLst>
          </a:custGeom>
          <a:blipFill>
            <a:blip r:embed="rId14"/>
            <a:stretch>
              <a:fillRect l="0" t="0" r="0" b="0"/>
            </a:stretch>
          </a:blipFill>
        </p:spPr>
      </p:sp>
      <p:sp>
        <p:nvSpPr>
          <p:cNvPr name="Freeform 16" id="16"/>
          <p:cNvSpPr/>
          <p:nvPr/>
        </p:nvSpPr>
        <p:spPr>
          <a:xfrm flipH="false" flipV="false" rot="-5252429">
            <a:off x="11863474" y="6540617"/>
            <a:ext cx="1018755" cy="850197"/>
          </a:xfrm>
          <a:custGeom>
            <a:avLst/>
            <a:gdLst/>
            <a:ahLst/>
            <a:cxnLst/>
            <a:rect r="r" b="b" t="t" l="l"/>
            <a:pathLst>
              <a:path h="850197" w="1018755">
                <a:moveTo>
                  <a:pt x="0" y="0"/>
                </a:moveTo>
                <a:lnTo>
                  <a:pt x="1018755" y="0"/>
                </a:lnTo>
                <a:lnTo>
                  <a:pt x="1018755" y="850198"/>
                </a:lnTo>
                <a:lnTo>
                  <a:pt x="0" y="85019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7" id="17"/>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17"/>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353174" y="383085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39917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4005281" y="4132735"/>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7047" y="-8991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true" flipV="false" rot="0">
            <a:off x="4060174" y="3957427"/>
            <a:ext cx="4496577" cy="3645975"/>
          </a:xfrm>
          <a:custGeom>
            <a:avLst/>
            <a:gdLst/>
            <a:ahLst/>
            <a:cxnLst/>
            <a:rect r="r" b="b" t="t" l="l"/>
            <a:pathLst>
              <a:path h="3645975" w="4496577">
                <a:moveTo>
                  <a:pt x="4496577" y="0"/>
                </a:moveTo>
                <a:lnTo>
                  <a:pt x="0" y="0"/>
                </a:lnTo>
                <a:lnTo>
                  <a:pt x="0" y="3645975"/>
                </a:lnTo>
                <a:lnTo>
                  <a:pt x="4496577" y="3645975"/>
                </a:lnTo>
                <a:lnTo>
                  <a:pt x="449657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693319" y="3957427"/>
            <a:ext cx="4466534" cy="3621614"/>
          </a:xfrm>
          <a:custGeom>
            <a:avLst/>
            <a:gdLst/>
            <a:ahLst/>
            <a:cxnLst/>
            <a:rect r="r" b="b" t="t" l="l"/>
            <a:pathLst>
              <a:path h="3621614" w="4466534">
                <a:moveTo>
                  <a:pt x="0" y="0"/>
                </a:moveTo>
                <a:lnTo>
                  <a:pt x="4466534" y="0"/>
                </a:lnTo>
                <a:lnTo>
                  <a:pt x="4466534" y="3621614"/>
                </a:lnTo>
                <a:lnTo>
                  <a:pt x="0" y="3621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true" flipV="false" rot="0">
            <a:off x="11937805" y="4684046"/>
            <a:ext cx="951487" cy="1857881"/>
          </a:xfrm>
          <a:custGeom>
            <a:avLst/>
            <a:gdLst/>
            <a:ahLst/>
            <a:cxnLst/>
            <a:rect r="r" b="b" t="t" l="l"/>
            <a:pathLst>
              <a:path h="1857881" w="951487">
                <a:moveTo>
                  <a:pt x="951487" y="0"/>
                </a:moveTo>
                <a:lnTo>
                  <a:pt x="0" y="0"/>
                </a:lnTo>
                <a:lnTo>
                  <a:pt x="0" y="1857881"/>
                </a:lnTo>
                <a:lnTo>
                  <a:pt x="951487" y="1857881"/>
                </a:lnTo>
                <a:lnTo>
                  <a:pt x="951487" y="0"/>
                </a:lnTo>
                <a:close/>
              </a:path>
            </a:pathLst>
          </a:custGeom>
          <a:blipFill>
            <a:blip r:embed="rId6"/>
            <a:stretch>
              <a:fillRect l="0" t="0" r="0" b="0"/>
            </a:stretch>
          </a:blipFill>
        </p:spPr>
      </p:sp>
      <p:sp>
        <p:nvSpPr>
          <p:cNvPr name="Freeform 11" id="11"/>
          <p:cNvSpPr/>
          <p:nvPr/>
        </p:nvSpPr>
        <p:spPr>
          <a:xfrm flipH="false" flipV="false" rot="1004723">
            <a:off x="12226612" y="4665071"/>
            <a:ext cx="359929" cy="206959"/>
          </a:xfrm>
          <a:custGeom>
            <a:avLst/>
            <a:gdLst/>
            <a:ahLst/>
            <a:cxnLst/>
            <a:rect r="r" b="b" t="t" l="l"/>
            <a:pathLst>
              <a:path h="206959" w="359929">
                <a:moveTo>
                  <a:pt x="0" y="0"/>
                </a:moveTo>
                <a:lnTo>
                  <a:pt x="359929" y="0"/>
                </a:lnTo>
                <a:lnTo>
                  <a:pt x="359929" y="206959"/>
                </a:lnTo>
                <a:lnTo>
                  <a:pt x="0" y="2069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962120" y="4503992"/>
            <a:ext cx="1079288" cy="2107425"/>
          </a:xfrm>
          <a:custGeom>
            <a:avLst/>
            <a:gdLst/>
            <a:ahLst/>
            <a:cxnLst/>
            <a:rect r="r" b="b" t="t" l="l"/>
            <a:pathLst>
              <a:path h="2107425" w="1079288">
                <a:moveTo>
                  <a:pt x="0" y="0"/>
                </a:moveTo>
                <a:lnTo>
                  <a:pt x="1079288" y="0"/>
                </a:lnTo>
                <a:lnTo>
                  <a:pt x="1079288" y="2107426"/>
                </a:lnTo>
                <a:lnTo>
                  <a:pt x="0" y="2107426"/>
                </a:lnTo>
                <a:lnTo>
                  <a:pt x="0" y="0"/>
                </a:lnTo>
                <a:close/>
              </a:path>
            </a:pathLst>
          </a:custGeom>
          <a:blipFill>
            <a:blip r:embed="rId6"/>
            <a:stretch>
              <a:fillRect l="0" t="0" r="0" b="0"/>
            </a:stretch>
          </a:blipFill>
        </p:spPr>
      </p:sp>
      <p:sp>
        <p:nvSpPr>
          <p:cNvPr name="Freeform 13" id="13"/>
          <p:cNvSpPr/>
          <p:nvPr/>
        </p:nvSpPr>
        <p:spPr>
          <a:xfrm flipH="false" flipV="false" rot="773743">
            <a:off x="6212487" y="5102538"/>
            <a:ext cx="1525461" cy="1355753"/>
          </a:xfrm>
          <a:custGeom>
            <a:avLst/>
            <a:gdLst/>
            <a:ahLst/>
            <a:cxnLst/>
            <a:rect r="r" b="b" t="t" l="l"/>
            <a:pathLst>
              <a:path h="1355753" w="1525461">
                <a:moveTo>
                  <a:pt x="0" y="0"/>
                </a:moveTo>
                <a:lnTo>
                  <a:pt x="1525461" y="0"/>
                </a:lnTo>
                <a:lnTo>
                  <a:pt x="1525461" y="1355753"/>
                </a:lnTo>
                <a:lnTo>
                  <a:pt x="0" y="13557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6036418" y="4503992"/>
            <a:ext cx="719558" cy="639508"/>
          </a:xfrm>
          <a:custGeom>
            <a:avLst/>
            <a:gdLst/>
            <a:ahLst/>
            <a:cxnLst/>
            <a:rect r="r" b="b" t="t" l="l"/>
            <a:pathLst>
              <a:path h="639508" w="719558">
                <a:moveTo>
                  <a:pt x="0" y="0"/>
                </a:moveTo>
                <a:lnTo>
                  <a:pt x="719558" y="0"/>
                </a:lnTo>
                <a:lnTo>
                  <a:pt x="719558" y="639508"/>
                </a:lnTo>
                <a:lnTo>
                  <a:pt x="0" y="6395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935835">
            <a:off x="5064347" y="5573837"/>
            <a:ext cx="820311" cy="729052"/>
          </a:xfrm>
          <a:custGeom>
            <a:avLst/>
            <a:gdLst/>
            <a:ahLst/>
            <a:cxnLst/>
            <a:rect r="r" b="b" t="t" l="l"/>
            <a:pathLst>
              <a:path h="729052" w="820311">
                <a:moveTo>
                  <a:pt x="0" y="0"/>
                </a:moveTo>
                <a:lnTo>
                  <a:pt x="820311" y="0"/>
                </a:lnTo>
                <a:lnTo>
                  <a:pt x="820311" y="729052"/>
                </a:lnTo>
                <a:lnTo>
                  <a:pt x="0" y="729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4890949" y="4919493"/>
            <a:ext cx="583554" cy="518634"/>
          </a:xfrm>
          <a:custGeom>
            <a:avLst/>
            <a:gdLst/>
            <a:ahLst/>
            <a:cxnLst/>
            <a:rect r="r" b="b" t="t" l="l"/>
            <a:pathLst>
              <a:path h="518634" w="583554">
                <a:moveTo>
                  <a:pt x="0" y="0"/>
                </a:moveTo>
                <a:lnTo>
                  <a:pt x="583553" y="0"/>
                </a:lnTo>
                <a:lnTo>
                  <a:pt x="583553" y="518634"/>
                </a:lnTo>
                <a:lnTo>
                  <a:pt x="0" y="5186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13566310" y="9161327"/>
            <a:ext cx="877942" cy="877942"/>
          </a:xfrm>
          <a:custGeom>
            <a:avLst/>
            <a:gdLst/>
            <a:ahLst/>
            <a:cxnLst/>
            <a:rect r="r" b="b" t="t" l="l"/>
            <a:pathLst>
              <a:path h="877942" w="877942">
                <a:moveTo>
                  <a:pt x="0" y="0"/>
                </a:moveTo>
                <a:lnTo>
                  <a:pt x="877942" y="0"/>
                </a:lnTo>
                <a:lnTo>
                  <a:pt x="877942" y="877942"/>
                </a:lnTo>
                <a:lnTo>
                  <a:pt x="0" y="8779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1499563" y="1131465"/>
            <a:ext cx="13652459"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Can you help Smartie make the right decision? </a:t>
            </a:r>
          </a:p>
          <a:p>
            <a:pPr>
              <a:lnSpc>
                <a:spcPts val="5040"/>
              </a:lnSpc>
            </a:pPr>
          </a:p>
          <a:p>
            <a:pPr>
              <a:lnSpc>
                <a:spcPts val="5040"/>
              </a:lnSpc>
            </a:pPr>
            <a:r>
              <a:rPr lang="en-US" sz="3600">
                <a:solidFill>
                  <a:srgbClr val="000000"/>
                </a:solidFill>
                <a:latin typeface="Mark Pro 2"/>
              </a:rPr>
              <a:t>Should he carry on playing the game, or should he tell his parents how he is feeling? </a:t>
            </a:r>
          </a:p>
        </p:txBody>
      </p:sp>
      <p:sp>
        <p:nvSpPr>
          <p:cNvPr name="TextBox 19" id="19"/>
          <p:cNvSpPr txBox="true"/>
          <p:nvPr/>
        </p:nvSpPr>
        <p:spPr>
          <a:xfrm rot="0">
            <a:off x="14159853" y="9392293"/>
            <a:ext cx="3424612" cy="521182"/>
          </a:xfrm>
          <a:prstGeom prst="rect">
            <a:avLst/>
          </a:prstGeom>
        </p:spPr>
        <p:txBody>
          <a:bodyPr anchor="t" rtlCol="false" tIns="0" lIns="0" bIns="0" rIns="0">
            <a:spAutoFit/>
          </a:bodyPr>
          <a:lstStyle/>
          <a:p>
            <a:pPr algn="ctr">
              <a:lnSpc>
                <a:spcPts val="4348"/>
              </a:lnSpc>
              <a:spcBef>
                <a:spcPct val="0"/>
              </a:spcBef>
            </a:pPr>
            <a:r>
              <a:rPr lang="en-US" sz="3106">
                <a:solidFill>
                  <a:srgbClr val="000000"/>
                </a:solidFill>
                <a:latin typeface="Canva Sans"/>
              </a:rPr>
              <a:t>Time to chat!</a:t>
            </a:r>
          </a:p>
        </p:txBody>
      </p:sp>
      <p:sp>
        <p:nvSpPr>
          <p:cNvPr name="Freeform 20" id="20"/>
          <p:cNvSpPr/>
          <p:nvPr/>
        </p:nvSpPr>
        <p:spPr>
          <a:xfrm flipH="false" flipV="false" rot="0">
            <a:off x="11299285" y="-8991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13"/>
            <a:stretch>
              <a:fillRect l="0" t="0" r="0" b="0"/>
            </a:stretch>
          </a:blipFill>
        </p:spPr>
      </p:sp>
      <p:sp>
        <p:nvSpPr>
          <p:cNvPr name="Freeform 22" id="22"/>
          <p:cNvSpPr/>
          <p:nvPr/>
        </p:nvSpPr>
        <p:spPr>
          <a:xfrm flipH="false" flipV="false" rot="0">
            <a:off x="7869997" y="6611418"/>
            <a:ext cx="2390247" cy="3302058"/>
          </a:xfrm>
          <a:custGeom>
            <a:avLst/>
            <a:gdLst/>
            <a:ahLst/>
            <a:cxnLst/>
            <a:rect r="r" b="b" t="t" l="l"/>
            <a:pathLst>
              <a:path h="3302058" w="2390247">
                <a:moveTo>
                  <a:pt x="0" y="0"/>
                </a:moveTo>
                <a:lnTo>
                  <a:pt x="2390248" y="0"/>
                </a:lnTo>
                <a:lnTo>
                  <a:pt x="2390248" y="3302058"/>
                </a:lnTo>
                <a:lnTo>
                  <a:pt x="0" y="3302058"/>
                </a:lnTo>
                <a:lnTo>
                  <a:pt x="0" y="0"/>
                </a:lnTo>
                <a:close/>
              </a:path>
            </a:pathLst>
          </a:custGeom>
          <a:blipFill>
            <a:blip r:embed="rId14"/>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017330" y="340430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940569" y="-91470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0">
            <a:off x="1261805" y="7408535"/>
            <a:ext cx="1890156" cy="2584185"/>
          </a:xfrm>
          <a:custGeom>
            <a:avLst/>
            <a:gdLst/>
            <a:ahLst/>
            <a:cxnLst/>
            <a:rect r="r" b="b" t="t" l="l"/>
            <a:pathLst>
              <a:path h="2584185" w="1890156">
                <a:moveTo>
                  <a:pt x="1890157" y="0"/>
                </a:moveTo>
                <a:lnTo>
                  <a:pt x="0" y="0"/>
                </a:lnTo>
                <a:lnTo>
                  <a:pt x="0" y="2584185"/>
                </a:lnTo>
                <a:lnTo>
                  <a:pt x="1890157" y="2584185"/>
                </a:lnTo>
                <a:lnTo>
                  <a:pt x="1890157" y="0"/>
                </a:lnTo>
                <a:close/>
              </a:path>
            </a:pathLst>
          </a:custGeom>
          <a:blipFill>
            <a:blip r:embed="rId4"/>
            <a:stretch>
              <a:fillRect l="-551" t="-1977" r="-551" b="0"/>
            </a:stretch>
          </a:blipFill>
        </p:spPr>
      </p:sp>
      <p:sp>
        <p:nvSpPr>
          <p:cNvPr name="Freeform 7" id="7"/>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Freeform 8" id="8"/>
          <p:cNvSpPr/>
          <p:nvPr/>
        </p:nvSpPr>
        <p:spPr>
          <a:xfrm flipH="true" flipV="false" rot="-1856413">
            <a:off x="2421094" y="5541512"/>
            <a:ext cx="3827445" cy="2656627"/>
          </a:xfrm>
          <a:custGeom>
            <a:avLst/>
            <a:gdLst/>
            <a:ahLst/>
            <a:cxnLst/>
            <a:rect r="r" b="b" t="t" l="l"/>
            <a:pathLst>
              <a:path h="2656627" w="3827445">
                <a:moveTo>
                  <a:pt x="3827446" y="0"/>
                </a:moveTo>
                <a:lnTo>
                  <a:pt x="0" y="0"/>
                </a:lnTo>
                <a:lnTo>
                  <a:pt x="0" y="2656627"/>
                </a:lnTo>
                <a:lnTo>
                  <a:pt x="3827446" y="2656627"/>
                </a:lnTo>
                <a:lnTo>
                  <a:pt x="382744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713059">
            <a:off x="1989657" y="5229211"/>
            <a:ext cx="959069" cy="1216949"/>
          </a:xfrm>
          <a:custGeom>
            <a:avLst/>
            <a:gdLst/>
            <a:ahLst/>
            <a:cxnLst/>
            <a:rect r="r" b="b" t="t" l="l"/>
            <a:pathLst>
              <a:path h="1216949" w="959069">
                <a:moveTo>
                  <a:pt x="0" y="0"/>
                </a:moveTo>
                <a:lnTo>
                  <a:pt x="959069" y="0"/>
                </a:lnTo>
                <a:lnTo>
                  <a:pt x="959069" y="1216949"/>
                </a:lnTo>
                <a:lnTo>
                  <a:pt x="0" y="1216949"/>
                </a:lnTo>
                <a:lnTo>
                  <a:pt x="0" y="0"/>
                </a:lnTo>
                <a:close/>
              </a:path>
            </a:pathLst>
          </a:custGeom>
          <a:blipFill>
            <a:blip r:embed="rId8">
              <a:extLst>
                <a:ext uri="{96DAC541-7B7A-43D3-8B79-37D633B846F1}">
                  <asvg:svgBlip xmlns:asvg="http://schemas.microsoft.com/office/drawing/2016/SVG/main" r:embed="rId9"/>
                </a:ext>
              </a:extLst>
            </a:blip>
            <a:stretch>
              <a:fillRect l="0" t="0" r="-294983" b="0"/>
            </a:stretch>
          </a:blipFill>
        </p:spPr>
      </p:sp>
      <p:sp>
        <p:nvSpPr>
          <p:cNvPr name="Freeform 10" id="10"/>
          <p:cNvSpPr/>
          <p:nvPr/>
        </p:nvSpPr>
        <p:spPr>
          <a:xfrm flipH="false" flipV="false" rot="-638977">
            <a:off x="5590372" y="4522812"/>
            <a:ext cx="964038" cy="1241376"/>
          </a:xfrm>
          <a:custGeom>
            <a:avLst/>
            <a:gdLst/>
            <a:ahLst/>
            <a:cxnLst/>
            <a:rect r="r" b="b" t="t" l="l"/>
            <a:pathLst>
              <a:path h="1241376" w="964038">
                <a:moveTo>
                  <a:pt x="0" y="0"/>
                </a:moveTo>
                <a:lnTo>
                  <a:pt x="964038" y="0"/>
                </a:lnTo>
                <a:lnTo>
                  <a:pt x="964038" y="1241376"/>
                </a:lnTo>
                <a:lnTo>
                  <a:pt x="0" y="1241376"/>
                </a:lnTo>
                <a:lnTo>
                  <a:pt x="0" y="0"/>
                </a:lnTo>
                <a:close/>
              </a:path>
            </a:pathLst>
          </a:custGeom>
          <a:blipFill>
            <a:blip r:embed="rId8">
              <a:extLst>
                <a:ext uri="{96DAC541-7B7A-43D3-8B79-37D633B846F1}">
                  <asvg:svgBlip xmlns:asvg="http://schemas.microsoft.com/office/drawing/2016/SVG/main" r:embed="rId9"/>
                </a:ext>
              </a:extLst>
            </a:blip>
            <a:stretch>
              <a:fillRect l="-96795" t="0" r="-204039" b="0"/>
            </a:stretch>
          </a:blipFill>
        </p:spPr>
      </p:sp>
      <p:sp>
        <p:nvSpPr>
          <p:cNvPr name="Freeform 11" id="11"/>
          <p:cNvSpPr/>
          <p:nvPr/>
        </p:nvSpPr>
        <p:spPr>
          <a:xfrm flipH="false" flipV="false" rot="-460102">
            <a:off x="6609741" y="3744439"/>
            <a:ext cx="1161495" cy="1508878"/>
          </a:xfrm>
          <a:custGeom>
            <a:avLst/>
            <a:gdLst/>
            <a:ahLst/>
            <a:cxnLst/>
            <a:rect r="r" b="b" t="t" l="l"/>
            <a:pathLst>
              <a:path h="1508878" w="1161495">
                <a:moveTo>
                  <a:pt x="0" y="0"/>
                </a:moveTo>
                <a:lnTo>
                  <a:pt x="1161495" y="0"/>
                </a:lnTo>
                <a:lnTo>
                  <a:pt x="1161495" y="1508878"/>
                </a:lnTo>
                <a:lnTo>
                  <a:pt x="0" y="1508878"/>
                </a:lnTo>
                <a:lnTo>
                  <a:pt x="0" y="0"/>
                </a:lnTo>
                <a:close/>
              </a:path>
            </a:pathLst>
          </a:custGeom>
          <a:blipFill>
            <a:blip r:embed="rId8">
              <a:extLst>
                <a:ext uri="{96DAC541-7B7A-43D3-8B79-37D633B846F1}">
                  <asvg:svgBlip xmlns:asvg="http://schemas.microsoft.com/office/drawing/2016/SVG/main" r:embed="rId9"/>
                </a:ext>
              </a:extLst>
            </a:blip>
            <a:stretch>
              <a:fillRect l="-304383" t="0" r="0" b="0"/>
            </a:stretch>
          </a:blipFill>
        </p:spPr>
      </p:sp>
      <p:sp>
        <p:nvSpPr>
          <p:cNvPr name="Freeform 12" id="12"/>
          <p:cNvSpPr/>
          <p:nvPr/>
        </p:nvSpPr>
        <p:spPr>
          <a:xfrm flipH="false" flipV="false" rot="109335">
            <a:off x="8015424" y="4306945"/>
            <a:ext cx="449287" cy="973185"/>
          </a:xfrm>
          <a:custGeom>
            <a:avLst/>
            <a:gdLst/>
            <a:ahLst/>
            <a:cxnLst/>
            <a:rect r="r" b="b" t="t" l="l"/>
            <a:pathLst>
              <a:path h="973185" w="449287">
                <a:moveTo>
                  <a:pt x="0" y="0"/>
                </a:moveTo>
                <a:lnTo>
                  <a:pt x="449287" y="0"/>
                </a:lnTo>
                <a:lnTo>
                  <a:pt x="449287" y="973185"/>
                </a:lnTo>
                <a:lnTo>
                  <a:pt x="0" y="9731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392326">
            <a:off x="8857677" y="3697575"/>
            <a:ext cx="1505012" cy="1364671"/>
          </a:xfrm>
          <a:custGeom>
            <a:avLst/>
            <a:gdLst/>
            <a:ahLst/>
            <a:cxnLst/>
            <a:rect r="r" b="b" t="t" l="l"/>
            <a:pathLst>
              <a:path h="1364671" w="1505012">
                <a:moveTo>
                  <a:pt x="0" y="0"/>
                </a:moveTo>
                <a:lnTo>
                  <a:pt x="1505011" y="0"/>
                </a:lnTo>
                <a:lnTo>
                  <a:pt x="1505011" y="1364672"/>
                </a:lnTo>
                <a:lnTo>
                  <a:pt x="0" y="1364672"/>
                </a:lnTo>
                <a:lnTo>
                  <a:pt x="0" y="0"/>
                </a:lnTo>
                <a:close/>
              </a:path>
            </a:pathLst>
          </a:custGeom>
          <a:blipFill>
            <a:blip r:embed="rId8">
              <a:extLst>
                <a:ext uri="{96DAC541-7B7A-43D3-8B79-37D633B846F1}">
                  <asvg:svgBlip xmlns:asvg="http://schemas.microsoft.com/office/drawing/2016/SVG/main" r:embed="rId9"/>
                </a:ext>
              </a:extLst>
            </a:blip>
            <a:stretch>
              <a:fillRect l="-113419" t="0" r="-69204" b="0"/>
            </a:stretch>
          </a:blipFill>
        </p:spPr>
      </p:sp>
      <p:sp>
        <p:nvSpPr>
          <p:cNvPr name="Freeform 14" id="14"/>
          <p:cNvSpPr/>
          <p:nvPr/>
        </p:nvSpPr>
        <p:spPr>
          <a:xfrm flipH="false" flipV="false" rot="449161">
            <a:off x="10533247" y="2912674"/>
            <a:ext cx="706137" cy="1546797"/>
          </a:xfrm>
          <a:custGeom>
            <a:avLst/>
            <a:gdLst/>
            <a:ahLst/>
            <a:cxnLst/>
            <a:rect r="r" b="b" t="t" l="l"/>
            <a:pathLst>
              <a:path h="1546797" w="706137">
                <a:moveTo>
                  <a:pt x="0" y="0"/>
                </a:moveTo>
                <a:lnTo>
                  <a:pt x="706137" y="0"/>
                </a:lnTo>
                <a:lnTo>
                  <a:pt x="706137" y="1546797"/>
                </a:lnTo>
                <a:lnTo>
                  <a:pt x="0" y="1546797"/>
                </a:lnTo>
                <a:lnTo>
                  <a:pt x="0" y="0"/>
                </a:lnTo>
                <a:close/>
              </a:path>
            </a:pathLst>
          </a:custGeom>
          <a:blipFill>
            <a:blip r:embed="rId8">
              <a:extLst>
                <a:ext uri="{96DAC541-7B7A-43D3-8B79-37D633B846F1}">
                  <asvg:svgBlip xmlns:asvg="http://schemas.microsoft.com/office/drawing/2016/SVG/main" r:embed="rId9"/>
                </a:ext>
              </a:extLst>
            </a:blip>
            <a:stretch>
              <a:fillRect l="-231789" t="0" r="-350965" b="0"/>
            </a:stretch>
          </a:blipFill>
        </p:spPr>
      </p:sp>
      <p:sp>
        <p:nvSpPr>
          <p:cNvPr name="Freeform 15" id="15"/>
          <p:cNvSpPr/>
          <p:nvPr/>
        </p:nvSpPr>
        <p:spPr>
          <a:xfrm flipH="false" flipV="false" rot="-675572">
            <a:off x="3882277" y="4357138"/>
            <a:ext cx="1285509" cy="1241376"/>
          </a:xfrm>
          <a:custGeom>
            <a:avLst/>
            <a:gdLst/>
            <a:ahLst/>
            <a:cxnLst/>
            <a:rect r="r" b="b" t="t" l="l"/>
            <a:pathLst>
              <a:path h="1241376" w="1285509">
                <a:moveTo>
                  <a:pt x="0" y="0"/>
                </a:moveTo>
                <a:lnTo>
                  <a:pt x="1285509" y="0"/>
                </a:lnTo>
                <a:lnTo>
                  <a:pt x="1285509" y="1241375"/>
                </a:lnTo>
                <a:lnTo>
                  <a:pt x="0" y="1241375"/>
                </a:lnTo>
                <a:lnTo>
                  <a:pt x="0" y="0"/>
                </a:lnTo>
                <a:close/>
              </a:path>
            </a:pathLst>
          </a:custGeom>
          <a:blipFill>
            <a:blip r:embed="rId8">
              <a:extLst>
                <a:ext uri="{96DAC541-7B7A-43D3-8B79-37D633B846F1}">
                  <asvg:svgBlip xmlns:asvg="http://schemas.microsoft.com/office/drawing/2016/SVG/main" r:embed="rId9"/>
                </a:ext>
              </a:extLst>
            </a:blip>
            <a:stretch>
              <a:fillRect l="-124334" t="0" r="-76653" b="0"/>
            </a:stretch>
          </a:blipFill>
        </p:spPr>
      </p:sp>
      <p:sp>
        <p:nvSpPr>
          <p:cNvPr name="Freeform 16" id="16"/>
          <p:cNvSpPr/>
          <p:nvPr/>
        </p:nvSpPr>
        <p:spPr>
          <a:xfrm flipH="false" flipV="false" rot="-591319">
            <a:off x="3270766" y="4694645"/>
            <a:ext cx="429030" cy="897709"/>
          </a:xfrm>
          <a:custGeom>
            <a:avLst/>
            <a:gdLst/>
            <a:ahLst/>
            <a:cxnLst/>
            <a:rect r="r" b="b" t="t" l="l"/>
            <a:pathLst>
              <a:path h="897709" w="429030">
                <a:moveTo>
                  <a:pt x="0" y="0"/>
                </a:moveTo>
                <a:lnTo>
                  <a:pt x="429030" y="0"/>
                </a:lnTo>
                <a:lnTo>
                  <a:pt x="429030" y="897710"/>
                </a:lnTo>
                <a:lnTo>
                  <a:pt x="0" y="8977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11337137" y="1432014"/>
            <a:ext cx="692566" cy="1660497"/>
          </a:xfrm>
          <a:custGeom>
            <a:avLst/>
            <a:gdLst/>
            <a:ahLst/>
            <a:cxnLst/>
            <a:rect r="r" b="b" t="t" l="l"/>
            <a:pathLst>
              <a:path h="1660497" w="692566">
                <a:moveTo>
                  <a:pt x="0" y="0"/>
                </a:moveTo>
                <a:lnTo>
                  <a:pt x="692565" y="0"/>
                </a:lnTo>
                <a:lnTo>
                  <a:pt x="692565" y="1660497"/>
                </a:lnTo>
                <a:lnTo>
                  <a:pt x="0" y="166049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1261805" y="1107501"/>
            <a:ext cx="10208682" cy="19850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Let’s help Smartie to make the right decision by singing his special song! </a:t>
            </a:r>
          </a:p>
          <a:p>
            <a:pPr>
              <a:lnSpc>
                <a:spcPts val="5040"/>
              </a:lnSpc>
            </a:pPr>
            <a:r>
              <a:rPr lang="en-US" sz="3600">
                <a:solidFill>
                  <a:srgbClr val="000000"/>
                </a:solidFill>
                <a:latin typeface="Mark Pro 2"/>
              </a:rPr>
              <a:t>One, two, three… </a:t>
            </a:r>
          </a:p>
        </p:txBody>
      </p:sp>
      <p:sp>
        <p:nvSpPr>
          <p:cNvPr name="TextBox 19" id="19"/>
          <p:cNvSpPr txBox="true"/>
          <p:nvPr/>
        </p:nvSpPr>
        <p:spPr>
          <a:xfrm rot="0">
            <a:off x="2828061" y="6133490"/>
            <a:ext cx="3393940" cy="1459300"/>
          </a:xfrm>
          <a:prstGeom prst="rect">
            <a:avLst/>
          </a:prstGeom>
        </p:spPr>
        <p:txBody>
          <a:bodyPr anchor="t" rtlCol="false" tIns="0" lIns="0" bIns="0" rIns="0">
            <a:spAutoFit/>
          </a:bodyPr>
          <a:lstStyle/>
          <a:p>
            <a:pPr algn="ctr">
              <a:lnSpc>
                <a:spcPts val="5870"/>
              </a:lnSpc>
              <a:spcBef>
                <a:spcPct val="0"/>
              </a:spcBef>
            </a:pPr>
            <a:r>
              <a:rPr lang="en-US" sz="4193">
                <a:solidFill>
                  <a:srgbClr val="000000"/>
                </a:solidFill>
                <a:latin typeface="Canva Sans Bold"/>
              </a:rPr>
              <a:t>Sing with me! </a:t>
            </a:r>
          </a:p>
        </p:txBody>
      </p:sp>
      <p:grpSp>
        <p:nvGrpSpPr>
          <p:cNvPr name="Group 20" id="20"/>
          <p:cNvGrpSpPr/>
          <p:nvPr/>
        </p:nvGrpSpPr>
        <p:grpSpPr>
          <a:xfrm rot="0">
            <a:off x="12239252" y="1432014"/>
            <a:ext cx="7280732" cy="7922310"/>
            <a:chOff x="0" y="0"/>
            <a:chExt cx="9707643" cy="10563080"/>
          </a:xfrm>
        </p:grpSpPr>
        <p:sp>
          <p:nvSpPr>
            <p:cNvPr name="Freeform 21" id="21"/>
            <p:cNvSpPr/>
            <p:nvPr/>
          </p:nvSpPr>
          <p:spPr>
            <a:xfrm flipH="false" flipV="false" rot="0">
              <a:off x="1545883" y="7571253"/>
              <a:ext cx="6105182" cy="2381021"/>
            </a:xfrm>
            <a:custGeom>
              <a:avLst/>
              <a:gdLst/>
              <a:ahLst/>
              <a:cxnLst/>
              <a:rect r="r" b="b" t="t" l="l"/>
              <a:pathLst>
                <a:path h="2381021" w="6105182">
                  <a:moveTo>
                    <a:pt x="0" y="0"/>
                  </a:moveTo>
                  <a:lnTo>
                    <a:pt x="6105181" y="0"/>
                  </a:lnTo>
                  <a:lnTo>
                    <a:pt x="6105181" y="2381021"/>
                  </a:lnTo>
                  <a:lnTo>
                    <a:pt x="0" y="238102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3602461" y="2613605"/>
              <a:ext cx="6105182" cy="2381021"/>
            </a:xfrm>
            <a:custGeom>
              <a:avLst/>
              <a:gdLst/>
              <a:ahLst/>
              <a:cxnLst/>
              <a:rect r="r" b="b" t="t" l="l"/>
              <a:pathLst>
                <a:path h="2381021" w="6105182">
                  <a:moveTo>
                    <a:pt x="0" y="0"/>
                  </a:moveTo>
                  <a:lnTo>
                    <a:pt x="6105182" y="0"/>
                  </a:lnTo>
                  <a:lnTo>
                    <a:pt x="6105182" y="2381021"/>
                  </a:lnTo>
                  <a:lnTo>
                    <a:pt x="0" y="238102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5400000">
              <a:off x="-958222" y="1595105"/>
              <a:ext cx="9308435" cy="6761412"/>
            </a:xfrm>
            <a:custGeom>
              <a:avLst/>
              <a:gdLst/>
              <a:ahLst/>
              <a:cxnLst/>
              <a:rect r="r" b="b" t="t" l="l"/>
              <a:pathLst>
                <a:path h="6761412" w="9308435">
                  <a:moveTo>
                    <a:pt x="0" y="0"/>
                  </a:moveTo>
                  <a:lnTo>
                    <a:pt x="9308435" y="0"/>
                  </a:lnTo>
                  <a:lnTo>
                    <a:pt x="9308435" y="6761412"/>
                  </a:lnTo>
                  <a:lnTo>
                    <a:pt x="0" y="6761412"/>
                  </a:lnTo>
                  <a:lnTo>
                    <a:pt x="0" y="0"/>
                  </a:lnTo>
                  <a:close/>
                </a:path>
              </a:pathLst>
            </a:custGeom>
            <a:blipFill>
              <a:blip r:embed="rId16">
                <a:extLst>
                  <a:ext uri="{96DAC541-7B7A-43D3-8B79-37D633B846F1}">
                    <asvg:svgBlip xmlns:asvg="http://schemas.microsoft.com/office/drawing/2016/SVG/main" r:embed="rId17"/>
                  </a:ext>
                </a:extLst>
              </a:blip>
              <a:stretch>
                <a:fillRect l="0" t="-3377" r="0" b="0"/>
              </a:stretch>
            </a:blipFill>
          </p:spPr>
        </p:sp>
        <p:sp>
          <p:nvSpPr>
            <p:cNvPr name="Freeform 24" id="24"/>
            <p:cNvSpPr/>
            <p:nvPr/>
          </p:nvSpPr>
          <p:spPr>
            <a:xfrm flipH="false" flipV="false" rot="-80858">
              <a:off x="121200" y="84990"/>
              <a:ext cx="7349711" cy="10393099"/>
            </a:xfrm>
            <a:custGeom>
              <a:avLst/>
              <a:gdLst/>
              <a:ahLst/>
              <a:cxnLst/>
              <a:rect r="r" b="b" t="t" l="l"/>
              <a:pathLst>
                <a:path h="10393099" w="7349711">
                  <a:moveTo>
                    <a:pt x="0" y="0"/>
                  </a:moveTo>
                  <a:lnTo>
                    <a:pt x="7349711" y="0"/>
                  </a:lnTo>
                  <a:lnTo>
                    <a:pt x="7349711" y="10393100"/>
                  </a:lnTo>
                  <a:lnTo>
                    <a:pt x="0" y="10393100"/>
                  </a:lnTo>
                  <a:lnTo>
                    <a:pt x="0" y="0"/>
                  </a:lnTo>
                  <a:close/>
                </a:path>
              </a:pathLst>
            </a:custGeom>
            <a:blipFill>
              <a:blip r:embed="rId18"/>
              <a:stretch>
                <a:fillRect l="0" t="0" r="0" b="0"/>
              </a:stretch>
            </a:blipFill>
          </p:spPr>
        </p:sp>
        <p:sp>
          <p:nvSpPr>
            <p:cNvPr name="Freeform 25" id="25"/>
            <p:cNvSpPr/>
            <p:nvPr/>
          </p:nvSpPr>
          <p:spPr>
            <a:xfrm flipH="false" flipV="false" rot="-77622">
              <a:off x="860949" y="7637291"/>
              <a:ext cx="5870213" cy="1805091"/>
            </a:xfrm>
            <a:custGeom>
              <a:avLst/>
              <a:gdLst/>
              <a:ahLst/>
              <a:cxnLst/>
              <a:rect r="r" b="b" t="t" l="l"/>
              <a:pathLst>
                <a:path h="1805091" w="5870213">
                  <a:moveTo>
                    <a:pt x="0" y="0"/>
                  </a:moveTo>
                  <a:lnTo>
                    <a:pt x="5870213" y="0"/>
                  </a:lnTo>
                  <a:lnTo>
                    <a:pt x="5870213" y="1805091"/>
                  </a:lnTo>
                  <a:lnTo>
                    <a:pt x="0" y="180509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6" id="26"/>
            <p:cNvSpPr txBox="true"/>
            <p:nvPr/>
          </p:nvSpPr>
          <p:spPr>
            <a:xfrm rot="-97257">
              <a:off x="825426" y="638315"/>
              <a:ext cx="5552452" cy="6719264"/>
            </a:xfrm>
            <a:prstGeom prst="rect">
              <a:avLst/>
            </a:prstGeom>
          </p:spPr>
          <p:txBody>
            <a:bodyPr anchor="t" rtlCol="false" tIns="0" lIns="0" bIns="0" rIns="0">
              <a:spAutoFit/>
            </a:bodyPr>
            <a:lstStyle/>
            <a:p>
              <a:pPr algn="ctr">
                <a:lnSpc>
                  <a:spcPts val="4993"/>
                </a:lnSpc>
                <a:spcBef>
                  <a:spcPct val="0"/>
                </a:spcBef>
              </a:pPr>
              <a:r>
                <a:rPr lang="en-US" sz="3567">
                  <a:solidFill>
                    <a:srgbClr val="000000"/>
                  </a:solidFill>
                  <a:latin typeface="Mark Pro 1"/>
                </a:rPr>
                <a:t>Before you </a:t>
              </a:r>
              <a:r>
                <a:rPr lang="en-US" sz="3567">
                  <a:solidFill>
                    <a:srgbClr val="264FF5"/>
                  </a:solidFill>
                  <a:latin typeface="Mark Pro 1"/>
                </a:rPr>
                <a:t>tap</a:t>
              </a:r>
              <a:r>
                <a:rPr lang="en-US" sz="3567">
                  <a:solidFill>
                    <a:srgbClr val="000000"/>
                  </a:solidFill>
                  <a:latin typeface="Mark Pro 1"/>
                </a:rPr>
                <a:t> and click…</a:t>
              </a:r>
            </a:p>
            <a:p>
              <a:pPr algn="ctr">
                <a:lnSpc>
                  <a:spcPts val="4993"/>
                </a:lnSpc>
                <a:spcBef>
                  <a:spcPct val="0"/>
                </a:spcBef>
              </a:pPr>
            </a:p>
            <a:p>
              <a:pPr algn="ctr">
                <a:lnSpc>
                  <a:spcPts val="4993"/>
                </a:lnSpc>
                <a:spcBef>
                  <a:spcPct val="0"/>
                </a:spcBef>
              </a:pPr>
              <a:r>
                <a:rPr lang="en-US" sz="3567">
                  <a:solidFill>
                    <a:srgbClr val="000000"/>
                  </a:solidFill>
                  <a:latin typeface="Mark Pro 1"/>
                </a:rPr>
                <a:t>You need to </a:t>
              </a:r>
              <a:r>
                <a:rPr lang="en-US" sz="3567">
                  <a:solidFill>
                    <a:srgbClr val="FF3131"/>
                  </a:solidFill>
                  <a:latin typeface="Mark Pro 1"/>
                </a:rPr>
                <a:t>stop</a:t>
              </a:r>
              <a:r>
                <a:rPr lang="en-US" sz="3567">
                  <a:solidFill>
                    <a:srgbClr val="000000"/>
                  </a:solidFill>
                  <a:latin typeface="Mark Pro 1"/>
                </a:rPr>
                <a:t> and think…</a:t>
              </a:r>
            </a:p>
            <a:p>
              <a:pPr algn="ctr">
                <a:lnSpc>
                  <a:spcPts val="4993"/>
                </a:lnSpc>
                <a:spcBef>
                  <a:spcPct val="0"/>
                </a:spcBef>
              </a:pPr>
            </a:p>
            <a:p>
              <a:pPr algn="ctr">
                <a:lnSpc>
                  <a:spcPts val="4993"/>
                </a:lnSpc>
                <a:spcBef>
                  <a:spcPct val="0"/>
                </a:spcBef>
              </a:pPr>
              <a:r>
                <a:rPr lang="en-US" sz="3567">
                  <a:solidFill>
                    <a:srgbClr val="000000"/>
                  </a:solidFill>
                  <a:latin typeface="Mark Pro 1"/>
                </a:rPr>
                <a:t>And </a:t>
              </a:r>
              <a:r>
                <a:rPr lang="en-US" sz="3567">
                  <a:solidFill>
                    <a:srgbClr val="36C01A"/>
                  </a:solidFill>
                  <a:latin typeface="Mark Pro 1"/>
                </a:rPr>
                <a:t>TELL</a:t>
              </a:r>
              <a:r>
                <a:rPr lang="en-US" sz="3567">
                  <a:solidFill>
                    <a:srgbClr val="000000"/>
                  </a:solidFill>
                  <a:latin typeface="Mark Pro 1"/>
                </a:rPr>
                <a:t> someone!</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599468" y="57494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1293093"/>
            <a:ext cx="12855045"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Smartie went to find Mummy and Daddy Penguin. “Daddy,” he said, “I’m not enjoying Addie’s game and I don’t want to play it anymore. Some people are saying bad things.”</a:t>
            </a:r>
          </a:p>
        </p:txBody>
      </p:sp>
      <p:grpSp>
        <p:nvGrpSpPr>
          <p:cNvPr name="Group 4" id="4"/>
          <p:cNvGrpSpPr/>
          <p:nvPr/>
        </p:nvGrpSpPr>
        <p:grpSpPr>
          <a:xfrm rot="0">
            <a:off x="13883745" y="855326"/>
            <a:ext cx="2713847" cy="2534900"/>
            <a:chOff x="0" y="0"/>
            <a:chExt cx="3618463" cy="3379866"/>
          </a:xfrm>
        </p:grpSpPr>
        <p:sp>
          <p:nvSpPr>
            <p:cNvPr name="Freeform 5" id="5"/>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8">
                <a:extLst>
                  <a:ext uri="{96DAC541-7B7A-43D3-8B79-37D633B846F1}">
                    <asvg:svgBlip xmlns:asvg="http://schemas.microsoft.com/office/drawing/2016/SVG/main" r:embed="rId9"/>
                  </a:ext>
                </a:extLst>
              </a:blip>
              <a:stretch>
                <a:fillRect l="0" t="0" r="-54" b="-170601"/>
              </a:stretch>
            </a:blipFill>
          </p:spPr>
        </p:sp>
        <p:sp>
          <p:nvSpPr>
            <p:cNvPr name="Freeform 8" id="8"/>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0">
                <a:extLst>
                  <a:ext uri="{96DAC541-7B7A-43D3-8B79-37D633B846F1}">
                    <asvg:svgBlip xmlns:asvg="http://schemas.microsoft.com/office/drawing/2016/SVG/main" r:embed="rId11"/>
                  </a:ext>
                </a:extLst>
              </a:blip>
              <a:stretch>
                <a:fillRect l="-2207" t="0" r="-2008" b="-2953"/>
              </a:stretch>
            </a:blipFill>
          </p:spPr>
        </p:sp>
        <p:sp>
          <p:nvSpPr>
            <p:cNvPr name="Freeform 9" id="9"/>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1" id="11"/>
            <p:cNvGrpSpPr/>
            <p:nvPr/>
          </p:nvGrpSpPr>
          <p:grpSpPr>
            <a:xfrm rot="0">
              <a:off x="216166" y="3087082"/>
              <a:ext cx="1213495" cy="79879"/>
              <a:chOff x="0" y="0"/>
              <a:chExt cx="239703" cy="15779"/>
            </a:xfrm>
          </p:grpSpPr>
          <p:sp>
            <p:nvSpPr>
              <p:cNvPr name="Freeform 12" id="12"/>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3" id="13"/>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6"/>
              <a:stretch>
                <a:fillRect l="0" t="0" r="0" b="0"/>
              </a:stretch>
            </a:blipFill>
          </p:spPr>
        </p:sp>
        <p:sp>
          <p:nvSpPr>
            <p:cNvPr name="Freeform 15" id="15"/>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7"/>
              <a:stretch>
                <a:fillRect l="-551" t="-1977" r="-551" b="0"/>
              </a:stretch>
            </a:blipFill>
          </p:spPr>
        </p:sp>
        <p:sp>
          <p:nvSpPr>
            <p:cNvPr name="Freeform 16" id="16"/>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6"/>
              <a:stretch>
                <a:fillRect l="0" t="0" r="0" b="0"/>
              </a:stretch>
            </a:blipFill>
          </p:spPr>
        </p:sp>
        <p:grpSp>
          <p:nvGrpSpPr>
            <p:cNvPr name="Group 17" id="17"/>
            <p:cNvGrpSpPr/>
            <p:nvPr/>
          </p:nvGrpSpPr>
          <p:grpSpPr>
            <a:xfrm rot="0">
              <a:off x="2202231" y="3087082"/>
              <a:ext cx="1200066" cy="72301"/>
              <a:chOff x="0" y="0"/>
              <a:chExt cx="237050" cy="14282"/>
            </a:xfrm>
          </p:grpSpPr>
          <p:sp>
            <p:nvSpPr>
              <p:cNvPr name="Freeform 18" id="18"/>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19" id="19"/>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1" id="21"/>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Freeform 22" id="22"/>
          <p:cNvSpPr/>
          <p:nvPr/>
        </p:nvSpPr>
        <p:spPr>
          <a:xfrm flipH="true" flipV="false" rot="0">
            <a:off x="11584406" y="4773528"/>
            <a:ext cx="2611280" cy="5098802"/>
          </a:xfrm>
          <a:custGeom>
            <a:avLst/>
            <a:gdLst/>
            <a:ahLst/>
            <a:cxnLst/>
            <a:rect r="r" b="b" t="t" l="l"/>
            <a:pathLst>
              <a:path h="5098802" w="2611280">
                <a:moveTo>
                  <a:pt x="2611280" y="0"/>
                </a:moveTo>
                <a:lnTo>
                  <a:pt x="0" y="0"/>
                </a:lnTo>
                <a:lnTo>
                  <a:pt x="0" y="5098802"/>
                </a:lnTo>
                <a:lnTo>
                  <a:pt x="2611280" y="5098802"/>
                </a:lnTo>
                <a:lnTo>
                  <a:pt x="2611280" y="0"/>
                </a:lnTo>
                <a:close/>
              </a:path>
            </a:pathLst>
          </a:custGeom>
          <a:blipFill>
            <a:blip r:embed="rId16"/>
            <a:stretch>
              <a:fillRect l="0" t="0" r="0" b="0"/>
            </a:stretch>
          </a:blipFill>
        </p:spPr>
      </p:sp>
      <p:sp>
        <p:nvSpPr>
          <p:cNvPr name="Freeform 23" id="23"/>
          <p:cNvSpPr/>
          <p:nvPr/>
        </p:nvSpPr>
        <p:spPr>
          <a:xfrm flipH="true" flipV="false" rot="3609575">
            <a:off x="13291292" y="7782774"/>
            <a:ext cx="258891" cy="448297"/>
          </a:xfrm>
          <a:custGeom>
            <a:avLst/>
            <a:gdLst/>
            <a:ahLst/>
            <a:cxnLst/>
            <a:rect r="r" b="b" t="t" l="l"/>
            <a:pathLst>
              <a:path h="448297" w="258891">
                <a:moveTo>
                  <a:pt x="258891" y="0"/>
                </a:moveTo>
                <a:lnTo>
                  <a:pt x="0" y="0"/>
                </a:lnTo>
                <a:lnTo>
                  <a:pt x="0" y="448297"/>
                </a:lnTo>
                <a:lnTo>
                  <a:pt x="258891" y="448297"/>
                </a:lnTo>
                <a:lnTo>
                  <a:pt x="258891"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4" id="24"/>
          <p:cNvSpPr/>
          <p:nvPr/>
        </p:nvSpPr>
        <p:spPr>
          <a:xfrm flipH="true" flipV="false" rot="0">
            <a:off x="13883745" y="5185771"/>
            <a:ext cx="2400155" cy="4686559"/>
          </a:xfrm>
          <a:custGeom>
            <a:avLst/>
            <a:gdLst/>
            <a:ahLst/>
            <a:cxnLst/>
            <a:rect r="r" b="b" t="t" l="l"/>
            <a:pathLst>
              <a:path h="4686559" w="2400155">
                <a:moveTo>
                  <a:pt x="2400155" y="0"/>
                </a:moveTo>
                <a:lnTo>
                  <a:pt x="0" y="0"/>
                </a:lnTo>
                <a:lnTo>
                  <a:pt x="0" y="4686559"/>
                </a:lnTo>
                <a:lnTo>
                  <a:pt x="2400155" y="4686559"/>
                </a:lnTo>
                <a:lnTo>
                  <a:pt x="2400155" y="0"/>
                </a:lnTo>
                <a:close/>
              </a:path>
            </a:pathLst>
          </a:custGeom>
          <a:blipFill>
            <a:blip r:embed="rId16"/>
            <a:stretch>
              <a:fillRect l="0" t="0" r="0" b="0"/>
            </a:stretch>
          </a:blipFill>
        </p:spPr>
      </p:sp>
      <p:sp>
        <p:nvSpPr>
          <p:cNvPr name="Freeform 25" id="25"/>
          <p:cNvSpPr/>
          <p:nvPr/>
        </p:nvSpPr>
        <p:spPr>
          <a:xfrm flipH="false" flipV="false" rot="1060918">
            <a:off x="14767207" y="5184763"/>
            <a:ext cx="633232" cy="364108"/>
          </a:xfrm>
          <a:custGeom>
            <a:avLst/>
            <a:gdLst/>
            <a:ahLst/>
            <a:cxnLst/>
            <a:rect r="r" b="b" t="t" l="l"/>
            <a:pathLst>
              <a:path h="364108" w="633232">
                <a:moveTo>
                  <a:pt x="0" y="0"/>
                </a:moveTo>
                <a:lnTo>
                  <a:pt x="633231" y="0"/>
                </a:lnTo>
                <a:lnTo>
                  <a:pt x="633231" y="364109"/>
                </a:lnTo>
                <a:lnTo>
                  <a:pt x="0" y="36410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6" id="26"/>
          <p:cNvSpPr/>
          <p:nvPr/>
        </p:nvSpPr>
        <p:spPr>
          <a:xfrm flipH="false" flipV="false" rot="0">
            <a:off x="764741" y="5796085"/>
            <a:ext cx="3340901" cy="4255925"/>
          </a:xfrm>
          <a:custGeom>
            <a:avLst/>
            <a:gdLst/>
            <a:ahLst/>
            <a:cxnLst/>
            <a:rect r="r" b="b" t="t" l="l"/>
            <a:pathLst>
              <a:path h="4255925" w="3340901">
                <a:moveTo>
                  <a:pt x="0" y="0"/>
                </a:moveTo>
                <a:lnTo>
                  <a:pt x="3340901" y="0"/>
                </a:lnTo>
                <a:lnTo>
                  <a:pt x="3340901" y="4255924"/>
                </a:lnTo>
                <a:lnTo>
                  <a:pt x="0" y="4255924"/>
                </a:lnTo>
                <a:lnTo>
                  <a:pt x="0" y="0"/>
                </a:lnTo>
                <a:close/>
              </a:path>
            </a:pathLst>
          </a:custGeom>
          <a:blipFill>
            <a:blip r:embed="rId22"/>
            <a:stretch>
              <a:fillRect l="0" t="0" r="0" b="0"/>
            </a:stretch>
          </a:blipFill>
        </p:spPr>
      </p:sp>
      <p:sp>
        <p:nvSpPr>
          <p:cNvPr name="Freeform 27" id="27"/>
          <p:cNvSpPr/>
          <p:nvPr/>
        </p:nvSpPr>
        <p:spPr>
          <a:xfrm flipH="false" flipV="false" rot="0">
            <a:off x="4261616" y="9085571"/>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0">
            <a:off x="15240669" y="352368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6052872" y="-71819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3269919" y="543976"/>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3"/>
            <a:stretch>
              <a:fillRect l="0" t="0" r="0" b="0"/>
            </a:stretch>
          </a:blipFill>
        </p:spPr>
      </p:sp>
      <p:sp>
        <p:nvSpPr>
          <p:cNvPr name="Freeform 32" id="32"/>
          <p:cNvSpPr/>
          <p:nvPr/>
        </p:nvSpPr>
        <p:spPr>
          <a:xfrm flipH="true" flipV="false" rot="0">
            <a:off x="9959871" y="7180777"/>
            <a:ext cx="1635222" cy="2259013"/>
          </a:xfrm>
          <a:custGeom>
            <a:avLst/>
            <a:gdLst/>
            <a:ahLst/>
            <a:cxnLst/>
            <a:rect r="r" b="b" t="t" l="l"/>
            <a:pathLst>
              <a:path h="2259013" w="1635222">
                <a:moveTo>
                  <a:pt x="1635222" y="0"/>
                </a:moveTo>
                <a:lnTo>
                  <a:pt x="0" y="0"/>
                </a:lnTo>
                <a:lnTo>
                  <a:pt x="0" y="2259012"/>
                </a:lnTo>
                <a:lnTo>
                  <a:pt x="1635222" y="2259012"/>
                </a:lnTo>
                <a:lnTo>
                  <a:pt x="1635222" y="0"/>
                </a:lnTo>
                <a:close/>
              </a:path>
            </a:pathLst>
          </a:custGeom>
          <a:blipFill>
            <a:blip r:embed="rId24"/>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599468" y="57494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22803" y="1480160"/>
            <a:ext cx="10966520"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“Smartie,” said Mummy Penguin. “You did the right thing by coming to tell us. If anything online makes you feel worried or sad, it’s important to let an adult know.”</a:t>
            </a:r>
          </a:p>
        </p:txBody>
      </p:sp>
      <p:grpSp>
        <p:nvGrpSpPr>
          <p:cNvPr name="Group 4" id="4"/>
          <p:cNvGrpSpPr/>
          <p:nvPr/>
        </p:nvGrpSpPr>
        <p:grpSpPr>
          <a:xfrm rot="0">
            <a:off x="13883745" y="855326"/>
            <a:ext cx="2713847" cy="2534900"/>
            <a:chOff x="0" y="0"/>
            <a:chExt cx="3618463" cy="3379866"/>
          </a:xfrm>
        </p:grpSpPr>
        <p:sp>
          <p:nvSpPr>
            <p:cNvPr name="Freeform 5" id="5"/>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8">
                <a:extLst>
                  <a:ext uri="{96DAC541-7B7A-43D3-8B79-37D633B846F1}">
                    <asvg:svgBlip xmlns:asvg="http://schemas.microsoft.com/office/drawing/2016/SVG/main" r:embed="rId9"/>
                  </a:ext>
                </a:extLst>
              </a:blip>
              <a:stretch>
                <a:fillRect l="0" t="0" r="-54" b="-170601"/>
              </a:stretch>
            </a:blipFill>
          </p:spPr>
        </p:sp>
        <p:sp>
          <p:nvSpPr>
            <p:cNvPr name="Freeform 8" id="8"/>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0">
                <a:extLst>
                  <a:ext uri="{96DAC541-7B7A-43D3-8B79-37D633B846F1}">
                    <asvg:svgBlip xmlns:asvg="http://schemas.microsoft.com/office/drawing/2016/SVG/main" r:embed="rId11"/>
                  </a:ext>
                </a:extLst>
              </a:blip>
              <a:stretch>
                <a:fillRect l="-2207" t="0" r="-2008" b="-2953"/>
              </a:stretch>
            </a:blipFill>
          </p:spPr>
        </p:sp>
        <p:sp>
          <p:nvSpPr>
            <p:cNvPr name="Freeform 9" id="9"/>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1" id="11"/>
            <p:cNvGrpSpPr/>
            <p:nvPr/>
          </p:nvGrpSpPr>
          <p:grpSpPr>
            <a:xfrm rot="0">
              <a:off x="216166" y="3087082"/>
              <a:ext cx="1213495" cy="79879"/>
              <a:chOff x="0" y="0"/>
              <a:chExt cx="239703" cy="15779"/>
            </a:xfrm>
          </p:grpSpPr>
          <p:sp>
            <p:nvSpPr>
              <p:cNvPr name="Freeform 12" id="12"/>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3" id="13"/>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6"/>
              <a:stretch>
                <a:fillRect l="0" t="0" r="0" b="0"/>
              </a:stretch>
            </a:blipFill>
          </p:spPr>
        </p:sp>
        <p:sp>
          <p:nvSpPr>
            <p:cNvPr name="Freeform 15" id="15"/>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7"/>
              <a:stretch>
                <a:fillRect l="-551" t="-1977" r="-551" b="0"/>
              </a:stretch>
            </a:blipFill>
          </p:spPr>
        </p:sp>
        <p:sp>
          <p:nvSpPr>
            <p:cNvPr name="Freeform 16" id="16"/>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6"/>
              <a:stretch>
                <a:fillRect l="0" t="0" r="0" b="0"/>
              </a:stretch>
            </a:blipFill>
          </p:spPr>
        </p:sp>
        <p:grpSp>
          <p:nvGrpSpPr>
            <p:cNvPr name="Group 17" id="17"/>
            <p:cNvGrpSpPr/>
            <p:nvPr/>
          </p:nvGrpSpPr>
          <p:grpSpPr>
            <a:xfrm rot="0">
              <a:off x="2202231" y="3087082"/>
              <a:ext cx="1200066" cy="72301"/>
              <a:chOff x="0" y="0"/>
              <a:chExt cx="237050" cy="14282"/>
            </a:xfrm>
          </p:grpSpPr>
          <p:sp>
            <p:nvSpPr>
              <p:cNvPr name="Freeform 18" id="18"/>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19" id="19"/>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1" id="21"/>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Freeform 22" id="22"/>
          <p:cNvSpPr/>
          <p:nvPr/>
        </p:nvSpPr>
        <p:spPr>
          <a:xfrm flipH="true" flipV="false" rot="0">
            <a:off x="11584406" y="4773528"/>
            <a:ext cx="2611280" cy="5098802"/>
          </a:xfrm>
          <a:custGeom>
            <a:avLst/>
            <a:gdLst/>
            <a:ahLst/>
            <a:cxnLst/>
            <a:rect r="r" b="b" t="t" l="l"/>
            <a:pathLst>
              <a:path h="5098802" w="2611280">
                <a:moveTo>
                  <a:pt x="2611280" y="0"/>
                </a:moveTo>
                <a:lnTo>
                  <a:pt x="0" y="0"/>
                </a:lnTo>
                <a:lnTo>
                  <a:pt x="0" y="5098802"/>
                </a:lnTo>
                <a:lnTo>
                  <a:pt x="2611280" y="5098802"/>
                </a:lnTo>
                <a:lnTo>
                  <a:pt x="2611280" y="0"/>
                </a:lnTo>
                <a:close/>
              </a:path>
            </a:pathLst>
          </a:custGeom>
          <a:blipFill>
            <a:blip r:embed="rId16"/>
            <a:stretch>
              <a:fillRect l="0" t="0" r="0" b="0"/>
            </a:stretch>
          </a:blipFill>
        </p:spPr>
      </p:sp>
      <p:sp>
        <p:nvSpPr>
          <p:cNvPr name="Freeform 23" id="23"/>
          <p:cNvSpPr/>
          <p:nvPr/>
        </p:nvSpPr>
        <p:spPr>
          <a:xfrm flipH="true" flipV="false" rot="3609575">
            <a:off x="13291292" y="7782774"/>
            <a:ext cx="258891" cy="448297"/>
          </a:xfrm>
          <a:custGeom>
            <a:avLst/>
            <a:gdLst/>
            <a:ahLst/>
            <a:cxnLst/>
            <a:rect r="r" b="b" t="t" l="l"/>
            <a:pathLst>
              <a:path h="448297" w="258891">
                <a:moveTo>
                  <a:pt x="258891" y="0"/>
                </a:moveTo>
                <a:lnTo>
                  <a:pt x="0" y="0"/>
                </a:lnTo>
                <a:lnTo>
                  <a:pt x="0" y="448297"/>
                </a:lnTo>
                <a:lnTo>
                  <a:pt x="258891" y="448297"/>
                </a:lnTo>
                <a:lnTo>
                  <a:pt x="258891"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4" id="24"/>
          <p:cNvSpPr/>
          <p:nvPr/>
        </p:nvSpPr>
        <p:spPr>
          <a:xfrm flipH="true" flipV="false" rot="0">
            <a:off x="13883745" y="5185771"/>
            <a:ext cx="2400155" cy="4686559"/>
          </a:xfrm>
          <a:custGeom>
            <a:avLst/>
            <a:gdLst/>
            <a:ahLst/>
            <a:cxnLst/>
            <a:rect r="r" b="b" t="t" l="l"/>
            <a:pathLst>
              <a:path h="4686559" w="2400155">
                <a:moveTo>
                  <a:pt x="2400155" y="0"/>
                </a:moveTo>
                <a:lnTo>
                  <a:pt x="0" y="0"/>
                </a:lnTo>
                <a:lnTo>
                  <a:pt x="0" y="4686559"/>
                </a:lnTo>
                <a:lnTo>
                  <a:pt x="2400155" y="4686559"/>
                </a:lnTo>
                <a:lnTo>
                  <a:pt x="2400155" y="0"/>
                </a:lnTo>
                <a:close/>
              </a:path>
            </a:pathLst>
          </a:custGeom>
          <a:blipFill>
            <a:blip r:embed="rId16"/>
            <a:stretch>
              <a:fillRect l="0" t="0" r="0" b="0"/>
            </a:stretch>
          </a:blipFill>
        </p:spPr>
      </p:sp>
      <p:sp>
        <p:nvSpPr>
          <p:cNvPr name="Freeform 25" id="25"/>
          <p:cNvSpPr/>
          <p:nvPr/>
        </p:nvSpPr>
        <p:spPr>
          <a:xfrm flipH="false" flipV="false" rot="1060918">
            <a:off x="14767207" y="5184763"/>
            <a:ext cx="633232" cy="364108"/>
          </a:xfrm>
          <a:custGeom>
            <a:avLst/>
            <a:gdLst/>
            <a:ahLst/>
            <a:cxnLst/>
            <a:rect r="r" b="b" t="t" l="l"/>
            <a:pathLst>
              <a:path h="364108" w="633232">
                <a:moveTo>
                  <a:pt x="0" y="0"/>
                </a:moveTo>
                <a:lnTo>
                  <a:pt x="633231" y="0"/>
                </a:lnTo>
                <a:lnTo>
                  <a:pt x="633231" y="364109"/>
                </a:lnTo>
                <a:lnTo>
                  <a:pt x="0" y="36410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6" id="26"/>
          <p:cNvSpPr/>
          <p:nvPr/>
        </p:nvSpPr>
        <p:spPr>
          <a:xfrm flipH="false" flipV="false" rot="0">
            <a:off x="764741" y="5796085"/>
            <a:ext cx="3340901" cy="4255925"/>
          </a:xfrm>
          <a:custGeom>
            <a:avLst/>
            <a:gdLst/>
            <a:ahLst/>
            <a:cxnLst/>
            <a:rect r="r" b="b" t="t" l="l"/>
            <a:pathLst>
              <a:path h="4255925" w="3340901">
                <a:moveTo>
                  <a:pt x="0" y="0"/>
                </a:moveTo>
                <a:lnTo>
                  <a:pt x="3340901" y="0"/>
                </a:lnTo>
                <a:lnTo>
                  <a:pt x="3340901" y="4255924"/>
                </a:lnTo>
                <a:lnTo>
                  <a:pt x="0" y="4255924"/>
                </a:lnTo>
                <a:lnTo>
                  <a:pt x="0" y="0"/>
                </a:lnTo>
                <a:close/>
              </a:path>
            </a:pathLst>
          </a:custGeom>
          <a:blipFill>
            <a:blip r:embed="rId22"/>
            <a:stretch>
              <a:fillRect l="0" t="0" r="0" b="0"/>
            </a:stretch>
          </a:blipFill>
        </p:spPr>
      </p:sp>
      <p:sp>
        <p:nvSpPr>
          <p:cNvPr name="Freeform 27" id="27"/>
          <p:cNvSpPr/>
          <p:nvPr/>
        </p:nvSpPr>
        <p:spPr>
          <a:xfrm flipH="false" flipV="false" rot="0">
            <a:off x="4261616" y="9085571"/>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0">
            <a:off x="15240669" y="352368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6052872" y="-71819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2746412" y="8553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3"/>
            <a:stretch>
              <a:fillRect l="0" t="0" r="0" b="0"/>
            </a:stretch>
          </a:blipFill>
        </p:spPr>
      </p:sp>
      <p:sp>
        <p:nvSpPr>
          <p:cNvPr name="Freeform 32" id="32"/>
          <p:cNvSpPr/>
          <p:nvPr/>
        </p:nvSpPr>
        <p:spPr>
          <a:xfrm flipH="true" flipV="false" rot="0">
            <a:off x="9959871" y="7180777"/>
            <a:ext cx="1635222" cy="2259013"/>
          </a:xfrm>
          <a:custGeom>
            <a:avLst/>
            <a:gdLst/>
            <a:ahLst/>
            <a:cxnLst/>
            <a:rect r="r" b="b" t="t" l="l"/>
            <a:pathLst>
              <a:path h="2259013" w="1635222">
                <a:moveTo>
                  <a:pt x="1635222" y="0"/>
                </a:moveTo>
                <a:lnTo>
                  <a:pt x="0" y="0"/>
                </a:lnTo>
                <a:lnTo>
                  <a:pt x="0" y="2259012"/>
                </a:lnTo>
                <a:lnTo>
                  <a:pt x="1635222" y="2259012"/>
                </a:lnTo>
                <a:lnTo>
                  <a:pt x="1635222" y="0"/>
                </a:lnTo>
                <a:close/>
              </a:path>
            </a:pathLst>
          </a:custGeom>
          <a:blipFill>
            <a:blip r:embed="rId24"/>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grpSp>
        <p:nvGrpSpPr>
          <p:cNvPr name="Group 2" id="2"/>
          <p:cNvGrpSpPr/>
          <p:nvPr/>
        </p:nvGrpSpPr>
        <p:grpSpPr>
          <a:xfrm rot="0">
            <a:off x="13883745" y="855326"/>
            <a:ext cx="2713847" cy="2534900"/>
            <a:chOff x="0" y="0"/>
            <a:chExt cx="3618463" cy="3379866"/>
          </a:xfrm>
        </p:grpSpPr>
        <p:sp>
          <p:nvSpPr>
            <p:cNvPr name="Freeform 3" id="3"/>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6">
                <a:extLst>
                  <a:ext uri="{96DAC541-7B7A-43D3-8B79-37D633B846F1}">
                    <asvg:svgBlip xmlns:asvg="http://schemas.microsoft.com/office/drawing/2016/SVG/main" r:embed="rId7"/>
                  </a:ext>
                </a:extLst>
              </a:blip>
              <a:stretch>
                <a:fillRect l="0" t="0" r="-54" b="-170601"/>
              </a:stretch>
            </a:blipFill>
          </p:spPr>
        </p:sp>
        <p:sp>
          <p:nvSpPr>
            <p:cNvPr name="Freeform 6" id="6"/>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8">
                <a:extLst>
                  <a:ext uri="{96DAC541-7B7A-43D3-8B79-37D633B846F1}">
                    <asvg:svgBlip xmlns:asvg="http://schemas.microsoft.com/office/drawing/2016/SVG/main" r:embed="rId9"/>
                  </a:ext>
                </a:extLst>
              </a:blip>
              <a:stretch>
                <a:fillRect l="-2207" t="0" r="-2008" b="-2953"/>
              </a:stretch>
            </a:blipFill>
          </p:spPr>
        </p:sp>
        <p:sp>
          <p:nvSpPr>
            <p:cNvPr name="Freeform 7" id="7"/>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9" id="9"/>
            <p:cNvGrpSpPr/>
            <p:nvPr/>
          </p:nvGrpSpPr>
          <p:grpSpPr>
            <a:xfrm rot="0">
              <a:off x="216166" y="3087082"/>
              <a:ext cx="1213495" cy="79879"/>
              <a:chOff x="0" y="0"/>
              <a:chExt cx="239703" cy="15779"/>
            </a:xfrm>
          </p:grpSpPr>
          <p:sp>
            <p:nvSpPr>
              <p:cNvPr name="Freeform 10" id="10"/>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1" id="11"/>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4"/>
              <a:stretch>
                <a:fillRect l="0" t="0" r="0" b="0"/>
              </a:stretch>
            </a:blipFill>
          </p:spPr>
        </p:sp>
        <p:sp>
          <p:nvSpPr>
            <p:cNvPr name="Freeform 13" id="13"/>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5"/>
              <a:stretch>
                <a:fillRect l="-551" t="-1977" r="-551" b="0"/>
              </a:stretch>
            </a:blipFill>
          </p:spPr>
        </p:sp>
        <p:sp>
          <p:nvSpPr>
            <p:cNvPr name="Freeform 14" id="14"/>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4"/>
              <a:stretch>
                <a:fillRect l="0" t="0" r="0" b="0"/>
              </a:stretch>
            </a:blipFill>
          </p:spPr>
        </p:sp>
        <p:grpSp>
          <p:nvGrpSpPr>
            <p:cNvPr name="Group 15" id="15"/>
            <p:cNvGrpSpPr/>
            <p:nvPr/>
          </p:nvGrpSpPr>
          <p:grpSpPr>
            <a:xfrm rot="0">
              <a:off x="2202231" y="3087082"/>
              <a:ext cx="1200066" cy="72301"/>
              <a:chOff x="0" y="0"/>
              <a:chExt cx="237050" cy="14282"/>
            </a:xfrm>
          </p:grpSpPr>
          <p:sp>
            <p:nvSpPr>
              <p:cNvPr name="Freeform 16" id="16"/>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17" id="17"/>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18" id="18"/>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
        <p:nvSpPr>
          <p:cNvPr name="Freeform 20" id="20"/>
          <p:cNvSpPr/>
          <p:nvPr/>
        </p:nvSpPr>
        <p:spPr>
          <a:xfrm flipH="true" flipV="false" rot="0">
            <a:off x="11388943" y="5437663"/>
            <a:ext cx="2611280" cy="5098802"/>
          </a:xfrm>
          <a:custGeom>
            <a:avLst/>
            <a:gdLst/>
            <a:ahLst/>
            <a:cxnLst/>
            <a:rect r="r" b="b" t="t" l="l"/>
            <a:pathLst>
              <a:path h="5098802" w="2611280">
                <a:moveTo>
                  <a:pt x="2611280" y="0"/>
                </a:moveTo>
                <a:lnTo>
                  <a:pt x="0" y="0"/>
                </a:lnTo>
                <a:lnTo>
                  <a:pt x="0" y="5098802"/>
                </a:lnTo>
                <a:lnTo>
                  <a:pt x="2611280" y="5098802"/>
                </a:lnTo>
                <a:lnTo>
                  <a:pt x="2611280" y="0"/>
                </a:lnTo>
                <a:close/>
              </a:path>
            </a:pathLst>
          </a:custGeom>
          <a:blipFill>
            <a:blip r:embed="rId14"/>
            <a:stretch>
              <a:fillRect l="0" t="0" r="0" b="0"/>
            </a:stretch>
          </a:blipFill>
        </p:spPr>
      </p:sp>
      <p:sp>
        <p:nvSpPr>
          <p:cNvPr name="Freeform 21" id="21"/>
          <p:cNvSpPr/>
          <p:nvPr/>
        </p:nvSpPr>
        <p:spPr>
          <a:xfrm flipH="true" flipV="false" rot="0">
            <a:off x="13688282" y="5849906"/>
            <a:ext cx="2400155" cy="4686559"/>
          </a:xfrm>
          <a:custGeom>
            <a:avLst/>
            <a:gdLst/>
            <a:ahLst/>
            <a:cxnLst/>
            <a:rect r="r" b="b" t="t" l="l"/>
            <a:pathLst>
              <a:path h="4686559" w="2400155">
                <a:moveTo>
                  <a:pt x="2400155" y="0"/>
                </a:moveTo>
                <a:lnTo>
                  <a:pt x="0" y="0"/>
                </a:lnTo>
                <a:lnTo>
                  <a:pt x="0" y="4686559"/>
                </a:lnTo>
                <a:lnTo>
                  <a:pt x="2400155" y="4686559"/>
                </a:lnTo>
                <a:lnTo>
                  <a:pt x="2400155" y="0"/>
                </a:lnTo>
                <a:close/>
              </a:path>
            </a:pathLst>
          </a:custGeom>
          <a:blipFill>
            <a:blip r:embed="rId14"/>
            <a:stretch>
              <a:fillRect l="0" t="0" r="0" b="0"/>
            </a:stretch>
          </a:blipFill>
        </p:spPr>
      </p:sp>
      <p:sp>
        <p:nvSpPr>
          <p:cNvPr name="Freeform 22" id="22"/>
          <p:cNvSpPr/>
          <p:nvPr/>
        </p:nvSpPr>
        <p:spPr>
          <a:xfrm flipH="false" flipV="false" rot="1060918">
            <a:off x="14567099" y="5937472"/>
            <a:ext cx="633232" cy="364108"/>
          </a:xfrm>
          <a:custGeom>
            <a:avLst/>
            <a:gdLst/>
            <a:ahLst/>
            <a:cxnLst/>
            <a:rect r="r" b="b" t="t" l="l"/>
            <a:pathLst>
              <a:path h="364108" w="633232">
                <a:moveTo>
                  <a:pt x="0" y="0"/>
                </a:moveTo>
                <a:lnTo>
                  <a:pt x="633231" y="0"/>
                </a:lnTo>
                <a:lnTo>
                  <a:pt x="633231" y="364109"/>
                </a:lnTo>
                <a:lnTo>
                  <a:pt x="0" y="36410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3" id="23"/>
          <p:cNvSpPr/>
          <p:nvPr/>
        </p:nvSpPr>
        <p:spPr>
          <a:xfrm flipH="false" flipV="false" rot="0">
            <a:off x="15240669" y="352368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0">
              <a:alphaModFix amt="43000"/>
              <a:extLst>
                <a:ext uri="{96DAC541-7B7A-43D3-8B79-37D633B846F1}">
                  <asvg:svgBlip xmlns:asvg="http://schemas.microsoft.com/office/drawing/2016/SVG/main" r:embed="rId21"/>
                </a:ext>
              </a:extLst>
            </a:blip>
            <a:stretch>
              <a:fillRect l="0" t="0" r="0" b="0"/>
            </a:stretch>
          </a:blipFill>
        </p:spPr>
      </p:sp>
      <p:sp>
        <p:nvSpPr>
          <p:cNvPr name="Freeform 24" id="24"/>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2"/>
            <a:stretch>
              <a:fillRect l="0" t="0" r="0" b="0"/>
            </a:stretch>
          </a:blipFill>
        </p:spPr>
      </p:sp>
      <p:sp>
        <p:nvSpPr>
          <p:cNvPr name="Freeform 25" id="25"/>
          <p:cNvSpPr/>
          <p:nvPr/>
        </p:nvSpPr>
        <p:spPr>
          <a:xfrm flipH="false" flipV="false" rot="0">
            <a:off x="8129119" y="7877551"/>
            <a:ext cx="2878963" cy="2220400"/>
          </a:xfrm>
          <a:custGeom>
            <a:avLst/>
            <a:gdLst/>
            <a:ahLst/>
            <a:cxnLst/>
            <a:rect r="r" b="b" t="t" l="l"/>
            <a:pathLst>
              <a:path h="2220400" w="2878963">
                <a:moveTo>
                  <a:pt x="0" y="0"/>
                </a:moveTo>
                <a:lnTo>
                  <a:pt x="2878963" y="0"/>
                </a:lnTo>
                <a:lnTo>
                  <a:pt x="2878963" y="2220400"/>
                </a:lnTo>
                <a:lnTo>
                  <a:pt x="0" y="222040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6" id="26"/>
          <p:cNvSpPr/>
          <p:nvPr/>
        </p:nvSpPr>
        <p:spPr>
          <a:xfrm flipH="false" flipV="false" rot="0">
            <a:off x="4431132" y="7097885"/>
            <a:ext cx="3316988" cy="3316988"/>
          </a:xfrm>
          <a:custGeom>
            <a:avLst/>
            <a:gdLst/>
            <a:ahLst/>
            <a:cxnLst/>
            <a:rect r="r" b="b" t="t" l="l"/>
            <a:pathLst>
              <a:path h="3316988" w="3316988">
                <a:moveTo>
                  <a:pt x="0" y="0"/>
                </a:moveTo>
                <a:lnTo>
                  <a:pt x="3316987" y="0"/>
                </a:lnTo>
                <a:lnTo>
                  <a:pt x="3316987" y="3316988"/>
                </a:lnTo>
                <a:lnTo>
                  <a:pt x="0" y="3316988"/>
                </a:lnTo>
                <a:lnTo>
                  <a:pt x="0" y="0"/>
                </a:lnTo>
                <a:close/>
              </a:path>
            </a:pathLst>
          </a:custGeom>
          <a:blipFill>
            <a:blip r:embed="rId25"/>
            <a:stretch>
              <a:fillRect l="0" t="0" r="0" b="0"/>
            </a:stretch>
          </a:blipFill>
        </p:spPr>
      </p:sp>
      <p:sp>
        <p:nvSpPr>
          <p:cNvPr name="Freeform 27" id="27"/>
          <p:cNvSpPr/>
          <p:nvPr/>
        </p:nvSpPr>
        <p:spPr>
          <a:xfrm flipH="true" flipV="false" rot="0">
            <a:off x="6533295" y="7665489"/>
            <a:ext cx="1595825" cy="2181780"/>
          </a:xfrm>
          <a:custGeom>
            <a:avLst/>
            <a:gdLst/>
            <a:ahLst/>
            <a:cxnLst/>
            <a:rect r="r" b="b" t="t" l="l"/>
            <a:pathLst>
              <a:path h="2181780" w="1595825">
                <a:moveTo>
                  <a:pt x="1595824" y="0"/>
                </a:moveTo>
                <a:lnTo>
                  <a:pt x="0" y="0"/>
                </a:lnTo>
                <a:lnTo>
                  <a:pt x="0" y="2181780"/>
                </a:lnTo>
                <a:lnTo>
                  <a:pt x="1595824" y="2181780"/>
                </a:lnTo>
                <a:lnTo>
                  <a:pt x="1595824" y="0"/>
                </a:lnTo>
                <a:close/>
              </a:path>
            </a:pathLst>
          </a:custGeom>
          <a:blipFill>
            <a:blip r:embed="rId15"/>
            <a:stretch>
              <a:fillRect l="-551" t="-1977" r="-551" b="0"/>
            </a:stretch>
          </a:blipFill>
        </p:spPr>
      </p:sp>
      <p:sp>
        <p:nvSpPr>
          <p:cNvPr name="Freeform 28" id="28"/>
          <p:cNvSpPr/>
          <p:nvPr/>
        </p:nvSpPr>
        <p:spPr>
          <a:xfrm flipH="false" flipV="false" rot="0">
            <a:off x="-689047" y="563643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0">
              <a:alphaModFix amt="43000"/>
              <a:extLst>
                <a:ext uri="{96DAC541-7B7A-43D3-8B79-37D633B846F1}">
                  <asvg:svgBlip xmlns:asvg="http://schemas.microsoft.com/office/drawing/2016/SVG/main" r:embed="rId21"/>
                </a:ext>
              </a:extLst>
            </a:blip>
            <a:stretch>
              <a:fillRect l="0" t="0" r="0" b="0"/>
            </a:stretch>
          </a:blipFill>
        </p:spPr>
      </p:sp>
      <p:sp>
        <p:nvSpPr>
          <p:cNvPr name="Freeform 29" id="29"/>
          <p:cNvSpPr/>
          <p:nvPr/>
        </p:nvSpPr>
        <p:spPr>
          <a:xfrm flipH="false" flipV="false" rot="0">
            <a:off x="689526" y="943381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0">
              <a:alphaModFix amt="43000"/>
              <a:extLst>
                <a:ext uri="{96DAC541-7B7A-43D3-8B79-37D633B846F1}">
                  <asvg:svgBlip xmlns:asvg="http://schemas.microsoft.com/office/drawing/2016/SVG/main" r:embed="rId21"/>
                </a:ext>
              </a:extLst>
            </a:blip>
            <a:stretch>
              <a:fillRect l="0" t="0" r="0" b="0"/>
            </a:stretch>
          </a:blipFill>
        </p:spPr>
      </p:sp>
      <p:sp>
        <p:nvSpPr>
          <p:cNvPr name="Freeform 30" id="30"/>
          <p:cNvSpPr/>
          <p:nvPr/>
        </p:nvSpPr>
        <p:spPr>
          <a:xfrm flipH="false" flipV="false" rot="0">
            <a:off x="-988630" y="-786759"/>
            <a:ext cx="4034659" cy="1573517"/>
          </a:xfrm>
          <a:custGeom>
            <a:avLst/>
            <a:gdLst/>
            <a:ahLst/>
            <a:cxnLst/>
            <a:rect r="r" b="b" t="t" l="l"/>
            <a:pathLst>
              <a:path h="1573517" w="4034659">
                <a:moveTo>
                  <a:pt x="0" y="0"/>
                </a:moveTo>
                <a:lnTo>
                  <a:pt x="4034660" y="0"/>
                </a:lnTo>
                <a:lnTo>
                  <a:pt x="4034660" y="1573518"/>
                </a:lnTo>
                <a:lnTo>
                  <a:pt x="0" y="1573518"/>
                </a:lnTo>
                <a:lnTo>
                  <a:pt x="0" y="0"/>
                </a:lnTo>
                <a:close/>
              </a:path>
            </a:pathLst>
          </a:custGeom>
          <a:blipFill>
            <a:blip r:embed="rId20">
              <a:alphaModFix amt="43000"/>
              <a:extLst>
                <a:ext uri="{96DAC541-7B7A-43D3-8B79-37D633B846F1}">
                  <asvg:svgBlip xmlns:asvg="http://schemas.microsoft.com/office/drawing/2016/SVG/main" r:embed="rId21"/>
                </a:ext>
              </a:extLst>
            </a:blip>
            <a:stretch>
              <a:fillRect l="0" t="0" r="0" b="0"/>
            </a:stretch>
          </a:blipFill>
        </p:spPr>
      </p:sp>
      <p:sp>
        <p:nvSpPr>
          <p:cNvPr name="Freeform 31" id="31"/>
          <p:cNvSpPr/>
          <p:nvPr/>
        </p:nvSpPr>
        <p:spPr>
          <a:xfrm flipH="false" flipV="false" rot="0">
            <a:off x="8882418" y="7877551"/>
            <a:ext cx="1372226" cy="819905"/>
          </a:xfrm>
          <a:custGeom>
            <a:avLst/>
            <a:gdLst/>
            <a:ahLst/>
            <a:cxnLst/>
            <a:rect r="r" b="b" t="t" l="l"/>
            <a:pathLst>
              <a:path h="819905" w="1372226">
                <a:moveTo>
                  <a:pt x="0" y="0"/>
                </a:moveTo>
                <a:lnTo>
                  <a:pt x="1372226" y="0"/>
                </a:lnTo>
                <a:lnTo>
                  <a:pt x="1372226" y="819906"/>
                </a:lnTo>
                <a:lnTo>
                  <a:pt x="0" y="819906"/>
                </a:lnTo>
                <a:lnTo>
                  <a:pt x="0" y="0"/>
                </a:lnTo>
                <a:close/>
              </a:path>
            </a:pathLst>
          </a:custGeom>
          <a:blipFill>
            <a:blip r:embed="rId26"/>
            <a:stretch>
              <a:fillRect l="0" t="0" r="0" b="0"/>
            </a:stretch>
          </a:blipFill>
        </p:spPr>
      </p:sp>
      <p:sp>
        <p:nvSpPr>
          <p:cNvPr name="Freeform 32" id="32"/>
          <p:cNvSpPr/>
          <p:nvPr/>
        </p:nvSpPr>
        <p:spPr>
          <a:xfrm flipH="false" flipV="false" rot="-9021474">
            <a:off x="10185397" y="8083746"/>
            <a:ext cx="416912" cy="218879"/>
          </a:xfrm>
          <a:custGeom>
            <a:avLst/>
            <a:gdLst/>
            <a:ahLst/>
            <a:cxnLst/>
            <a:rect r="r" b="b" t="t" l="l"/>
            <a:pathLst>
              <a:path h="218879" w="416912">
                <a:moveTo>
                  <a:pt x="0" y="0"/>
                </a:moveTo>
                <a:lnTo>
                  <a:pt x="416912" y="0"/>
                </a:lnTo>
                <a:lnTo>
                  <a:pt x="416912" y="218879"/>
                </a:lnTo>
                <a:lnTo>
                  <a:pt x="0" y="218879"/>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33" id="33"/>
          <p:cNvSpPr txBox="true"/>
          <p:nvPr/>
        </p:nvSpPr>
        <p:spPr>
          <a:xfrm rot="0">
            <a:off x="984158" y="899953"/>
            <a:ext cx="13085023" cy="45377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“We will talk to Addie and explain that you are too young to play her game. We can show you both how to turn off the chat too, so that no one hears anything upsetting,” said Daddy Penguin. </a:t>
            </a:r>
          </a:p>
          <a:p>
            <a:pPr>
              <a:lnSpc>
                <a:spcPts val="5040"/>
              </a:lnSpc>
            </a:pPr>
          </a:p>
          <a:p>
            <a:pPr>
              <a:lnSpc>
                <a:spcPts val="5040"/>
              </a:lnSpc>
            </a:pPr>
            <a:r>
              <a:rPr lang="en-US" sz="3600">
                <a:solidFill>
                  <a:srgbClr val="000000"/>
                </a:solidFill>
                <a:latin typeface="Mark Pro 2"/>
              </a:rPr>
              <a:t>Addie gave Smartie a big hug, and they all decided that a family game would be a better choice!</a:t>
            </a:r>
          </a:p>
        </p:txBody>
      </p:sp>
      <p:sp>
        <p:nvSpPr>
          <p:cNvPr name="Freeform 34" id="34"/>
          <p:cNvSpPr/>
          <p:nvPr/>
        </p:nvSpPr>
        <p:spPr>
          <a:xfrm flipH="false" flipV="false" rot="0">
            <a:off x="523694" y="6031075"/>
            <a:ext cx="3340901" cy="4255925"/>
          </a:xfrm>
          <a:custGeom>
            <a:avLst/>
            <a:gdLst/>
            <a:ahLst/>
            <a:cxnLst/>
            <a:rect r="r" b="b" t="t" l="l"/>
            <a:pathLst>
              <a:path h="4255925" w="3340901">
                <a:moveTo>
                  <a:pt x="0" y="0"/>
                </a:moveTo>
                <a:lnTo>
                  <a:pt x="3340901" y="0"/>
                </a:lnTo>
                <a:lnTo>
                  <a:pt x="3340901" y="4255925"/>
                </a:lnTo>
                <a:lnTo>
                  <a:pt x="0" y="4255925"/>
                </a:lnTo>
                <a:lnTo>
                  <a:pt x="0" y="0"/>
                </a:lnTo>
                <a:close/>
              </a:path>
            </a:pathLst>
          </a:custGeom>
          <a:blipFill>
            <a:blip r:embed="rId29"/>
            <a:stretch>
              <a:fillRect l="0" t="0" r="0" b="0"/>
            </a:stretch>
          </a:blipFill>
        </p:spPr>
      </p:sp>
      <p:sp>
        <p:nvSpPr>
          <p:cNvPr name="Freeform 35" id="35"/>
          <p:cNvSpPr/>
          <p:nvPr/>
        </p:nvSpPr>
        <p:spPr>
          <a:xfrm flipH="true" flipV="false" rot="3609575">
            <a:off x="13095829" y="8446909"/>
            <a:ext cx="258891" cy="448297"/>
          </a:xfrm>
          <a:custGeom>
            <a:avLst/>
            <a:gdLst/>
            <a:ahLst/>
            <a:cxnLst/>
            <a:rect r="r" b="b" t="t" l="l"/>
            <a:pathLst>
              <a:path h="448297" w="258891">
                <a:moveTo>
                  <a:pt x="258891" y="0"/>
                </a:moveTo>
                <a:lnTo>
                  <a:pt x="0" y="0"/>
                </a:lnTo>
                <a:lnTo>
                  <a:pt x="0" y="448297"/>
                </a:lnTo>
                <a:lnTo>
                  <a:pt x="258891" y="448297"/>
                </a:lnTo>
                <a:lnTo>
                  <a:pt x="258891"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482705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1308015" y="7191870"/>
            <a:ext cx="1738015" cy="2402225"/>
          </a:xfrm>
          <a:custGeom>
            <a:avLst/>
            <a:gdLst/>
            <a:ahLst/>
            <a:cxnLst/>
            <a:rect r="r" b="b" t="t" l="l"/>
            <a:pathLst>
              <a:path h="2402225" w="1738015">
                <a:moveTo>
                  <a:pt x="1738015" y="0"/>
                </a:moveTo>
                <a:lnTo>
                  <a:pt x="0" y="0"/>
                </a:lnTo>
                <a:lnTo>
                  <a:pt x="0" y="2402225"/>
                </a:lnTo>
                <a:lnTo>
                  <a:pt x="1738015" y="2402225"/>
                </a:lnTo>
                <a:lnTo>
                  <a:pt x="1738015" y="0"/>
                </a:lnTo>
                <a:close/>
              </a:path>
            </a:pathLst>
          </a:custGeom>
          <a:blipFill>
            <a:blip r:embed="rId4"/>
            <a:stretch>
              <a:fillRect l="-832" t="-1432" r="-832" b="0"/>
            </a:stretch>
          </a:blipFill>
        </p:spPr>
      </p:sp>
      <p:sp>
        <p:nvSpPr>
          <p:cNvPr name="Freeform 5" id="5"/>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grpSp>
        <p:nvGrpSpPr>
          <p:cNvPr name="Group 6" id="6"/>
          <p:cNvGrpSpPr/>
          <p:nvPr/>
        </p:nvGrpSpPr>
        <p:grpSpPr>
          <a:xfrm rot="0">
            <a:off x="13883745" y="855326"/>
            <a:ext cx="2713847" cy="2534900"/>
            <a:chOff x="0" y="0"/>
            <a:chExt cx="3618463" cy="3379866"/>
          </a:xfrm>
        </p:grpSpPr>
        <p:sp>
          <p:nvSpPr>
            <p:cNvPr name="Freeform 7" id="7"/>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0">
                <a:extLst>
                  <a:ext uri="{96DAC541-7B7A-43D3-8B79-37D633B846F1}">
                    <asvg:svgBlip xmlns:asvg="http://schemas.microsoft.com/office/drawing/2016/SVG/main" r:embed="rId11"/>
                  </a:ext>
                </a:extLst>
              </a:blip>
              <a:stretch>
                <a:fillRect l="0" t="0" r="-54" b="-170601"/>
              </a:stretch>
            </a:blipFill>
          </p:spPr>
        </p:sp>
        <p:sp>
          <p:nvSpPr>
            <p:cNvPr name="Freeform 10" id="10"/>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2">
                <a:extLst>
                  <a:ext uri="{96DAC541-7B7A-43D3-8B79-37D633B846F1}">
                    <asvg:svgBlip xmlns:asvg="http://schemas.microsoft.com/office/drawing/2016/SVG/main" r:embed="rId13"/>
                  </a:ext>
                </a:extLst>
              </a:blip>
              <a:stretch>
                <a:fillRect l="-2207" t="0" r="-2008" b="-2953"/>
              </a:stretch>
            </a:blipFill>
          </p:spPr>
        </p:sp>
        <p:sp>
          <p:nvSpPr>
            <p:cNvPr name="Freeform 11" id="11"/>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13" id="13"/>
            <p:cNvGrpSpPr/>
            <p:nvPr/>
          </p:nvGrpSpPr>
          <p:grpSpPr>
            <a:xfrm rot="0">
              <a:off x="216166" y="3087082"/>
              <a:ext cx="1213495" cy="79879"/>
              <a:chOff x="0" y="0"/>
              <a:chExt cx="239703" cy="15779"/>
            </a:xfrm>
          </p:grpSpPr>
          <p:sp>
            <p:nvSpPr>
              <p:cNvPr name="Freeform 14" id="14"/>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5" id="15"/>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8"/>
              <a:stretch>
                <a:fillRect l="0" t="0" r="0" b="0"/>
              </a:stretch>
            </a:blipFill>
          </p:spPr>
        </p:sp>
        <p:sp>
          <p:nvSpPr>
            <p:cNvPr name="Freeform 17" id="17"/>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4"/>
              <a:stretch>
                <a:fillRect l="-551" t="-1977" r="-551" b="0"/>
              </a:stretch>
            </a:blipFill>
          </p:spPr>
        </p:sp>
        <p:sp>
          <p:nvSpPr>
            <p:cNvPr name="Freeform 18" id="18"/>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8"/>
              <a:stretch>
                <a:fillRect l="0" t="0" r="0" b="0"/>
              </a:stretch>
            </a:blipFill>
          </p:spPr>
        </p:sp>
        <p:grpSp>
          <p:nvGrpSpPr>
            <p:cNvPr name="Group 19" id="19"/>
            <p:cNvGrpSpPr/>
            <p:nvPr/>
          </p:nvGrpSpPr>
          <p:grpSpPr>
            <a:xfrm rot="0">
              <a:off x="2202231" y="3087082"/>
              <a:ext cx="1200066" cy="72301"/>
              <a:chOff x="0" y="0"/>
              <a:chExt cx="237050" cy="14282"/>
            </a:xfrm>
          </p:grpSpPr>
          <p:sp>
            <p:nvSpPr>
              <p:cNvPr name="Freeform 20" id="20"/>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1" id="21"/>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3" id="23"/>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sp>
        <p:nvSpPr>
          <p:cNvPr name="Freeform 24" id="24"/>
          <p:cNvSpPr/>
          <p:nvPr/>
        </p:nvSpPr>
        <p:spPr>
          <a:xfrm flipH="false" flipV="false" rot="0">
            <a:off x="9703650" y="719187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grpSp>
        <p:nvGrpSpPr>
          <p:cNvPr name="Group 25" id="25"/>
          <p:cNvGrpSpPr/>
          <p:nvPr/>
        </p:nvGrpSpPr>
        <p:grpSpPr>
          <a:xfrm rot="-1814557">
            <a:off x="4307166" y="2593819"/>
            <a:ext cx="9735334" cy="8814980"/>
            <a:chOff x="0" y="0"/>
            <a:chExt cx="12980445" cy="11753306"/>
          </a:xfrm>
        </p:grpSpPr>
        <p:sp>
          <p:nvSpPr>
            <p:cNvPr name="Freeform 26" id="26"/>
            <p:cNvSpPr/>
            <p:nvPr/>
          </p:nvSpPr>
          <p:spPr>
            <a:xfrm flipH="false" flipV="false" rot="1819591">
              <a:off x="3002844" y="1917235"/>
              <a:ext cx="6974757" cy="2720155"/>
            </a:xfrm>
            <a:custGeom>
              <a:avLst/>
              <a:gdLst/>
              <a:ahLst/>
              <a:cxnLst/>
              <a:rect r="r" b="b" t="t" l="l"/>
              <a:pathLst>
                <a:path h="2720155" w="6974757">
                  <a:moveTo>
                    <a:pt x="0" y="0"/>
                  </a:moveTo>
                  <a:lnTo>
                    <a:pt x="6974757" y="0"/>
                  </a:lnTo>
                  <a:lnTo>
                    <a:pt x="6974757" y="2720155"/>
                  </a:lnTo>
                  <a:lnTo>
                    <a:pt x="0" y="2720155"/>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1819591">
              <a:off x="2075491" y="4185236"/>
              <a:ext cx="5393310" cy="2103391"/>
            </a:xfrm>
            <a:custGeom>
              <a:avLst/>
              <a:gdLst/>
              <a:ahLst/>
              <a:cxnLst/>
              <a:rect r="r" b="b" t="t" l="l"/>
              <a:pathLst>
                <a:path h="2103391" w="5393310">
                  <a:moveTo>
                    <a:pt x="0" y="0"/>
                  </a:moveTo>
                  <a:lnTo>
                    <a:pt x="5393310" y="0"/>
                  </a:lnTo>
                  <a:lnTo>
                    <a:pt x="5393310" y="2103391"/>
                  </a:lnTo>
                  <a:lnTo>
                    <a:pt x="0" y="210339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1819591">
              <a:off x="1863207" y="2531039"/>
              <a:ext cx="9689600" cy="6691227"/>
            </a:xfrm>
            <a:custGeom>
              <a:avLst/>
              <a:gdLst/>
              <a:ahLst/>
              <a:cxnLst/>
              <a:rect r="r" b="b" t="t" l="l"/>
              <a:pathLst>
                <a:path h="6691227" w="9689600">
                  <a:moveTo>
                    <a:pt x="0" y="0"/>
                  </a:moveTo>
                  <a:lnTo>
                    <a:pt x="9689601" y="0"/>
                  </a:lnTo>
                  <a:lnTo>
                    <a:pt x="9689601" y="6691228"/>
                  </a:lnTo>
                  <a:lnTo>
                    <a:pt x="0" y="6691228"/>
                  </a:lnTo>
                  <a:lnTo>
                    <a:pt x="0" y="0"/>
                  </a:lnTo>
                  <a:close/>
                </a:path>
              </a:pathLst>
            </a:custGeom>
            <a:blipFill>
              <a:blip r:embed="rId23">
                <a:extLst>
                  <a:ext uri="{96DAC541-7B7A-43D3-8B79-37D633B846F1}">
                    <asvg:svgBlip xmlns:asvg="http://schemas.microsoft.com/office/drawing/2016/SVG/main" r:embed="rId24"/>
                  </a:ext>
                </a:extLst>
              </a:blip>
              <a:stretch>
                <a:fillRect l="-16157" t="0" r="-31384" b="-113655"/>
              </a:stretch>
            </a:blipFill>
          </p:spPr>
        </p:sp>
        <p:sp>
          <p:nvSpPr>
            <p:cNvPr name="Freeform 29" id="29"/>
            <p:cNvSpPr/>
            <p:nvPr/>
          </p:nvSpPr>
          <p:spPr>
            <a:xfrm flipH="false" flipV="false" rot="1819591">
              <a:off x="4171524" y="7036271"/>
              <a:ext cx="207795" cy="207795"/>
            </a:xfrm>
            <a:custGeom>
              <a:avLst/>
              <a:gdLst/>
              <a:ahLst/>
              <a:cxnLst/>
              <a:rect r="r" b="b" t="t" l="l"/>
              <a:pathLst>
                <a:path h="207795" w="207795">
                  <a:moveTo>
                    <a:pt x="0" y="0"/>
                  </a:moveTo>
                  <a:lnTo>
                    <a:pt x="207796" y="0"/>
                  </a:lnTo>
                  <a:lnTo>
                    <a:pt x="207796" y="207796"/>
                  </a:lnTo>
                  <a:lnTo>
                    <a:pt x="0" y="20779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0" id="30"/>
            <p:cNvSpPr/>
            <p:nvPr/>
          </p:nvSpPr>
          <p:spPr>
            <a:xfrm flipH="false" flipV="false" rot="1819591">
              <a:off x="4327798" y="7337552"/>
              <a:ext cx="137448" cy="137448"/>
            </a:xfrm>
            <a:custGeom>
              <a:avLst/>
              <a:gdLst/>
              <a:ahLst/>
              <a:cxnLst/>
              <a:rect r="r" b="b" t="t" l="l"/>
              <a:pathLst>
                <a:path h="137448" w="137448">
                  <a:moveTo>
                    <a:pt x="0" y="0"/>
                  </a:moveTo>
                  <a:lnTo>
                    <a:pt x="137448" y="0"/>
                  </a:lnTo>
                  <a:lnTo>
                    <a:pt x="137448" y="137448"/>
                  </a:lnTo>
                  <a:lnTo>
                    <a:pt x="0" y="13744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1" id="31"/>
            <p:cNvSpPr/>
            <p:nvPr/>
          </p:nvSpPr>
          <p:spPr>
            <a:xfrm flipH="false" flipV="false" rot="1819591">
              <a:off x="4032598" y="7311633"/>
              <a:ext cx="103898" cy="103898"/>
            </a:xfrm>
            <a:custGeom>
              <a:avLst/>
              <a:gdLst/>
              <a:ahLst/>
              <a:cxnLst/>
              <a:rect r="r" b="b" t="t" l="l"/>
              <a:pathLst>
                <a:path h="103898" w="103898">
                  <a:moveTo>
                    <a:pt x="0" y="0"/>
                  </a:moveTo>
                  <a:lnTo>
                    <a:pt x="103898" y="0"/>
                  </a:lnTo>
                  <a:lnTo>
                    <a:pt x="103898" y="103897"/>
                  </a:lnTo>
                  <a:lnTo>
                    <a:pt x="0" y="10389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2" id="32"/>
            <p:cNvSpPr/>
            <p:nvPr/>
          </p:nvSpPr>
          <p:spPr>
            <a:xfrm flipH="false" flipV="false" rot="1819591">
              <a:off x="3881861" y="7088251"/>
              <a:ext cx="155847" cy="155847"/>
            </a:xfrm>
            <a:custGeom>
              <a:avLst/>
              <a:gdLst/>
              <a:ahLst/>
              <a:cxnLst/>
              <a:rect r="r" b="b" t="t" l="l"/>
              <a:pathLst>
                <a:path h="155847" w="155847">
                  <a:moveTo>
                    <a:pt x="0" y="0"/>
                  </a:moveTo>
                  <a:lnTo>
                    <a:pt x="155847" y="0"/>
                  </a:lnTo>
                  <a:lnTo>
                    <a:pt x="155847" y="155847"/>
                  </a:lnTo>
                  <a:lnTo>
                    <a:pt x="0" y="15584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3" id="33"/>
            <p:cNvSpPr/>
            <p:nvPr/>
          </p:nvSpPr>
          <p:spPr>
            <a:xfrm flipH="false" flipV="false" rot="1819591">
              <a:off x="3713200" y="7357639"/>
              <a:ext cx="207795" cy="207795"/>
            </a:xfrm>
            <a:custGeom>
              <a:avLst/>
              <a:gdLst/>
              <a:ahLst/>
              <a:cxnLst/>
              <a:rect r="r" b="b" t="t" l="l"/>
              <a:pathLst>
                <a:path h="207795" w="207795">
                  <a:moveTo>
                    <a:pt x="0" y="0"/>
                  </a:moveTo>
                  <a:lnTo>
                    <a:pt x="207795" y="0"/>
                  </a:lnTo>
                  <a:lnTo>
                    <a:pt x="207795" y="207795"/>
                  </a:lnTo>
                  <a:lnTo>
                    <a:pt x="0" y="20779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grpSp>
          <p:nvGrpSpPr>
            <p:cNvPr name="Group 34" id="34"/>
            <p:cNvGrpSpPr/>
            <p:nvPr/>
          </p:nvGrpSpPr>
          <p:grpSpPr>
            <a:xfrm rot="1819591">
              <a:off x="3301132" y="2920725"/>
              <a:ext cx="9689600" cy="995656"/>
              <a:chOff x="0" y="0"/>
              <a:chExt cx="1909110" cy="196171"/>
            </a:xfrm>
          </p:grpSpPr>
          <p:sp>
            <p:nvSpPr>
              <p:cNvPr name="Freeform 35" id="35"/>
              <p:cNvSpPr/>
              <p:nvPr/>
            </p:nvSpPr>
            <p:spPr>
              <a:xfrm flipH="false" flipV="false" rot="0">
                <a:off x="0" y="0"/>
                <a:ext cx="1909110" cy="196171"/>
              </a:xfrm>
              <a:custGeom>
                <a:avLst/>
                <a:gdLst/>
                <a:ahLst/>
                <a:cxnLst/>
                <a:rect r="r" b="b" t="t" l="l"/>
                <a:pathLst>
                  <a:path h="196171" w="1909110">
                    <a:moveTo>
                      <a:pt x="0" y="0"/>
                    </a:moveTo>
                    <a:lnTo>
                      <a:pt x="1909110" y="0"/>
                    </a:lnTo>
                    <a:lnTo>
                      <a:pt x="1909110" y="196171"/>
                    </a:lnTo>
                    <a:lnTo>
                      <a:pt x="0" y="196171"/>
                    </a:lnTo>
                    <a:close/>
                  </a:path>
                </a:pathLst>
              </a:custGeom>
              <a:solidFill>
                <a:srgbClr val="99D9D9"/>
              </a:solidFill>
            </p:spPr>
          </p:sp>
          <p:sp>
            <p:nvSpPr>
              <p:cNvPr name="TextBox 36" id="36"/>
              <p:cNvSpPr txBox="true"/>
              <p:nvPr/>
            </p:nvSpPr>
            <p:spPr>
              <a:xfrm>
                <a:off x="0" y="-38100"/>
                <a:ext cx="1909110" cy="234271"/>
              </a:xfrm>
              <a:prstGeom prst="rect">
                <a:avLst/>
              </a:prstGeom>
            </p:spPr>
            <p:txBody>
              <a:bodyPr anchor="ctr" rtlCol="false" tIns="9118" lIns="9118" bIns="9118" rIns="9118"/>
              <a:lstStyle/>
              <a:p>
                <a:pPr algn="ctr">
                  <a:lnSpc>
                    <a:spcPts val="2659"/>
                  </a:lnSpc>
                  <a:spcBef>
                    <a:spcPct val="0"/>
                  </a:spcBef>
                </a:pPr>
              </a:p>
            </p:txBody>
          </p:sp>
        </p:grpSp>
        <p:sp>
          <p:nvSpPr>
            <p:cNvPr name="TextBox 37" id="37"/>
            <p:cNvSpPr txBox="true"/>
            <p:nvPr/>
          </p:nvSpPr>
          <p:spPr>
            <a:xfrm rot="1819591">
              <a:off x="3866380" y="2131790"/>
              <a:ext cx="5093047" cy="601147"/>
            </a:xfrm>
            <a:prstGeom prst="rect">
              <a:avLst/>
            </a:prstGeom>
          </p:spPr>
          <p:txBody>
            <a:bodyPr anchor="t" rtlCol="false" tIns="0" lIns="0" bIns="0" rIns="0">
              <a:spAutoFit/>
            </a:bodyPr>
            <a:lstStyle/>
            <a:p>
              <a:pPr algn="ctr">
                <a:lnSpc>
                  <a:spcPts val="2953"/>
                </a:lnSpc>
              </a:pPr>
              <a:r>
                <a:rPr lang="en-US" sz="3210" spc="224">
                  <a:solidFill>
                    <a:srgbClr val="FFFFFF"/>
                  </a:solidFill>
                  <a:latin typeface="SCR-N Seven Bold"/>
                </a:rPr>
                <a:t>SNOWCRAFT</a:t>
              </a:r>
            </a:p>
          </p:txBody>
        </p:sp>
        <p:sp>
          <p:nvSpPr>
            <p:cNvPr name="Freeform 38" id="38"/>
            <p:cNvSpPr/>
            <p:nvPr/>
          </p:nvSpPr>
          <p:spPr>
            <a:xfrm flipH="false" flipV="false" rot="1819591">
              <a:off x="8404125" y="3427714"/>
              <a:ext cx="695001" cy="694132"/>
            </a:xfrm>
            <a:custGeom>
              <a:avLst/>
              <a:gdLst/>
              <a:ahLst/>
              <a:cxnLst/>
              <a:rect r="r" b="b" t="t" l="l"/>
              <a:pathLst>
                <a:path h="694132" w="695001">
                  <a:moveTo>
                    <a:pt x="0" y="0"/>
                  </a:moveTo>
                  <a:lnTo>
                    <a:pt x="695001" y="0"/>
                  </a:lnTo>
                  <a:lnTo>
                    <a:pt x="695001" y="694133"/>
                  </a:lnTo>
                  <a:lnTo>
                    <a:pt x="0" y="69413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39" id="39"/>
            <p:cNvSpPr/>
            <p:nvPr/>
          </p:nvSpPr>
          <p:spPr>
            <a:xfrm flipH="false" flipV="false" rot="1819591">
              <a:off x="937506" y="5877020"/>
              <a:ext cx="5369519" cy="1993434"/>
            </a:xfrm>
            <a:custGeom>
              <a:avLst/>
              <a:gdLst/>
              <a:ahLst/>
              <a:cxnLst/>
              <a:rect r="r" b="b" t="t" l="l"/>
              <a:pathLst>
                <a:path h="1993434" w="5369519">
                  <a:moveTo>
                    <a:pt x="0" y="0"/>
                  </a:moveTo>
                  <a:lnTo>
                    <a:pt x="5369519" y="0"/>
                  </a:lnTo>
                  <a:lnTo>
                    <a:pt x="5369519" y="1993434"/>
                  </a:lnTo>
                  <a:lnTo>
                    <a:pt x="0" y="1993434"/>
                  </a:lnTo>
                  <a:lnTo>
                    <a:pt x="0" y="0"/>
                  </a:lnTo>
                  <a:close/>
                </a:path>
              </a:pathLst>
            </a:custGeom>
            <a:blipFill>
              <a:blip r:embed="rId29"/>
              <a:stretch>
                <a:fillRect l="0" t="0" r="0" b="0"/>
              </a:stretch>
            </a:blipFill>
          </p:spPr>
        </p:sp>
        <p:sp>
          <p:nvSpPr>
            <p:cNvPr name="Freeform 40" id="40"/>
            <p:cNvSpPr/>
            <p:nvPr/>
          </p:nvSpPr>
          <p:spPr>
            <a:xfrm flipH="false" flipV="false" rot="1819591">
              <a:off x="5455053" y="8395170"/>
              <a:ext cx="4524551" cy="1879796"/>
            </a:xfrm>
            <a:custGeom>
              <a:avLst/>
              <a:gdLst/>
              <a:ahLst/>
              <a:cxnLst/>
              <a:rect r="r" b="b" t="t" l="l"/>
              <a:pathLst>
                <a:path h="1879796" w="4524551">
                  <a:moveTo>
                    <a:pt x="0" y="0"/>
                  </a:moveTo>
                  <a:lnTo>
                    <a:pt x="4524551" y="0"/>
                  </a:lnTo>
                  <a:lnTo>
                    <a:pt x="4524551" y="1879796"/>
                  </a:lnTo>
                  <a:lnTo>
                    <a:pt x="0" y="1879796"/>
                  </a:lnTo>
                  <a:lnTo>
                    <a:pt x="0" y="0"/>
                  </a:lnTo>
                  <a:close/>
                </a:path>
              </a:pathLst>
            </a:custGeom>
            <a:blipFill>
              <a:blip r:embed="rId29"/>
              <a:stretch>
                <a:fillRect l="0" t="-6045" r="-18675" b="0"/>
              </a:stretch>
            </a:blipFill>
          </p:spPr>
        </p:sp>
        <p:sp>
          <p:nvSpPr>
            <p:cNvPr name="Freeform 41" id="41"/>
            <p:cNvSpPr/>
            <p:nvPr/>
          </p:nvSpPr>
          <p:spPr>
            <a:xfrm flipH="false" flipV="false" rot="1819591">
              <a:off x="2211311" y="4007248"/>
              <a:ext cx="1490476" cy="1622287"/>
            </a:xfrm>
            <a:custGeom>
              <a:avLst/>
              <a:gdLst/>
              <a:ahLst/>
              <a:cxnLst/>
              <a:rect r="r" b="b" t="t" l="l"/>
              <a:pathLst>
                <a:path h="1622287" w="1490476">
                  <a:moveTo>
                    <a:pt x="0" y="0"/>
                  </a:moveTo>
                  <a:lnTo>
                    <a:pt x="1490476" y="0"/>
                  </a:lnTo>
                  <a:lnTo>
                    <a:pt x="1490476" y="1622287"/>
                  </a:lnTo>
                  <a:lnTo>
                    <a:pt x="0" y="1622287"/>
                  </a:lnTo>
                  <a:lnTo>
                    <a:pt x="0" y="0"/>
                  </a:lnTo>
                  <a:close/>
                </a:path>
              </a:pathLst>
            </a:custGeom>
            <a:blipFill>
              <a:blip r:embed="rId30"/>
              <a:stretch>
                <a:fillRect l="0" t="0" r="0" b="0"/>
              </a:stretch>
            </a:blipFill>
          </p:spPr>
        </p:sp>
        <p:sp>
          <p:nvSpPr>
            <p:cNvPr name="Freeform 42" id="42"/>
            <p:cNvSpPr/>
            <p:nvPr/>
          </p:nvSpPr>
          <p:spPr>
            <a:xfrm flipH="false" flipV="false" rot="1819591">
              <a:off x="3648771" y="2447484"/>
              <a:ext cx="2712118" cy="493112"/>
            </a:xfrm>
            <a:custGeom>
              <a:avLst/>
              <a:gdLst/>
              <a:ahLst/>
              <a:cxnLst/>
              <a:rect r="r" b="b" t="t" l="l"/>
              <a:pathLst>
                <a:path h="493112" w="2712118">
                  <a:moveTo>
                    <a:pt x="0" y="0"/>
                  </a:moveTo>
                  <a:lnTo>
                    <a:pt x="2712118" y="0"/>
                  </a:lnTo>
                  <a:lnTo>
                    <a:pt x="2712118" y="493112"/>
                  </a:lnTo>
                  <a:lnTo>
                    <a:pt x="0" y="493112"/>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43" id="43"/>
            <p:cNvSpPr/>
            <p:nvPr/>
          </p:nvSpPr>
          <p:spPr>
            <a:xfrm flipH="false" flipV="false" rot="1819591">
              <a:off x="4520909" y="3950342"/>
              <a:ext cx="1071997" cy="1071997"/>
            </a:xfrm>
            <a:custGeom>
              <a:avLst/>
              <a:gdLst/>
              <a:ahLst/>
              <a:cxnLst/>
              <a:rect r="r" b="b" t="t" l="l"/>
              <a:pathLst>
                <a:path h="1071997" w="1071997">
                  <a:moveTo>
                    <a:pt x="0" y="0"/>
                  </a:moveTo>
                  <a:lnTo>
                    <a:pt x="1071997" y="0"/>
                  </a:lnTo>
                  <a:lnTo>
                    <a:pt x="1071997" y="1071997"/>
                  </a:lnTo>
                  <a:lnTo>
                    <a:pt x="0" y="1071997"/>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44" id="44"/>
            <p:cNvSpPr/>
            <p:nvPr/>
          </p:nvSpPr>
          <p:spPr>
            <a:xfrm flipH="false" flipV="false" rot="1819591">
              <a:off x="6500877" y="5108572"/>
              <a:ext cx="1071997" cy="1071997"/>
            </a:xfrm>
            <a:custGeom>
              <a:avLst/>
              <a:gdLst/>
              <a:ahLst/>
              <a:cxnLst/>
              <a:rect r="r" b="b" t="t" l="l"/>
              <a:pathLst>
                <a:path h="1071997" w="1071997">
                  <a:moveTo>
                    <a:pt x="0" y="0"/>
                  </a:moveTo>
                  <a:lnTo>
                    <a:pt x="1071997" y="0"/>
                  </a:lnTo>
                  <a:lnTo>
                    <a:pt x="1071997" y="1071997"/>
                  </a:lnTo>
                  <a:lnTo>
                    <a:pt x="0" y="1071997"/>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45" id="45"/>
            <p:cNvSpPr/>
            <p:nvPr/>
          </p:nvSpPr>
          <p:spPr>
            <a:xfrm flipH="false" flipV="false" rot="1819591">
              <a:off x="8616291" y="6346034"/>
              <a:ext cx="1071997" cy="1071997"/>
            </a:xfrm>
            <a:custGeom>
              <a:avLst/>
              <a:gdLst/>
              <a:ahLst/>
              <a:cxnLst/>
              <a:rect r="r" b="b" t="t" l="l"/>
              <a:pathLst>
                <a:path h="1071997" w="1071997">
                  <a:moveTo>
                    <a:pt x="0" y="0"/>
                  </a:moveTo>
                  <a:lnTo>
                    <a:pt x="1071998" y="0"/>
                  </a:lnTo>
                  <a:lnTo>
                    <a:pt x="1071998" y="1071998"/>
                  </a:lnTo>
                  <a:lnTo>
                    <a:pt x="0" y="1071998"/>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46" id="46"/>
            <p:cNvSpPr/>
            <p:nvPr/>
          </p:nvSpPr>
          <p:spPr>
            <a:xfrm flipH="false" flipV="false" rot="7219591">
              <a:off x="2826839" y="500512"/>
              <a:ext cx="7326766" cy="10752283"/>
            </a:xfrm>
            <a:custGeom>
              <a:avLst/>
              <a:gdLst/>
              <a:ahLst/>
              <a:cxnLst/>
              <a:rect r="r" b="b" t="t" l="l"/>
              <a:pathLst>
                <a:path h="10752283" w="7326766">
                  <a:moveTo>
                    <a:pt x="0" y="0"/>
                  </a:moveTo>
                  <a:lnTo>
                    <a:pt x="7326767" y="0"/>
                  </a:lnTo>
                  <a:lnTo>
                    <a:pt x="7326767" y="10752282"/>
                  </a:lnTo>
                  <a:lnTo>
                    <a:pt x="0" y="10752282"/>
                  </a:lnTo>
                  <a:lnTo>
                    <a:pt x="0" y="0"/>
                  </a:lnTo>
                  <a:close/>
                </a:path>
              </a:pathLst>
            </a:custGeom>
            <a:blipFill>
              <a:blip r:embed="rId35"/>
              <a:stretch>
                <a:fillRect l="-1699" t="0" r="-2080" b="0"/>
              </a:stretch>
            </a:blipFill>
          </p:spPr>
        </p:sp>
        <p:sp>
          <p:nvSpPr>
            <p:cNvPr name="Freeform 47" id="47"/>
            <p:cNvSpPr/>
            <p:nvPr/>
          </p:nvSpPr>
          <p:spPr>
            <a:xfrm flipH="true" flipV="false" rot="1848140">
              <a:off x="6595123" y="4691654"/>
              <a:ext cx="4514283" cy="2369999"/>
            </a:xfrm>
            <a:custGeom>
              <a:avLst/>
              <a:gdLst/>
              <a:ahLst/>
              <a:cxnLst/>
              <a:rect r="r" b="b" t="t" l="l"/>
              <a:pathLst>
                <a:path h="2369999" w="4514283">
                  <a:moveTo>
                    <a:pt x="4514283" y="0"/>
                  </a:moveTo>
                  <a:lnTo>
                    <a:pt x="0" y="0"/>
                  </a:lnTo>
                  <a:lnTo>
                    <a:pt x="0" y="2369998"/>
                  </a:lnTo>
                  <a:lnTo>
                    <a:pt x="4514283" y="2369998"/>
                  </a:lnTo>
                  <a:lnTo>
                    <a:pt x="4514283"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48" id="48"/>
            <p:cNvSpPr/>
            <p:nvPr/>
          </p:nvSpPr>
          <p:spPr>
            <a:xfrm flipH="false" flipV="false" rot="1797094">
              <a:off x="8345183" y="7659980"/>
              <a:ext cx="1614213" cy="1678558"/>
            </a:xfrm>
            <a:custGeom>
              <a:avLst/>
              <a:gdLst/>
              <a:ahLst/>
              <a:cxnLst/>
              <a:rect r="r" b="b" t="t" l="l"/>
              <a:pathLst>
                <a:path h="1678558" w="1614213">
                  <a:moveTo>
                    <a:pt x="0" y="0"/>
                  </a:moveTo>
                  <a:lnTo>
                    <a:pt x="1614214" y="0"/>
                  </a:lnTo>
                  <a:lnTo>
                    <a:pt x="1614214" y="1678558"/>
                  </a:lnTo>
                  <a:lnTo>
                    <a:pt x="0" y="1678558"/>
                  </a:lnTo>
                  <a:lnTo>
                    <a:pt x="0" y="0"/>
                  </a:lnTo>
                  <a:close/>
                </a:path>
              </a:pathLst>
            </a:custGeom>
            <a:blipFill>
              <a:blip r:embed="rId38"/>
              <a:stretch>
                <a:fillRect l="0" t="0" r="0" b="0"/>
              </a:stretch>
            </a:blipFill>
          </p:spPr>
        </p:sp>
        <p:sp>
          <p:nvSpPr>
            <p:cNvPr name="TextBox 49" id="49"/>
            <p:cNvSpPr txBox="true"/>
            <p:nvPr/>
          </p:nvSpPr>
          <p:spPr>
            <a:xfrm rot="1784070">
              <a:off x="6789724" y="5026537"/>
              <a:ext cx="4237212" cy="1376997"/>
            </a:xfrm>
            <a:prstGeom prst="rect">
              <a:avLst/>
            </a:prstGeom>
          </p:spPr>
          <p:txBody>
            <a:bodyPr anchor="t" rtlCol="false" tIns="0" lIns="0" bIns="0" rIns="0">
              <a:spAutoFit/>
            </a:bodyPr>
            <a:lstStyle/>
            <a:p>
              <a:pPr algn="ctr">
                <a:lnSpc>
                  <a:spcPts val="1946"/>
                </a:lnSpc>
              </a:pPr>
              <a:r>
                <a:rPr lang="en-US" sz="2115" spc="148">
                  <a:solidFill>
                    <a:srgbClr val="000000"/>
                  </a:solidFill>
                  <a:latin typeface="SCR-N Seven Bold"/>
                </a:rPr>
                <a:t>I THINK YOU GO TO MY SCHOOL, WHAT CLASS ARE YOU IN?</a:t>
              </a:r>
            </a:p>
          </p:txBody>
        </p:sp>
      </p:grpSp>
      <p:sp>
        <p:nvSpPr>
          <p:cNvPr name="Freeform 50" id="50"/>
          <p:cNvSpPr/>
          <p:nvPr/>
        </p:nvSpPr>
        <p:spPr>
          <a:xfrm flipH="false" flipV="false" rot="0">
            <a:off x="15127907" y="392570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3937231" y="-84767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TextBox 52" id="52"/>
          <p:cNvSpPr txBox="true"/>
          <p:nvPr/>
        </p:nvSpPr>
        <p:spPr>
          <a:xfrm rot="0">
            <a:off x="1097861" y="1194216"/>
            <a:ext cx="12229826" cy="3261360"/>
          </a:xfrm>
          <a:prstGeom prst="rect">
            <a:avLst/>
          </a:prstGeom>
        </p:spPr>
        <p:txBody>
          <a:bodyPr anchor="t" rtlCol="false" tIns="0" lIns="0" bIns="0" rIns="0">
            <a:spAutoFit/>
          </a:bodyPr>
          <a:lstStyle/>
          <a:p>
            <a:pPr>
              <a:lnSpc>
                <a:spcPts val="5040"/>
              </a:lnSpc>
              <a:spcBef>
                <a:spcPct val="0"/>
              </a:spcBef>
            </a:pPr>
            <a:r>
              <a:rPr lang="en-US" sz="3600">
                <a:solidFill>
                  <a:srgbClr val="000000"/>
                </a:solidFill>
                <a:latin typeface="Mark Pro 2"/>
              </a:rPr>
              <a:t>Later on that afternoon, Smartie was back playing online with his friends. All of a sudden, Smartie’s tablet went ‘PING’ and he saw a message from another player. It said, “I think you go to my school, what class are you in?”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445090" y="-102954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252195" y="-7867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370397" y="544322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768990" y="645103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455384" y="7056491"/>
            <a:ext cx="1780958" cy="2520304"/>
          </a:xfrm>
          <a:custGeom>
            <a:avLst/>
            <a:gdLst/>
            <a:ahLst/>
            <a:cxnLst/>
            <a:rect r="r" b="b" t="t" l="l"/>
            <a:pathLst>
              <a:path h="2520304" w="1780958">
                <a:moveTo>
                  <a:pt x="0" y="0"/>
                </a:moveTo>
                <a:lnTo>
                  <a:pt x="1780958" y="0"/>
                </a:lnTo>
                <a:lnTo>
                  <a:pt x="1780958" y="2520304"/>
                </a:lnTo>
                <a:lnTo>
                  <a:pt x="0" y="2520304"/>
                </a:lnTo>
                <a:lnTo>
                  <a:pt x="0" y="0"/>
                </a:lnTo>
                <a:close/>
              </a:path>
            </a:pathLst>
          </a:custGeom>
          <a:blipFill>
            <a:blip r:embed="rId4"/>
            <a:stretch>
              <a:fillRect l="-1755" t="-868" r="-1755" b="0"/>
            </a:stretch>
          </a:blipFill>
        </p:spPr>
      </p:sp>
      <p:sp>
        <p:nvSpPr>
          <p:cNvPr name="Freeform 7" id="7"/>
          <p:cNvSpPr/>
          <p:nvPr/>
        </p:nvSpPr>
        <p:spPr>
          <a:xfrm flipH="false" flipV="false" rot="0">
            <a:off x="-1067426" y="807793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Freeform 9" id="9"/>
          <p:cNvSpPr/>
          <p:nvPr/>
        </p:nvSpPr>
        <p:spPr>
          <a:xfrm flipH="false" flipV="false" rot="0">
            <a:off x="7934244" y="5241918"/>
            <a:ext cx="2419512" cy="4724356"/>
          </a:xfrm>
          <a:custGeom>
            <a:avLst/>
            <a:gdLst/>
            <a:ahLst/>
            <a:cxnLst/>
            <a:rect r="r" b="b" t="t" l="l"/>
            <a:pathLst>
              <a:path h="4724356" w="2419512">
                <a:moveTo>
                  <a:pt x="0" y="0"/>
                </a:moveTo>
                <a:lnTo>
                  <a:pt x="2419512" y="0"/>
                </a:lnTo>
                <a:lnTo>
                  <a:pt x="2419512" y="4724356"/>
                </a:lnTo>
                <a:lnTo>
                  <a:pt x="0" y="4724356"/>
                </a:lnTo>
                <a:lnTo>
                  <a:pt x="0" y="0"/>
                </a:lnTo>
                <a:close/>
              </a:path>
            </a:pathLst>
          </a:custGeom>
          <a:blipFill>
            <a:blip r:embed="rId6"/>
            <a:stretch>
              <a:fillRect l="0" t="0" r="0" b="0"/>
            </a:stretch>
          </a:blipFill>
        </p:spPr>
      </p:sp>
      <p:sp>
        <p:nvSpPr>
          <p:cNvPr name="Freeform 10" id="10"/>
          <p:cNvSpPr/>
          <p:nvPr/>
        </p:nvSpPr>
        <p:spPr>
          <a:xfrm flipH="false" flipV="false" rot="0">
            <a:off x="5864580" y="5523081"/>
            <a:ext cx="2338060" cy="4443194"/>
          </a:xfrm>
          <a:custGeom>
            <a:avLst/>
            <a:gdLst/>
            <a:ahLst/>
            <a:cxnLst/>
            <a:rect r="r" b="b" t="t" l="l"/>
            <a:pathLst>
              <a:path h="4443194" w="2338060">
                <a:moveTo>
                  <a:pt x="0" y="0"/>
                </a:moveTo>
                <a:lnTo>
                  <a:pt x="2338060" y="0"/>
                </a:lnTo>
                <a:lnTo>
                  <a:pt x="2338060" y="4443193"/>
                </a:lnTo>
                <a:lnTo>
                  <a:pt x="0" y="4443193"/>
                </a:lnTo>
                <a:lnTo>
                  <a:pt x="0" y="0"/>
                </a:lnTo>
                <a:close/>
              </a:path>
            </a:pathLst>
          </a:custGeom>
          <a:blipFill>
            <a:blip r:embed="rId6"/>
            <a:stretch>
              <a:fillRect l="0" t="-1374" r="0" b="-1374"/>
            </a:stretch>
          </a:blipFill>
        </p:spPr>
      </p:sp>
      <p:sp>
        <p:nvSpPr>
          <p:cNvPr name="Freeform 11" id="11"/>
          <p:cNvSpPr/>
          <p:nvPr/>
        </p:nvSpPr>
        <p:spPr>
          <a:xfrm flipH="false" flipV="false" rot="-2359495">
            <a:off x="6630150" y="5514076"/>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3609575">
            <a:off x="8534450" y="7996653"/>
            <a:ext cx="258891" cy="448297"/>
          </a:xfrm>
          <a:custGeom>
            <a:avLst/>
            <a:gdLst/>
            <a:ahLst/>
            <a:cxnLst/>
            <a:rect r="r" b="b" t="t" l="l"/>
            <a:pathLst>
              <a:path h="448297" w="258891">
                <a:moveTo>
                  <a:pt x="0" y="0"/>
                </a:moveTo>
                <a:lnTo>
                  <a:pt x="258892" y="0"/>
                </a:lnTo>
                <a:lnTo>
                  <a:pt x="258892" y="448297"/>
                </a:lnTo>
                <a:lnTo>
                  <a:pt x="0" y="4482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3768990" y="1362548"/>
            <a:ext cx="2713847" cy="2408539"/>
          </a:xfrm>
          <a:custGeom>
            <a:avLst/>
            <a:gdLst/>
            <a:ahLst/>
            <a:cxnLst/>
            <a:rect r="r" b="b" t="t" l="l"/>
            <a:pathLst>
              <a:path h="2408539" w="2713847">
                <a:moveTo>
                  <a:pt x="0" y="0"/>
                </a:moveTo>
                <a:lnTo>
                  <a:pt x="2713847" y="0"/>
                </a:lnTo>
                <a:lnTo>
                  <a:pt x="2713847" y="2408539"/>
                </a:lnTo>
                <a:lnTo>
                  <a:pt x="0" y="24085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15034762" y="1236187"/>
            <a:ext cx="252092" cy="252721"/>
          </a:xfrm>
          <a:custGeom>
            <a:avLst/>
            <a:gdLst/>
            <a:ahLst/>
            <a:cxnLst/>
            <a:rect r="r" b="b" t="t" l="l"/>
            <a:pathLst>
              <a:path h="252721" w="252092">
                <a:moveTo>
                  <a:pt x="0" y="0"/>
                </a:moveTo>
                <a:lnTo>
                  <a:pt x="252092" y="0"/>
                </a:lnTo>
                <a:lnTo>
                  <a:pt x="252092" y="252721"/>
                </a:lnTo>
                <a:lnTo>
                  <a:pt x="0" y="25272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0">
            <a:off x="13930457" y="2129544"/>
            <a:ext cx="2389599" cy="1472590"/>
          </a:xfrm>
          <a:custGeom>
            <a:avLst/>
            <a:gdLst/>
            <a:ahLst/>
            <a:cxnLst/>
            <a:rect r="r" b="b" t="t" l="l"/>
            <a:pathLst>
              <a:path h="1472590" w="2389599">
                <a:moveTo>
                  <a:pt x="0" y="0"/>
                </a:moveTo>
                <a:lnTo>
                  <a:pt x="2389598" y="0"/>
                </a:lnTo>
                <a:lnTo>
                  <a:pt x="2389598" y="1472590"/>
                </a:lnTo>
                <a:lnTo>
                  <a:pt x="0" y="1472590"/>
                </a:lnTo>
                <a:lnTo>
                  <a:pt x="0" y="0"/>
                </a:lnTo>
                <a:close/>
              </a:path>
            </a:pathLst>
          </a:custGeom>
          <a:blipFill>
            <a:blip r:embed="rId15">
              <a:extLst>
                <a:ext uri="{96DAC541-7B7A-43D3-8B79-37D633B846F1}">
                  <asvg:svgBlip xmlns:asvg="http://schemas.microsoft.com/office/drawing/2016/SVG/main" r:embed="rId16"/>
                </a:ext>
              </a:extLst>
            </a:blip>
            <a:stretch>
              <a:fillRect l="0" t="0" r="-54" b="-170601"/>
            </a:stretch>
          </a:blipFill>
        </p:spPr>
      </p:sp>
      <p:sp>
        <p:nvSpPr>
          <p:cNvPr name="Freeform 16" id="16"/>
          <p:cNvSpPr/>
          <p:nvPr/>
        </p:nvSpPr>
        <p:spPr>
          <a:xfrm flipH="false" flipV="false" rot="0">
            <a:off x="13930457" y="2257723"/>
            <a:ext cx="2366859" cy="1293775"/>
          </a:xfrm>
          <a:custGeom>
            <a:avLst/>
            <a:gdLst/>
            <a:ahLst/>
            <a:cxnLst/>
            <a:rect r="r" b="b" t="t" l="l"/>
            <a:pathLst>
              <a:path h="1293775" w="2366859">
                <a:moveTo>
                  <a:pt x="0" y="0"/>
                </a:moveTo>
                <a:lnTo>
                  <a:pt x="2366859" y="0"/>
                </a:lnTo>
                <a:lnTo>
                  <a:pt x="2366859" y="1293776"/>
                </a:lnTo>
                <a:lnTo>
                  <a:pt x="0" y="1293776"/>
                </a:lnTo>
                <a:lnTo>
                  <a:pt x="0" y="0"/>
                </a:lnTo>
                <a:close/>
              </a:path>
            </a:pathLst>
          </a:custGeom>
          <a:blipFill>
            <a:blip r:embed="rId17">
              <a:extLst>
                <a:ext uri="{96DAC541-7B7A-43D3-8B79-37D633B846F1}">
                  <asvg:svgBlip xmlns:asvg="http://schemas.microsoft.com/office/drawing/2016/SVG/main" r:embed="rId18"/>
                </a:ext>
              </a:extLst>
            </a:blip>
            <a:stretch>
              <a:fillRect l="-2207" t="0" r="-2008" b="-2953"/>
            </a:stretch>
          </a:blipFill>
        </p:spPr>
      </p:sp>
      <p:sp>
        <p:nvSpPr>
          <p:cNvPr name="Freeform 17" id="17"/>
          <p:cNvSpPr/>
          <p:nvPr/>
        </p:nvSpPr>
        <p:spPr>
          <a:xfrm flipH="false" flipV="false" rot="0">
            <a:off x="15502991" y="2175392"/>
            <a:ext cx="679816" cy="270227"/>
          </a:xfrm>
          <a:custGeom>
            <a:avLst/>
            <a:gdLst/>
            <a:ahLst/>
            <a:cxnLst/>
            <a:rect r="r" b="b" t="t" l="l"/>
            <a:pathLst>
              <a:path h="270227" w="679816">
                <a:moveTo>
                  <a:pt x="0" y="0"/>
                </a:moveTo>
                <a:lnTo>
                  <a:pt x="679816" y="0"/>
                </a:lnTo>
                <a:lnTo>
                  <a:pt x="679816" y="270227"/>
                </a:lnTo>
                <a:lnTo>
                  <a:pt x="0" y="27022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8" id="18"/>
          <p:cNvSpPr/>
          <p:nvPr/>
        </p:nvSpPr>
        <p:spPr>
          <a:xfrm flipH="false" flipV="false" rot="0">
            <a:off x="14025807" y="2175392"/>
            <a:ext cx="328601" cy="337027"/>
          </a:xfrm>
          <a:custGeom>
            <a:avLst/>
            <a:gdLst/>
            <a:ahLst/>
            <a:cxnLst/>
            <a:rect r="r" b="b" t="t" l="l"/>
            <a:pathLst>
              <a:path h="337027" w="328601">
                <a:moveTo>
                  <a:pt x="0" y="0"/>
                </a:moveTo>
                <a:lnTo>
                  <a:pt x="328601" y="0"/>
                </a:lnTo>
                <a:lnTo>
                  <a:pt x="328601" y="337026"/>
                </a:lnTo>
                <a:lnTo>
                  <a:pt x="0" y="33702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nvGrpSpPr>
          <p:cNvPr name="Group 19" id="19"/>
          <p:cNvGrpSpPr/>
          <p:nvPr/>
        </p:nvGrpSpPr>
        <p:grpSpPr>
          <a:xfrm rot="0">
            <a:off x="13930457" y="3551499"/>
            <a:ext cx="910121" cy="59909"/>
            <a:chOff x="0" y="0"/>
            <a:chExt cx="239703" cy="15779"/>
          </a:xfrm>
        </p:grpSpPr>
        <p:sp>
          <p:nvSpPr>
            <p:cNvPr name="Freeform 20" id="20"/>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21" id="21"/>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true" flipV="false" rot="0">
            <a:off x="14428179" y="3061160"/>
            <a:ext cx="292735" cy="571596"/>
          </a:xfrm>
          <a:custGeom>
            <a:avLst/>
            <a:gdLst/>
            <a:ahLst/>
            <a:cxnLst/>
            <a:rect r="r" b="b" t="t" l="l"/>
            <a:pathLst>
              <a:path h="571596" w="292735">
                <a:moveTo>
                  <a:pt x="292735" y="0"/>
                </a:moveTo>
                <a:lnTo>
                  <a:pt x="0" y="0"/>
                </a:lnTo>
                <a:lnTo>
                  <a:pt x="0" y="571595"/>
                </a:lnTo>
                <a:lnTo>
                  <a:pt x="292735" y="571595"/>
                </a:lnTo>
                <a:lnTo>
                  <a:pt x="292735" y="0"/>
                </a:lnTo>
                <a:close/>
              </a:path>
            </a:pathLst>
          </a:custGeom>
          <a:blipFill>
            <a:blip r:embed="rId6"/>
            <a:stretch>
              <a:fillRect l="0" t="0" r="0" b="0"/>
            </a:stretch>
          </a:blipFill>
        </p:spPr>
      </p:sp>
      <p:sp>
        <p:nvSpPr>
          <p:cNvPr name="Freeform 23" id="23"/>
          <p:cNvSpPr/>
          <p:nvPr/>
        </p:nvSpPr>
        <p:spPr>
          <a:xfrm flipH="true" flipV="false" rot="0">
            <a:off x="14283272" y="3299037"/>
            <a:ext cx="204490" cy="279575"/>
          </a:xfrm>
          <a:custGeom>
            <a:avLst/>
            <a:gdLst/>
            <a:ahLst/>
            <a:cxnLst/>
            <a:rect r="r" b="b" t="t" l="l"/>
            <a:pathLst>
              <a:path h="279575" w="204490">
                <a:moveTo>
                  <a:pt x="204490" y="0"/>
                </a:moveTo>
                <a:lnTo>
                  <a:pt x="0" y="0"/>
                </a:lnTo>
                <a:lnTo>
                  <a:pt x="0" y="279574"/>
                </a:lnTo>
                <a:lnTo>
                  <a:pt x="204490" y="279574"/>
                </a:lnTo>
                <a:lnTo>
                  <a:pt x="204490" y="0"/>
                </a:lnTo>
                <a:close/>
              </a:path>
            </a:pathLst>
          </a:custGeom>
          <a:blipFill>
            <a:blip r:embed="rId4"/>
            <a:stretch>
              <a:fillRect l="-551" t="-1977" r="-551" b="0"/>
            </a:stretch>
          </a:blipFill>
        </p:spPr>
      </p:sp>
      <p:sp>
        <p:nvSpPr>
          <p:cNvPr name="Freeform 24" id="24"/>
          <p:cNvSpPr/>
          <p:nvPr/>
        </p:nvSpPr>
        <p:spPr>
          <a:xfrm flipH="false" flipV="false" rot="0">
            <a:off x="14065141" y="3123387"/>
            <a:ext cx="249933" cy="488020"/>
          </a:xfrm>
          <a:custGeom>
            <a:avLst/>
            <a:gdLst/>
            <a:ahLst/>
            <a:cxnLst/>
            <a:rect r="r" b="b" t="t" l="l"/>
            <a:pathLst>
              <a:path h="488020" w="249933">
                <a:moveTo>
                  <a:pt x="0" y="0"/>
                </a:moveTo>
                <a:lnTo>
                  <a:pt x="249933" y="0"/>
                </a:lnTo>
                <a:lnTo>
                  <a:pt x="249933" y="488021"/>
                </a:lnTo>
                <a:lnTo>
                  <a:pt x="0" y="488021"/>
                </a:lnTo>
                <a:lnTo>
                  <a:pt x="0" y="0"/>
                </a:lnTo>
                <a:close/>
              </a:path>
            </a:pathLst>
          </a:custGeom>
          <a:blipFill>
            <a:blip r:embed="rId6"/>
            <a:stretch>
              <a:fillRect l="0" t="0" r="0" b="0"/>
            </a:stretch>
          </a:blipFill>
        </p:spPr>
      </p:sp>
      <p:sp>
        <p:nvSpPr>
          <p:cNvPr name="TextBox 25" id="25"/>
          <p:cNvSpPr txBox="true"/>
          <p:nvPr/>
        </p:nvSpPr>
        <p:spPr>
          <a:xfrm rot="0">
            <a:off x="572960" y="926026"/>
            <a:ext cx="12976954" cy="45377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It was a lazy afternoon and Smartie and his family were indoors. The snow was falling gently outside, and they’d already played cards, bingo, and a game of hide and seek. </a:t>
            </a:r>
          </a:p>
          <a:p>
            <a:pPr>
              <a:lnSpc>
                <a:spcPts val="5040"/>
              </a:lnSpc>
            </a:pPr>
          </a:p>
          <a:p>
            <a:pPr>
              <a:lnSpc>
                <a:spcPts val="5040"/>
              </a:lnSpc>
            </a:pPr>
            <a:r>
              <a:rPr lang="en-US" sz="3600">
                <a:solidFill>
                  <a:srgbClr val="000000"/>
                </a:solidFill>
                <a:latin typeface="Mark Pro 2"/>
              </a:rPr>
              <a:t>“Mummy, can I play on my tablet please?” asked Smartie. “Of course,” said Mummy Penguin. “We’ll be right here if you need us!”</a:t>
            </a:r>
          </a:p>
        </p:txBody>
      </p:sp>
      <p:grpSp>
        <p:nvGrpSpPr>
          <p:cNvPr name="Group 26" id="26"/>
          <p:cNvGrpSpPr/>
          <p:nvPr/>
        </p:nvGrpSpPr>
        <p:grpSpPr>
          <a:xfrm rot="0">
            <a:off x="15420006" y="3551499"/>
            <a:ext cx="900049" cy="54226"/>
            <a:chOff x="0" y="0"/>
            <a:chExt cx="237050" cy="14282"/>
          </a:xfrm>
        </p:grpSpPr>
        <p:sp>
          <p:nvSpPr>
            <p:cNvPr name="Freeform 27" id="27"/>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8" id="28"/>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9" id="29"/>
          <p:cNvSpPr/>
          <p:nvPr/>
        </p:nvSpPr>
        <p:spPr>
          <a:xfrm flipH="false" flipV="false" rot="-1679584">
            <a:off x="14148117" y="3121153"/>
            <a:ext cx="83979" cy="48288"/>
          </a:xfrm>
          <a:custGeom>
            <a:avLst/>
            <a:gdLst/>
            <a:ahLst/>
            <a:cxnLst/>
            <a:rect r="r" b="b" t="t" l="l"/>
            <a:pathLst>
              <a:path h="48288" w="83979">
                <a:moveTo>
                  <a:pt x="0" y="0"/>
                </a:moveTo>
                <a:lnTo>
                  <a:pt x="83980" y="0"/>
                </a:lnTo>
                <a:lnTo>
                  <a:pt x="83980" y="48288"/>
                </a:lnTo>
                <a:lnTo>
                  <a:pt x="0" y="482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0" id="30"/>
          <p:cNvSpPr/>
          <p:nvPr/>
        </p:nvSpPr>
        <p:spPr>
          <a:xfrm flipH="false" flipV="false" rot="3609575">
            <a:off x="14616273" y="3399509"/>
            <a:ext cx="30007" cy="51959"/>
          </a:xfrm>
          <a:custGeom>
            <a:avLst/>
            <a:gdLst/>
            <a:ahLst/>
            <a:cxnLst/>
            <a:rect r="r" b="b" t="t" l="l"/>
            <a:pathLst>
              <a:path h="51959" w="30007">
                <a:moveTo>
                  <a:pt x="0" y="0"/>
                </a:moveTo>
                <a:lnTo>
                  <a:pt x="30006" y="0"/>
                </a:lnTo>
                <a:lnTo>
                  <a:pt x="30006" y="51960"/>
                </a:lnTo>
                <a:lnTo>
                  <a:pt x="0" y="519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TextBox 2" id="2"/>
          <p:cNvSpPr txBox="true"/>
          <p:nvPr/>
        </p:nvSpPr>
        <p:spPr>
          <a:xfrm rot="0">
            <a:off x="1028700" y="1419163"/>
            <a:ext cx="12329523" cy="5757263"/>
          </a:xfrm>
          <a:prstGeom prst="rect">
            <a:avLst/>
          </a:prstGeom>
        </p:spPr>
        <p:txBody>
          <a:bodyPr anchor="t" rtlCol="false" tIns="0" lIns="0" bIns="0" rIns="0">
            <a:spAutoFit/>
          </a:bodyPr>
          <a:lstStyle/>
          <a:p>
            <a:pPr>
              <a:lnSpc>
                <a:spcPts val="5040"/>
              </a:lnSpc>
            </a:pPr>
            <a:r>
              <a:rPr lang="en-US" sz="3600">
                <a:solidFill>
                  <a:srgbClr val="000000"/>
                </a:solidFill>
                <a:latin typeface="Mark Pro 2"/>
              </a:rPr>
              <a:t>Smartie thought he recognised the name of the player, and was about to write back, when he stopped. What if it wasn’t who he thought it was?</a:t>
            </a:r>
          </a:p>
          <a:p>
            <a:pPr>
              <a:lnSpc>
                <a:spcPts val="5001"/>
              </a:lnSpc>
            </a:pPr>
          </a:p>
          <a:p>
            <a:pPr>
              <a:lnSpc>
                <a:spcPts val="5001"/>
              </a:lnSpc>
            </a:pPr>
          </a:p>
          <a:p>
            <a:pPr>
              <a:lnSpc>
                <a:spcPts val="5001"/>
              </a:lnSpc>
            </a:pPr>
          </a:p>
          <a:p>
            <a:pPr>
              <a:lnSpc>
                <a:spcPts val="5001"/>
              </a:lnSpc>
            </a:pPr>
          </a:p>
          <a:p>
            <a:pPr>
              <a:lnSpc>
                <a:spcPts val="5001"/>
              </a:lnSpc>
            </a:pPr>
          </a:p>
          <a:p>
            <a:pPr>
              <a:lnSpc>
                <a:spcPts val="5001"/>
              </a:lnSpc>
            </a:pPr>
          </a:p>
        </p:txBody>
      </p:sp>
      <p:sp>
        <p:nvSpPr>
          <p:cNvPr name="Freeform 3" id="3"/>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
            <a:stretch>
              <a:fillRect l="0" t="0" r="0" b="0"/>
            </a:stretch>
          </a:blipFill>
        </p:spPr>
      </p:sp>
      <p:grpSp>
        <p:nvGrpSpPr>
          <p:cNvPr name="Group 4" id="4"/>
          <p:cNvGrpSpPr/>
          <p:nvPr/>
        </p:nvGrpSpPr>
        <p:grpSpPr>
          <a:xfrm rot="0">
            <a:off x="13883745" y="855326"/>
            <a:ext cx="2713847" cy="2534900"/>
            <a:chOff x="0" y="0"/>
            <a:chExt cx="3618463" cy="3379866"/>
          </a:xfrm>
        </p:grpSpPr>
        <p:sp>
          <p:nvSpPr>
            <p:cNvPr name="Freeform 5" id="5"/>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7">
                <a:extLst>
                  <a:ext uri="{96DAC541-7B7A-43D3-8B79-37D633B846F1}">
                    <asvg:svgBlip xmlns:asvg="http://schemas.microsoft.com/office/drawing/2016/SVG/main" r:embed="rId8"/>
                  </a:ext>
                </a:extLst>
              </a:blip>
              <a:stretch>
                <a:fillRect l="0" t="0" r="-54" b="-170601"/>
              </a:stretch>
            </a:blipFill>
          </p:spPr>
        </p:sp>
        <p:sp>
          <p:nvSpPr>
            <p:cNvPr name="Freeform 8" id="8"/>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9">
                <a:extLst>
                  <a:ext uri="{96DAC541-7B7A-43D3-8B79-37D633B846F1}">
                    <asvg:svgBlip xmlns:asvg="http://schemas.microsoft.com/office/drawing/2016/SVG/main" r:embed="rId10"/>
                  </a:ext>
                </a:extLst>
              </a:blip>
              <a:stretch>
                <a:fillRect l="-2207" t="0" r="-2008" b="-2953"/>
              </a:stretch>
            </a:blipFill>
          </p:spPr>
        </p:sp>
        <p:sp>
          <p:nvSpPr>
            <p:cNvPr name="Freeform 9" id="9"/>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1" id="11"/>
            <p:cNvGrpSpPr/>
            <p:nvPr/>
          </p:nvGrpSpPr>
          <p:grpSpPr>
            <a:xfrm rot="0">
              <a:off x="216166" y="3087082"/>
              <a:ext cx="1213495" cy="79879"/>
              <a:chOff x="0" y="0"/>
              <a:chExt cx="239703" cy="15779"/>
            </a:xfrm>
          </p:grpSpPr>
          <p:sp>
            <p:nvSpPr>
              <p:cNvPr name="Freeform 12" id="12"/>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3" id="13"/>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5"/>
              <a:stretch>
                <a:fillRect l="0" t="0" r="0" b="0"/>
              </a:stretch>
            </a:blipFill>
          </p:spPr>
        </p:sp>
        <p:sp>
          <p:nvSpPr>
            <p:cNvPr name="Freeform 15" id="15"/>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6"/>
              <a:stretch>
                <a:fillRect l="-551" t="-1977" r="-551" b="0"/>
              </a:stretch>
            </a:blipFill>
          </p:spPr>
        </p:sp>
        <p:sp>
          <p:nvSpPr>
            <p:cNvPr name="Freeform 16" id="16"/>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5"/>
              <a:stretch>
                <a:fillRect l="0" t="0" r="0" b="0"/>
              </a:stretch>
            </a:blipFill>
          </p:spPr>
        </p:sp>
        <p:grpSp>
          <p:nvGrpSpPr>
            <p:cNvPr name="Group 17" id="17"/>
            <p:cNvGrpSpPr/>
            <p:nvPr/>
          </p:nvGrpSpPr>
          <p:grpSpPr>
            <a:xfrm rot="0">
              <a:off x="2202231" y="3087082"/>
              <a:ext cx="1200066" cy="72301"/>
              <a:chOff x="0" y="0"/>
              <a:chExt cx="237050" cy="14282"/>
            </a:xfrm>
          </p:grpSpPr>
          <p:sp>
            <p:nvSpPr>
              <p:cNvPr name="Freeform 18" id="18"/>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19" id="19"/>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1" id="21"/>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sp>
        <p:nvSpPr>
          <p:cNvPr name="Freeform 22" id="22"/>
          <p:cNvSpPr/>
          <p:nvPr/>
        </p:nvSpPr>
        <p:spPr>
          <a:xfrm flipH="false" flipV="false" rot="0">
            <a:off x="15127907" y="392570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23" id="23"/>
          <p:cNvSpPr/>
          <p:nvPr/>
        </p:nvSpPr>
        <p:spPr>
          <a:xfrm flipH="false" flipV="false" rot="0">
            <a:off x="1028700" y="450118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24" id="24"/>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25" id="25"/>
          <p:cNvSpPr/>
          <p:nvPr/>
        </p:nvSpPr>
        <p:spPr>
          <a:xfrm flipH="false" flipV="false" rot="0">
            <a:off x="1097861" y="5287947"/>
            <a:ext cx="3798821" cy="4839262"/>
          </a:xfrm>
          <a:custGeom>
            <a:avLst/>
            <a:gdLst/>
            <a:ahLst/>
            <a:cxnLst/>
            <a:rect r="r" b="b" t="t" l="l"/>
            <a:pathLst>
              <a:path h="4839262" w="3798821">
                <a:moveTo>
                  <a:pt x="0" y="0"/>
                </a:moveTo>
                <a:lnTo>
                  <a:pt x="3798821" y="0"/>
                </a:lnTo>
                <a:lnTo>
                  <a:pt x="3798821" y="4839262"/>
                </a:lnTo>
                <a:lnTo>
                  <a:pt x="0" y="4839262"/>
                </a:lnTo>
                <a:lnTo>
                  <a:pt x="0" y="0"/>
                </a:lnTo>
                <a:close/>
              </a:path>
            </a:pathLst>
          </a:custGeom>
          <a:blipFill>
            <a:blip r:embed="rId23"/>
            <a:stretch>
              <a:fillRect l="0" t="0" r="0" b="0"/>
            </a:stretch>
          </a:blipFill>
        </p:spPr>
      </p:sp>
      <p:sp>
        <p:nvSpPr>
          <p:cNvPr name="Freeform 26" id="26"/>
          <p:cNvSpPr/>
          <p:nvPr/>
        </p:nvSpPr>
        <p:spPr>
          <a:xfrm flipH="false" flipV="false" rot="0">
            <a:off x="7994416" y="3390226"/>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27" id="27"/>
          <p:cNvSpPr/>
          <p:nvPr/>
        </p:nvSpPr>
        <p:spPr>
          <a:xfrm flipH="false" flipV="false" rot="3998">
            <a:off x="6013837" y="4011047"/>
            <a:ext cx="5490566" cy="2141321"/>
          </a:xfrm>
          <a:custGeom>
            <a:avLst/>
            <a:gdLst/>
            <a:ahLst/>
            <a:cxnLst/>
            <a:rect r="r" b="b" t="t" l="l"/>
            <a:pathLst>
              <a:path h="2141321" w="5490566">
                <a:moveTo>
                  <a:pt x="0" y="0"/>
                </a:moveTo>
                <a:lnTo>
                  <a:pt x="5490566" y="0"/>
                </a:lnTo>
                <a:lnTo>
                  <a:pt x="5490566" y="2141320"/>
                </a:lnTo>
                <a:lnTo>
                  <a:pt x="0" y="2141320"/>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28" id="28"/>
          <p:cNvSpPr/>
          <p:nvPr/>
        </p:nvSpPr>
        <p:spPr>
          <a:xfrm flipH="false" flipV="false" rot="3998">
            <a:off x="6245460" y="6267790"/>
            <a:ext cx="4245642" cy="1655801"/>
          </a:xfrm>
          <a:custGeom>
            <a:avLst/>
            <a:gdLst/>
            <a:ahLst/>
            <a:cxnLst/>
            <a:rect r="r" b="b" t="t" l="l"/>
            <a:pathLst>
              <a:path h="1655801" w="4245642">
                <a:moveTo>
                  <a:pt x="0" y="0"/>
                </a:moveTo>
                <a:lnTo>
                  <a:pt x="4245643" y="0"/>
                </a:lnTo>
                <a:lnTo>
                  <a:pt x="4245643" y="1655800"/>
                </a:lnTo>
                <a:lnTo>
                  <a:pt x="0" y="1655800"/>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29" id="29"/>
          <p:cNvSpPr/>
          <p:nvPr/>
        </p:nvSpPr>
        <p:spPr>
          <a:xfrm flipH="false" flipV="false" rot="3998">
            <a:off x="6124485" y="4129044"/>
            <a:ext cx="7627706" cy="5267370"/>
          </a:xfrm>
          <a:custGeom>
            <a:avLst/>
            <a:gdLst/>
            <a:ahLst/>
            <a:cxnLst/>
            <a:rect r="r" b="b" t="t" l="l"/>
            <a:pathLst>
              <a:path h="5267370" w="7627706">
                <a:moveTo>
                  <a:pt x="0" y="0"/>
                </a:moveTo>
                <a:lnTo>
                  <a:pt x="7627705" y="0"/>
                </a:lnTo>
                <a:lnTo>
                  <a:pt x="7627705" y="5267370"/>
                </a:lnTo>
                <a:lnTo>
                  <a:pt x="0" y="5267370"/>
                </a:lnTo>
                <a:lnTo>
                  <a:pt x="0" y="0"/>
                </a:lnTo>
                <a:close/>
              </a:path>
            </a:pathLst>
          </a:custGeom>
          <a:blipFill>
            <a:blip r:embed="rId24">
              <a:extLst>
                <a:ext uri="{96DAC541-7B7A-43D3-8B79-37D633B846F1}">
                  <asvg:svgBlip xmlns:asvg="http://schemas.microsoft.com/office/drawing/2016/SVG/main" r:embed="rId25"/>
                </a:ext>
              </a:extLst>
            </a:blip>
            <a:stretch>
              <a:fillRect l="-16157" t="0" r="-31384" b="-113655"/>
            </a:stretch>
          </a:blipFill>
        </p:spPr>
      </p:sp>
      <p:sp>
        <p:nvSpPr>
          <p:cNvPr name="Freeform 30" id="30"/>
          <p:cNvSpPr/>
          <p:nvPr/>
        </p:nvSpPr>
        <p:spPr>
          <a:xfrm flipH="false" flipV="false" rot="3998">
            <a:off x="8703743" y="8505049"/>
            <a:ext cx="163578" cy="163578"/>
          </a:xfrm>
          <a:custGeom>
            <a:avLst/>
            <a:gdLst/>
            <a:ahLst/>
            <a:cxnLst/>
            <a:rect r="r" b="b" t="t" l="l"/>
            <a:pathLst>
              <a:path h="163578" w="163578">
                <a:moveTo>
                  <a:pt x="0" y="0"/>
                </a:moveTo>
                <a:lnTo>
                  <a:pt x="163578" y="0"/>
                </a:lnTo>
                <a:lnTo>
                  <a:pt x="163578" y="163578"/>
                </a:lnTo>
                <a:lnTo>
                  <a:pt x="0" y="16357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1" id="31"/>
          <p:cNvSpPr/>
          <p:nvPr/>
        </p:nvSpPr>
        <p:spPr>
          <a:xfrm flipH="false" flipV="false" rot="3998">
            <a:off x="8919336" y="8665637"/>
            <a:ext cx="108200" cy="108200"/>
          </a:xfrm>
          <a:custGeom>
            <a:avLst/>
            <a:gdLst/>
            <a:ahLst/>
            <a:cxnLst/>
            <a:rect r="r" b="b" t="t" l="l"/>
            <a:pathLst>
              <a:path h="108200" w="108200">
                <a:moveTo>
                  <a:pt x="0" y="0"/>
                </a:moveTo>
                <a:lnTo>
                  <a:pt x="108200" y="0"/>
                </a:lnTo>
                <a:lnTo>
                  <a:pt x="108200" y="108200"/>
                </a:lnTo>
                <a:lnTo>
                  <a:pt x="0" y="10820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2" id="32"/>
          <p:cNvSpPr/>
          <p:nvPr/>
        </p:nvSpPr>
        <p:spPr>
          <a:xfrm flipH="false" flipV="false" rot="3998">
            <a:off x="8703478" y="8773571"/>
            <a:ext cx="81789" cy="81789"/>
          </a:xfrm>
          <a:custGeom>
            <a:avLst/>
            <a:gdLst/>
            <a:ahLst/>
            <a:cxnLst/>
            <a:rect r="r" b="b" t="t" l="l"/>
            <a:pathLst>
              <a:path h="81789" w="81789">
                <a:moveTo>
                  <a:pt x="0" y="0"/>
                </a:moveTo>
                <a:lnTo>
                  <a:pt x="81789" y="0"/>
                </a:lnTo>
                <a:lnTo>
                  <a:pt x="81789" y="81789"/>
                </a:lnTo>
                <a:lnTo>
                  <a:pt x="0" y="8178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3" id="33"/>
          <p:cNvSpPr/>
          <p:nvPr/>
        </p:nvSpPr>
        <p:spPr>
          <a:xfrm flipH="false" flipV="false" rot="3998">
            <a:off x="8519890" y="8668389"/>
            <a:ext cx="122683" cy="122683"/>
          </a:xfrm>
          <a:custGeom>
            <a:avLst/>
            <a:gdLst/>
            <a:ahLst/>
            <a:cxnLst/>
            <a:rect r="r" b="b" t="t" l="l"/>
            <a:pathLst>
              <a:path h="122683" w="122683">
                <a:moveTo>
                  <a:pt x="0" y="0"/>
                </a:moveTo>
                <a:lnTo>
                  <a:pt x="122683" y="0"/>
                </a:lnTo>
                <a:lnTo>
                  <a:pt x="122683" y="122684"/>
                </a:lnTo>
                <a:lnTo>
                  <a:pt x="0" y="122684"/>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4" id="34"/>
          <p:cNvSpPr/>
          <p:nvPr/>
        </p:nvSpPr>
        <p:spPr>
          <a:xfrm flipH="false" flipV="false" rot="3998">
            <a:off x="8519590" y="8905375"/>
            <a:ext cx="163578" cy="163578"/>
          </a:xfrm>
          <a:custGeom>
            <a:avLst/>
            <a:gdLst/>
            <a:ahLst/>
            <a:cxnLst/>
            <a:rect r="r" b="b" t="t" l="l"/>
            <a:pathLst>
              <a:path h="163578" w="163578">
                <a:moveTo>
                  <a:pt x="0" y="0"/>
                </a:moveTo>
                <a:lnTo>
                  <a:pt x="163578" y="0"/>
                </a:lnTo>
                <a:lnTo>
                  <a:pt x="163578" y="163578"/>
                </a:lnTo>
                <a:lnTo>
                  <a:pt x="0" y="16357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grpSp>
        <p:nvGrpSpPr>
          <p:cNvPr name="Group 35" id="35"/>
          <p:cNvGrpSpPr/>
          <p:nvPr/>
        </p:nvGrpSpPr>
        <p:grpSpPr>
          <a:xfrm rot="3998">
            <a:off x="6127092" y="4129045"/>
            <a:ext cx="7627706" cy="783786"/>
            <a:chOff x="0" y="0"/>
            <a:chExt cx="1909110" cy="196171"/>
          </a:xfrm>
        </p:grpSpPr>
        <p:sp>
          <p:nvSpPr>
            <p:cNvPr name="Freeform 36" id="36"/>
            <p:cNvSpPr/>
            <p:nvPr/>
          </p:nvSpPr>
          <p:spPr>
            <a:xfrm flipH="false" flipV="false" rot="0">
              <a:off x="0" y="0"/>
              <a:ext cx="1909110" cy="196171"/>
            </a:xfrm>
            <a:custGeom>
              <a:avLst/>
              <a:gdLst/>
              <a:ahLst/>
              <a:cxnLst/>
              <a:rect r="r" b="b" t="t" l="l"/>
              <a:pathLst>
                <a:path h="196171" w="1909110">
                  <a:moveTo>
                    <a:pt x="0" y="0"/>
                  </a:moveTo>
                  <a:lnTo>
                    <a:pt x="1909110" y="0"/>
                  </a:lnTo>
                  <a:lnTo>
                    <a:pt x="1909110" y="196171"/>
                  </a:lnTo>
                  <a:lnTo>
                    <a:pt x="0" y="196171"/>
                  </a:lnTo>
                  <a:close/>
                </a:path>
              </a:pathLst>
            </a:custGeom>
            <a:solidFill>
              <a:srgbClr val="99D9D9"/>
            </a:solidFill>
          </p:spPr>
        </p:sp>
        <p:sp>
          <p:nvSpPr>
            <p:cNvPr name="TextBox 37" id="37"/>
            <p:cNvSpPr txBox="true"/>
            <p:nvPr/>
          </p:nvSpPr>
          <p:spPr>
            <a:xfrm>
              <a:off x="0" y="-38100"/>
              <a:ext cx="1909110" cy="234271"/>
            </a:xfrm>
            <a:prstGeom prst="rect">
              <a:avLst/>
            </a:prstGeom>
          </p:spPr>
          <p:txBody>
            <a:bodyPr anchor="ctr" rtlCol="false" tIns="53456" lIns="53456" bIns="53456" rIns="53456"/>
            <a:lstStyle/>
            <a:p>
              <a:pPr algn="ctr">
                <a:lnSpc>
                  <a:spcPts val="2659"/>
                </a:lnSpc>
                <a:spcBef>
                  <a:spcPct val="0"/>
                </a:spcBef>
              </a:pPr>
            </a:p>
          </p:txBody>
        </p:sp>
      </p:grpSp>
      <p:sp>
        <p:nvSpPr>
          <p:cNvPr name="TextBox 38" id="38"/>
          <p:cNvSpPr txBox="true"/>
          <p:nvPr/>
        </p:nvSpPr>
        <p:spPr>
          <a:xfrm rot="3998">
            <a:off x="6366641" y="4311379"/>
            <a:ext cx="4009274" cy="463092"/>
          </a:xfrm>
          <a:prstGeom prst="rect">
            <a:avLst/>
          </a:prstGeom>
        </p:spPr>
        <p:txBody>
          <a:bodyPr anchor="t" rtlCol="false" tIns="0" lIns="0" bIns="0" rIns="0">
            <a:spAutoFit/>
          </a:bodyPr>
          <a:lstStyle/>
          <a:p>
            <a:pPr algn="ctr">
              <a:lnSpc>
                <a:spcPts val="3099"/>
              </a:lnSpc>
            </a:pPr>
            <a:r>
              <a:rPr lang="en-US" sz="3369" spc="235">
                <a:solidFill>
                  <a:srgbClr val="FFFFFF"/>
                </a:solidFill>
                <a:latin typeface="SCR-N Seven Bold"/>
              </a:rPr>
              <a:t>SNOWCRAFT</a:t>
            </a:r>
          </a:p>
        </p:txBody>
      </p:sp>
      <p:sp>
        <p:nvSpPr>
          <p:cNvPr name="Freeform 39" id="39"/>
          <p:cNvSpPr/>
          <p:nvPr/>
        </p:nvSpPr>
        <p:spPr>
          <a:xfrm flipH="false" flipV="false" rot="3998">
            <a:off x="10220542" y="4249669"/>
            <a:ext cx="547109" cy="546425"/>
          </a:xfrm>
          <a:custGeom>
            <a:avLst/>
            <a:gdLst/>
            <a:ahLst/>
            <a:cxnLst/>
            <a:rect r="r" b="b" t="t" l="l"/>
            <a:pathLst>
              <a:path h="546425" w="547109">
                <a:moveTo>
                  <a:pt x="0" y="0"/>
                </a:moveTo>
                <a:lnTo>
                  <a:pt x="547109" y="0"/>
                </a:lnTo>
                <a:lnTo>
                  <a:pt x="547109" y="546425"/>
                </a:lnTo>
                <a:lnTo>
                  <a:pt x="0" y="54642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40" id="40"/>
          <p:cNvSpPr/>
          <p:nvPr/>
        </p:nvSpPr>
        <p:spPr>
          <a:xfrm flipH="false" flipV="false" rot="3998">
            <a:off x="6122271" y="7880158"/>
            <a:ext cx="4226915" cy="1569242"/>
          </a:xfrm>
          <a:custGeom>
            <a:avLst/>
            <a:gdLst/>
            <a:ahLst/>
            <a:cxnLst/>
            <a:rect r="r" b="b" t="t" l="l"/>
            <a:pathLst>
              <a:path h="1569242" w="4226915">
                <a:moveTo>
                  <a:pt x="0" y="0"/>
                </a:moveTo>
                <a:lnTo>
                  <a:pt x="4226915" y="0"/>
                </a:lnTo>
                <a:lnTo>
                  <a:pt x="4226915" y="1569242"/>
                </a:lnTo>
                <a:lnTo>
                  <a:pt x="0" y="1569242"/>
                </a:lnTo>
                <a:lnTo>
                  <a:pt x="0" y="0"/>
                </a:lnTo>
                <a:close/>
              </a:path>
            </a:pathLst>
          </a:custGeom>
          <a:blipFill>
            <a:blip r:embed="rId30"/>
            <a:stretch>
              <a:fillRect l="0" t="0" r="0" b="0"/>
            </a:stretch>
          </a:blipFill>
        </p:spPr>
      </p:sp>
      <p:sp>
        <p:nvSpPr>
          <p:cNvPr name="Freeform 41" id="41"/>
          <p:cNvSpPr/>
          <p:nvPr/>
        </p:nvSpPr>
        <p:spPr>
          <a:xfrm flipH="false" flipV="false" rot="3998">
            <a:off x="10215669" y="7973989"/>
            <a:ext cx="3561751" cy="1479786"/>
          </a:xfrm>
          <a:custGeom>
            <a:avLst/>
            <a:gdLst/>
            <a:ahLst/>
            <a:cxnLst/>
            <a:rect r="r" b="b" t="t" l="l"/>
            <a:pathLst>
              <a:path h="1479786" w="3561751">
                <a:moveTo>
                  <a:pt x="0" y="0"/>
                </a:moveTo>
                <a:lnTo>
                  <a:pt x="3561751" y="0"/>
                </a:lnTo>
                <a:lnTo>
                  <a:pt x="3561751" y="1479785"/>
                </a:lnTo>
                <a:lnTo>
                  <a:pt x="0" y="1479785"/>
                </a:lnTo>
                <a:lnTo>
                  <a:pt x="0" y="0"/>
                </a:lnTo>
                <a:close/>
              </a:path>
            </a:pathLst>
          </a:custGeom>
          <a:blipFill>
            <a:blip r:embed="rId30"/>
            <a:stretch>
              <a:fillRect l="0" t="-6045" r="-18675" b="0"/>
            </a:stretch>
          </a:blipFill>
        </p:spPr>
      </p:sp>
      <p:sp>
        <p:nvSpPr>
          <p:cNvPr name="Freeform 42" id="42"/>
          <p:cNvSpPr/>
          <p:nvPr/>
        </p:nvSpPr>
        <p:spPr>
          <a:xfrm flipH="false" flipV="false" rot="3998">
            <a:off x="6381084" y="6892800"/>
            <a:ext cx="1173311" cy="1277073"/>
          </a:xfrm>
          <a:custGeom>
            <a:avLst/>
            <a:gdLst/>
            <a:ahLst/>
            <a:cxnLst/>
            <a:rect r="r" b="b" t="t" l="l"/>
            <a:pathLst>
              <a:path h="1277073" w="1173311">
                <a:moveTo>
                  <a:pt x="0" y="0"/>
                </a:moveTo>
                <a:lnTo>
                  <a:pt x="1173311" y="0"/>
                </a:lnTo>
                <a:lnTo>
                  <a:pt x="1173311" y="1277073"/>
                </a:lnTo>
                <a:lnTo>
                  <a:pt x="0" y="1277073"/>
                </a:lnTo>
                <a:lnTo>
                  <a:pt x="0" y="0"/>
                </a:lnTo>
                <a:close/>
              </a:path>
            </a:pathLst>
          </a:custGeom>
          <a:blipFill>
            <a:blip r:embed="rId31"/>
            <a:stretch>
              <a:fillRect l="0" t="0" r="0" b="0"/>
            </a:stretch>
          </a:blipFill>
        </p:spPr>
      </p:sp>
      <p:sp>
        <p:nvSpPr>
          <p:cNvPr name="Freeform 43" id="43"/>
          <p:cNvSpPr/>
          <p:nvPr/>
        </p:nvSpPr>
        <p:spPr>
          <a:xfrm flipH="false" flipV="false" rot="3998">
            <a:off x="6450256" y="5080263"/>
            <a:ext cx="2134994" cy="388181"/>
          </a:xfrm>
          <a:custGeom>
            <a:avLst/>
            <a:gdLst/>
            <a:ahLst/>
            <a:cxnLst/>
            <a:rect r="r" b="b" t="t" l="l"/>
            <a:pathLst>
              <a:path h="388181" w="2134994">
                <a:moveTo>
                  <a:pt x="0" y="0"/>
                </a:moveTo>
                <a:lnTo>
                  <a:pt x="2134994" y="0"/>
                </a:lnTo>
                <a:lnTo>
                  <a:pt x="2134994" y="388181"/>
                </a:lnTo>
                <a:lnTo>
                  <a:pt x="0" y="38818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44" id="44"/>
          <p:cNvSpPr/>
          <p:nvPr/>
        </p:nvSpPr>
        <p:spPr>
          <a:xfrm flipH="false" flipV="false" rot="3998">
            <a:off x="7842211" y="6050425"/>
            <a:ext cx="843882" cy="843882"/>
          </a:xfrm>
          <a:custGeom>
            <a:avLst/>
            <a:gdLst/>
            <a:ahLst/>
            <a:cxnLst/>
            <a:rect r="r" b="b" t="t" l="l"/>
            <a:pathLst>
              <a:path h="843882" w="843882">
                <a:moveTo>
                  <a:pt x="0" y="0"/>
                </a:moveTo>
                <a:lnTo>
                  <a:pt x="843882" y="0"/>
                </a:lnTo>
                <a:lnTo>
                  <a:pt x="843882" y="843882"/>
                </a:lnTo>
                <a:lnTo>
                  <a:pt x="0" y="84388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5" id="45"/>
          <p:cNvSpPr/>
          <p:nvPr/>
        </p:nvSpPr>
        <p:spPr>
          <a:xfrm flipH="false" flipV="false" rot="3998">
            <a:off x="9647944" y="6052525"/>
            <a:ext cx="843882" cy="843882"/>
          </a:xfrm>
          <a:custGeom>
            <a:avLst/>
            <a:gdLst/>
            <a:ahLst/>
            <a:cxnLst/>
            <a:rect r="r" b="b" t="t" l="l"/>
            <a:pathLst>
              <a:path h="843882" w="843882">
                <a:moveTo>
                  <a:pt x="0" y="0"/>
                </a:moveTo>
                <a:lnTo>
                  <a:pt x="843883" y="0"/>
                </a:lnTo>
                <a:lnTo>
                  <a:pt x="843883" y="843882"/>
                </a:lnTo>
                <a:lnTo>
                  <a:pt x="0" y="84388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6" id="46"/>
          <p:cNvSpPr/>
          <p:nvPr/>
        </p:nvSpPr>
        <p:spPr>
          <a:xfrm flipH="false" flipV="false" rot="3998">
            <a:off x="11577205" y="6054769"/>
            <a:ext cx="843882" cy="843882"/>
          </a:xfrm>
          <a:custGeom>
            <a:avLst/>
            <a:gdLst/>
            <a:ahLst/>
            <a:cxnLst/>
            <a:rect r="r" b="b" t="t" l="l"/>
            <a:pathLst>
              <a:path h="843882" w="843882">
                <a:moveTo>
                  <a:pt x="0" y="0"/>
                </a:moveTo>
                <a:lnTo>
                  <a:pt x="843882" y="0"/>
                </a:lnTo>
                <a:lnTo>
                  <a:pt x="843882" y="843882"/>
                </a:lnTo>
                <a:lnTo>
                  <a:pt x="0" y="843882"/>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7" id="47"/>
          <p:cNvSpPr/>
          <p:nvPr/>
        </p:nvSpPr>
        <p:spPr>
          <a:xfrm flipH="false" flipV="false" rot="5403998">
            <a:off x="6906420" y="2616995"/>
            <a:ext cx="5767670" cy="8464255"/>
          </a:xfrm>
          <a:custGeom>
            <a:avLst/>
            <a:gdLst/>
            <a:ahLst/>
            <a:cxnLst/>
            <a:rect r="r" b="b" t="t" l="l"/>
            <a:pathLst>
              <a:path h="8464255" w="5767670">
                <a:moveTo>
                  <a:pt x="0" y="0"/>
                </a:moveTo>
                <a:lnTo>
                  <a:pt x="5767670" y="0"/>
                </a:lnTo>
                <a:lnTo>
                  <a:pt x="5767670" y="8464255"/>
                </a:lnTo>
                <a:lnTo>
                  <a:pt x="0" y="8464255"/>
                </a:lnTo>
                <a:lnTo>
                  <a:pt x="0" y="0"/>
                </a:lnTo>
                <a:close/>
              </a:path>
            </a:pathLst>
          </a:custGeom>
          <a:blipFill>
            <a:blip r:embed="rId36"/>
            <a:stretch>
              <a:fillRect l="-1699" t="0" r="-2080" b="0"/>
            </a:stretch>
          </a:blipFill>
        </p:spPr>
      </p:sp>
      <p:sp>
        <p:nvSpPr>
          <p:cNvPr name="Freeform 48" id="48"/>
          <p:cNvSpPr/>
          <p:nvPr/>
        </p:nvSpPr>
        <p:spPr>
          <a:xfrm flipH="true" flipV="false" rot="32548">
            <a:off x="9619486" y="4979284"/>
            <a:ext cx="3553668" cy="1865676"/>
          </a:xfrm>
          <a:custGeom>
            <a:avLst/>
            <a:gdLst/>
            <a:ahLst/>
            <a:cxnLst/>
            <a:rect r="r" b="b" t="t" l="l"/>
            <a:pathLst>
              <a:path h="1865676" w="3553668">
                <a:moveTo>
                  <a:pt x="3553668" y="0"/>
                </a:moveTo>
                <a:lnTo>
                  <a:pt x="0" y="0"/>
                </a:lnTo>
                <a:lnTo>
                  <a:pt x="0" y="1865676"/>
                </a:lnTo>
                <a:lnTo>
                  <a:pt x="3553668" y="1865676"/>
                </a:lnTo>
                <a:lnTo>
                  <a:pt x="3553668"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49" id="49"/>
          <p:cNvSpPr/>
          <p:nvPr/>
        </p:nvSpPr>
        <p:spPr>
          <a:xfrm flipH="false" flipV="false" rot="-18498">
            <a:off x="12005326" y="6915654"/>
            <a:ext cx="1270717" cy="1321370"/>
          </a:xfrm>
          <a:custGeom>
            <a:avLst/>
            <a:gdLst/>
            <a:ahLst/>
            <a:cxnLst/>
            <a:rect r="r" b="b" t="t" l="l"/>
            <a:pathLst>
              <a:path h="1321370" w="1270717">
                <a:moveTo>
                  <a:pt x="0" y="0"/>
                </a:moveTo>
                <a:lnTo>
                  <a:pt x="1270718" y="0"/>
                </a:lnTo>
                <a:lnTo>
                  <a:pt x="1270718" y="1321370"/>
                </a:lnTo>
                <a:lnTo>
                  <a:pt x="0" y="1321370"/>
                </a:lnTo>
                <a:lnTo>
                  <a:pt x="0" y="0"/>
                </a:lnTo>
                <a:close/>
              </a:path>
            </a:pathLst>
          </a:custGeom>
          <a:blipFill>
            <a:blip r:embed="rId39"/>
            <a:stretch>
              <a:fillRect l="0" t="0" r="0" b="0"/>
            </a:stretch>
          </a:blipFill>
        </p:spPr>
      </p:sp>
      <p:sp>
        <p:nvSpPr>
          <p:cNvPr name="TextBox 50" id="50"/>
          <p:cNvSpPr txBox="true"/>
          <p:nvPr/>
        </p:nvSpPr>
        <p:spPr>
          <a:xfrm rot="-31522">
            <a:off x="9702304" y="5244083"/>
            <a:ext cx="3335556" cy="1077899"/>
          </a:xfrm>
          <a:prstGeom prst="rect">
            <a:avLst/>
          </a:prstGeom>
        </p:spPr>
        <p:txBody>
          <a:bodyPr anchor="t" rtlCol="false" tIns="0" lIns="0" bIns="0" rIns="0">
            <a:spAutoFit/>
          </a:bodyPr>
          <a:lstStyle/>
          <a:p>
            <a:pPr algn="ctr">
              <a:lnSpc>
                <a:spcPts val="2043"/>
              </a:lnSpc>
            </a:pPr>
            <a:r>
              <a:rPr lang="en-US" sz="2220" spc="155">
                <a:solidFill>
                  <a:srgbClr val="000000"/>
                </a:solidFill>
                <a:latin typeface="SCR-N Seven Bold"/>
              </a:rPr>
              <a:t>I THINK YOU GO TO MY SCHOOL, WHAT CLASS ARE YOU IN?</a:t>
            </a:r>
          </a:p>
        </p:txBody>
      </p:sp>
      <p:sp>
        <p:nvSpPr>
          <p:cNvPr name="Freeform 51" id="51"/>
          <p:cNvSpPr/>
          <p:nvPr/>
        </p:nvSpPr>
        <p:spPr>
          <a:xfrm flipH="false" flipV="false" rot="0">
            <a:off x="2298318" y="-7867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1">
              <a:alphaModFix amt="43000"/>
              <a:extLst>
                <a:ext uri="{96DAC541-7B7A-43D3-8B79-37D633B846F1}">
                  <asvg:svgBlip xmlns:asvg="http://schemas.microsoft.com/office/drawing/2016/SVG/main" r:embed="rId22"/>
                </a:ext>
              </a:extLst>
            </a:blip>
            <a:stretch>
              <a:fillRect l="0" t="0" r="0" b="0"/>
            </a:stretch>
          </a:blipFill>
        </p:spPr>
      </p:sp>
      <p:sp>
        <p:nvSpPr>
          <p:cNvPr name="Freeform 52" id="52"/>
          <p:cNvSpPr/>
          <p:nvPr/>
        </p:nvSpPr>
        <p:spPr>
          <a:xfrm flipH="false" flipV="false" rot="3177731">
            <a:off x="3103852" y="4821745"/>
            <a:ext cx="1545180" cy="873729"/>
          </a:xfrm>
          <a:custGeom>
            <a:avLst/>
            <a:gdLst/>
            <a:ahLst/>
            <a:cxnLst/>
            <a:rect r="r" b="b" t="t" l="l"/>
            <a:pathLst>
              <a:path h="873729" w="1545180">
                <a:moveTo>
                  <a:pt x="0" y="0"/>
                </a:moveTo>
                <a:lnTo>
                  <a:pt x="1545179" y="0"/>
                </a:lnTo>
                <a:lnTo>
                  <a:pt x="1545179" y="873728"/>
                </a:lnTo>
                <a:lnTo>
                  <a:pt x="0" y="873728"/>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sp>
        <p:nvSpPr>
          <p:cNvPr name="Freeform 53" id="53"/>
          <p:cNvSpPr/>
          <p:nvPr/>
        </p:nvSpPr>
        <p:spPr>
          <a:xfrm flipH="true" flipV="false" rot="0">
            <a:off x="2680425" y="5719616"/>
            <a:ext cx="1635222" cy="2259013"/>
          </a:xfrm>
          <a:custGeom>
            <a:avLst/>
            <a:gdLst/>
            <a:ahLst/>
            <a:cxnLst/>
            <a:rect r="r" b="b" t="t" l="l"/>
            <a:pathLst>
              <a:path h="2259013" w="1635222">
                <a:moveTo>
                  <a:pt x="1635222" y="0"/>
                </a:moveTo>
                <a:lnTo>
                  <a:pt x="0" y="0"/>
                </a:lnTo>
                <a:lnTo>
                  <a:pt x="0" y="2259013"/>
                </a:lnTo>
                <a:lnTo>
                  <a:pt x="1635222" y="2259013"/>
                </a:lnTo>
                <a:lnTo>
                  <a:pt x="1635222" y="0"/>
                </a:lnTo>
                <a:close/>
              </a:path>
            </a:pathLst>
          </a:custGeom>
          <a:blipFill>
            <a:blip r:embed="rId42"/>
            <a:stretch>
              <a:fillRect l="0" t="0" r="0" b="0"/>
            </a:stretch>
          </a:blipFill>
        </p:spPr>
      </p:sp>
      <p:sp>
        <p:nvSpPr>
          <p:cNvPr name="TextBox 54" id="54"/>
          <p:cNvSpPr txBox="true"/>
          <p:nvPr/>
        </p:nvSpPr>
        <p:spPr>
          <a:xfrm rot="-31522">
            <a:off x="10972907" y="8331918"/>
            <a:ext cx="3335556" cy="307276"/>
          </a:xfrm>
          <a:prstGeom prst="rect">
            <a:avLst/>
          </a:prstGeom>
        </p:spPr>
        <p:txBody>
          <a:bodyPr anchor="t" rtlCol="false" tIns="0" lIns="0" bIns="0" rIns="0">
            <a:spAutoFit/>
          </a:bodyPr>
          <a:lstStyle/>
          <a:p>
            <a:pPr algn="ctr">
              <a:lnSpc>
                <a:spcPts val="2043"/>
              </a:lnSpc>
            </a:pPr>
            <a:r>
              <a:rPr lang="en-US" sz="2220" spc="155">
                <a:solidFill>
                  <a:srgbClr val="000000"/>
                </a:solidFill>
                <a:latin typeface="SCR-N Seven Bold"/>
              </a:rPr>
              <a:t>ELLE-BEE</a:t>
            </a:r>
          </a:p>
        </p:txBody>
      </p:sp>
      <p:sp>
        <p:nvSpPr>
          <p:cNvPr name="TextBox 55" id="55"/>
          <p:cNvSpPr txBox="true"/>
          <p:nvPr/>
        </p:nvSpPr>
        <p:spPr>
          <a:xfrm rot="-31522">
            <a:off x="5530390" y="8331918"/>
            <a:ext cx="3335556" cy="307276"/>
          </a:xfrm>
          <a:prstGeom prst="rect">
            <a:avLst/>
          </a:prstGeom>
        </p:spPr>
        <p:txBody>
          <a:bodyPr anchor="t" rtlCol="false" tIns="0" lIns="0" bIns="0" rIns="0">
            <a:spAutoFit/>
          </a:bodyPr>
          <a:lstStyle/>
          <a:p>
            <a:pPr algn="ctr">
              <a:lnSpc>
                <a:spcPts val="2043"/>
              </a:lnSpc>
            </a:pPr>
            <a:r>
              <a:rPr lang="en-US" sz="2220" spc="155">
                <a:solidFill>
                  <a:srgbClr val="000000"/>
                </a:solidFill>
                <a:latin typeface="SCR-N Seven Bold"/>
              </a:rPr>
              <a:t>SMR-TP</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017330" y="340430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39917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4005281" y="4132735"/>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7047" y="-8991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true" flipV="false" rot="0">
            <a:off x="4060174" y="3883265"/>
            <a:ext cx="4496577" cy="3645975"/>
          </a:xfrm>
          <a:custGeom>
            <a:avLst/>
            <a:gdLst/>
            <a:ahLst/>
            <a:cxnLst/>
            <a:rect r="r" b="b" t="t" l="l"/>
            <a:pathLst>
              <a:path h="3645975" w="4496577">
                <a:moveTo>
                  <a:pt x="4496577" y="0"/>
                </a:moveTo>
                <a:lnTo>
                  <a:pt x="0" y="0"/>
                </a:lnTo>
                <a:lnTo>
                  <a:pt x="0" y="3645974"/>
                </a:lnTo>
                <a:lnTo>
                  <a:pt x="4496577" y="3645974"/>
                </a:lnTo>
                <a:lnTo>
                  <a:pt x="449657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693319" y="3957427"/>
            <a:ext cx="4466534" cy="3621614"/>
          </a:xfrm>
          <a:custGeom>
            <a:avLst/>
            <a:gdLst/>
            <a:ahLst/>
            <a:cxnLst/>
            <a:rect r="r" b="b" t="t" l="l"/>
            <a:pathLst>
              <a:path h="3621614" w="4466534">
                <a:moveTo>
                  <a:pt x="0" y="0"/>
                </a:moveTo>
                <a:lnTo>
                  <a:pt x="4466534" y="0"/>
                </a:lnTo>
                <a:lnTo>
                  <a:pt x="4466534" y="3621614"/>
                </a:lnTo>
                <a:lnTo>
                  <a:pt x="0" y="3621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true" flipV="false" rot="0">
            <a:off x="11937805" y="4684046"/>
            <a:ext cx="951487" cy="1857881"/>
          </a:xfrm>
          <a:custGeom>
            <a:avLst/>
            <a:gdLst/>
            <a:ahLst/>
            <a:cxnLst/>
            <a:rect r="r" b="b" t="t" l="l"/>
            <a:pathLst>
              <a:path h="1857881" w="951487">
                <a:moveTo>
                  <a:pt x="951487" y="0"/>
                </a:moveTo>
                <a:lnTo>
                  <a:pt x="0" y="0"/>
                </a:lnTo>
                <a:lnTo>
                  <a:pt x="0" y="1857881"/>
                </a:lnTo>
                <a:lnTo>
                  <a:pt x="951487" y="1857881"/>
                </a:lnTo>
                <a:lnTo>
                  <a:pt x="951487" y="0"/>
                </a:lnTo>
                <a:close/>
              </a:path>
            </a:pathLst>
          </a:custGeom>
          <a:blipFill>
            <a:blip r:embed="rId6"/>
            <a:stretch>
              <a:fillRect l="0" t="0" r="0" b="0"/>
            </a:stretch>
          </a:blipFill>
        </p:spPr>
      </p:sp>
      <p:sp>
        <p:nvSpPr>
          <p:cNvPr name="Freeform 11" id="11"/>
          <p:cNvSpPr/>
          <p:nvPr/>
        </p:nvSpPr>
        <p:spPr>
          <a:xfrm flipH="false" flipV="false" rot="1004723">
            <a:off x="12238800" y="4668301"/>
            <a:ext cx="287797" cy="165483"/>
          </a:xfrm>
          <a:custGeom>
            <a:avLst/>
            <a:gdLst/>
            <a:ahLst/>
            <a:cxnLst/>
            <a:rect r="r" b="b" t="t" l="l"/>
            <a:pathLst>
              <a:path h="165483" w="287797">
                <a:moveTo>
                  <a:pt x="0" y="0"/>
                </a:moveTo>
                <a:lnTo>
                  <a:pt x="287797" y="0"/>
                </a:lnTo>
                <a:lnTo>
                  <a:pt x="287797" y="165483"/>
                </a:lnTo>
                <a:lnTo>
                  <a:pt x="0" y="16548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962120" y="4503992"/>
            <a:ext cx="1079288" cy="2107425"/>
          </a:xfrm>
          <a:custGeom>
            <a:avLst/>
            <a:gdLst/>
            <a:ahLst/>
            <a:cxnLst/>
            <a:rect r="r" b="b" t="t" l="l"/>
            <a:pathLst>
              <a:path h="2107425" w="1079288">
                <a:moveTo>
                  <a:pt x="0" y="0"/>
                </a:moveTo>
                <a:lnTo>
                  <a:pt x="1079288" y="0"/>
                </a:lnTo>
                <a:lnTo>
                  <a:pt x="1079288" y="2107426"/>
                </a:lnTo>
                <a:lnTo>
                  <a:pt x="0" y="2107426"/>
                </a:lnTo>
                <a:lnTo>
                  <a:pt x="0" y="0"/>
                </a:lnTo>
                <a:close/>
              </a:path>
            </a:pathLst>
          </a:custGeom>
          <a:blipFill>
            <a:blip r:embed="rId6"/>
            <a:stretch>
              <a:fillRect l="0" t="0" r="0" b="0"/>
            </a:stretch>
          </a:blipFill>
        </p:spPr>
      </p:sp>
      <p:sp>
        <p:nvSpPr>
          <p:cNvPr name="Freeform 13" id="13"/>
          <p:cNvSpPr/>
          <p:nvPr/>
        </p:nvSpPr>
        <p:spPr>
          <a:xfrm flipH="false" flipV="false" rot="773743">
            <a:off x="6212487" y="5102538"/>
            <a:ext cx="1525461" cy="1355753"/>
          </a:xfrm>
          <a:custGeom>
            <a:avLst/>
            <a:gdLst/>
            <a:ahLst/>
            <a:cxnLst/>
            <a:rect r="r" b="b" t="t" l="l"/>
            <a:pathLst>
              <a:path h="1355753" w="1525461">
                <a:moveTo>
                  <a:pt x="0" y="0"/>
                </a:moveTo>
                <a:lnTo>
                  <a:pt x="1525461" y="0"/>
                </a:lnTo>
                <a:lnTo>
                  <a:pt x="1525461" y="1355753"/>
                </a:lnTo>
                <a:lnTo>
                  <a:pt x="0" y="13557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6036418" y="4503992"/>
            <a:ext cx="719558" cy="639508"/>
          </a:xfrm>
          <a:custGeom>
            <a:avLst/>
            <a:gdLst/>
            <a:ahLst/>
            <a:cxnLst/>
            <a:rect r="r" b="b" t="t" l="l"/>
            <a:pathLst>
              <a:path h="639508" w="719558">
                <a:moveTo>
                  <a:pt x="0" y="0"/>
                </a:moveTo>
                <a:lnTo>
                  <a:pt x="719558" y="0"/>
                </a:lnTo>
                <a:lnTo>
                  <a:pt x="719558" y="639508"/>
                </a:lnTo>
                <a:lnTo>
                  <a:pt x="0" y="6395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935835">
            <a:off x="5064347" y="5573837"/>
            <a:ext cx="820311" cy="729052"/>
          </a:xfrm>
          <a:custGeom>
            <a:avLst/>
            <a:gdLst/>
            <a:ahLst/>
            <a:cxnLst/>
            <a:rect r="r" b="b" t="t" l="l"/>
            <a:pathLst>
              <a:path h="729052" w="820311">
                <a:moveTo>
                  <a:pt x="0" y="0"/>
                </a:moveTo>
                <a:lnTo>
                  <a:pt x="820311" y="0"/>
                </a:lnTo>
                <a:lnTo>
                  <a:pt x="820311" y="729052"/>
                </a:lnTo>
                <a:lnTo>
                  <a:pt x="0" y="729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4890949" y="4919493"/>
            <a:ext cx="583554" cy="518634"/>
          </a:xfrm>
          <a:custGeom>
            <a:avLst/>
            <a:gdLst/>
            <a:ahLst/>
            <a:cxnLst/>
            <a:rect r="r" b="b" t="t" l="l"/>
            <a:pathLst>
              <a:path h="518634" w="583554">
                <a:moveTo>
                  <a:pt x="0" y="0"/>
                </a:moveTo>
                <a:lnTo>
                  <a:pt x="583553" y="0"/>
                </a:lnTo>
                <a:lnTo>
                  <a:pt x="583553" y="518634"/>
                </a:lnTo>
                <a:lnTo>
                  <a:pt x="0" y="5186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13566310" y="9161327"/>
            <a:ext cx="877942" cy="877942"/>
          </a:xfrm>
          <a:custGeom>
            <a:avLst/>
            <a:gdLst/>
            <a:ahLst/>
            <a:cxnLst/>
            <a:rect r="r" b="b" t="t" l="l"/>
            <a:pathLst>
              <a:path h="877942" w="877942">
                <a:moveTo>
                  <a:pt x="0" y="0"/>
                </a:moveTo>
                <a:lnTo>
                  <a:pt x="877942" y="0"/>
                </a:lnTo>
                <a:lnTo>
                  <a:pt x="877942" y="877942"/>
                </a:lnTo>
                <a:lnTo>
                  <a:pt x="0" y="8779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1510227" y="1183880"/>
            <a:ext cx="12934025"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Can you help Smartie make the right decision? </a:t>
            </a:r>
          </a:p>
          <a:p>
            <a:pPr>
              <a:lnSpc>
                <a:spcPts val="5040"/>
              </a:lnSpc>
            </a:pPr>
          </a:p>
          <a:p>
            <a:pPr>
              <a:lnSpc>
                <a:spcPts val="5040"/>
              </a:lnSpc>
            </a:pPr>
            <a:r>
              <a:rPr lang="en-US" sz="3600">
                <a:solidFill>
                  <a:srgbClr val="000000"/>
                </a:solidFill>
                <a:latin typeface="Mark Pro 2"/>
              </a:rPr>
              <a:t>Should he tell the other player his school name and the class he is in, or should he ask his parents for help?</a:t>
            </a:r>
          </a:p>
        </p:txBody>
      </p:sp>
      <p:sp>
        <p:nvSpPr>
          <p:cNvPr name="TextBox 19" id="19"/>
          <p:cNvSpPr txBox="true"/>
          <p:nvPr/>
        </p:nvSpPr>
        <p:spPr>
          <a:xfrm rot="0">
            <a:off x="14159853" y="9392293"/>
            <a:ext cx="3424612" cy="521182"/>
          </a:xfrm>
          <a:prstGeom prst="rect">
            <a:avLst/>
          </a:prstGeom>
        </p:spPr>
        <p:txBody>
          <a:bodyPr anchor="t" rtlCol="false" tIns="0" lIns="0" bIns="0" rIns="0">
            <a:spAutoFit/>
          </a:bodyPr>
          <a:lstStyle/>
          <a:p>
            <a:pPr algn="ctr">
              <a:lnSpc>
                <a:spcPts val="4348"/>
              </a:lnSpc>
              <a:spcBef>
                <a:spcPct val="0"/>
              </a:spcBef>
            </a:pPr>
            <a:r>
              <a:rPr lang="en-US" sz="3106">
                <a:solidFill>
                  <a:srgbClr val="000000"/>
                </a:solidFill>
                <a:latin typeface="Canva Sans"/>
              </a:rPr>
              <a:t>Time to chat!</a:t>
            </a:r>
          </a:p>
        </p:txBody>
      </p:sp>
      <p:sp>
        <p:nvSpPr>
          <p:cNvPr name="Freeform 20" id="20"/>
          <p:cNvSpPr/>
          <p:nvPr/>
        </p:nvSpPr>
        <p:spPr>
          <a:xfrm flipH="false" flipV="false" rot="0">
            <a:off x="11299285" y="-8991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13"/>
            <a:stretch>
              <a:fillRect l="0" t="0" r="0" b="0"/>
            </a:stretch>
          </a:blipFill>
        </p:spPr>
      </p:sp>
      <p:sp>
        <p:nvSpPr>
          <p:cNvPr name="Freeform 22" id="22"/>
          <p:cNvSpPr/>
          <p:nvPr/>
        </p:nvSpPr>
        <p:spPr>
          <a:xfrm flipH="false" flipV="false" rot="0">
            <a:off x="7910324" y="6399745"/>
            <a:ext cx="2375521" cy="3281714"/>
          </a:xfrm>
          <a:custGeom>
            <a:avLst/>
            <a:gdLst/>
            <a:ahLst/>
            <a:cxnLst/>
            <a:rect r="r" b="b" t="t" l="l"/>
            <a:pathLst>
              <a:path h="3281714" w="2375521">
                <a:moveTo>
                  <a:pt x="0" y="0"/>
                </a:moveTo>
                <a:lnTo>
                  <a:pt x="2375521" y="0"/>
                </a:lnTo>
                <a:lnTo>
                  <a:pt x="2375521" y="3281715"/>
                </a:lnTo>
                <a:lnTo>
                  <a:pt x="0" y="3281715"/>
                </a:lnTo>
                <a:lnTo>
                  <a:pt x="0" y="0"/>
                </a:lnTo>
                <a:close/>
              </a:path>
            </a:pathLst>
          </a:custGeom>
          <a:blipFill>
            <a:blip r:embed="rId14"/>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017330" y="340430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940569" y="-91470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0">
            <a:off x="1261805" y="7408535"/>
            <a:ext cx="1890156" cy="2584185"/>
          </a:xfrm>
          <a:custGeom>
            <a:avLst/>
            <a:gdLst/>
            <a:ahLst/>
            <a:cxnLst/>
            <a:rect r="r" b="b" t="t" l="l"/>
            <a:pathLst>
              <a:path h="2584185" w="1890156">
                <a:moveTo>
                  <a:pt x="1890157" y="0"/>
                </a:moveTo>
                <a:lnTo>
                  <a:pt x="0" y="0"/>
                </a:lnTo>
                <a:lnTo>
                  <a:pt x="0" y="2584185"/>
                </a:lnTo>
                <a:lnTo>
                  <a:pt x="1890157" y="2584185"/>
                </a:lnTo>
                <a:lnTo>
                  <a:pt x="1890157" y="0"/>
                </a:lnTo>
                <a:close/>
              </a:path>
            </a:pathLst>
          </a:custGeom>
          <a:blipFill>
            <a:blip r:embed="rId4"/>
            <a:stretch>
              <a:fillRect l="-551" t="-1977" r="-551" b="0"/>
            </a:stretch>
          </a:blipFill>
        </p:spPr>
      </p:sp>
      <p:sp>
        <p:nvSpPr>
          <p:cNvPr name="Freeform 7" id="7"/>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Freeform 8" id="8"/>
          <p:cNvSpPr/>
          <p:nvPr/>
        </p:nvSpPr>
        <p:spPr>
          <a:xfrm flipH="true" flipV="false" rot="-1856413">
            <a:off x="2421094" y="5541512"/>
            <a:ext cx="3827445" cy="2656627"/>
          </a:xfrm>
          <a:custGeom>
            <a:avLst/>
            <a:gdLst/>
            <a:ahLst/>
            <a:cxnLst/>
            <a:rect r="r" b="b" t="t" l="l"/>
            <a:pathLst>
              <a:path h="2656627" w="3827445">
                <a:moveTo>
                  <a:pt x="3827446" y="0"/>
                </a:moveTo>
                <a:lnTo>
                  <a:pt x="0" y="0"/>
                </a:lnTo>
                <a:lnTo>
                  <a:pt x="0" y="2656627"/>
                </a:lnTo>
                <a:lnTo>
                  <a:pt x="3827446" y="2656627"/>
                </a:lnTo>
                <a:lnTo>
                  <a:pt x="382744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713059">
            <a:off x="1989657" y="5229211"/>
            <a:ext cx="959069" cy="1216949"/>
          </a:xfrm>
          <a:custGeom>
            <a:avLst/>
            <a:gdLst/>
            <a:ahLst/>
            <a:cxnLst/>
            <a:rect r="r" b="b" t="t" l="l"/>
            <a:pathLst>
              <a:path h="1216949" w="959069">
                <a:moveTo>
                  <a:pt x="0" y="0"/>
                </a:moveTo>
                <a:lnTo>
                  <a:pt x="959069" y="0"/>
                </a:lnTo>
                <a:lnTo>
                  <a:pt x="959069" y="1216949"/>
                </a:lnTo>
                <a:lnTo>
                  <a:pt x="0" y="1216949"/>
                </a:lnTo>
                <a:lnTo>
                  <a:pt x="0" y="0"/>
                </a:lnTo>
                <a:close/>
              </a:path>
            </a:pathLst>
          </a:custGeom>
          <a:blipFill>
            <a:blip r:embed="rId8">
              <a:extLst>
                <a:ext uri="{96DAC541-7B7A-43D3-8B79-37D633B846F1}">
                  <asvg:svgBlip xmlns:asvg="http://schemas.microsoft.com/office/drawing/2016/SVG/main" r:embed="rId9"/>
                </a:ext>
              </a:extLst>
            </a:blip>
            <a:stretch>
              <a:fillRect l="0" t="0" r="-294983" b="0"/>
            </a:stretch>
          </a:blipFill>
        </p:spPr>
      </p:sp>
      <p:sp>
        <p:nvSpPr>
          <p:cNvPr name="Freeform 10" id="10"/>
          <p:cNvSpPr/>
          <p:nvPr/>
        </p:nvSpPr>
        <p:spPr>
          <a:xfrm flipH="false" flipV="false" rot="-638977">
            <a:off x="5590372" y="4522812"/>
            <a:ext cx="964038" cy="1241376"/>
          </a:xfrm>
          <a:custGeom>
            <a:avLst/>
            <a:gdLst/>
            <a:ahLst/>
            <a:cxnLst/>
            <a:rect r="r" b="b" t="t" l="l"/>
            <a:pathLst>
              <a:path h="1241376" w="964038">
                <a:moveTo>
                  <a:pt x="0" y="0"/>
                </a:moveTo>
                <a:lnTo>
                  <a:pt x="964038" y="0"/>
                </a:lnTo>
                <a:lnTo>
                  <a:pt x="964038" y="1241376"/>
                </a:lnTo>
                <a:lnTo>
                  <a:pt x="0" y="1241376"/>
                </a:lnTo>
                <a:lnTo>
                  <a:pt x="0" y="0"/>
                </a:lnTo>
                <a:close/>
              </a:path>
            </a:pathLst>
          </a:custGeom>
          <a:blipFill>
            <a:blip r:embed="rId8">
              <a:extLst>
                <a:ext uri="{96DAC541-7B7A-43D3-8B79-37D633B846F1}">
                  <asvg:svgBlip xmlns:asvg="http://schemas.microsoft.com/office/drawing/2016/SVG/main" r:embed="rId9"/>
                </a:ext>
              </a:extLst>
            </a:blip>
            <a:stretch>
              <a:fillRect l="-96795" t="0" r="-204039" b="0"/>
            </a:stretch>
          </a:blipFill>
        </p:spPr>
      </p:sp>
      <p:sp>
        <p:nvSpPr>
          <p:cNvPr name="Freeform 11" id="11"/>
          <p:cNvSpPr/>
          <p:nvPr/>
        </p:nvSpPr>
        <p:spPr>
          <a:xfrm flipH="false" flipV="false" rot="-460102">
            <a:off x="6609741" y="3744439"/>
            <a:ext cx="1161495" cy="1508878"/>
          </a:xfrm>
          <a:custGeom>
            <a:avLst/>
            <a:gdLst/>
            <a:ahLst/>
            <a:cxnLst/>
            <a:rect r="r" b="b" t="t" l="l"/>
            <a:pathLst>
              <a:path h="1508878" w="1161495">
                <a:moveTo>
                  <a:pt x="0" y="0"/>
                </a:moveTo>
                <a:lnTo>
                  <a:pt x="1161495" y="0"/>
                </a:lnTo>
                <a:lnTo>
                  <a:pt x="1161495" y="1508878"/>
                </a:lnTo>
                <a:lnTo>
                  <a:pt x="0" y="1508878"/>
                </a:lnTo>
                <a:lnTo>
                  <a:pt x="0" y="0"/>
                </a:lnTo>
                <a:close/>
              </a:path>
            </a:pathLst>
          </a:custGeom>
          <a:blipFill>
            <a:blip r:embed="rId8">
              <a:extLst>
                <a:ext uri="{96DAC541-7B7A-43D3-8B79-37D633B846F1}">
                  <asvg:svgBlip xmlns:asvg="http://schemas.microsoft.com/office/drawing/2016/SVG/main" r:embed="rId9"/>
                </a:ext>
              </a:extLst>
            </a:blip>
            <a:stretch>
              <a:fillRect l="-304383" t="0" r="0" b="0"/>
            </a:stretch>
          </a:blipFill>
        </p:spPr>
      </p:sp>
      <p:sp>
        <p:nvSpPr>
          <p:cNvPr name="Freeform 12" id="12"/>
          <p:cNvSpPr/>
          <p:nvPr/>
        </p:nvSpPr>
        <p:spPr>
          <a:xfrm flipH="false" flipV="false" rot="109335">
            <a:off x="8015424" y="4306945"/>
            <a:ext cx="449287" cy="973185"/>
          </a:xfrm>
          <a:custGeom>
            <a:avLst/>
            <a:gdLst/>
            <a:ahLst/>
            <a:cxnLst/>
            <a:rect r="r" b="b" t="t" l="l"/>
            <a:pathLst>
              <a:path h="973185" w="449287">
                <a:moveTo>
                  <a:pt x="0" y="0"/>
                </a:moveTo>
                <a:lnTo>
                  <a:pt x="449287" y="0"/>
                </a:lnTo>
                <a:lnTo>
                  <a:pt x="449287" y="973185"/>
                </a:lnTo>
                <a:lnTo>
                  <a:pt x="0" y="9731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392326">
            <a:off x="8857677" y="3697575"/>
            <a:ext cx="1505012" cy="1364671"/>
          </a:xfrm>
          <a:custGeom>
            <a:avLst/>
            <a:gdLst/>
            <a:ahLst/>
            <a:cxnLst/>
            <a:rect r="r" b="b" t="t" l="l"/>
            <a:pathLst>
              <a:path h="1364671" w="1505012">
                <a:moveTo>
                  <a:pt x="0" y="0"/>
                </a:moveTo>
                <a:lnTo>
                  <a:pt x="1505011" y="0"/>
                </a:lnTo>
                <a:lnTo>
                  <a:pt x="1505011" y="1364672"/>
                </a:lnTo>
                <a:lnTo>
                  <a:pt x="0" y="1364672"/>
                </a:lnTo>
                <a:lnTo>
                  <a:pt x="0" y="0"/>
                </a:lnTo>
                <a:close/>
              </a:path>
            </a:pathLst>
          </a:custGeom>
          <a:blipFill>
            <a:blip r:embed="rId8">
              <a:extLst>
                <a:ext uri="{96DAC541-7B7A-43D3-8B79-37D633B846F1}">
                  <asvg:svgBlip xmlns:asvg="http://schemas.microsoft.com/office/drawing/2016/SVG/main" r:embed="rId9"/>
                </a:ext>
              </a:extLst>
            </a:blip>
            <a:stretch>
              <a:fillRect l="-113419" t="0" r="-69204" b="0"/>
            </a:stretch>
          </a:blipFill>
        </p:spPr>
      </p:sp>
      <p:sp>
        <p:nvSpPr>
          <p:cNvPr name="Freeform 14" id="14"/>
          <p:cNvSpPr/>
          <p:nvPr/>
        </p:nvSpPr>
        <p:spPr>
          <a:xfrm flipH="false" flipV="false" rot="449161">
            <a:off x="10533247" y="2912674"/>
            <a:ext cx="706137" cy="1546797"/>
          </a:xfrm>
          <a:custGeom>
            <a:avLst/>
            <a:gdLst/>
            <a:ahLst/>
            <a:cxnLst/>
            <a:rect r="r" b="b" t="t" l="l"/>
            <a:pathLst>
              <a:path h="1546797" w="706137">
                <a:moveTo>
                  <a:pt x="0" y="0"/>
                </a:moveTo>
                <a:lnTo>
                  <a:pt x="706137" y="0"/>
                </a:lnTo>
                <a:lnTo>
                  <a:pt x="706137" y="1546797"/>
                </a:lnTo>
                <a:lnTo>
                  <a:pt x="0" y="1546797"/>
                </a:lnTo>
                <a:lnTo>
                  <a:pt x="0" y="0"/>
                </a:lnTo>
                <a:close/>
              </a:path>
            </a:pathLst>
          </a:custGeom>
          <a:blipFill>
            <a:blip r:embed="rId8">
              <a:extLst>
                <a:ext uri="{96DAC541-7B7A-43D3-8B79-37D633B846F1}">
                  <asvg:svgBlip xmlns:asvg="http://schemas.microsoft.com/office/drawing/2016/SVG/main" r:embed="rId9"/>
                </a:ext>
              </a:extLst>
            </a:blip>
            <a:stretch>
              <a:fillRect l="-231789" t="0" r="-350965" b="0"/>
            </a:stretch>
          </a:blipFill>
        </p:spPr>
      </p:sp>
      <p:sp>
        <p:nvSpPr>
          <p:cNvPr name="Freeform 15" id="15"/>
          <p:cNvSpPr/>
          <p:nvPr/>
        </p:nvSpPr>
        <p:spPr>
          <a:xfrm flipH="false" flipV="false" rot="-675572">
            <a:off x="3882277" y="4357138"/>
            <a:ext cx="1285509" cy="1241376"/>
          </a:xfrm>
          <a:custGeom>
            <a:avLst/>
            <a:gdLst/>
            <a:ahLst/>
            <a:cxnLst/>
            <a:rect r="r" b="b" t="t" l="l"/>
            <a:pathLst>
              <a:path h="1241376" w="1285509">
                <a:moveTo>
                  <a:pt x="0" y="0"/>
                </a:moveTo>
                <a:lnTo>
                  <a:pt x="1285509" y="0"/>
                </a:lnTo>
                <a:lnTo>
                  <a:pt x="1285509" y="1241375"/>
                </a:lnTo>
                <a:lnTo>
                  <a:pt x="0" y="1241375"/>
                </a:lnTo>
                <a:lnTo>
                  <a:pt x="0" y="0"/>
                </a:lnTo>
                <a:close/>
              </a:path>
            </a:pathLst>
          </a:custGeom>
          <a:blipFill>
            <a:blip r:embed="rId8">
              <a:extLst>
                <a:ext uri="{96DAC541-7B7A-43D3-8B79-37D633B846F1}">
                  <asvg:svgBlip xmlns:asvg="http://schemas.microsoft.com/office/drawing/2016/SVG/main" r:embed="rId9"/>
                </a:ext>
              </a:extLst>
            </a:blip>
            <a:stretch>
              <a:fillRect l="-124334" t="0" r="-76653" b="0"/>
            </a:stretch>
          </a:blipFill>
        </p:spPr>
      </p:sp>
      <p:sp>
        <p:nvSpPr>
          <p:cNvPr name="Freeform 16" id="16"/>
          <p:cNvSpPr/>
          <p:nvPr/>
        </p:nvSpPr>
        <p:spPr>
          <a:xfrm flipH="false" flipV="false" rot="-591319">
            <a:off x="3270766" y="4694645"/>
            <a:ext cx="429030" cy="897709"/>
          </a:xfrm>
          <a:custGeom>
            <a:avLst/>
            <a:gdLst/>
            <a:ahLst/>
            <a:cxnLst/>
            <a:rect r="r" b="b" t="t" l="l"/>
            <a:pathLst>
              <a:path h="897709" w="429030">
                <a:moveTo>
                  <a:pt x="0" y="0"/>
                </a:moveTo>
                <a:lnTo>
                  <a:pt x="429030" y="0"/>
                </a:lnTo>
                <a:lnTo>
                  <a:pt x="429030" y="897710"/>
                </a:lnTo>
                <a:lnTo>
                  <a:pt x="0" y="8977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11337137" y="1432014"/>
            <a:ext cx="692566" cy="1660497"/>
          </a:xfrm>
          <a:custGeom>
            <a:avLst/>
            <a:gdLst/>
            <a:ahLst/>
            <a:cxnLst/>
            <a:rect r="r" b="b" t="t" l="l"/>
            <a:pathLst>
              <a:path h="1660497" w="692566">
                <a:moveTo>
                  <a:pt x="0" y="0"/>
                </a:moveTo>
                <a:lnTo>
                  <a:pt x="692565" y="0"/>
                </a:lnTo>
                <a:lnTo>
                  <a:pt x="692565" y="1660497"/>
                </a:lnTo>
                <a:lnTo>
                  <a:pt x="0" y="166049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1261805" y="1107501"/>
            <a:ext cx="10208682" cy="19850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Let’s help Smartie to make the right decision by singing his special song! </a:t>
            </a:r>
          </a:p>
          <a:p>
            <a:pPr>
              <a:lnSpc>
                <a:spcPts val="5040"/>
              </a:lnSpc>
            </a:pPr>
            <a:r>
              <a:rPr lang="en-US" sz="3600">
                <a:solidFill>
                  <a:srgbClr val="000000"/>
                </a:solidFill>
                <a:latin typeface="Mark Pro 2"/>
              </a:rPr>
              <a:t>One, two, three… </a:t>
            </a:r>
          </a:p>
        </p:txBody>
      </p:sp>
      <p:sp>
        <p:nvSpPr>
          <p:cNvPr name="TextBox 19" id="19"/>
          <p:cNvSpPr txBox="true"/>
          <p:nvPr/>
        </p:nvSpPr>
        <p:spPr>
          <a:xfrm rot="0">
            <a:off x="2828061" y="6133490"/>
            <a:ext cx="3393940" cy="1459300"/>
          </a:xfrm>
          <a:prstGeom prst="rect">
            <a:avLst/>
          </a:prstGeom>
        </p:spPr>
        <p:txBody>
          <a:bodyPr anchor="t" rtlCol="false" tIns="0" lIns="0" bIns="0" rIns="0">
            <a:spAutoFit/>
          </a:bodyPr>
          <a:lstStyle/>
          <a:p>
            <a:pPr algn="ctr">
              <a:lnSpc>
                <a:spcPts val="5870"/>
              </a:lnSpc>
              <a:spcBef>
                <a:spcPct val="0"/>
              </a:spcBef>
            </a:pPr>
            <a:r>
              <a:rPr lang="en-US" sz="4193">
                <a:solidFill>
                  <a:srgbClr val="000000"/>
                </a:solidFill>
                <a:latin typeface="Canva Sans Bold"/>
              </a:rPr>
              <a:t>Sing with me! </a:t>
            </a:r>
          </a:p>
        </p:txBody>
      </p:sp>
      <p:grpSp>
        <p:nvGrpSpPr>
          <p:cNvPr name="Group 20" id="20"/>
          <p:cNvGrpSpPr/>
          <p:nvPr/>
        </p:nvGrpSpPr>
        <p:grpSpPr>
          <a:xfrm rot="0">
            <a:off x="12334502" y="1577931"/>
            <a:ext cx="7280732" cy="7922310"/>
            <a:chOff x="0" y="0"/>
            <a:chExt cx="9707643" cy="10563080"/>
          </a:xfrm>
        </p:grpSpPr>
        <p:sp>
          <p:nvSpPr>
            <p:cNvPr name="Freeform 21" id="21"/>
            <p:cNvSpPr/>
            <p:nvPr/>
          </p:nvSpPr>
          <p:spPr>
            <a:xfrm flipH="false" flipV="false" rot="0">
              <a:off x="1545883" y="7571253"/>
              <a:ext cx="6105182" cy="2381021"/>
            </a:xfrm>
            <a:custGeom>
              <a:avLst/>
              <a:gdLst/>
              <a:ahLst/>
              <a:cxnLst/>
              <a:rect r="r" b="b" t="t" l="l"/>
              <a:pathLst>
                <a:path h="2381021" w="6105182">
                  <a:moveTo>
                    <a:pt x="0" y="0"/>
                  </a:moveTo>
                  <a:lnTo>
                    <a:pt x="6105181" y="0"/>
                  </a:lnTo>
                  <a:lnTo>
                    <a:pt x="6105181" y="2381021"/>
                  </a:lnTo>
                  <a:lnTo>
                    <a:pt x="0" y="238102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3602461" y="2613605"/>
              <a:ext cx="6105182" cy="2381021"/>
            </a:xfrm>
            <a:custGeom>
              <a:avLst/>
              <a:gdLst/>
              <a:ahLst/>
              <a:cxnLst/>
              <a:rect r="r" b="b" t="t" l="l"/>
              <a:pathLst>
                <a:path h="2381021" w="6105182">
                  <a:moveTo>
                    <a:pt x="0" y="0"/>
                  </a:moveTo>
                  <a:lnTo>
                    <a:pt x="6105182" y="0"/>
                  </a:lnTo>
                  <a:lnTo>
                    <a:pt x="6105182" y="2381021"/>
                  </a:lnTo>
                  <a:lnTo>
                    <a:pt x="0" y="238102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5400000">
              <a:off x="-958222" y="1595105"/>
              <a:ext cx="9308435" cy="6761412"/>
            </a:xfrm>
            <a:custGeom>
              <a:avLst/>
              <a:gdLst/>
              <a:ahLst/>
              <a:cxnLst/>
              <a:rect r="r" b="b" t="t" l="l"/>
              <a:pathLst>
                <a:path h="6761412" w="9308435">
                  <a:moveTo>
                    <a:pt x="0" y="0"/>
                  </a:moveTo>
                  <a:lnTo>
                    <a:pt x="9308435" y="0"/>
                  </a:lnTo>
                  <a:lnTo>
                    <a:pt x="9308435" y="6761412"/>
                  </a:lnTo>
                  <a:lnTo>
                    <a:pt x="0" y="6761412"/>
                  </a:lnTo>
                  <a:lnTo>
                    <a:pt x="0" y="0"/>
                  </a:lnTo>
                  <a:close/>
                </a:path>
              </a:pathLst>
            </a:custGeom>
            <a:blipFill>
              <a:blip r:embed="rId16">
                <a:extLst>
                  <a:ext uri="{96DAC541-7B7A-43D3-8B79-37D633B846F1}">
                    <asvg:svgBlip xmlns:asvg="http://schemas.microsoft.com/office/drawing/2016/SVG/main" r:embed="rId17"/>
                  </a:ext>
                </a:extLst>
              </a:blip>
              <a:stretch>
                <a:fillRect l="0" t="-3377" r="0" b="0"/>
              </a:stretch>
            </a:blipFill>
          </p:spPr>
        </p:sp>
        <p:sp>
          <p:nvSpPr>
            <p:cNvPr name="Freeform 24" id="24"/>
            <p:cNvSpPr/>
            <p:nvPr/>
          </p:nvSpPr>
          <p:spPr>
            <a:xfrm flipH="false" flipV="false" rot="-80858">
              <a:off x="121200" y="84990"/>
              <a:ext cx="7349711" cy="10393099"/>
            </a:xfrm>
            <a:custGeom>
              <a:avLst/>
              <a:gdLst/>
              <a:ahLst/>
              <a:cxnLst/>
              <a:rect r="r" b="b" t="t" l="l"/>
              <a:pathLst>
                <a:path h="10393099" w="7349711">
                  <a:moveTo>
                    <a:pt x="0" y="0"/>
                  </a:moveTo>
                  <a:lnTo>
                    <a:pt x="7349711" y="0"/>
                  </a:lnTo>
                  <a:lnTo>
                    <a:pt x="7349711" y="10393100"/>
                  </a:lnTo>
                  <a:lnTo>
                    <a:pt x="0" y="10393100"/>
                  </a:lnTo>
                  <a:lnTo>
                    <a:pt x="0" y="0"/>
                  </a:lnTo>
                  <a:close/>
                </a:path>
              </a:pathLst>
            </a:custGeom>
            <a:blipFill>
              <a:blip r:embed="rId18"/>
              <a:stretch>
                <a:fillRect l="0" t="0" r="0" b="0"/>
              </a:stretch>
            </a:blipFill>
          </p:spPr>
        </p:sp>
        <p:sp>
          <p:nvSpPr>
            <p:cNvPr name="Freeform 25" id="25"/>
            <p:cNvSpPr/>
            <p:nvPr/>
          </p:nvSpPr>
          <p:spPr>
            <a:xfrm flipH="false" flipV="false" rot="-77622">
              <a:off x="860949" y="7637291"/>
              <a:ext cx="5870213" cy="1805091"/>
            </a:xfrm>
            <a:custGeom>
              <a:avLst/>
              <a:gdLst/>
              <a:ahLst/>
              <a:cxnLst/>
              <a:rect r="r" b="b" t="t" l="l"/>
              <a:pathLst>
                <a:path h="1805091" w="5870213">
                  <a:moveTo>
                    <a:pt x="0" y="0"/>
                  </a:moveTo>
                  <a:lnTo>
                    <a:pt x="5870213" y="0"/>
                  </a:lnTo>
                  <a:lnTo>
                    <a:pt x="5870213" y="1805091"/>
                  </a:lnTo>
                  <a:lnTo>
                    <a:pt x="0" y="180509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6" id="26"/>
            <p:cNvSpPr txBox="true"/>
            <p:nvPr/>
          </p:nvSpPr>
          <p:spPr>
            <a:xfrm rot="-97257">
              <a:off x="825426" y="638315"/>
              <a:ext cx="5552452" cy="6719264"/>
            </a:xfrm>
            <a:prstGeom prst="rect">
              <a:avLst/>
            </a:prstGeom>
          </p:spPr>
          <p:txBody>
            <a:bodyPr anchor="t" rtlCol="false" tIns="0" lIns="0" bIns="0" rIns="0">
              <a:spAutoFit/>
            </a:bodyPr>
            <a:lstStyle/>
            <a:p>
              <a:pPr algn="ctr">
                <a:lnSpc>
                  <a:spcPts val="4993"/>
                </a:lnSpc>
                <a:spcBef>
                  <a:spcPct val="0"/>
                </a:spcBef>
              </a:pPr>
              <a:r>
                <a:rPr lang="en-US" sz="3567">
                  <a:solidFill>
                    <a:srgbClr val="000000"/>
                  </a:solidFill>
                  <a:latin typeface="Mark Pro 1"/>
                </a:rPr>
                <a:t>Before you </a:t>
              </a:r>
              <a:r>
                <a:rPr lang="en-US" sz="3567">
                  <a:solidFill>
                    <a:srgbClr val="264FF5"/>
                  </a:solidFill>
                  <a:latin typeface="Mark Pro 1"/>
                </a:rPr>
                <a:t>tap</a:t>
              </a:r>
              <a:r>
                <a:rPr lang="en-US" sz="3567">
                  <a:solidFill>
                    <a:srgbClr val="000000"/>
                  </a:solidFill>
                  <a:latin typeface="Mark Pro 1"/>
                </a:rPr>
                <a:t> and click…</a:t>
              </a:r>
            </a:p>
            <a:p>
              <a:pPr algn="ctr">
                <a:lnSpc>
                  <a:spcPts val="4993"/>
                </a:lnSpc>
                <a:spcBef>
                  <a:spcPct val="0"/>
                </a:spcBef>
              </a:pPr>
            </a:p>
            <a:p>
              <a:pPr algn="ctr">
                <a:lnSpc>
                  <a:spcPts val="4993"/>
                </a:lnSpc>
                <a:spcBef>
                  <a:spcPct val="0"/>
                </a:spcBef>
              </a:pPr>
              <a:r>
                <a:rPr lang="en-US" sz="3567">
                  <a:solidFill>
                    <a:srgbClr val="000000"/>
                  </a:solidFill>
                  <a:latin typeface="Mark Pro 1"/>
                </a:rPr>
                <a:t>You need to </a:t>
              </a:r>
              <a:r>
                <a:rPr lang="en-US" sz="3567">
                  <a:solidFill>
                    <a:srgbClr val="FF3131"/>
                  </a:solidFill>
                  <a:latin typeface="Mark Pro 1"/>
                </a:rPr>
                <a:t>stop</a:t>
              </a:r>
              <a:r>
                <a:rPr lang="en-US" sz="3567">
                  <a:solidFill>
                    <a:srgbClr val="000000"/>
                  </a:solidFill>
                  <a:latin typeface="Mark Pro 1"/>
                </a:rPr>
                <a:t> and think…</a:t>
              </a:r>
            </a:p>
            <a:p>
              <a:pPr algn="ctr">
                <a:lnSpc>
                  <a:spcPts val="4993"/>
                </a:lnSpc>
                <a:spcBef>
                  <a:spcPct val="0"/>
                </a:spcBef>
              </a:pPr>
            </a:p>
            <a:p>
              <a:pPr algn="ctr">
                <a:lnSpc>
                  <a:spcPts val="4993"/>
                </a:lnSpc>
                <a:spcBef>
                  <a:spcPct val="0"/>
                </a:spcBef>
              </a:pPr>
              <a:r>
                <a:rPr lang="en-US" sz="3567">
                  <a:solidFill>
                    <a:srgbClr val="000000"/>
                  </a:solidFill>
                  <a:latin typeface="Mark Pro 1"/>
                </a:rPr>
                <a:t>And </a:t>
              </a:r>
              <a:r>
                <a:rPr lang="en-US" sz="3567">
                  <a:solidFill>
                    <a:srgbClr val="36C01A"/>
                  </a:solidFill>
                  <a:latin typeface="Mark Pro 1"/>
                </a:rPr>
                <a:t>TELL</a:t>
              </a:r>
              <a:r>
                <a:rPr lang="en-US" sz="3567">
                  <a:solidFill>
                    <a:srgbClr val="000000"/>
                  </a:solidFill>
                  <a:latin typeface="Mark Pro 1"/>
                </a:rPr>
                <a:t> someone!</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TextBox 2" id="2"/>
          <p:cNvSpPr txBox="true"/>
          <p:nvPr/>
        </p:nvSpPr>
        <p:spPr>
          <a:xfrm rot="0">
            <a:off x="1028700" y="1249461"/>
            <a:ext cx="12682312"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“Daddy! Mummy!” called Smartie.</a:t>
            </a:r>
          </a:p>
          <a:p>
            <a:pPr>
              <a:lnSpc>
                <a:spcPts val="5040"/>
              </a:lnSpc>
            </a:pPr>
          </a:p>
          <a:p>
            <a:pPr>
              <a:lnSpc>
                <a:spcPts val="5040"/>
              </a:lnSpc>
            </a:pPr>
            <a:r>
              <a:rPr lang="en-US" sz="3600">
                <a:solidFill>
                  <a:srgbClr val="000000"/>
                </a:solidFill>
                <a:latin typeface="Mark Pro 2"/>
              </a:rPr>
              <a:t>“Someone is asking what school I go to and what class I am in, and I’m not sure whether I should answer?” </a:t>
            </a:r>
          </a:p>
        </p:txBody>
      </p:sp>
      <p:sp>
        <p:nvSpPr>
          <p:cNvPr name="Freeform 3" id="3"/>
          <p:cNvSpPr/>
          <p:nvPr/>
        </p:nvSpPr>
        <p:spPr>
          <a:xfrm flipH="false" flipV="false" rot="0">
            <a:off x="-2017330" y="340430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109341" y="4356741"/>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false" rot="-1085218">
            <a:off x="6759122" y="4515766"/>
            <a:ext cx="4105701" cy="2849764"/>
          </a:xfrm>
          <a:custGeom>
            <a:avLst/>
            <a:gdLst/>
            <a:ahLst/>
            <a:cxnLst/>
            <a:rect r="r" b="b" t="t" l="l"/>
            <a:pathLst>
              <a:path h="2849764" w="4105701">
                <a:moveTo>
                  <a:pt x="4105701" y="0"/>
                </a:moveTo>
                <a:lnTo>
                  <a:pt x="0" y="0"/>
                </a:lnTo>
                <a:lnTo>
                  <a:pt x="0" y="2849765"/>
                </a:lnTo>
                <a:lnTo>
                  <a:pt x="4105701" y="2849765"/>
                </a:lnTo>
                <a:lnTo>
                  <a:pt x="410570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7369856" y="5328815"/>
            <a:ext cx="3282610" cy="1099841"/>
          </a:xfrm>
          <a:prstGeom prst="rect">
            <a:avLst/>
          </a:prstGeom>
        </p:spPr>
        <p:txBody>
          <a:bodyPr anchor="t" rtlCol="false" tIns="0" lIns="0" bIns="0" rIns="0">
            <a:spAutoFit/>
          </a:bodyPr>
          <a:lstStyle/>
          <a:p>
            <a:pPr algn="ctr">
              <a:lnSpc>
                <a:spcPts val="8976"/>
              </a:lnSpc>
              <a:spcBef>
                <a:spcPct val="0"/>
              </a:spcBef>
            </a:pPr>
            <a:r>
              <a:rPr lang="en-US" sz="6411">
                <a:solidFill>
                  <a:srgbClr val="000000"/>
                </a:solidFill>
                <a:latin typeface="Canva Sans Bold"/>
              </a:rPr>
              <a:t>HELP!</a:t>
            </a:r>
          </a:p>
        </p:txBody>
      </p:sp>
      <p:sp>
        <p:nvSpPr>
          <p:cNvPr name="Freeform 7" id="7"/>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741658" y="5351242"/>
            <a:ext cx="3798821" cy="4839262"/>
          </a:xfrm>
          <a:custGeom>
            <a:avLst/>
            <a:gdLst/>
            <a:ahLst/>
            <a:cxnLst/>
            <a:rect r="r" b="b" t="t" l="l"/>
            <a:pathLst>
              <a:path h="4839262" w="3798821">
                <a:moveTo>
                  <a:pt x="0" y="0"/>
                </a:moveTo>
                <a:lnTo>
                  <a:pt x="3798821" y="0"/>
                </a:lnTo>
                <a:lnTo>
                  <a:pt x="3798821" y="4839262"/>
                </a:lnTo>
                <a:lnTo>
                  <a:pt x="0" y="4839262"/>
                </a:lnTo>
                <a:lnTo>
                  <a:pt x="0" y="0"/>
                </a:lnTo>
                <a:close/>
              </a:path>
            </a:pathLst>
          </a:custGeom>
          <a:blipFill>
            <a:blip r:embed="rId6"/>
            <a:stretch>
              <a:fillRect l="0" t="0" r="0" b="0"/>
            </a:stretch>
          </a:blipFill>
        </p:spPr>
      </p:sp>
      <p:sp>
        <p:nvSpPr>
          <p:cNvPr name="Freeform 9" id="9"/>
          <p:cNvSpPr/>
          <p:nvPr/>
        </p:nvSpPr>
        <p:spPr>
          <a:xfrm flipH="false" flipV="false" rot="0">
            <a:off x="3740425" y="-87819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112803" y="8793639"/>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3306225" y="3162087"/>
            <a:ext cx="4034659" cy="1573517"/>
          </a:xfrm>
          <a:custGeom>
            <a:avLst/>
            <a:gdLst/>
            <a:ahLst/>
            <a:cxnLst/>
            <a:rect r="r" b="b" t="t" l="l"/>
            <a:pathLst>
              <a:path h="1573517" w="4034659">
                <a:moveTo>
                  <a:pt x="0" y="0"/>
                </a:moveTo>
                <a:lnTo>
                  <a:pt x="4034660" y="0"/>
                </a:lnTo>
                <a:lnTo>
                  <a:pt x="4034660"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7369856" y="8004608"/>
            <a:ext cx="1742823" cy="1578061"/>
            <a:chOff x="0" y="0"/>
            <a:chExt cx="2323764" cy="2104081"/>
          </a:xfrm>
        </p:grpSpPr>
        <p:sp>
          <p:nvSpPr>
            <p:cNvPr name="Freeform 13" id="13"/>
            <p:cNvSpPr/>
            <p:nvPr/>
          </p:nvSpPr>
          <p:spPr>
            <a:xfrm flipH="false" flipV="false" rot="1819591">
              <a:off x="537570" y="343224"/>
              <a:ext cx="1248623" cy="486963"/>
            </a:xfrm>
            <a:custGeom>
              <a:avLst/>
              <a:gdLst/>
              <a:ahLst/>
              <a:cxnLst/>
              <a:rect r="r" b="b" t="t" l="l"/>
              <a:pathLst>
                <a:path h="486963" w="1248623">
                  <a:moveTo>
                    <a:pt x="0" y="0"/>
                  </a:moveTo>
                  <a:lnTo>
                    <a:pt x="1248624" y="0"/>
                  </a:lnTo>
                  <a:lnTo>
                    <a:pt x="1248624" y="486963"/>
                  </a:lnTo>
                  <a:lnTo>
                    <a:pt x="0" y="486963"/>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1819591">
              <a:off x="371555" y="749242"/>
              <a:ext cx="965512" cy="376550"/>
            </a:xfrm>
            <a:custGeom>
              <a:avLst/>
              <a:gdLst/>
              <a:ahLst/>
              <a:cxnLst/>
              <a:rect r="r" b="b" t="t" l="l"/>
              <a:pathLst>
                <a:path h="376550" w="965512">
                  <a:moveTo>
                    <a:pt x="0" y="0"/>
                  </a:moveTo>
                  <a:lnTo>
                    <a:pt x="965512" y="0"/>
                  </a:lnTo>
                  <a:lnTo>
                    <a:pt x="965512" y="376550"/>
                  </a:lnTo>
                  <a:lnTo>
                    <a:pt x="0" y="376550"/>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1819591">
              <a:off x="333552" y="453108"/>
              <a:ext cx="1734636" cy="1197866"/>
            </a:xfrm>
            <a:custGeom>
              <a:avLst/>
              <a:gdLst/>
              <a:ahLst/>
              <a:cxnLst/>
              <a:rect r="r" b="b" t="t" l="l"/>
              <a:pathLst>
                <a:path h="1197866" w="1734636">
                  <a:moveTo>
                    <a:pt x="0" y="0"/>
                  </a:moveTo>
                  <a:lnTo>
                    <a:pt x="1734636" y="0"/>
                  </a:lnTo>
                  <a:lnTo>
                    <a:pt x="1734636" y="1197865"/>
                  </a:lnTo>
                  <a:lnTo>
                    <a:pt x="0" y="1197865"/>
                  </a:lnTo>
                  <a:lnTo>
                    <a:pt x="0" y="0"/>
                  </a:lnTo>
                  <a:close/>
                </a:path>
              </a:pathLst>
            </a:custGeom>
            <a:blipFill>
              <a:blip r:embed="rId7">
                <a:extLst>
                  <a:ext uri="{96DAC541-7B7A-43D3-8B79-37D633B846F1}">
                    <asvg:svgBlip xmlns:asvg="http://schemas.microsoft.com/office/drawing/2016/SVG/main" r:embed="rId8"/>
                  </a:ext>
                </a:extLst>
              </a:blip>
              <a:stretch>
                <a:fillRect l="-16157" t="0" r="-31384" b="-113655"/>
              </a:stretch>
            </a:blipFill>
          </p:spPr>
        </p:sp>
        <p:sp>
          <p:nvSpPr>
            <p:cNvPr name="Freeform 16" id="16"/>
            <p:cNvSpPr/>
            <p:nvPr/>
          </p:nvSpPr>
          <p:spPr>
            <a:xfrm flipH="false" flipV="false" rot="1819591">
              <a:off x="746788" y="1259636"/>
              <a:ext cx="37200" cy="37200"/>
            </a:xfrm>
            <a:custGeom>
              <a:avLst/>
              <a:gdLst/>
              <a:ahLst/>
              <a:cxnLst/>
              <a:rect r="r" b="b" t="t" l="l"/>
              <a:pathLst>
                <a:path h="37200" w="37200">
                  <a:moveTo>
                    <a:pt x="0" y="0"/>
                  </a:moveTo>
                  <a:lnTo>
                    <a:pt x="37199" y="0"/>
                  </a:lnTo>
                  <a:lnTo>
                    <a:pt x="37199" y="37199"/>
                  </a:lnTo>
                  <a:lnTo>
                    <a:pt x="0" y="3719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1819591">
              <a:off x="774764" y="1313571"/>
              <a:ext cx="24606" cy="24606"/>
            </a:xfrm>
            <a:custGeom>
              <a:avLst/>
              <a:gdLst/>
              <a:ahLst/>
              <a:cxnLst/>
              <a:rect r="r" b="b" t="t" l="l"/>
              <a:pathLst>
                <a:path h="24606" w="24606">
                  <a:moveTo>
                    <a:pt x="0" y="0"/>
                  </a:moveTo>
                  <a:lnTo>
                    <a:pt x="24606" y="0"/>
                  </a:lnTo>
                  <a:lnTo>
                    <a:pt x="24606" y="24606"/>
                  </a:lnTo>
                  <a:lnTo>
                    <a:pt x="0" y="246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1819591">
              <a:off x="721917" y="1308931"/>
              <a:ext cx="18600" cy="18600"/>
            </a:xfrm>
            <a:custGeom>
              <a:avLst/>
              <a:gdLst/>
              <a:ahLst/>
              <a:cxnLst/>
              <a:rect r="r" b="b" t="t" l="l"/>
              <a:pathLst>
                <a:path h="18600" w="18600">
                  <a:moveTo>
                    <a:pt x="0" y="0"/>
                  </a:moveTo>
                  <a:lnTo>
                    <a:pt x="18600" y="0"/>
                  </a:lnTo>
                  <a:lnTo>
                    <a:pt x="18600" y="18600"/>
                  </a:lnTo>
                  <a:lnTo>
                    <a:pt x="0" y="18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1819591">
              <a:off x="694932" y="1268941"/>
              <a:ext cx="27900" cy="27900"/>
            </a:xfrm>
            <a:custGeom>
              <a:avLst/>
              <a:gdLst/>
              <a:ahLst/>
              <a:cxnLst/>
              <a:rect r="r" b="b" t="t" l="l"/>
              <a:pathLst>
                <a:path h="27900" w="27900">
                  <a:moveTo>
                    <a:pt x="0" y="0"/>
                  </a:moveTo>
                  <a:lnTo>
                    <a:pt x="27900" y="0"/>
                  </a:lnTo>
                  <a:lnTo>
                    <a:pt x="27900" y="27900"/>
                  </a:lnTo>
                  <a:lnTo>
                    <a:pt x="0" y="279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1819591">
              <a:off x="664738" y="1317167"/>
              <a:ext cx="37200" cy="37200"/>
            </a:xfrm>
            <a:custGeom>
              <a:avLst/>
              <a:gdLst/>
              <a:ahLst/>
              <a:cxnLst/>
              <a:rect r="r" b="b" t="t" l="l"/>
              <a:pathLst>
                <a:path h="37200" w="37200">
                  <a:moveTo>
                    <a:pt x="0" y="0"/>
                  </a:moveTo>
                  <a:lnTo>
                    <a:pt x="37200" y="0"/>
                  </a:lnTo>
                  <a:lnTo>
                    <a:pt x="37200" y="37200"/>
                  </a:lnTo>
                  <a:lnTo>
                    <a:pt x="0" y="372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21" id="21"/>
            <p:cNvGrpSpPr/>
            <p:nvPr/>
          </p:nvGrpSpPr>
          <p:grpSpPr>
            <a:xfrm rot="1819591">
              <a:off x="590970" y="522869"/>
              <a:ext cx="1734636" cy="178243"/>
              <a:chOff x="0" y="0"/>
              <a:chExt cx="1909110" cy="196171"/>
            </a:xfrm>
          </p:grpSpPr>
          <p:sp>
            <p:nvSpPr>
              <p:cNvPr name="Freeform 22" id="22"/>
              <p:cNvSpPr/>
              <p:nvPr/>
            </p:nvSpPr>
            <p:spPr>
              <a:xfrm flipH="false" flipV="false" rot="0">
                <a:off x="0" y="0"/>
                <a:ext cx="1909110" cy="196171"/>
              </a:xfrm>
              <a:custGeom>
                <a:avLst/>
                <a:gdLst/>
                <a:ahLst/>
                <a:cxnLst/>
                <a:rect r="r" b="b" t="t" l="l"/>
                <a:pathLst>
                  <a:path h="196171" w="1909110">
                    <a:moveTo>
                      <a:pt x="0" y="0"/>
                    </a:moveTo>
                    <a:lnTo>
                      <a:pt x="1909110" y="0"/>
                    </a:lnTo>
                    <a:lnTo>
                      <a:pt x="1909110" y="196171"/>
                    </a:lnTo>
                    <a:lnTo>
                      <a:pt x="0" y="196171"/>
                    </a:lnTo>
                    <a:close/>
                  </a:path>
                </a:pathLst>
              </a:custGeom>
              <a:solidFill>
                <a:srgbClr val="99D9D9"/>
              </a:solidFill>
            </p:spPr>
          </p:sp>
          <p:sp>
            <p:nvSpPr>
              <p:cNvPr name="TextBox 23" id="23"/>
              <p:cNvSpPr txBox="true"/>
              <p:nvPr/>
            </p:nvSpPr>
            <p:spPr>
              <a:xfrm>
                <a:off x="0" y="-38100"/>
                <a:ext cx="1909110" cy="234271"/>
              </a:xfrm>
              <a:prstGeom prst="rect">
                <a:avLst/>
              </a:prstGeom>
            </p:spPr>
            <p:txBody>
              <a:bodyPr anchor="ctr" rtlCol="false" tIns="22766" lIns="22766" bIns="22766" rIns="22766"/>
              <a:lstStyle/>
              <a:p>
                <a:pPr algn="ctr">
                  <a:lnSpc>
                    <a:spcPts val="2659"/>
                  </a:lnSpc>
                  <a:spcBef>
                    <a:spcPct val="0"/>
                  </a:spcBef>
                </a:pPr>
              </a:p>
            </p:txBody>
          </p:sp>
        </p:grpSp>
        <p:sp>
          <p:nvSpPr>
            <p:cNvPr name="TextBox 24" id="24"/>
            <p:cNvSpPr txBox="true"/>
            <p:nvPr/>
          </p:nvSpPr>
          <p:spPr>
            <a:xfrm rot="1819591">
              <a:off x="691911" y="382566"/>
              <a:ext cx="911759" cy="106618"/>
            </a:xfrm>
            <a:prstGeom prst="rect">
              <a:avLst/>
            </a:prstGeom>
          </p:spPr>
          <p:txBody>
            <a:bodyPr anchor="t" rtlCol="false" tIns="0" lIns="0" bIns="0" rIns="0">
              <a:spAutoFit/>
            </a:bodyPr>
            <a:lstStyle/>
            <a:p>
              <a:pPr algn="ctr">
                <a:lnSpc>
                  <a:spcPts val="528"/>
                </a:lnSpc>
              </a:pPr>
              <a:r>
                <a:rPr lang="en-US" sz="574" spc="40">
                  <a:solidFill>
                    <a:srgbClr val="FFFFFF"/>
                  </a:solidFill>
                  <a:latin typeface="SCR-N Seven Bold"/>
                </a:rPr>
                <a:t>SNOWCRAFT</a:t>
              </a:r>
            </a:p>
          </p:txBody>
        </p:sp>
        <p:sp>
          <p:nvSpPr>
            <p:cNvPr name="Freeform 25" id="25"/>
            <p:cNvSpPr/>
            <p:nvPr/>
          </p:nvSpPr>
          <p:spPr>
            <a:xfrm flipH="false" flipV="false" rot="1819591">
              <a:off x="1504509" y="613631"/>
              <a:ext cx="124419" cy="124264"/>
            </a:xfrm>
            <a:custGeom>
              <a:avLst/>
              <a:gdLst/>
              <a:ahLst/>
              <a:cxnLst/>
              <a:rect r="r" b="b" t="t" l="l"/>
              <a:pathLst>
                <a:path h="124264" w="124419">
                  <a:moveTo>
                    <a:pt x="0" y="0"/>
                  </a:moveTo>
                  <a:lnTo>
                    <a:pt x="124420" y="0"/>
                  </a:lnTo>
                  <a:lnTo>
                    <a:pt x="124420" y="124263"/>
                  </a:lnTo>
                  <a:lnTo>
                    <a:pt x="0" y="1242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6" id="26"/>
            <p:cNvSpPr/>
            <p:nvPr/>
          </p:nvSpPr>
          <p:spPr>
            <a:xfrm flipH="false" flipV="false" rot="1819591">
              <a:off x="167833" y="1052106"/>
              <a:ext cx="961253" cy="356865"/>
            </a:xfrm>
            <a:custGeom>
              <a:avLst/>
              <a:gdLst/>
              <a:ahLst/>
              <a:cxnLst/>
              <a:rect r="r" b="b" t="t" l="l"/>
              <a:pathLst>
                <a:path h="356865" w="961253">
                  <a:moveTo>
                    <a:pt x="0" y="0"/>
                  </a:moveTo>
                  <a:lnTo>
                    <a:pt x="961253" y="0"/>
                  </a:lnTo>
                  <a:lnTo>
                    <a:pt x="961253" y="356865"/>
                  </a:lnTo>
                  <a:lnTo>
                    <a:pt x="0" y="356865"/>
                  </a:lnTo>
                  <a:lnTo>
                    <a:pt x="0" y="0"/>
                  </a:lnTo>
                  <a:close/>
                </a:path>
              </a:pathLst>
            </a:custGeom>
            <a:blipFill>
              <a:blip r:embed="rId13"/>
              <a:stretch>
                <a:fillRect l="0" t="0" r="0" b="0"/>
              </a:stretch>
            </a:blipFill>
          </p:spPr>
        </p:sp>
        <p:sp>
          <p:nvSpPr>
            <p:cNvPr name="Freeform 27" id="27"/>
            <p:cNvSpPr/>
            <p:nvPr/>
          </p:nvSpPr>
          <p:spPr>
            <a:xfrm flipH="false" flipV="false" rot="1819591">
              <a:off x="976565" y="1502906"/>
              <a:ext cx="809987" cy="336522"/>
            </a:xfrm>
            <a:custGeom>
              <a:avLst/>
              <a:gdLst/>
              <a:ahLst/>
              <a:cxnLst/>
              <a:rect r="r" b="b" t="t" l="l"/>
              <a:pathLst>
                <a:path h="336522" w="809987">
                  <a:moveTo>
                    <a:pt x="0" y="0"/>
                  </a:moveTo>
                  <a:lnTo>
                    <a:pt x="809987" y="0"/>
                  </a:lnTo>
                  <a:lnTo>
                    <a:pt x="809987" y="336522"/>
                  </a:lnTo>
                  <a:lnTo>
                    <a:pt x="0" y="336522"/>
                  </a:lnTo>
                  <a:lnTo>
                    <a:pt x="0" y="0"/>
                  </a:lnTo>
                  <a:close/>
                </a:path>
              </a:pathLst>
            </a:custGeom>
            <a:blipFill>
              <a:blip r:embed="rId13"/>
              <a:stretch>
                <a:fillRect l="0" t="-6045" r="-18675" b="0"/>
              </a:stretch>
            </a:blipFill>
          </p:spPr>
        </p:sp>
        <p:sp>
          <p:nvSpPr>
            <p:cNvPr name="Freeform 28" id="28"/>
            <p:cNvSpPr/>
            <p:nvPr/>
          </p:nvSpPr>
          <p:spPr>
            <a:xfrm flipH="false" flipV="false" rot="1819591">
              <a:off x="395870" y="717379"/>
              <a:ext cx="266826" cy="290422"/>
            </a:xfrm>
            <a:custGeom>
              <a:avLst/>
              <a:gdLst/>
              <a:ahLst/>
              <a:cxnLst/>
              <a:rect r="r" b="b" t="t" l="l"/>
              <a:pathLst>
                <a:path h="290422" w="266826">
                  <a:moveTo>
                    <a:pt x="0" y="0"/>
                  </a:moveTo>
                  <a:lnTo>
                    <a:pt x="266825" y="0"/>
                  </a:lnTo>
                  <a:lnTo>
                    <a:pt x="266825" y="290422"/>
                  </a:lnTo>
                  <a:lnTo>
                    <a:pt x="0" y="290422"/>
                  </a:lnTo>
                  <a:lnTo>
                    <a:pt x="0" y="0"/>
                  </a:lnTo>
                  <a:close/>
                </a:path>
              </a:pathLst>
            </a:custGeom>
            <a:blipFill>
              <a:blip r:embed="rId14"/>
              <a:stretch>
                <a:fillRect l="0" t="0" r="0" b="0"/>
              </a:stretch>
            </a:blipFill>
          </p:spPr>
        </p:sp>
        <p:sp>
          <p:nvSpPr>
            <p:cNvPr name="Freeform 29" id="29"/>
            <p:cNvSpPr/>
            <p:nvPr/>
          </p:nvSpPr>
          <p:spPr>
            <a:xfrm flipH="false" flipV="false" rot="1819591">
              <a:off x="653204" y="438149"/>
              <a:ext cx="485524" cy="88277"/>
            </a:xfrm>
            <a:custGeom>
              <a:avLst/>
              <a:gdLst/>
              <a:ahLst/>
              <a:cxnLst/>
              <a:rect r="r" b="b" t="t" l="l"/>
              <a:pathLst>
                <a:path h="88277" w="485524">
                  <a:moveTo>
                    <a:pt x="0" y="0"/>
                  </a:moveTo>
                  <a:lnTo>
                    <a:pt x="485525" y="0"/>
                  </a:lnTo>
                  <a:lnTo>
                    <a:pt x="485525" y="88278"/>
                  </a:lnTo>
                  <a:lnTo>
                    <a:pt x="0" y="8827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0" id="30"/>
            <p:cNvSpPr/>
            <p:nvPr/>
          </p:nvSpPr>
          <p:spPr>
            <a:xfrm flipH="false" flipV="false" rot="1819591">
              <a:off x="809335" y="707192"/>
              <a:ext cx="191909" cy="191909"/>
            </a:xfrm>
            <a:custGeom>
              <a:avLst/>
              <a:gdLst/>
              <a:ahLst/>
              <a:cxnLst/>
              <a:rect r="r" b="b" t="t" l="l"/>
              <a:pathLst>
                <a:path h="191909" w="191909">
                  <a:moveTo>
                    <a:pt x="0" y="0"/>
                  </a:moveTo>
                  <a:lnTo>
                    <a:pt x="191909" y="0"/>
                  </a:lnTo>
                  <a:lnTo>
                    <a:pt x="191909" y="191909"/>
                  </a:lnTo>
                  <a:lnTo>
                    <a:pt x="0" y="19190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1" id="31"/>
            <p:cNvSpPr/>
            <p:nvPr/>
          </p:nvSpPr>
          <p:spPr>
            <a:xfrm flipH="false" flipV="false" rot="1819591">
              <a:off x="1163789" y="914538"/>
              <a:ext cx="191909" cy="191909"/>
            </a:xfrm>
            <a:custGeom>
              <a:avLst/>
              <a:gdLst/>
              <a:ahLst/>
              <a:cxnLst/>
              <a:rect r="r" b="b" t="t" l="l"/>
              <a:pathLst>
                <a:path h="191909" w="191909">
                  <a:moveTo>
                    <a:pt x="0" y="0"/>
                  </a:moveTo>
                  <a:lnTo>
                    <a:pt x="191910" y="0"/>
                  </a:lnTo>
                  <a:lnTo>
                    <a:pt x="191910" y="191910"/>
                  </a:lnTo>
                  <a:lnTo>
                    <a:pt x="0" y="19191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2" id="32"/>
            <p:cNvSpPr/>
            <p:nvPr/>
          </p:nvSpPr>
          <p:spPr>
            <a:xfrm flipH="false" flipV="false" rot="1819591">
              <a:off x="1542491" y="1136069"/>
              <a:ext cx="191909" cy="191909"/>
            </a:xfrm>
            <a:custGeom>
              <a:avLst/>
              <a:gdLst/>
              <a:ahLst/>
              <a:cxnLst/>
              <a:rect r="r" b="b" t="t" l="l"/>
              <a:pathLst>
                <a:path h="191909" w="191909">
                  <a:moveTo>
                    <a:pt x="0" y="0"/>
                  </a:moveTo>
                  <a:lnTo>
                    <a:pt x="191910" y="0"/>
                  </a:lnTo>
                  <a:lnTo>
                    <a:pt x="191910" y="191910"/>
                  </a:lnTo>
                  <a:lnTo>
                    <a:pt x="0" y="19191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3" id="33"/>
            <p:cNvSpPr/>
            <p:nvPr/>
          </p:nvSpPr>
          <p:spPr>
            <a:xfrm flipH="false" flipV="false" rot="7219591">
              <a:off x="506062" y="89602"/>
              <a:ext cx="1311640" cy="1924877"/>
            </a:xfrm>
            <a:custGeom>
              <a:avLst/>
              <a:gdLst/>
              <a:ahLst/>
              <a:cxnLst/>
              <a:rect r="r" b="b" t="t" l="l"/>
              <a:pathLst>
                <a:path h="1924877" w="1311640">
                  <a:moveTo>
                    <a:pt x="0" y="0"/>
                  </a:moveTo>
                  <a:lnTo>
                    <a:pt x="1311640" y="0"/>
                  </a:lnTo>
                  <a:lnTo>
                    <a:pt x="1311640" y="1924877"/>
                  </a:lnTo>
                  <a:lnTo>
                    <a:pt x="0" y="1924877"/>
                  </a:lnTo>
                  <a:lnTo>
                    <a:pt x="0" y="0"/>
                  </a:lnTo>
                  <a:close/>
                </a:path>
              </a:pathLst>
            </a:custGeom>
            <a:blipFill>
              <a:blip r:embed="rId19"/>
              <a:stretch>
                <a:fillRect l="-1699" t="0" r="-2080" b="0"/>
              </a:stretch>
            </a:blipFill>
          </p:spPr>
        </p:sp>
        <p:sp>
          <p:nvSpPr>
            <p:cNvPr name="Freeform 34" id="34"/>
            <p:cNvSpPr/>
            <p:nvPr/>
          </p:nvSpPr>
          <p:spPr>
            <a:xfrm flipH="true" flipV="false" rot="1848140">
              <a:off x="1180661" y="839901"/>
              <a:ext cx="808149" cy="424278"/>
            </a:xfrm>
            <a:custGeom>
              <a:avLst/>
              <a:gdLst/>
              <a:ahLst/>
              <a:cxnLst/>
              <a:rect r="r" b="b" t="t" l="l"/>
              <a:pathLst>
                <a:path h="424278" w="808149">
                  <a:moveTo>
                    <a:pt x="808149" y="0"/>
                  </a:moveTo>
                  <a:lnTo>
                    <a:pt x="0" y="0"/>
                  </a:lnTo>
                  <a:lnTo>
                    <a:pt x="0" y="424278"/>
                  </a:lnTo>
                  <a:lnTo>
                    <a:pt x="808149" y="424278"/>
                  </a:lnTo>
                  <a:lnTo>
                    <a:pt x="808149"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5" id="35"/>
            <p:cNvSpPr/>
            <p:nvPr/>
          </p:nvSpPr>
          <p:spPr>
            <a:xfrm flipH="false" flipV="false" rot="1797094">
              <a:off x="1493958" y="1371292"/>
              <a:ext cx="288977" cy="300496"/>
            </a:xfrm>
            <a:custGeom>
              <a:avLst/>
              <a:gdLst/>
              <a:ahLst/>
              <a:cxnLst/>
              <a:rect r="r" b="b" t="t" l="l"/>
              <a:pathLst>
                <a:path h="300496" w="288977">
                  <a:moveTo>
                    <a:pt x="0" y="0"/>
                  </a:moveTo>
                  <a:lnTo>
                    <a:pt x="288977" y="0"/>
                  </a:lnTo>
                  <a:lnTo>
                    <a:pt x="288977" y="300496"/>
                  </a:lnTo>
                  <a:lnTo>
                    <a:pt x="0" y="300496"/>
                  </a:lnTo>
                  <a:lnTo>
                    <a:pt x="0" y="0"/>
                  </a:lnTo>
                  <a:close/>
                </a:path>
              </a:pathLst>
            </a:custGeom>
            <a:blipFill>
              <a:blip r:embed="rId22"/>
              <a:stretch>
                <a:fillRect l="0" t="0" r="0" b="0"/>
              </a:stretch>
            </a:blipFill>
          </p:spPr>
        </p:sp>
        <p:sp>
          <p:nvSpPr>
            <p:cNvPr name="TextBox 36" id="36"/>
            <p:cNvSpPr txBox="true"/>
            <p:nvPr/>
          </p:nvSpPr>
          <p:spPr>
            <a:xfrm rot="1784070">
              <a:off x="1216739" y="895057"/>
              <a:ext cx="758547" cy="251626"/>
            </a:xfrm>
            <a:prstGeom prst="rect">
              <a:avLst/>
            </a:prstGeom>
          </p:spPr>
          <p:txBody>
            <a:bodyPr anchor="t" rtlCol="false" tIns="0" lIns="0" bIns="0" rIns="0">
              <a:spAutoFit/>
            </a:bodyPr>
            <a:lstStyle/>
            <a:p>
              <a:pPr algn="ctr">
                <a:lnSpc>
                  <a:spcPts val="348"/>
                </a:lnSpc>
              </a:pPr>
              <a:r>
                <a:rPr lang="en-US" sz="378" spc="26">
                  <a:solidFill>
                    <a:srgbClr val="000000"/>
                  </a:solidFill>
                  <a:latin typeface="SCR-N Seven Bold"/>
                </a:rPr>
                <a:t>I THINK YOU GO TO MY SCHOOL, WHAT CLASS ARE YOU IN?</a:t>
              </a:r>
            </a:p>
          </p:txBody>
        </p:sp>
      </p:grpSp>
      <p:sp>
        <p:nvSpPr>
          <p:cNvPr name="Freeform 37" id="37"/>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3"/>
            <a:stretch>
              <a:fillRect l="0" t="0" r="0" b="0"/>
            </a:stretch>
          </a:blipFill>
        </p:spPr>
      </p:sp>
      <p:grpSp>
        <p:nvGrpSpPr>
          <p:cNvPr name="Group 38" id="38"/>
          <p:cNvGrpSpPr/>
          <p:nvPr/>
        </p:nvGrpSpPr>
        <p:grpSpPr>
          <a:xfrm rot="0">
            <a:off x="13883745" y="855326"/>
            <a:ext cx="2713847" cy="2534900"/>
            <a:chOff x="0" y="0"/>
            <a:chExt cx="3618463" cy="3379866"/>
          </a:xfrm>
        </p:grpSpPr>
        <p:sp>
          <p:nvSpPr>
            <p:cNvPr name="Freeform 39" id="39"/>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40" id="40"/>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41" id="41"/>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28">
                <a:extLst>
                  <a:ext uri="{96DAC541-7B7A-43D3-8B79-37D633B846F1}">
                    <asvg:svgBlip xmlns:asvg="http://schemas.microsoft.com/office/drawing/2016/SVG/main" r:embed="rId29"/>
                  </a:ext>
                </a:extLst>
              </a:blip>
              <a:stretch>
                <a:fillRect l="0" t="0" r="-54" b="-170601"/>
              </a:stretch>
            </a:blipFill>
          </p:spPr>
        </p:sp>
        <p:sp>
          <p:nvSpPr>
            <p:cNvPr name="Freeform 42" id="42"/>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30">
                <a:extLst>
                  <a:ext uri="{96DAC541-7B7A-43D3-8B79-37D633B846F1}">
                    <asvg:svgBlip xmlns:asvg="http://schemas.microsoft.com/office/drawing/2016/SVG/main" r:embed="rId31"/>
                  </a:ext>
                </a:extLst>
              </a:blip>
              <a:stretch>
                <a:fillRect l="-2207" t="0" r="-2008" b="-2953"/>
              </a:stretch>
            </a:blipFill>
          </p:spPr>
        </p:sp>
        <p:sp>
          <p:nvSpPr>
            <p:cNvPr name="Freeform 43" id="43"/>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44" id="44"/>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grpSp>
          <p:nvGrpSpPr>
            <p:cNvPr name="Group 45" id="45"/>
            <p:cNvGrpSpPr/>
            <p:nvPr/>
          </p:nvGrpSpPr>
          <p:grpSpPr>
            <a:xfrm rot="0">
              <a:off x="216166" y="3087082"/>
              <a:ext cx="1213495" cy="79879"/>
              <a:chOff x="0" y="0"/>
              <a:chExt cx="239703" cy="15779"/>
            </a:xfrm>
          </p:grpSpPr>
          <p:sp>
            <p:nvSpPr>
              <p:cNvPr name="Freeform 46" id="46"/>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47" id="47"/>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48" id="48"/>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36"/>
              <a:stretch>
                <a:fillRect l="0" t="0" r="0" b="0"/>
              </a:stretch>
            </a:blipFill>
          </p:spPr>
        </p:sp>
        <p:sp>
          <p:nvSpPr>
            <p:cNvPr name="Freeform 49" id="49"/>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37"/>
              <a:stretch>
                <a:fillRect l="-551" t="-1977" r="-551" b="0"/>
              </a:stretch>
            </a:blipFill>
          </p:spPr>
        </p:sp>
        <p:sp>
          <p:nvSpPr>
            <p:cNvPr name="Freeform 50" id="50"/>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36"/>
              <a:stretch>
                <a:fillRect l="0" t="0" r="0" b="0"/>
              </a:stretch>
            </a:blipFill>
          </p:spPr>
        </p:sp>
        <p:grpSp>
          <p:nvGrpSpPr>
            <p:cNvPr name="Group 51" id="51"/>
            <p:cNvGrpSpPr/>
            <p:nvPr/>
          </p:nvGrpSpPr>
          <p:grpSpPr>
            <a:xfrm rot="0">
              <a:off x="2202231" y="3087082"/>
              <a:ext cx="1200066" cy="72301"/>
              <a:chOff x="0" y="0"/>
              <a:chExt cx="237050" cy="14282"/>
            </a:xfrm>
          </p:grpSpPr>
          <p:sp>
            <p:nvSpPr>
              <p:cNvPr name="Freeform 52" id="52"/>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53" id="53"/>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54" id="54"/>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sp>
          <p:nvSpPr>
            <p:cNvPr name="Freeform 55" id="55"/>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grpSp>
      <p:sp>
        <p:nvSpPr>
          <p:cNvPr name="Freeform 56" id="56"/>
          <p:cNvSpPr/>
          <p:nvPr/>
        </p:nvSpPr>
        <p:spPr>
          <a:xfrm flipH="true" flipV="false" rot="0">
            <a:off x="5294643" y="6929537"/>
            <a:ext cx="2075213" cy="2866848"/>
          </a:xfrm>
          <a:custGeom>
            <a:avLst/>
            <a:gdLst/>
            <a:ahLst/>
            <a:cxnLst/>
            <a:rect r="r" b="b" t="t" l="l"/>
            <a:pathLst>
              <a:path h="2866848" w="2075213">
                <a:moveTo>
                  <a:pt x="2075213" y="0"/>
                </a:moveTo>
                <a:lnTo>
                  <a:pt x="0" y="0"/>
                </a:lnTo>
                <a:lnTo>
                  <a:pt x="0" y="2866848"/>
                </a:lnTo>
                <a:lnTo>
                  <a:pt x="2075213" y="2866848"/>
                </a:lnTo>
                <a:lnTo>
                  <a:pt x="2075213" y="0"/>
                </a:lnTo>
                <a:close/>
              </a:path>
            </a:pathLst>
          </a:custGeom>
          <a:blipFill>
            <a:blip r:embed="rId4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TextBox 2" id="2"/>
          <p:cNvSpPr txBox="true"/>
          <p:nvPr/>
        </p:nvSpPr>
        <p:spPr>
          <a:xfrm rot="0">
            <a:off x="741658" y="533400"/>
            <a:ext cx="12636984" cy="389953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“Thank you, Smartie. Coming to tell us was a brilliant choice,” said Daddy Penguin. “This player is asking for your personal information.”</a:t>
            </a:r>
          </a:p>
          <a:p>
            <a:pPr>
              <a:lnSpc>
                <a:spcPts val="5040"/>
              </a:lnSpc>
            </a:pPr>
          </a:p>
          <a:p>
            <a:pPr>
              <a:lnSpc>
                <a:spcPts val="5040"/>
              </a:lnSpc>
            </a:pPr>
            <a:r>
              <a:rPr lang="en-US" sz="3600">
                <a:solidFill>
                  <a:srgbClr val="000000"/>
                </a:solidFill>
                <a:latin typeface="Mark Pro 2"/>
              </a:rPr>
              <a:t>“What does personal information mean?” asked Smartie. </a:t>
            </a:r>
          </a:p>
        </p:txBody>
      </p:sp>
      <p:sp>
        <p:nvSpPr>
          <p:cNvPr name="Freeform 3" id="3"/>
          <p:cNvSpPr/>
          <p:nvPr/>
        </p:nvSpPr>
        <p:spPr>
          <a:xfrm flipH="true" flipV="false" rot="0">
            <a:off x="5688353" y="7178172"/>
            <a:ext cx="1738015" cy="2402225"/>
          </a:xfrm>
          <a:custGeom>
            <a:avLst/>
            <a:gdLst/>
            <a:ahLst/>
            <a:cxnLst/>
            <a:rect r="r" b="b" t="t" l="l"/>
            <a:pathLst>
              <a:path h="2402225" w="1738015">
                <a:moveTo>
                  <a:pt x="1738015" y="0"/>
                </a:moveTo>
                <a:lnTo>
                  <a:pt x="0" y="0"/>
                </a:lnTo>
                <a:lnTo>
                  <a:pt x="0" y="2402225"/>
                </a:lnTo>
                <a:lnTo>
                  <a:pt x="1738015" y="2402225"/>
                </a:lnTo>
                <a:lnTo>
                  <a:pt x="1738015" y="0"/>
                </a:lnTo>
                <a:close/>
              </a:path>
            </a:pathLst>
          </a:custGeom>
          <a:blipFill>
            <a:blip r:embed="rId2"/>
            <a:stretch>
              <a:fillRect l="-832" t="-1432" r="-832" b="0"/>
            </a:stretch>
          </a:blipFill>
        </p:spPr>
      </p:sp>
      <p:grpSp>
        <p:nvGrpSpPr>
          <p:cNvPr name="Group 4" id="4"/>
          <p:cNvGrpSpPr/>
          <p:nvPr/>
        </p:nvGrpSpPr>
        <p:grpSpPr>
          <a:xfrm rot="0">
            <a:off x="7369856" y="8004608"/>
            <a:ext cx="1742823" cy="1578061"/>
            <a:chOff x="0" y="0"/>
            <a:chExt cx="2323764" cy="2104081"/>
          </a:xfrm>
        </p:grpSpPr>
        <p:sp>
          <p:nvSpPr>
            <p:cNvPr name="Freeform 5" id="5"/>
            <p:cNvSpPr/>
            <p:nvPr/>
          </p:nvSpPr>
          <p:spPr>
            <a:xfrm flipH="false" flipV="false" rot="1819591">
              <a:off x="537570" y="343224"/>
              <a:ext cx="1248623" cy="486963"/>
            </a:xfrm>
            <a:custGeom>
              <a:avLst/>
              <a:gdLst/>
              <a:ahLst/>
              <a:cxnLst/>
              <a:rect r="r" b="b" t="t" l="l"/>
              <a:pathLst>
                <a:path h="486963" w="1248623">
                  <a:moveTo>
                    <a:pt x="0" y="0"/>
                  </a:moveTo>
                  <a:lnTo>
                    <a:pt x="1248624" y="0"/>
                  </a:lnTo>
                  <a:lnTo>
                    <a:pt x="1248624" y="486963"/>
                  </a:lnTo>
                  <a:lnTo>
                    <a:pt x="0" y="486963"/>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819591">
              <a:off x="371555" y="749242"/>
              <a:ext cx="965512" cy="376550"/>
            </a:xfrm>
            <a:custGeom>
              <a:avLst/>
              <a:gdLst/>
              <a:ahLst/>
              <a:cxnLst/>
              <a:rect r="r" b="b" t="t" l="l"/>
              <a:pathLst>
                <a:path h="376550" w="965512">
                  <a:moveTo>
                    <a:pt x="0" y="0"/>
                  </a:moveTo>
                  <a:lnTo>
                    <a:pt x="965512" y="0"/>
                  </a:lnTo>
                  <a:lnTo>
                    <a:pt x="965512" y="376550"/>
                  </a:lnTo>
                  <a:lnTo>
                    <a:pt x="0" y="376550"/>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1819591">
              <a:off x="333552" y="453108"/>
              <a:ext cx="1734636" cy="1197866"/>
            </a:xfrm>
            <a:custGeom>
              <a:avLst/>
              <a:gdLst/>
              <a:ahLst/>
              <a:cxnLst/>
              <a:rect r="r" b="b" t="t" l="l"/>
              <a:pathLst>
                <a:path h="1197866" w="1734636">
                  <a:moveTo>
                    <a:pt x="0" y="0"/>
                  </a:moveTo>
                  <a:lnTo>
                    <a:pt x="1734636" y="0"/>
                  </a:lnTo>
                  <a:lnTo>
                    <a:pt x="1734636" y="1197865"/>
                  </a:lnTo>
                  <a:lnTo>
                    <a:pt x="0" y="1197865"/>
                  </a:lnTo>
                  <a:lnTo>
                    <a:pt x="0" y="0"/>
                  </a:lnTo>
                  <a:close/>
                </a:path>
              </a:pathLst>
            </a:custGeom>
            <a:blipFill>
              <a:blip r:embed="rId5">
                <a:extLst>
                  <a:ext uri="{96DAC541-7B7A-43D3-8B79-37D633B846F1}">
                    <asvg:svgBlip xmlns:asvg="http://schemas.microsoft.com/office/drawing/2016/SVG/main" r:embed="rId6"/>
                  </a:ext>
                </a:extLst>
              </a:blip>
              <a:stretch>
                <a:fillRect l="-16157" t="0" r="-31384" b="-113655"/>
              </a:stretch>
            </a:blipFill>
          </p:spPr>
        </p:sp>
        <p:sp>
          <p:nvSpPr>
            <p:cNvPr name="Freeform 8" id="8"/>
            <p:cNvSpPr/>
            <p:nvPr/>
          </p:nvSpPr>
          <p:spPr>
            <a:xfrm flipH="false" flipV="false" rot="1819591">
              <a:off x="746788" y="1259636"/>
              <a:ext cx="37200" cy="37200"/>
            </a:xfrm>
            <a:custGeom>
              <a:avLst/>
              <a:gdLst/>
              <a:ahLst/>
              <a:cxnLst/>
              <a:rect r="r" b="b" t="t" l="l"/>
              <a:pathLst>
                <a:path h="37200" w="37200">
                  <a:moveTo>
                    <a:pt x="0" y="0"/>
                  </a:moveTo>
                  <a:lnTo>
                    <a:pt x="37199" y="0"/>
                  </a:lnTo>
                  <a:lnTo>
                    <a:pt x="37199" y="37199"/>
                  </a:lnTo>
                  <a:lnTo>
                    <a:pt x="0" y="371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1819591">
              <a:off x="774764" y="1313571"/>
              <a:ext cx="24606" cy="24606"/>
            </a:xfrm>
            <a:custGeom>
              <a:avLst/>
              <a:gdLst/>
              <a:ahLst/>
              <a:cxnLst/>
              <a:rect r="r" b="b" t="t" l="l"/>
              <a:pathLst>
                <a:path h="24606" w="24606">
                  <a:moveTo>
                    <a:pt x="0" y="0"/>
                  </a:moveTo>
                  <a:lnTo>
                    <a:pt x="24606" y="0"/>
                  </a:lnTo>
                  <a:lnTo>
                    <a:pt x="24606" y="24606"/>
                  </a:lnTo>
                  <a:lnTo>
                    <a:pt x="0" y="246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1819591">
              <a:off x="721917" y="1308931"/>
              <a:ext cx="18600" cy="18600"/>
            </a:xfrm>
            <a:custGeom>
              <a:avLst/>
              <a:gdLst/>
              <a:ahLst/>
              <a:cxnLst/>
              <a:rect r="r" b="b" t="t" l="l"/>
              <a:pathLst>
                <a:path h="18600" w="18600">
                  <a:moveTo>
                    <a:pt x="0" y="0"/>
                  </a:moveTo>
                  <a:lnTo>
                    <a:pt x="18600" y="0"/>
                  </a:lnTo>
                  <a:lnTo>
                    <a:pt x="18600" y="18600"/>
                  </a:lnTo>
                  <a:lnTo>
                    <a:pt x="0" y="186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1819591">
              <a:off x="694932" y="1268941"/>
              <a:ext cx="27900" cy="27900"/>
            </a:xfrm>
            <a:custGeom>
              <a:avLst/>
              <a:gdLst/>
              <a:ahLst/>
              <a:cxnLst/>
              <a:rect r="r" b="b" t="t" l="l"/>
              <a:pathLst>
                <a:path h="27900" w="27900">
                  <a:moveTo>
                    <a:pt x="0" y="0"/>
                  </a:moveTo>
                  <a:lnTo>
                    <a:pt x="27900" y="0"/>
                  </a:lnTo>
                  <a:lnTo>
                    <a:pt x="27900" y="27900"/>
                  </a:lnTo>
                  <a:lnTo>
                    <a:pt x="0" y="279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1819591">
              <a:off x="664738" y="1317167"/>
              <a:ext cx="37200" cy="37200"/>
            </a:xfrm>
            <a:custGeom>
              <a:avLst/>
              <a:gdLst/>
              <a:ahLst/>
              <a:cxnLst/>
              <a:rect r="r" b="b" t="t" l="l"/>
              <a:pathLst>
                <a:path h="37200" w="37200">
                  <a:moveTo>
                    <a:pt x="0" y="0"/>
                  </a:moveTo>
                  <a:lnTo>
                    <a:pt x="37200" y="0"/>
                  </a:lnTo>
                  <a:lnTo>
                    <a:pt x="37200" y="37200"/>
                  </a:lnTo>
                  <a:lnTo>
                    <a:pt x="0" y="372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3" id="13"/>
            <p:cNvGrpSpPr/>
            <p:nvPr/>
          </p:nvGrpSpPr>
          <p:grpSpPr>
            <a:xfrm rot="1819591">
              <a:off x="590970" y="522869"/>
              <a:ext cx="1734636" cy="178243"/>
              <a:chOff x="0" y="0"/>
              <a:chExt cx="1909110" cy="196171"/>
            </a:xfrm>
          </p:grpSpPr>
          <p:sp>
            <p:nvSpPr>
              <p:cNvPr name="Freeform 14" id="14"/>
              <p:cNvSpPr/>
              <p:nvPr/>
            </p:nvSpPr>
            <p:spPr>
              <a:xfrm flipH="false" flipV="false" rot="0">
                <a:off x="0" y="0"/>
                <a:ext cx="1909110" cy="196171"/>
              </a:xfrm>
              <a:custGeom>
                <a:avLst/>
                <a:gdLst/>
                <a:ahLst/>
                <a:cxnLst/>
                <a:rect r="r" b="b" t="t" l="l"/>
                <a:pathLst>
                  <a:path h="196171" w="1909110">
                    <a:moveTo>
                      <a:pt x="0" y="0"/>
                    </a:moveTo>
                    <a:lnTo>
                      <a:pt x="1909110" y="0"/>
                    </a:lnTo>
                    <a:lnTo>
                      <a:pt x="1909110" y="196171"/>
                    </a:lnTo>
                    <a:lnTo>
                      <a:pt x="0" y="196171"/>
                    </a:lnTo>
                    <a:close/>
                  </a:path>
                </a:pathLst>
              </a:custGeom>
              <a:solidFill>
                <a:srgbClr val="99D9D9"/>
              </a:solidFill>
            </p:spPr>
          </p:sp>
          <p:sp>
            <p:nvSpPr>
              <p:cNvPr name="TextBox 15" id="15"/>
              <p:cNvSpPr txBox="true"/>
              <p:nvPr/>
            </p:nvSpPr>
            <p:spPr>
              <a:xfrm>
                <a:off x="0" y="-38100"/>
                <a:ext cx="1909110" cy="234271"/>
              </a:xfrm>
              <a:prstGeom prst="rect">
                <a:avLst/>
              </a:prstGeom>
            </p:spPr>
            <p:txBody>
              <a:bodyPr anchor="ctr" rtlCol="false" tIns="22766" lIns="22766" bIns="22766" rIns="22766"/>
              <a:lstStyle/>
              <a:p>
                <a:pPr algn="ctr">
                  <a:lnSpc>
                    <a:spcPts val="2659"/>
                  </a:lnSpc>
                  <a:spcBef>
                    <a:spcPct val="0"/>
                  </a:spcBef>
                </a:pPr>
              </a:p>
            </p:txBody>
          </p:sp>
        </p:grpSp>
        <p:sp>
          <p:nvSpPr>
            <p:cNvPr name="TextBox 16" id="16"/>
            <p:cNvSpPr txBox="true"/>
            <p:nvPr/>
          </p:nvSpPr>
          <p:spPr>
            <a:xfrm rot="1819591">
              <a:off x="691911" y="382566"/>
              <a:ext cx="911759" cy="106618"/>
            </a:xfrm>
            <a:prstGeom prst="rect">
              <a:avLst/>
            </a:prstGeom>
          </p:spPr>
          <p:txBody>
            <a:bodyPr anchor="t" rtlCol="false" tIns="0" lIns="0" bIns="0" rIns="0">
              <a:spAutoFit/>
            </a:bodyPr>
            <a:lstStyle/>
            <a:p>
              <a:pPr algn="ctr">
                <a:lnSpc>
                  <a:spcPts val="528"/>
                </a:lnSpc>
              </a:pPr>
              <a:r>
                <a:rPr lang="en-US" sz="574" spc="40">
                  <a:solidFill>
                    <a:srgbClr val="FFFFFF"/>
                  </a:solidFill>
                  <a:latin typeface="SCR-N Seven Bold"/>
                </a:rPr>
                <a:t>SNOWCRAFT</a:t>
              </a:r>
            </a:p>
          </p:txBody>
        </p:sp>
        <p:sp>
          <p:nvSpPr>
            <p:cNvPr name="Freeform 17" id="17"/>
            <p:cNvSpPr/>
            <p:nvPr/>
          </p:nvSpPr>
          <p:spPr>
            <a:xfrm flipH="false" flipV="false" rot="1819591">
              <a:off x="1504509" y="613631"/>
              <a:ext cx="124419" cy="124264"/>
            </a:xfrm>
            <a:custGeom>
              <a:avLst/>
              <a:gdLst/>
              <a:ahLst/>
              <a:cxnLst/>
              <a:rect r="r" b="b" t="t" l="l"/>
              <a:pathLst>
                <a:path h="124264" w="124419">
                  <a:moveTo>
                    <a:pt x="0" y="0"/>
                  </a:moveTo>
                  <a:lnTo>
                    <a:pt x="124420" y="0"/>
                  </a:lnTo>
                  <a:lnTo>
                    <a:pt x="124420" y="124263"/>
                  </a:lnTo>
                  <a:lnTo>
                    <a:pt x="0" y="12426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1819591">
              <a:off x="167833" y="1052106"/>
              <a:ext cx="961253" cy="356865"/>
            </a:xfrm>
            <a:custGeom>
              <a:avLst/>
              <a:gdLst/>
              <a:ahLst/>
              <a:cxnLst/>
              <a:rect r="r" b="b" t="t" l="l"/>
              <a:pathLst>
                <a:path h="356865" w="961253">
                  <a:moveTo>
                    <a:pt x="0" y="0"/>
                  </a:moveTo>
                  <a:lnTo>
                    <a:pt x="961253" y="0"/>
                  </a:lnTo>
                  <a:lnTo>
                    <a:pt x="961253" y="356865"/>
                  </a:lnTo>
                  <a:lnTo>
                    <a:pt x="0" y="356865"/>
                  </a:lnTo>
                  <a:lnTo>
                    <a:pt x="0" y="0"/>
                  </a:lnTo>
                  <a:close/>
                </a:path>
              </a:pathLst>
            </a:custGeom>
            <a:blipFill>
              <a:blip r:embed="rId11"/>
              <a:stretch>
                <a:fillRect l="0" t="0" r="0" b="0"/>
              </a:stretch>
            </a:blipFill>
          </p:spPr>
        </p:sp>
        <p:sp>
          <p:nvSpPr>
            <p:cNvPr name="Freeform 19" id="19"/>
            <p:cNvSpPr/>
            <p:nvPr/>
          </p:nvSpPr>
          <p:spPr>
            <a:xfrm flipH="false" flipV="false" rot="1819591">
              <a:off x="976565" y="1502906"/>
              <a:ext cx="809987" cy="336522"/>
            </a:xfrm>
            <a:custGeom>
              <a:avLst/>
              <a:gdLst/>
              <a:ahLst/>
              <a:cxnLst/>
              <a:rect r="r" b="b" t="t" l="l"/>
              <a:pathLst>
                <a:path h="336522" w="809987">
                  <a:moveTo>
                    <a:pt x="0" y="0"/>
                  </a:moveTo>
                  <a:lnTo>
                    <a:pt x="809987" y="0"/>
                  </a:lnTo>
                  <a:lnTo>
                    <a:pt x="809987" y="336522"/>
                  </a:lnTo>
                  <a:lnTo>
                    <a:pt x="0" y="336522"/>
                  </a:lnTo>
                  <a:lnTo>
                    <a:pt x="0" y="0"/>
                  </a:lnTo>
                  <a:close/>
                </a:path>
              </a:pathLst>
            </a:custGeom>
            <a:blipFill>
              <a:blip r:embed="rId11"/>
              <a:stretch>
                <a:fillRect l="0" t="-6045" r="-18675" b="0"/>
              </a:stretch>
            </a:blipFill>
          </p:spPr>
        </p:sp>
        <p:sp>
          <p:nvSpPr>
            <p:cNvPr name="Freeform 20" id="20"/>
            <p:cNvSpPr/>
            <p:nvPr/>
          </p:nvSpPr>
          <p:spPr>
            <a:xfrm flipH="false" flipV="false" rot="1819591">
              <a:off x="395870" y="717379"/>
              <a:ext cx="266826" cy="290422"/>
            </a:xfrm>
            <a:custGeom>
              <a:avLst/>
              <a:gdLst/>
              <a:ahLst/>
              <a:cxnLst/>
              <a:rect r="r" b="b" t="t" l="l"/>
              <a:pathLst>
                <a:path h="290422" w="266826">
                  <a:moveTo>
                    <a:pt x="0" y="0"/>
                  </a:moveTo>
                  <a:lnTo>
                    <a:pt x="266825" y="0"/>
                  </a:lnTo>
                  <a:lnTo>
                    <a:pt x="266825" y="290422"/>
                  </a:lnTo>
                  <a:lnTo>
                    <a:pt x="0" y="290422"/>
                  </a:lnTo>
                  <a:lnTo>
                    <a:pt x="0" y="0"/>
                  </a:lnTo>
                  <a:close/>
                </a:path>
              </a:pathLst>
            </a:custGeom>
            <a:blipFill>
              <a:blip r:embed="rId12"/>
              <a:stretch>
                <a:fillRect l="0" t="0" r="0" b="0"/>
              </a:stretch>
            </a:blipFill>
          </p:spPr>
        </p:sp>
        <p:sp>
          <p:nvSpPr>
            <p:cNvPr name="Freeform 21" id="21"/>
            <p:cNvSpPr/>
            <p:nvPr/>
          </p:nvSpPr>
          <p:spPr>
            <a:xfrm flipH="false" flipV="false" rot="1819591">
              <a:off x="653204" y="438149"/>
              <a:ext cx="485524" cy="88277"/>
            </a:xfrm>
            <a:custGeom>
              <a:avLst/>
              <a:gdLst/>
              <a:ahLst/>
              <a:cxnLst/>
              <a:rect r="r" b="b" t="t" l="l"/>
              <a:pathLst>
                <a:path h="88277" w="485524">
                  <a:moveTo>
                    <a:pt x="0" y="0"/>
                  </a:moveTo>
                  <a:lnTo>
                    <a:pt x="485525" y="0"/>
                  </a:lnTo>
                  <a:lnTo>
                    <a:pt x="485525" y="88278"/>
                  </a:lnTo>
                  <a:lnTo>
                    <a:pt x="0" y="8827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p:cNvSpPr/>
            <p:nvPr/>
          </p:nvSpPr>
          <p:spPr>
            <a:xfrm flipH="false" flipV="false" rot="1819591">
              <a:off x="809335" y="707192"/>
              <a:ext cx="191909" cy="191909"/>
            </a:xfrm>
            <a:custGeom>
              <a:avLst/>
              <a:gdLst/>
              <a:ahLst/>
              <a:cxnLst/>
              <a:rect r="r" b="b" t="t" l="l"/>
              <a:pathLst>
                <a:path h="191909" w="191909">
                  <a:moveTo>
                    <a:pt x="0" y="0"/>
                  </a:moveTo>
                  <a:lnTo>
                    <a:pt x="191909" y="0"/>
                  </a:lnTo>
                  <a:lnTo>
                    <a:pt x="191909" y="191909"/>
                  </a:lnTo>
                  <a:lnTo>
                    <a:pt x="0" y="19190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3" id="23"/>
            <p:cNvSpPr/>
            <p:nvPr/>
          </p:nvSpPr>
          <p:spPr>
            <a:xfrm flipH="false" flipV="false" rot="1819591">
              <a:off x="1163789" y="914538"/>
              <a:ext cx="191909" cy="191909"/>
            </a:xfrm>
            <a:custGeom>
              <a:avLst/>
              <a:gdLst/>
              <a:ahLst/>
              <a:cxnLst/>
              <a:rect r="r" b="b" t="t" l="l"/>
              <a:pathLst>
                <a:path h="191909" w="191909">
                  <a:moveTo>
                    <a:pt x="0" y="0"/>
                  </a:moveTo>
                  <a:lnTo>
                    <a:pt x="191910" y="0"/>
                  </a:lnTo>
                  <a:lnTo>
                    <a:pt x="191910" y="191910"/>
                  </a:lnTo>
                  <a:lnTo>
                    <a:pt x="0" y="1919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4" id="24"/>
            <p:cNvSpPr/>
            <p:nvPr/>
          </p:nvSpPr>
          <p:spPr>
            <a:xfrm flipH="false" flipV="false" rot="1819591">
              <a:off x="1542491" y="1136069"/>
              <a:ext cx="191909" cy="191909"/>
            </a:xfrm>
            <a:custGeom>
              <a:avLst/>
              <a:gdLst/>
              <a:ahLst/>
              <a:cxnLst/>
              <a:rect r="r" b="b" t="t" l="l"/>
              <a:pathLst>
                <a:path h="191909" w="191909">
                  <a:moveTo>
                    <a:pt x="0" y="0"/>
                  </a:moveTo>
                  <a:lnTo>
                    <a:pt x="191910" y="0"/>
                  </a:lnTo>
                  <a:lnTo>
                    <a:pt x="191910" y="191910"/>
                  </a:lnTo>
                  <a:lnTo>
                    <a:pt x="0" y="1919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5" id="25"/>
            <p:cNvSpPr/>
            <p:nvPr/>
          </p:nvSpPr>
          <p:spPr>
            <a:xfrm flipH="false" flipV="false" rot="7219591">
              <a:off x="506062" y="89602"/>
              <a:ext cx="1311640" cy="1924877"/>
            </a:xfrm>
            <a:custGeom>
              <a:avLst/>
              <a:gdLst/>
              <a:ahLst/>
              <a:cxnLst/>
              <a:rect r="r" b="b" t="t" l="l"/>
              <a:pathLst>
                <a:path h="1924877" w="1311640">
                  <a:moveTo>
                    <a:pt x="0" y="0"/>
                  </a:moveTo>
                  <a:lnTo>
                    <a:pt x="1311640" y="0"/>
                  </a:lnTo>
                  <a:lnTo>
                    <a:pt x="1311640" y="1924877"/>
                  </a:lnTo>
                  <a:lnTo>
                    <a:pt x="0" y="1924877"/>
                  </a:lnTo>
                  <a:lnTo>
                    <a:pt x="0" y="0"/>
                  </a:lnTo>
                  <a:close/>
                </a:path>
              </a:pathLst>
            </a:custGeom>
            <a:blipFill>
              <a:blip r:embed="rId17"/>
              <a:stretch>
                <a:fillRect l="-1699" t="0" r="-2080" b="0"/>
              </a:stretch>
            </a:blipFill>
          </p:spPr>
        </p:sp>
        <p:sp>
          <p:nvSpPr>
            <p:cNvPr name="Freeform 26" id="26"/>
            <p:cNvSpPr/>
            <p:nvPr/>
          </p:nvSpPr>
          <p:spPr>
            <a:xfrm flipH="true" flipV="false" rot="1848140">
              <a:off x="1180661" y="839901"/>
              <a:ext cx="808149" cy="424278"/>
            </a:xfrm>
            <a:custGeom>
              <a:avLst/>
              <a:gdLst/>
              <a:ahLst/>
              <a:cxnLst/>
              <a:rect r="r" b="b" t="t" l="l"/>
              <a:pathLst>
                <a:path h="424278" w="808149">
                  <a:moveTo>
                    <a:pt x="808149" y="0"/>
                  </a:moveTo>
                  <a:lnTo>
                    <a:pt x="0" y="0"/>
                  </a:lnTo>
                  <a:lnTo>
                    <a:pt x="0" y="424278"/>
                  </a:lnTo>
                  <a:lnTo>
                    <a:pt x="808149" y="424278"/>
                  </a:lnTo>
                  <a:lnTo>
                    <a:pt x="808149"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7" id="27"/>
            <p:cNvSpPr/>
            <p:nvPr/>
          </p:nvSpPr>
          <p:spPr>
            <a:xfrm flipH="false" flipV="false" rot="1797094">
              <a:off x="1493958" y="1371292"/>
              <a:ext cx="288977" cy="300496"/>
            </a:xfrm>
            <a:custGeom>
              <a:avLst/>
              <a:gdLst/>
              <a:ahLst/>
              <a:cxnLst/>
              <a:rect r="r" b="b" t="t" l="l"/>
              <a:pathLst>
                <a:path h="300496" w="288977">
                  <a:moveTo>
                    <a:pt x="0" y="0"/>
                  </a:moveTo>
                  <a:lnTo>
                    <a:pt x="288977" y="0"/>
                  </a:lnTo>
                  <a:lnTo>
                    <a:pt x="288977" y="300496"/>
                  </a:lnTo>
                  <a:lnTo>
                    <a:pt x="0" y="300496"/>
                  </a:lnTo>
                  <a:lnTo>
                    <a:pt x="0" y="0"/>
                  </a:lnTo>
                  <a:close/>
                </a:path>
              </a:pathLst>
            </a:custGeom>
            <a:blipFill>
              <a:blip r:embed="rId20"/>
              <a:stretch>
                <a:fillRect l="0" t="0" r="0" b="0"/>
              </a:stretch>
            </a:blipFill>
          </p:spPr>
        </p:sp>
        <p:sp>
          <p:nvSpPr>
            <p:cNvPr name="TextBox 28" id="28"/>
            <p:cNvSpPr txBox="true"/>
            <p:nvPr/>
          </p:nvSpPr>
          <p:spPr>
            <a:xfrm rot="1784070">
              <a:off x="1216739" y="895057"/>
              <a:ext cx="758547" cy="251626"/>
            </a:xfrm>
            <a:prstGeom prst="rect">
              <a:avLst/>
            </a:prstGeom>
          </p:spPr>
          <p:txBody>
            <a:bodyPr anchor="t" rtlCol="false" tIns="0" lIns="0" bIns="0" rIns="0">
              <a:spAutoFit/>
            </a:bodyPr>
            <a:lstStyle/>
            <a:p>
              <a:pPr algn="ctr">
                <a:lnSpc>
                  <a:spcPts val="348"/>
                </a:lnSpc>
              </a:pPr>
              <a:r>
                <a:rPr lang="en-US" sz="378" spc="26">
                  <a:solidFill>
                    <a:srgbClr val="000000"/>
                  </a:solidFill>
                  <a:latin typeface="SCR-N Seven Bold"/>
                </a:rPr>
                <a:t>I THINK YOU GO TO MY SCHOOL, WHAT CLASS ARE YOU IN?</a:t>
              </a:r>
            </a:p>
          </p:txBody>
        </p:sp>
      </p:grpSp>
      <p:sp>
        <p:nvSpPr>
          <p:cNvPr name="Freeform 29" id="29"/>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30" id="30"/>
          <p:cNvSpPr/>
          <p:nvPr/>
        </p:nvSpPr>
        <p:spPr>
          <a:xfrm flipH="false" flipV="false" rot="0">
            <a:off x="741658" y="5351242"/>
            <a:ext cx="3798821" cy="4839262"/>
          </a:xfrm>
          <a:custGeom>
            <a:avLst/>
            <a:gdLst/>
            <a:ahLst/>
            <a:cxnLst/>
            <a:rect r="r" b="b" t="t" l="l"/>
            <a:pathLst>
              <a:path h="4839262" w="3798821">
                <a:moveTo>
                  <a:pt x="0" y="0"/>
                </a:moveTo>
                <a:lnTo>
                  <a:pt x="3798821" y="0"/>
                </a:lnTo>
                <a:lnTo>
                  <a:pt x="3798821" y="4839262"/>
                </a:lnTo>
                <a:lnTo>
                  <a:pt x="0" y="4839262"/>
                </a:lnTo>
                <a:lnTo>
                  <a:pt x="0" y="0"/>
                </a:lnTo>
                <a:close/>
              </a:path>
            </a:pathLst>
          </a:custGeom>
          <a:blipFill>
            <a:blip r:embed="rId21"/>
            <a:stretch>
              <a:fillRect l="0" t="0" r="0" b="0"/>
            </a:stretch>
          </a:blipFill>
        </p:spPr>
      </p:sp>
      <p:sp>
        <p:nvSpPr>
          <p:cNvPr name="Freeform 31" id="31"/>
          <p:cNvSpPr/>
          <p:nvPr/>
        </p:nvSpPr>
        <p:spPr>
          <a:xfrm flipH="false" flipV="false" rot="0">
            <a:off x="13404013" y="319532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32" id="32"/>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2"/>
            <a:stretch>
              <a:fillRect l="0" t="0" r="0" b="0"/>
            </a:stretch>
          </a:blipFill>
        </p:spPr>
      </p:sp>
      <p:grpSp>
        <p:nvGrpSpPr>
          <p:cNvPr name="Group 33" id="33"/>
          <p:cNvGrpSpPr/>
          <p:nvPr/>
        </p:nvGrpSpPr>
        <p:grpSpPr>
          <a:xfrm rot="0">
            <a:off x="13883745" y="855326"/>
            <a:ext cx="2713847" cy="2534900"/>
            <a:chOff x="0" y="0"/>
            <a:chExt cx="3618463" cy="3379866"/>
          </a:xfrm>
        </p:grpSpPr>
        <p:sp>
          <p:nvSpPr>
            <p:cNvPr name="Freeform 34" id="34"/>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5" id="35"/>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6" id="36"/>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27">
                <a:extLst>
                  <a:ext uri="{96DAC541-7B7A-43D3-8B79-37D633B846F1}">
                    <asvg:svgBlip xmlns:asvg="http://schemas.microsoft.com/office/drawing/2016/SVG/main" r:embed="rId28"/>
                  </a:ext>
                </a:extLst>
              </a:blip>
              <a:stretch>
                <a:fillRect l="0" t="0" r="-54" b="-170601"/>
              </a:stretch>
            </a:blipFill>
          </p:spPr>
        </p:sp>
        <p:sp>
          <p:nvSpPr>
            <p:cNvPr name="Freeform 37" id="37"/>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29">
                <a:extLst>
                  <a:ext uri="{96DAC541-7B7A-43D3-8B79-37D633B846F1}">
                    <asvg:svgBlip xmlns:asvg="http://schemas.microsoft.com/office/drawing/2016/SVG/main" r:embed="rId30"/>
                  </a:ext>
                </a:extLst>
              </a:blip>
              <a:stretch>
                <a:fillRect l="-2207" t="0" r="-2008" b="-2953"/>
              </a:stretch>
            </a:blipFill>
          </p:spPr>
        </p:sp>
        <p:sp>
          <p:nvSpPr>
            <p:cNvPr name="Freeform 38" id="38"/>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39" id="39"/>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grpSp>
          <p:nvGrpSpPr>
            <p:cNvPr name="Group 40" id="40"/>
            <p:cNvGrpSpPr/>
            <p:nvPr/>
          </p:nvGrpSpPr>
          <p:grpSpPr>
            <a:xfrm rot="0">
              <a:off x="216166" y="3087082"/>
              <a:ext cx="1213495" cy="79879"/>
              <a:chOff x="0" y="0"/>
              <a:chExt cx="239703" cy="15779"/>
            </a:xfrm>
          </p:grpSpPr>
          <p:sp>
            <p:nvSpPr>
              <p:cNvPr name="Freeform 41" id="41"/>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42" id="42"/>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43" id="43"/>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35"/>
              <a:stretch>
                <a:fillRect l="0" t="0" r="0" b="0"/>
              </a:stretch>
            </a:blipFill>
          </p:spPr>
        </p:sp>
        <p:sp>
          <p:nvSpPr>
            <p:cNvPr name="Freeform 44" id="44"/>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2"/>
              <a:stretch>
                <a:fillRect l="-551" t="-1977" r="-551" b="0"/>
              </a:stretch>
            </a:blipFill>
          </p:spPr>
        </p:sp>
        <p:sp>
          <p:nvSpPr>
            <p:cNvPr name="Freeform 45" id="45"/>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35"/>
              <a:stretch>
                <a:fillRect l="0" t="0" r="0" b="0"/>
              </a:stretch>
            </a:blipFill>
          </p:spPr>
        </p:sp>
        <p:grpSp>
          <p:nvGrpSpPr>
            <p:cNvPr name="Group 46" id="46"/>
            <p:cNvGrpSpPr/>
            <p:nvPr/>
          </p:nvGrpSpPr>
          <p:grpSpPr>
            <a:xfrm rot="0">
              <a:off x="2202231" y="3087082"/>
              <a:ext cx="1200066" cy="72301"/>
              <a:chOff x="0" y="0"/>
              <a:chExt cx="237050" cy="14282"/>
            </a:xfrm>
          </p:grpSpPr>
          <p:sp>
            <p:nvSpPr>
              <p:cNvPr name="Freeform 47" id="47"/>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48" id="48"/>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49" id="49"/>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50" id="50"/>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grpSp>
      <p:sp>
        <p:nvSpPr>
          <p:cNvPr name="Freeform 51" id="51"/>
          <p:cNvSpPr/>
          <p:nvPr/>
        </p:nvSpPr>
        <p:spPr>
          <a:xfrm flipH="false" flipV="false" rot="0">
            <a:off x="3740425" y="-87819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52" id="52"/>
          <p:cNvSpPr/>
          <p:nvPr/>
        </p:nvSpPr>
        <p:spPr>
          <a:xfrm flipH="false" flipV="false" rot="0">
            <a:off x="8151325" y="5278337"/>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3">
              <a:alphaModFix amt="43000"/>
              <a:extLst>
                <a:ext uri="{96DAC541-7B7A-43D3-8B79-37D633B846F1}">
                  <asvg:svgBlip xmlns:asvg="http://schemas.microsoft.com/office/drawing/2016/SVG/main" r:embed="rId4"/>
                </a:ext>
              </a:extLst>
            </a:blip>
            <a:stretch>
              <a:fillRect l="0" t="0" r="0" b="0"/>
            </a:stretch>
          </a:blipFill>
        </p:spPr>
      </p:sp>
      <p:sp>
        <p:nvSpPr>
          <p:cNvPr name="Freeform 53" id="53"/>
          <p:cNvSpPr/>
          <p:nvPr/>
        </p:nvSpPr>
        <p:spPr>
          <a:xfrm flipH="true" flipV="false" rot="0">
            <a:off x="9792765" y="5091702"/>
            <a:ext cx="2611280" cy="5098802"/>
          </a:xfrm>
          <a:custGeom>
            <a:avLst/>
            <a:gdLst/>
            <a:ahLst/>
            <a:cxnLst/>
            <a:rect r="r" b="b" t="t" l="l"/>
            <a:pathLst>
              <a:path h="5098802" w="2611280">
                <a:moveTo>
                  <a:pt x="2611280" y="0"/>
                </a:moveTo>
                <a:lnTo>
                  <a:pt x="0" y="0"/>
                </a:lnTo>
                <a:lnTo>
                  <a:pt x="0" y="5098802"/>
                </a:lnTo>
                <a:lnTo>
                  <a:pt x="2611280" y="5098802"/>
                </a:lnTo>
                <a:lnTo>
                  <a:pt x="2611280" y="0"/>
                </a:lnTo>
                <a:close/>
              </a:path>
            </a:pathLst>
          </a:custGeom>
          <a:blipFill>
            <a:blip r:embed="rId35"/>
            <a:stretch>
              <a:fillRect l="0" t="0" r="0" b="0"/>
            </a:stretch>
          </a:blipFill>
        </p:spPr>
      </p:sp>
      <p:sp>
        <p:nvSpPr>
          <p:cNvPr name="Freeform 54" id="54"/>
          <p:cNvSpPr/>
          <p:nvPr/>
        </p:nvSpPr>
        <p:spPr>
          <a:xfrm flipH="true" flipV="false" rot="3609575">
            <a:off x="11488987" y="8091149"/>
            <a:ext cx="258891" cy="448297"/>
          </a:xfrm>
          <a:custGeom>
            <a:avLst/>
            <a:gdLst/>
            <a:ahLst/>
            <a:cxnLst/>
            <a:rect r="r" b="b" t="t" l="l"/>
            <a:pathLst>
              <a:path h="448297" w="258891">
                <a:moveTo>
                  <a:pt x="258891" y="0"/>
                </a:moveTo>
                <a:lnTo>
                  <a:pt x="0" y="0"/>
                </a:lnTo>
                <a:lnTo>
                  <a:pt x="0" y="448297"/>
                </a:lnTo>
                <a:lnTo>
                  <a:pt x="258891" y="448297"/>
                </a:lnTo>
                <a:lnTo>
                  <a:pt x="258891"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4473475" y="5213540"/>
            <a:ext cx="2484044" cy="4730690"/>
          </a:xfrm>
          <a:custGeom>
            <a:avLst/>
            <a:gdLst/>
            <a:ahLst/>
            <a:cxnLst/>
            <a:rect r="r" b="b" t="t" l="l"/>
            <a:pathLst>
              <a:path h="4730690" w="2484044">
                <a:moveTo>
                  <a:pt x="0" y="0"/>
                </a:moveTo>
                <a:lnTo>
                  <a:pt x="2484044" y="0"/>
                </a:lnTo>
                <a:lnTo>
                  <a:pt x="2484044" y="4730690"/>
                </a:lnTo>
                <a:lnTo>
                  <a:pt x="0" y="4730690"/>
                </a:lnTo>
                <a:lnTo>
                  <a:pt x="0" y="0"/>
                </a:lnTo>
                <a:close/>
              </a:path>
            </a:pathLst>
          </a:custGeom>
          <a:blipFill>
            <a:blip r:embed="rId2"/>
            <a:stretch>
              <a:fillRect l="0" t="-1264" r="0" b="-1264"/>
            </a:stretch>
          </a:blipFill>
        </p:spPr>
      </p:sp>
      <p:sp>
        <p:nvSpPr>
          <p:cNvPr name="Freeform 3" id="3"/>
          <p:cNvSpPr/>
          <p:nvPr/>
        </p:nvSpPr>
        <p:spPr>
          <a:xfrm flipH="true" flipV="false" rot="0">
            <a:off x="11372408" y="5694777"/>
            <a:ext cx="2466442" cy="2207466"/>
          </a:xfrm>
          <a:custGeom>
            <a:avLst/>
            <a:gdLst/>
            <a:ahLst/>
            <a:cxnLst/>
            <a:rect r="r" b="b" t="t" l="l"/>
            <a:pathLst>
              <a:path h="2207466" w="2466442">
                <a:moveTo>
                  <a:pt x="2466442" y="0"/>
                </a:moveTo>
                <a:lnTo>
                  <a:pt x="0" y="0"/>
                </a:lnTo>
                <a:lnTo>
                  <a:pt x="0" y="2207466"/>
                </a:lnTo>
                <a:lnTo>
                  <a:pt x="2466442" y="2207466"/>
                </a:lnTo>
                <a:lnTo>
                  <a:pt x="2466442" y="0"/>
                </a:lnTo>
                <a:close/>
              </a:path>
            </a:pathLst>
          </a:custGeom>
          <a:blipFill>
            <a:blip r:embed="rId3">
              <a:extLst>
                <a:ext uri="{96DAC541-7B7A-43D3-8B79-37D633B846F1}">
                  <asvg:svgBlip xmlns:asvg="http://schemas.microsoft.com/office/drawing/2016/SVG/main" r:embed="rId4"/>
                </a:ext>
              </a:extLst>
            </a:blip>
            <a:stretch>
              <a:fillRect l="0" t="0" r="0" b="0"/>
            </a:stretch>
          </a:blipFill>
        </p:spPr>
      </p:sp>
      <p:pic>
        <p:nvPicPr>
          <p:cNvPr name="Picture 4" id="4"/>
          <p:cNvPicPr>
            <a:picLocks noChangeAspect="true"/>
          </p:cNvPicPr>
          <p:nvPr/>
        </p:nvPicPr>
        <p:blipFill>
          <a:blip r:embed="rId5"/>
          <a:srcRect l="0" t="0" r="0" b="0"/>
          <a:stretch>
            <a:fillRect/>
          </a:stretch>
        </p:blipFill>
        <p:spPr>
          <a:xfrm flipH="false" flipV="false" rot="0">
            <a:off x="11984550" y="5966228"/>
            <a:ext cx="553549" cy="517569"/>
          </a:xfrm>
          <a:prstGeom prst="rect">
            <a:avLst/>
          </a:prstGeom>
        </p:spPr>
      </p:pic>
      <p:grpSp>
        <p:nvGrpSpPr>
          <p:cNvPr name="Group 5" id="5"/>
          <p:cNvGrpSpPr>
            <a:grpSpLocks noChangeAspect="true"/>
          </p:cNvGrpSpPr>
          <p:nvPr/>
        </p:nvGrpSpPr>
        <p:grpSpPr>
          <a:xfrm rot="-1927991">
            <a:off x="13052010" y="6062661"/>
            <a:ext cx="355704" cy="629470"/>
            <a:chOff x="0" y="0"/>
            <a:chExt cx="468630" cy="829310"/>
          </a:xfrm>
        </p:grpSpPr>
        <p:sp>
          <p:nvSpPr>
            <p:cNvPr name="Freeform 6" id="6"/>
            <p:cNvSpPr/>
            <p:nvPr/>
          </p:nvSpPr>
          <p:spPr>
            <a:xfrm flipH="false" flipV="false" rot="0">
              <a:off x="0" y="0"/>
              <a:ext cx="468630" cy="829310"/>
            </a:xfrm>
            <a:custGeom>
              <a:avLst/>
              <a:gdLst/>
              <a:ahLst/>
              <a:cxnLst/>
              <a:rect r="r" b="b" t="t" l="l"/>
              <a:pathLst>
                <a:path h="829310" w="468630">
                  <a:moveTo>
                    <a:pt x="436880" y="829310"/>
                  </a:moveTo>
                  <a:lnTo>
                    <a:pt x="31750" y="829310"/>
                  </a:lnTo>
                  <a:cubicBezTo>
                    <a:pt x="22860" y="829310"/>
                    <a:pt x="13970" y="824230"/>
                    <a:pt x="8890" y="816610"/>
                  </a:cubicBezTo>
                  <a:cubicBezTo>
                    <a:pt x="2540" y="810260"/>
                    <a:pt x="0" y="802640"/>
                    <a:pt x="0" y="792480"/>
                  </a:cubicBezTo>
                  <a:lnTo>
                    <a:pt x="0" y="33020"/>
                  </a:lnTo>
                  <a:cubicBezTo>
                    <a:pt x="0" y="13970"/>
                    <a:pt x="12700" y="0"/>
                    <a:pt x="30480" y="0"/>
                  </a:cubicBezTo>
                  <a:lnTo>
                    <a:pt x="438150" y="0"/>
                  </a:lnTo>
                  <a:cubicBezTo>
                    <a:pt x="454660" y="0"/>
                    <a:pt x="468630" y="15240"/>
                    <a:pt x="468630" y="34290"/>
                  </a:cubicBezTo>
                  <a:lnTo>
                    <a:pt x="468630" y="795020"/>
                  </a:lnTo>
                  <a:cubicBezTo>
                    <a:pt x="467360" y="814070"/>
                    <a:pt x="453390" y="829310"/>
                    <a:pt x="436880" y="829310"/>
                  </a:cubicBezTo>
                  <a:close/>
                  <a:moveTo>
                    <a:pt x="10160" y="810260"/>
                  </a:moveTo>
                  <a:cubicBezTo>
                    <a:pt x="15240" y="819150"/>
                    <a:pt x="22860" y="824230"/>
                    <a:pt x="31750" y="824230"/>
                  </a:cubicBezTo>
                  <a:lnTo>
                    <a:pt x="436880" y="824230"/>
                  </a:lnTo>
                  <a:cubicBezTo>
                    <a:pt x="450850" y="824230"/>
                    <a:pt x="462280" y="810260"/>
                    <a:pt x="462280" y="793750"/>
                  </a:cubicBezTo>
                  <a:lnTo>
                    <a:pt x="462280" y="34290"/>
                  </a:lnTo>
                  <a:cubicBezTo>
                    <a:pt x="462280" y="17780"/>
                    <a:pt x="450850" y="3810"/>
                    <a:pt x="436880" y="3810"/>
                  </a:cubicBezTo>
                  <a:lnTo>
                    <a:pt x="29210" y="3810"/>
                  </a:lnTo>
                  <a:cubicBezTo>
                    <a:pt x="15240" y="3810"/>
                    <a:pt x="3810" y="15240"/>
                    <a:pt x="3810" y="31750"/>
                  </a:cubicBezTo>
                  <a:lnTo>
                    <a:pt x="3810" y="792480"/>
                  </a:lnTo>
                  <a:cubicBezTo>
                    <a:pt x="5080" y="800100"/>
                    <a:pt x="6350" y="805180"/>
                    <a:pt x="10160" y="810260"/>
                  </a:cubicBezTo>
                  <a:close/>
                  <a:moveTo>
                    <a:pt x="436880" y="722630"/>
                  </a:moveTo>
                  <a:lnTo>
                    <a:pt x="31750" y="722630"/>
                  </a:lnTo>
                  <a:lnTo>
                    <a:pt x="31750" y="77470"/>
                  </a:lnTo>
                  <a:lnTo>
                    <a:pt x="436880" y="77470"/>
                  </a:lnTo>
                  <a:lnTo>
                    <a:pt x="436880" y="722630"/>
                  </a:lnTo>
                  <a:close/>
                  <a:moveTo>
                    <a:pt x="36830" y="718820"/>
                  </a:moveTo>
                  <a:lnTo>
                    <a:pt x="431800" y="718820"/>
                  </a:lnTo>
                  <a:lnTo>
                    <a:pt x="431800" y="83820"/>
                  </a:lnTo>
                  <a:lnTo>
                    <a:pt x="36830" y="83820"/>
                  </a:lnTo>
                  <a:lnTo>
                    <a:pt x="36830" y="718820"/>
                  </a:lnTo>
                  <a:close/>
                </a:path>
              </a:pathLst>
            </a:custGeom>
            <a:solidFill>
              <a:srgbClr val="332F30"/>
            </a:solidFill>
          </p:spPr>
        </p:sp>
        <p:sp>
          <p:nvSpPr>
            <p:cNvPr name="Freeform 7" id="7"/>
            <p:cNvSpPr/>
            <p:nvPr/>
          </p:nvSpPr>
          <p:spPr>
            <a:xfrm flipH="false" flipV="false" rot="0">
              <a:off x="1270" y="2540"/>
              <a:ext cx="463550" cy="825500"/>
            </a:xfrm>
            <a:custGeom>
              <a:avLst/>
              <a:gdLst/>
              <a:ahLst/>
              <a:cxnLst/>
              <a:rect r="r" b="b" t="t" l="l"/>
              <a:pathLst>
                <a:path h="825500" w="463550">
                  <a:moveTo>
                    <a:pt x="435610" y="0"/>
                  </a:moveTo>
                  <a:lnTo>
                    <a:pt x="27940" y="0"/>
                  </a:lnTo>
                  <a:cubicBezTo>
                    <a:pt x="12700" y="0"/>
                    <a:pt x="0" y="12700"/>
                    <a:pt x="0" y="30480"/>
                  </a:cubicBezTo>
                  <a:lnTo>
                    <a:pt x="0" y="791210"/>
                  </a:lnTo>
                  <a:cubicBezTo>
                    <a:pt x="0" y="800100"/>
                    <a:pt x="2540" y="807720"/>
                    <a:pt x="7620" y="814070"/>
                  </a:cubicBezTo>
                  <a:cubicBezTo>
                    <a:pt x="6350" y="812800"/>
                    <a:pt x="6350" y="811530"/>
                    <a:pt x="6350" y="810260"/>
                  </a:cubicBezTo>
                  <a:cubicBezTo>
                    <a:pt x="11430" y="819150"/>
                    <a:pt x="20320" y="825500"/>
                    <a:pt x="30480" y="825500"/>
                  </a:cubicBezTo>
                  <a:lnTo>
                    <a:pt x="434340" y="825500"/>
                  </a:lnTo>
                  <a:cubicBezTo>
                    <a:pt x="449580" y="825500"/>
                    <a:pt x="462280" y="811530"/>
                    <a:pt x="462280" y="793750"/>
                  </a:cubicBezTo>
                  <a:lnTo>
                    <a:pt x="462280" y="31750"/>
                  </a:lnTo>
                  <a:cubicBezTo>
                    <a:pt x="463550" y="13970"/>
                    <a:pt x="450850" y="0"/>
                    <a:pt x="435610" y="0"/>
                  </a:cubicBezTo>
                  <a:close/>
                  <a:moveTo>
                    <a:pt x="433070" y="717550"/>
                  </a:moveTo>
                  <a:lnTo>
                    <a:pt x="33020" y="717550"/>
                  </a:lnTo>
                  <a:lnTo>
                    <a:pt x="33020" y="77470"/>
                  </a:lnTo>
                  <a:lnTo>
                    <a:pt x="433070" y="77470"/>
                  </a:lnTo>
                  <a:lnTo>
                    <a:pt x="433070" y="717550"/>
                  </a:lnTo>
                  <a:close/>
                </a:path>
              </a:pathLst>
            </a:custGeom>
            <a:solidFill>
              <a:srgbClr val="E9EBEA"/>
            </a:solidFill>
          </p:spPr>
        </p:sp>
        <p:sp>
          <p:nvSpPr>
            <p:cNvPr name="Freeform 8" id="8"/>
            <p:cNvSpPr/>
            <p:nvPr/>
          </p:nvSpPr>
          <p:spPr>
            <a:xfrm flipH="false" flipV="false" rot="0">
              <a:off x="208280" y="754380"/>
              <a:ext cx="53340" cy="52070"/>
            </a:xfrm>
            <a:custGeom>
              <a:avLst/>
              <a:gdLst/>
              <a:ahLst/>
              <a:cxnLst/>
              <a:rect r="r" b="b" t="t" l="l"/>
              <a:pathLst>
                <a:path h="52070" w="53340">
                  <a:moveTo>
                    <a:pt x="26670" y="0"/>
                  </a:moveTo>
                  <a:cubicBezTo>
                    <a:pt x="12700" y="0"/>
                    <a:pt x="0" y="11430"/>
                    <a:pt x="0" y="26670"/>
                  </a:cubicBezTo>
                  <a:lnTo>
                    <a:pt x="0" y="31750"/>
                  </a:lnTo>
                  <a:lnTo>
                    <a:pt x="0" y="34290"/>
                  </a:lnTo>
                  <a:cubicBezTo>
                    <a:pt x="0" y="35560"/>
                    <a:pt x="0" y="36830"/>
                    <a:pt x="1270" y="36830"/>
                  </a:cubicBezTo>
                  <a:cubicBezTo>
                    <a:pt x="1270" y="36830"/>
                    <a:pt x="1270" y="38100"/>
                    <a:pt x="2540" y="38100"/>
                  </a:cubicBezTo>
                  <a:cubicBezTo>
                    <a:pt x="2540" y="39370"/>
                    <a:pt x="3810" y="39370"/>
                    <a:pt x="3810" y="40640"/>
                  </a:cubicBezTo>
                  <a:lnTo>
                    <a:pt x="5080" y="41910"/>
                  </a:lnTo>
                  <a:cubicBezTo>
                    <a:pt x="5080" y="43180"/>
                    <a:pt x="6350" y="43180"/>
                    <a:pt x="7620" y="44450"/>
                  </a:cubicBezTo>
                  <a:lnTo>
                    <a:pt x="8890" y="45720"/>
                  </a:lnTo>
                  <a:lnTo>
                    <a:pt x="11430" y="48260"/>
                  </a:lnTo>
                  <a:cubicBezTo>
                    <a:pt x="11430" y="48260"/>
                    <a:pt x="12700" y="48260"/>
                    <a:pt x="12700" y="49530"/>
                  </a:cubicBezTo>
                  <a:cubicBezTo>
                    <a:pt x="13970" y="49530"/>
                    <a:pt x="15240" y="50800"/>
                    <a:pt x="15240" y="50800"/>
                  </a:cubicBezTo>
                  <a:lnTo>
                    <a:pt x="16510" y="50800"/>
                  </a:lnTo>
                  <a:cubicBezTo>
                    <a:pt x="17780" y="50800"/>
                    <a:pt x="19050" y="52070"/>
                    <a:pt x="20320" y="52070"/>
                  </a:cubicBezTo>
                  <a:lnTo>
                    <a:pt x="21590" y="52070"/>
                  </a:lnTo>
                  <a:cubicBezTo>
                    <a:pt x="21590" y="52070"/>
                    <a:pt x="25400" y="52070"/>
                    <a:pt x="26670" y="52070"/>
                  </a:cubicBezTo>
                  <a:cubicBezTo>
                    <a:pt x="39370" y="52070"/>
                    <a:pt x="50800" y="43180"/>
                    <a:pt x="52070" y="31750"/>
                  </a:cubicBezTo>
                  <a:lnTo>
                    <a:pt x="52070" y="30480"/>
                  </a:lnTo>
                  <a:lnTo>
                    <a:pt x="52070" y="25400"/>
                  </a:lnTo>
                  <a:cubicBezTo>
                    <a:pt x="53340" y="11430"/>
                    <a:pt x="40640" y="0"/>
                    <a:pt x="26670" y="0"/>
                  </a:cubicBezTo>
                  <a:close/>
                </a:path>
              </a:pathLst>
            </a:custGeom>
            <a:solidFill>
              <a:srgbClr val="ADADAD"/>
            </a:solidFill>
          </p:spPr>
        </p:sp>
        <p:sp>
          <p:nvSpPr>
            <p:cNvPr name="Freeform 9" id="9"/>
            <p:cNvSpPr/>
            <p:nvPr/>
          </p:nvSpPr>
          <p:spPr>
            <a:xfrm flipH="false" flipV="false" rot="0">
              <a:off x="184150" y="35560"/>
              <a:ext cx="100330" cy="7620"/>
            </a:xfrm>
            <a:custGeom>
              <a:avLst/>
              <a:gdLst/>
              <a:ahLst/>
              <a:cxnLst/>
              <a:rect r="r" b="b" t="t" l="l"/>
              <a:pathLst>
                <a:path h="7620" w="100330">
                  <a:moveTo>
                    <a:pt x="97790" y="1270"/>
                  </a:moveTo>
                  <a:lnTo>
                    <a:pt x="3810" y="1270"/>
                  </a:lnTo>
                  <a:cubicBezTo>
                    <a:pt x="2540" y="1270"/>
                    <a:pt x="1270" y="1270"/>
                    <a:pt x="0" y="0"/>
                  </a:cubicBezTo>
                  <a:cubicBezTo>
                    <a:pt x="1270" y="3810"/>
                    <a:pt x="3810" y="7620"/>
                    <a:pt x="6350" y="7620"/>
                  </a:cubicBezTo>
                  <a:lnTo>
                    <a:pt x="93980" y="7620"/>
                  </a:lnTo>
                  <a:cubicBezTo>
                    <a:pt x="96520" y="7620"/>
                    <a:pt x="99060" y="5080"/>
                    <a:pt x="100330" y="0"/>
                  </a:cubicBezTo>
                  <a:cubicBezTo>
                    <a:pt x="99060" y="1270"/>
                    <a:pt x="99060" y="1270"/>
                    <a:pt x="97790" y="1270"/>
                  </a:cubicBezTo>
                  <a:close/>
                </a:path>
              </a:pathLst>
            </a:custGeom>
            <a:solidFill>
              <a:srgbClr val="000000"/>
            </a:solidFill>
          </p:spPr>
        </p:sp>
        <p:sp>
          <p:nvSpPr>
            <p:cNvPr name="Freeform 10" id="10"/>
            <p:cNvSpPr/>
            <p:nvPr/>
          </p:nvSpPr>
          <p:spPr>
            <a:xfrm flipH="false" flipV="false" rot="0">
              <a:off x="25400" y="66040"/>
              <a:ext cx="417830" cy="669290"/>
            </a:xfrm>
            <a:custGeom>
              <a:avLst/>
              <a:gdLst/>
              <a:ahLst/>
              <a:cxnLst/>
              <a:rect r="r" b="b" t="t" l="l"/>
              <a:pathLst>
                <a:path h="669290" w="417830">
                  <a:moveTo>
                    <a:pt x="0" y="0"/>
                  </a:moveTo>
                  <a:lnTo>
                    <a:pt x="417830" y="0"/>
                  </a:lnTo>
                  <a:lnTo>
                    <a:pt x="417830" y="669290"/>
                  </a:lnTo>
                  <a:lnTo>
                    <a:pt x="0" y="669290"/>
                  </a:lnTo>
                  <a:close/>
                </a:path>
              </a:pathLst>
            </a:custGeom>
            <a:solidFill>
              <a:srgbClr val="000000">
                <a:alpha val="0"/>
              </a:srgbClr>
            </a:solidFill>
            <a:ln w="12700">
              <a:solidFill>
                <a:srgbClr val="000000"/>
              </a:solidFill>
            </a:ln>
          </p:spPr>
        </p:sp>
      </p:grpSp>
      <p:sp>
        <p:nvSpPr>
          <p:cNvPr name="Freeform 11" id="11"/>
          <p:cNvSpPr/>
          <p:nvPr/>
        </p:nvSpPr>
        <p:spPr>
          <a:xfrm flipH="true" flipV="false" rot="0">
            <a:off x="7262319" y="5605179"/>
            <a:ext cx="2615684" cy="1929067"/>
          </a:xfrm>
          <a:custGeom>
            <a:avLst/>
            <a:gdLst/>
            <a:ahLst/>
            <a:cxnLst/>
            <a:rect r="r" b="b" t="t" l="l"/>
            <a:pathLst>
              <a:path h="1929067" w="2615684">
                <a:moveTo>
                  <a:pt x="2615684" y="0"/>
                </a:moveTo>
                <a:lnTo>
                  <a:pt x="0" y="0"/>
                </a:lnTo>
                <a:lnTo>
                  <a:pt x="0" y="1929067"/>
                </a:lnTo>
                <a:lnTo>
                  <a:pt x="2615684" y="1929067"/>
                </a:lnTo>
                <a:lnTo>
                  <a:pt x="261568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570161" y="5863821"/>
            <a:ext cx="638057" cy="596293"/>
          </a:xfrm>
          <a:custGeom>
            <a:avLst/>
            <a:gdLst/>
            <a:ahLst/>
            <a:cxnLst/>
            <a:rect r="r" b="b" t="t" l="l"/>
            <a:pathLst>
              <a:path h="596293" w="638057">
                <a:moveTo>
                  <a:pt x="0" y="0"/>
                </a:moveTo>
                <a:lnTo>
                  <a:pt x="638057" y="0"/>
                </a:lnTo>
                <a:lnTo>
                  <a:pt x="638057" y="596293"/>
                </a:lnTo>
                <a:lnTo>
                  <a:pt x="0" y="5962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1959369" y="6569712"/>
            <a:ext cx="1157461" cy="736434"/>
          </a:xfrm>
          <a:custGeom>
            <a:avLst/>
            <a:gdLst/>
            <a:ahLst/>
            <a:cxnLst/>
            <a:rect r="r" b="b" t="t" l="l"/>
            <a:pathLst>
              <a:path h="736434" w="1157461">
                <a:moveTo>
                  <a:pt x="0" y="0"/>
                </a:moveTo>
                <a:lnTo>
                  <a:pt x="1157461" y="0"/>
                </a:lnTo>
                <a:lnTo>
                  <a:pt x="1157461" y="736435"/>
                </a:lnTo>
                <a:lnTo>
                  <a:pt x="0" y="736435"/>
                </a:lnTo>
                <a:lnTo>
                  <a:pt x="0" y="0"/>
                </a:lnTo>
                <a:close/>
              </a:path>
            </a:pathLst>
          </a:custGeom>
          <a:blipFill>
            <a:blip r:embed="rId10"/>
            <a:stretch>
              <a:fillRect l="0" t="0" r="0" b="0"/>
            </a:stretch>
          </a:blipFill>
        </p:spPr>
      </p:sp>
      <p:sp>
        <p:nvSpPr>
          <p:cNvPr name="Freeform 14" id="14"/>
          <p:cNvSpPr/>
          <p:nvPr/>
        </p:nvSpPr>
        <p:spPr>
          <a:xfrm flipH="false" flipV="false" rot="0">
            <a:off x="17259300" y="33902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11">
              <a:alphaModFix amt="43000"/>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13"/>
            <a:stretch>
              <a:fillRect l="0" t="0" r="0" b="0"/>
            </a:stretch>
          </a:blipFill>
        </p:spPr>
      </p:sp>
      <p:grpSp>
        <p:nvGrpSpPr>
          <p:cNvPr name="Group 16" id="16"/>
          <p:cNvGrpSpPr/>
          <p:nvPr/>
        </p:nvGrpSpPr>
        <p:grpSpPr>
          <a:xfrm rot="0">
            <a:off x="13883745" y="855326"/>
            <a:ext cx="2713847" cy="2534900"/>
            <a:chOff x="0" y="0"/>
            <a:chExt cx="3618463" cy="3379866"/>
          </a:xfrm>
        </p:grpSpPr>
        <p:sp>
          <p:nvSpPr>
            <p:cNvPr name="Freeform 17" id="17"/>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8">
                <a:extLst>
                  <a:ext uri="{96DAC541-7B7A-43D3-8B79-37D633B846F1}">
                    <asvg:svgBlip xmlns:asvg="http://schemas.microsoft.com/office/drawing/2016/SVG/main" r:embed="rId19"/>
                  </a:ext>
                </a:extLst>
              </a:blip>
              <a:stretch>
                <a:fillRect l="0" t="0" r="-54" b="-170601"/>
              </a:stretch>
            </a:blipFill>
          </p:spPr>
        </p:sp>
        <p:sp>
          <p:nvSpPr>
            <p:cNvPr name="Freeform 20" id="20"/>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20">
                <a:extLst>
                  <a:ext uri="{96DAC541-7B7A-43D3-8B79-37D633B846F1}">
                    <asvg:svgBlip xmlns:asvg="http://schemas.microsoft.com/office/drawing/2016/SVG/main" r:embed="rId21"/>
                  </a:ext>
                </a:extLst>
              </a:blip>
              <a:stretch>
                <a:fillRect l="-2207" t="0" r="-2008" b="-2953"/>
              </a:stretch>
            </a:blipFill>
          </p:spPr>
        </p:sp>
        <p:sp>
          <p:nvSpPr>
            <p:cNvPr name="Freeform 21" id="21"/>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2" id="22"/>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nvGrpSpPr>
            <p:cNvPr name="Group 23" id="23"/>
            <p:cNvGrpSpPr/>
            <p:nvPr/>
          </p:nvGrpSpPr>
          <p:grpSpPr>
            <a:xfrm rot="0">
              <a:off x="216166" y="3087082"/>
              <a:ext cx="1213495" cy="79879"/>
              <a:chOff x="0" y="0"/>
              <a:chExt cx="239703" cy="15779"/>
            </a:xfrm>
          </p:grpSpPr>
          <p:sp>
            <p:nvSpPr>
              <p:cNvPr name="Freeform 24" id="24"/>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25" id="25"/>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26" id="26"/>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2"/>
              <a:stretch>
                <a:fillRect l="0" t="0" r="0" b="0"/>
              </a:stretch>
            </a:blipFill>
          </p:spPr>
        </p:sp>
        <p:sp>
          <p:nvSpPr>
            <p:cNvPr name="Freeform 27" id="27"/>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26"/>
              <a:stretch>
                <a:fillRect l="-551" t="-1977" r="-551" b="0"/>
              </a:stretch>
            </a:blipFill>
          </p:spPr>
        </p:sp>
        <p:sp>
          <p:nvSpPr>
            <p:cNvPr name="Freeform 28" id="28"/>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2"/>
              <a:stretch>
                <a:fillRect l="0" t="0" r="0" b="0"/>
              </a:stretch>
            </a:blipFill>
          </p:spPr>
        </p:sp>
        <p:grpSp>
          <p:nvGrpSpPr>
            <p:cNvPr name="Group 29" id="29"/>
            <p:cNvGrpSpPr/>
            <p:nvPr/>
          </p:nvGrpSpPr>
          <p:grpSpPr>
            <a:xfrm rot="0">
              <a:off x="2202231" y="3087082"/>
              <a:ext cx="1200066" cy="72301"/>
              <a:chOff x="0" y="0"/>
              <a:chExt cx="237050" cy="14282"/>
            </a:xfrm>
          </p:grpSpPr>
          <p:sp>
            <p:nvSpPr>
              <p:cNvPr name="Freeform 30" id="30"/>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31" id="31"/>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32" id="32"/>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33" id="33"/>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grpSp>
      <p:sp>
        <p:nvSpPr>
          <p:cNvPr name="Freeform 34" id="34"/>
          <p:cNvSpPr/>
          <p:nvPr/>
        </p:nvSpPr>
        <p:spPr>
          <a:xfrm flipH="false" flipV="false" rot="0">
            <a:off x="9324957" y="7306147"/>
            <a:ext cx="1738015" cy="2402225"/>
          </a:xfrm>
          <a:custGeom>
            <a:avLst/>
            <a:gdLst/>
            <a:ahLst/>
            <a:cxnLst/>
            <a:rect r="r" b="b" t="t" l="l"/>
            <a:pathLst>
              <a:path h="2402225" w="1738015">
                <a:moveTo>
                  <a:pt x="0" y="0"/>
                </a:moveTo>
                <a:lnTo>
                  <a:pt x="1738015" y="0"/>
                </a:lnTo>
                <a:lnTo>
                  <a:pt x="1738015" y="2402224"/>
                </a:lnTo>
                <a:lnTo>
                  <a:pt x="0" y="2402224"/>
                </a:lnTo>
                <a:lnTo>
                  <a:pt x="0" y="0"/>
                </a:lnTo>
                <a:close/>
              </a:path>
            </a:pathLst>
          </a:custGeom>
          <a:blipFill>
            <a:blip r:embed="rId26"/>
            <a:stretch>
              <a:fillRect l="-832" t="-1432" r="-832" b="0"/>
            </a:stretch>
          </a:blipFill>
        </p:spPr>
      </p:sp>
      <p:sp>
        <p:nvSpPr>
          <p:cNvPr name="Freeform 35" id="35"/>
          <p:cNvSpPr/>
          <p:nvPr/>
        </p:nvSpPr>
        <p:spPr>
          <a:xfrm flipH="false" flipV="false" rot="0">
            <a:off x="8228896" y="6553177"/>
            <a:ext cx="911843" cy="569902"/>
          </a:xfrm>
          <a:custGeom>
            <a:avLst/>
            <a:gdLst/>
            <a:ahLst/>
            <a:cxnLst/>
            <a:rect r="r" b="b" t="t" l="l"/>
            <a:pathLst>
              <a:path h="569902" w="911843">
                <a:moveTo>
                  <a:pt x="0" y="0"/>
                </a:moveTo>
                <a:lnTo>
                  <a:pt x="911842" y="0"/>
                </a:lnTo>
                <a:lnTo>
                  <a:pt x="911842" y="569901"/>
                </a:lnTo>
                <a:lnTo>
                  <a:pt x="0" y="569901"/>
                </a:lnTo>
                <a:lnTo>
                  <a:pt x="0" y="0"/>
                </a:lnTo>
                <a:close/>
              </a:path>
            </a:pathLst>
          </a:custGeom>
          <a:blipFill>
            <a:blip r:embed="rId31"/>
            <a:stretch>
              <a:fillRect l="0" t="0" r="0" b="0"/>
            </a:stretch>
          </a:blipFill>
        </p:spPr>
      </p:sp>
      <p:sp>
        <p:nvSpPr>
          <p:cNvPr name="Freeform 36" id="36"/>
          <p:cNvSpPr/>
          <p:nvPr/>
        </p:nvSpPr>
        <p:spPr>
          <a:xfrm flipH="false" flipV="false" rot="0">
            <a:off x="7695496" y="6018749"/>
            <a:ext cx="534427" cy="534427"/>
          </a:xfrm>
          <a:custGeom>
            <a:avLst/>
            <a:gdLst/>
            <a:ahLst/>
            <a:cxnLst/>
            <a:rect r="r" b="b" t="t" l="l"/>
            <a:pathLst>
              <a:path h="534427" w="534427">
                <a:moveTo>
                  <a:pt x="0" y="0"/>
                </a:moveTo>
                <a:lnTo>
                  <a:pt x="534427" y="0"/>
                </a:lnTo>
                <a:lnTo>
                  <a:pt x="534427" y="534428"/>
                </a:lnTo>
                <a:lnTo>
                  <a:pt x="0" y="534428"/>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TextBox 37" id="37"/>
          <p:cNvSpPr txBox="true"/>
          <p:nvPr/>
        </p:nvSpPr>
        <p:spPr>
          <a:xfrm rot="0">
            <a:off x="756651" y="886494"/>
            <a:ext cx="13011336" cy="45377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“Your personal information is very important,” Daddy Penguin explained. “It’s not just where you go to school and who your teacher is. Your personal information includes your full name, your birthday, where you live, your phone number, and any email addresses and passwords if you have them. You must always keep this safe and never share it online.”</a:t>
            </a:r>
          </a:p>
        </p:txBody>
      </p:sp>
      <p:sp>
        <p:nvSpPr>
          <p:cNvPr name="Freeform 38" id="38"/>
          <p:cNvSpPr/>
          <p:nvPr/>
        </p:nvSpPr>
        <p:spPr>
          <a:xfrm flipH="false" flipV="false" rot="0">
            <a:off x="-1053991" y="724027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11">
              <a:alphaModFix amt="43000"/>
              <a:extLst>
                <a:ext uri="{96DAC541-7B7A-43D3-8B79-37D633B846F1}">
                  <asvg:svgBlip xmlns:asvg="http://schemas.microsoft.com/office/drawing/2016/SVG/main" r:embed="rId12"/>
                </a:ext>
              </a:extLst>
            </a:blip>
            <a:stretch>
              <a:fillRect l="0" t="0" r="0" b="0"/>
            </a:stretch>
          </a:blipFill>
        </p:spPr>
      </p:sp>
      <p:sp>
        <p:nvSpPr>
          <p:cNvPr name="Freeform 39" id="39"/>
          <p:cNvSpPr/>
          <p:nvPr/>
        </p:nvSpPr>
        <p:spPr>
          <a:xfrm flipH="false" flipV="false" rot="0">
            <a:off x="16009255" y="837071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11">
              <a:alphaModFix amt="43000"/>
              <a:extLst>
                <a:ext uri="{96DAC541-7B7A-43D3-8B79-37D633B846F1}">
                  <asvg:svgBlip xmlns:asvg="http://schemas.microsoft.com/office/drawing/2016/SVG/main" r:embed="rId12"/>
                </a:ext>
              </a:extLst>
            </a:blip>
            <a:stretch>
              <a:fillRect l="0" t="0" r="0" b="0"/>
            </a:stretch>
          </a:blipFill>
        </p:spPr>
      </p:sp>
      <p:sp>
        <p:nvSpPr>
          <p:cNvPr name="Freeform 40" id="40"/>
          <p:cNvSpPr/>
          <p:nvPr/>
        </p:nvSpPr>
        <p:spPr>
          <a:xfrm flipH="false" flipV="false" rot="0">
            <a:off x="-232822" y="-630149"/>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11">
              <a:alphaModFix amt="43000"/>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TextBox 2" id="2"/>
          <p:cNvSpPr txBox="true"/>
          <p:nvPr/>
        </p:nvSpPr>
        <p:spPr>
          <a:xfrm rot="0">
            <a:off x="1170129" y="1748994"/>
            <a:ext cx="12325235" cy="19850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“If you’re not sure about someone who’s talking to you, or they make you feel worried, then always tell us,” Mummy Penguin continued. </a:t>
            </a:r>
          </a:p>
        </p:txBody>
      </p:sp>
      <p:sp>
        <p:nvSpPr>
          <p:cNvPr name="Freeform 3" id="3"/>
          <p:cNvSpPr/>
          <p:nvPr/>
        </p:nvSpPr>
        <p:spPr>
          <a:xfrm flipH="false" flipV="false" rot="0">
            <a:off x="9033322" y="-99754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12241973" y="5521950"/>
            <a:ext cx="2506782" cy="4894760"/>
          </a:xfrm>
          <a:custGeom>
            <a:avLst/>
            <a:gdLst/>
            <a:ahLst/>
            <a:cxnLst/>
            <a:rect r="r" b="b" t="t" l="l"/>
            <a:pathLst>
              <a:path h="4894760" w="2506782">
                <a:moveTo>
                  <a:pt x="2506783" y="0"/>
                </a:moveTo>
                <a:lnTo>
                  <a:pt x="0" y="0"/>
                </a:lnTo>
                <a:lnTo>
                  <a:pt x="0" y="4894760"/>
                </a:lnTo>
                <a:lnTo>
                  <a:pt x="2506783" y="4894760"/>
                </a:lnTo>
                <a:lnTo>
                  <a:pt x="2506783" y="0"/>
                </a:lnTo>
                <a:close/>
              </a:path>
            </a:pathLst>
          </a:custGeom>
          <a:blipFill>
            <a:blip r:embed="rId4"/>
            <a:stretch>
              <a:fillRect l="0" t="0" r="0" b="0"/>
            </a:stretch>
          </a:blipFill>
        </p:spPr>
      </p:sp>
      <p:sp>
        <p:nvSpPr>
          <p:cNvPr name="Freeform 5" id="5"/>
          <p:cNvSpPr/>
          <p:nvPr/>
        </p:nvSpPr>
        <p:spPr>
          <a:xfrm flipH="false" flipV="false" rot="1004723">
            <a:off x="13107008" y="5531857"/>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4545453" y="1028700"/>
            <a:ext cx="2713847" cy="2534900"/>
            <a:chOff x="0" y="0"/>
            <a:chExt cx="3618463" cy="3379866"/>
          </a:xfrm>
        </p:grpSpPr>
        <p:sp>
          <p:nvSpPr>
            <p:cNvPr name="Freeform 7" id="7"/>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1">
                <a:extLst>
                  <a:ext uri="{96DAC541-7B7A-43D3-8B79-37D633B846F1}">
                    <asvg:svgBlip xmlns:asvg="http://schemas.microsoft.com/office/drawing/2016/SVG/main" r:embed="rId12"/>
                  </a:ext>
                </a:extLst>
              </a:blip>
              <a:stretch>
                <a:fillRect l="0" t="0" r="-54" b="-170601"/>
              </a:stretch>
            </a:blipFill>
          </p:spPr>
        </p:sp>
        <p:sp>
          <p:nvSpPr>
            <p:cNvPr name="Freeform 10" id="10"/>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3">
                <a:extLst>
                  <a:ext uri="{96DAC541-7B7A-43D3-8B79-37D633B846F1}">
                    <asvg:svgBlip xmlns:asvg="http://schemas.microsoft.com/office/drawing/2016/SVG/main" r:embed="rId14"/>
                  </a:ext>
                </a:extLst>
              </a:blip>
              <a:stretch>
                <a:fillRect l="-2207" t="0" r="-2008" b="-2953"/>
              </a:stretch>
            </a:blipFill>
          </p:spPr>
        </p:sp>
        <p:sp>
          <p:nvSpPr>
            <p:cNvPr name="Freeform 11" id="11"/>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3" id="13"/>
            <p:cNvGrpSpPr/>
            <p:nvPr/>
          </p:nvGrpSpPr>
          <p:grpSpPr>
            <a:xfrm rot="0">
              <a:off x="216166" y="3087082"/>
              <a:ext cx="1213495" cy="79879"/>
              <a:chOff x="0" y="0"/>
              <a:chExt cx="239703" cy="15779"/>
            </a:xfrm>
          </p:grpSpPr>
          <p:sp>
            <p:nvSpPr>
              <p:cNvPr name="Freeform 14" id="14"/>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5" id="15"/>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4"/>
              <a:stretch>
                <a:fillRect l="0" t="0" r="0" b="0"/>
              </a:stretch>
            </a:blipFill>
          </p:spPr>
        </p:sp>
        <p:sp>
          <p:nvSpPr>
            <p:cNvPr name="Freeform 17" id="17"/>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9"/>
              <a:stretch>
                <a:fillRect l="-551" t="-1977" r="-551" b="0"/>
              </a:stretch>
            </a:blipFill>
          </p:spPr>
        </p:sp>
        <p:sp>
          <p:nvSpPr>
            <p:cNvPr name="Freeform 18" id="18"/>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4"/>
              <a:stretch>
                <a:fillRect l="0" t="0" r="0" b="0"/>
              </a:stretch>
            </a:blipFill>
          </p:spPr>
        </p:sp>
        <p:grpSp>
          <p:nvGrpSpPr>
            <p:cNvPr name="Group 19" id="19"/>
            <p:cNvGrpSpPr/>
            <p:nvPr/>
          </p:nvGrpSpPr>
          <p:grpSpPr>
            <a:xfrm rot="0">
              <a:off x="2202231" y="3087082"/>
              <a:ext cx="1200066" cy="72301"/>
              <a:chOff x="0" y="0"/>
              <a:chExt cx="237050" cy="14282"/>
            </a:xfrm>
          </p:grpSpPr>
          <p:sp>
            <p:nvSpPr>
              <p:cNvPr name="Freeform 20" id="20"/>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1" id="21"/>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Freeform 24" id="24"/>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2"/>
            <a:stretch>
              <a:fillRect l="0" t="0" r="0" b="0"/>
            </a:stretch>
          </a:blipFill>
        </p:spPr>
      </p:sp>
      <p:sp>
        <p:nvSpPr>
          <p:cNvPr name="Freeform 25" id="25"/>
          <p:cNvSpPr/>
          <p:nvPr/>
        </p:nvSpPr>
        <p:spPr>
          <a:xfrm flipH="true" flipV="false" rot="0">
            <a:off x="10368650" y="5419929"/>
            <a:ext cx="2611280" cy="5098802"/>
          </a:xfrm>
          <a:custGeom>
            <a:avLst/>
            <a:gdLst/>
            <a:ahLst/>
            <a:cxnLst/>
            <a:rect r="r" b="b" t="t" l="l"/>
            <a:pathLst>
              <a:path h="5098802" w="2611280">
                <a:moveTo>
                  <a:pt x="2611280" y="0"/>
                </a:moveTo>
                <a:lnTo>
                  <a:pt x="0" y="0"/>
                </a:lnTo>
                <a:lnTo>
                  <a:pt x="0" y="5098802"/>
                </a:lnTo>
                <a:lnTo>
                  <a:pt x="2611280" y="5098802"/>
                </a:lnTo>
                <a:lnTo>
                  <a:pt x="2611280" y="0"/>
                </a:lnTo>
                <a:close/>
              </a:path>
            </a:pathLst>
          </a:custGeom>
          <a:blipFill>
            <a:blip r:embed="rId4"/>
            <a:stretch>
              <a:fillRect l="0" t="0" r="0" b="0"/>
            </a:stretch>
          </a:blipFill>
        </p:spPr>
      </p:sp>
      <p:sp>
        <p:nvSpPr>
          <p:cNvPr name="Freeform 26" id="26"/>
          <p:cNvSpPr/>
          <p:nvPr/>
        </p:nvSpPr>
        <p:spPr>
          <a:xfrm flipH="true" flipV="false" rot="3609575">
            <a:off x="12064871" y="8419376"/>
            <a:ext cx="258891" cy="448297"/>
          </a:xfrm>
          <a:custGeom>
            <a:avLst/>
            <a:gdLst/>
            <a:ahLst/>
            <a:cxnLst/>
            <a:rect r="r" b="b" t="t" l="l"/>
            <a:pathLst>
              <a:path h="448297" w="258891">
                <a:moveTo>
                  <a:pt x="258892" y="0"/>
                </a:moveTo>
                <a:lnTo>
                  <a:pt x="0" y="0"/>
                </a:lnTo>
                <a:lnTo>
                  <a:pt x="0" y="448297"/>
                </a:lnTo>
                <a:lnTo>
                  <a:pt x="258892" y="448297"/>
                </a:lnTo>
                <a:lnTo>
                  <a:pt x="258892"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7" id="27"/>
          <p:cNvSpPr/>
          <p:nvPr/>
        </p:nvSpPr>
        <p:spPr>
          <a:xfrm flipH="true" flipV="false" rot="0">
            <a:off x="7981227" y="7666228"/>
            <a:ext cx="1738015" cy="2402225"/>
          </a:xfrm>
          <a:custGeom>
            <a:avLst/>
            <a:gdLst/>
            <a:ahLst/>
            <a:cxnLst/>
            <a:rect r="r" b="b" t="t" l="l"/>
            <a:pathLst>
              <a:path h="2402225" w="1738015">
                <a:moveTo>
                  <a:pt x="1738014" y="0"/>
                </a:moveTo>
                <a:lnTo>
                  <a:pt x="0" y="0"/>
                </a:lnTo>
                <a:lnTo>
                  <a:pt x="0" y="2402225"/>
                </a:lnTo>
                <a:lnTo>
                  <a:pt x="1738014" y="2402225"/>
                </a:lnTo>
                <a:lnTo>
                  <a:pt x="1738014" y="0"/>
                </a:lnTo>
                <a:close/>
              </a:path>
            </a:pathLst>
          </a:custGeom>
          <a:blipFill>
            <a:blip r:embed="rId19"/>
            <a:stretch>
              <a:fillRect l="-832" t="-1432" r="-832" b="0"/>
            </a:stretch>
          </a:blipFill>
        </p:spPr>
      </p:sp>
      <p:sp>
        <p:nvSpPr>
          <p:cNvPr name="Freeform 28" id="28"/>
          <p:cNvSpPr/>
          <p:nvPr/>
        </p:nvSpPr>
        <p:spPr>
          <a:xfrm flipH="false" flipV="false" rot="0">
            <a:off x="2659030" y="6182776"/>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741658" y="5521950"/>
            <a:ext cx="3664815" cy="4668554"/>
          </a:xfrm>
          <a:custGeom>
            <a:avLst/>
            <a:gdLst/>
            <a:ahLst/>
            <a:cxnLst/>
            <a:rect r="r" b="b" t="t" l="l"/>
            <a:pathLst>
              <a:path h="4668554" w="3664815">
                <a:moveTo>
                  <a:pt x="0" y="0"/>
                </a:moveTo>
                <a:lnTo>
                  <a:pt x="3664815" y="0"/>
                </a:lnTo>
                <a:lnTo>
                  <a:pt x="3664815" y="4668554"/>
                </a:lnTo>
                <a:lnTo>
                  <a:pt x="0" y="4668554"/>
                </a:lnTo>
                <a:lnTo>
                  <a:pt x="0" y="0"/>
                </a:lnTo>
                <a:close/>
              </a:path>
            </a:pathLst>
          </a:custGeom>
          <a:blipFill>
            <a:blip r:embed="rId23"/>
            <a:stretch>
              <a:fillRect l="0" t="0" r="0" b="0"/>
            </a:stretch>
          </a:blipFill>
        </p:spPr>
      </p:sp>
      <p:sp>
        <p:nvSpPr>
          <p:cNvPr name="Freeform 30" id="30"/>
          <p:cNvSpPr/>
          <p:nvPr/>
        </p:nvSpPr>
        <p:spPr>
          <a:xfrm flipH="false" flipV="false" rot="0">
            <a:off x="15029883" y="440595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1702762" y="-7867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0">
            <a:off x="16885511" y="8471541"/>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9033322" y="-99754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4228723" y="5521950"/>
            <a:ext cx="2506782" cy="4894760"/>
          </a:xfrm>
          <a:custGeom>
            <a:avLst/>
            <a:gdLst/>
            <a:ahLst/>
            <a:cxnLst/>
            <a:rect r="r" b="b" t="t" l="l"/>
            <a:pathLst>
              <a:path h="4894760" w="2506782">
                <a:moveTo>
                  <a:pt x="2506783" y="0"/>
                </a:moveTo>
                <a:lnTo>
                  <a:pt x="0" y="0"/>
                </a:lnTo>
                <a:lnTo>
                  <a:pt x="0" y="4894760"/>
                </a:lnTo>
                <a:lnTo>
                  <a:pt x="2506783" y="4894760"/>
                </a:lnTo>
                <a:lnTo>
                  <a:pt x="2506783" y="0"/>
                </a:lnTo>
                <a:close/>
              </a:path>
            </a:pathLst>
          </a:custGeom>
          <a:blipFill>
            <a:blip r:embed="rId4"/>
            <a:stretch>
              <a:fillRect l="0" t="0" r="0" b="0"/>
            </a:stretch>
          </a:blipFill>
        </p:spPr>
      </p:sp>
      <p:sp>
        <p:nvSpPr>
          <p:cNvPr name="Freeform 4" id="4"/>
          <p:cNvSpPr/>
          <p:nvPr/>
        </p:nvSpPr>
        <p:spPr>
          <a:xfrm flipH="false" flipV="false" rot="1004723">
            <a:off x="15093758" y="5531857"/>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4545453" y="1028700"/>
            <a:ext cx="2713847" cy="2534900"/>
            <a:chOff x="0" y="0"/>
            <a:chExt cx="3618463" cy="3379866"/>
          </a:xfrm>
        </p:grpSpPr>
        <p:sp>
          <p:nvSpPr>
            <p:cNvPr name="Freeform 6" id="6"/>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1">
                <a:extLst>
                  <a:ext uri="{96DAC541-7B7A-43D3-8B79-37D633B846F1}">
                    <asvg:svgBlip xmlns:asvg="http://schemas.microsoft.com/office/drawing/2016/SVG/main" r:embed="rId12"/>
                  </a:ext>
                </a:extLst>
              </a:blip>
              <a:stretch>
                <a:fillRect l="0" t="0" r="-54" b="-170601"/>
              </a:stretch>
            </a:blipFill>
          </p:spPr>
        </p:sp>
        <p:sp>
          <p:nvSpPr>
            <p:cNvPr name="Freeform 9" id="9"/>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3">
                <a:extLst>
                  <a:ext uri="{96DAC541-7B7A-43D3-8B79-37D633B846F1}">
                    <asvg:svgBlip xmlns:asvg="http://schemas.microsoft.com/office/drawing/2016/SVG/main" r:embed="rId14"/>
                  </a:ext>
                </a:extLst>
              </a:blip>
              <a:stretch>
                <a:fillRect l="-2207" t="0" r="-2008" b="-2953"/>
              </a:stretch>
            </a:blipFill>
          </p:spPr>
        </p:sp>
        <p:sp>
          <p:nvSpPr>
            <p:cNvPr name="Freeform 10" id="10"/>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2" id="12"/>
            <p:cNvGrpSpPr/>
            <p:nvPr/>
          </p:nvGrpSpPr>
          <p:grpSpPr>
            <a:xfrm rot="0">
              <a:off x="216166" y="3087082"/>
              <a:ext cx="1213495" cy="79879"/>
              <a:chOff x="0" y="0"/>
              <a:chExt cx="239703" cy="15779"/>
            </a:xfrm>
          </p:grpSpPr>
          <p:sp>
            <p:nvSpPr>
              <p:cNvPr name="Freeform 13" id="13"/>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4" id="14"/>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4"/>
              <a:stretch>
                <a:fillRect l="0" t="0" r="0" b="0"/>
              </a:stretch>
            </a:blipFill>
          </p:spPr>
        </p:sp>
        <p:sp>
          <p:nvSpPr>
            <p:cNvPr name="Freeform 16" id="16"/>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9"/>
              <a:stretch>
                <a:fillRect l="-551" t="-1977" r="-551" b="0"/>
              </a:stretch>
            </a:blipFill>
          </p:spPr>
        </p:sp>
        <p:sp>
          <p:nvSpPr>
            <p:cNvPr name="Freeform 17" id="17"/>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4"/>
              <a:stretch>
                <a:fillRect l="0" t="0" r="0" b="0"/>
              </a:stretch>
            </a:blipFill>
          </p:spPr>
        </p:sp>
        <p:grpSp>
          <p:nvGrpSpPr>
            <p:cNvPr name="Group 18" id="18"/>
            <p:cNvGrpSpPr/>
            <p:nvPr/>
          </p:nvGrpSpPr>
          <p:grpSpPr>
            <a:xfrm rot="0">
              <a:off x="2202231" y="3087082"/>
              <a:ext cx="1200066" cy="72301"/>
              <a:chOff x="0" y="0"/>
              <a:chExt cx="237050" cy="14282"/>
            </a:xfrm>
          </p:grpSpPr>
          <p:sp>
            <p:nvSpPr>
              <p:cNvPr name="Freeform 19" id="19"/>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0" id="20"/>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1" id="21"/>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Freeform 23" id="23"/>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2"/>
            <a:stretch>
              <a:fillRect l="0" t="0" r="0" b="0"/>
            </a:stretch>
          </a:blipFill>
        </p:spPr>
      </p:sp>
      <p:sp>
        <p:nvSpPr>
          <p:cNvPr name="Freeform 24" id="24"/>
          <p:cNvSpPr/>
          <p:nvPr/>
        </p:nvSpPr>
        <p:spPr>
          <a:xfrm flipH="true" flipV="false" rot="0">
            <a:off x="12355400" y="5419929"/>
            <a:ext cx="2611280" cy="5098802"/>
          </a:xfrm>
          <a:custGeom>
            <a:avLst/>
            <a:gdLst/>
            <a:ahLst/>
            <a:cxnLst/>
            <a:rect r="r" b="b" t="t" l="l"/>
            <a:pathLst>
              <a:path h="5098802" w="2611280">
                <a:moveTo>
                  <a:pt x="2611280" y="0"/>
                </a:moveTo>
                <a:lnTo>
                  <a:pt x="0" y="0"/>
                </a:lnTo>
                <a:lnTo>
                  <a:pt x="0" y="5098802"/>
                </a:lnTo>
                <a:lnTo>
                  <a:pt x="2611280" y="5098802"/>
                </a:lnTo>
                <a:lnTo>
                  <a:pt x="2611280" y="0"/>
                </a:lnTo>
                <a:close/>
              </a:path>
            </a:pathLst>
          </a:custGeom>
          <a:blipFill>
            <a:blip r:embed="rId4"/>
            <a:stretch>
              <a:fillRect l="0" t="0" r="0" b="0"/>
            </a:stretch>
          </a:blipFill>
        </p:spPr>
      </p:sp>
      <p:sp>
        <p:nvSpPr>
          <p:cNvPr name="Freeform 25" id="25"/>
          <p:cNvSpPr/>
          <p:nvPr/>
        </p:nvSpPr>
        <p:spPr>
          <a:xfrm flipH="true" flipV="false" rot="3609575">
            <a:off x="14051621" y="8419376"/>
            <a:ext cx="258891" cy="448297"/>
          </a:xfrm>
          <a:custGeom>
            <a:avLst/>
            <a:gdLst/>
            <a:ahLst/>
            <a:cxnLst/>
            <a:rect r="r" b="b" t="t" l="l"/>
            <a:pathLst>
              <a:path h="448297" w="258891">
                <a:moveTo>
                  <a:pt x="258892" y="0"/>
                </a:moveTo>
                <a:lnTo>
                  <a:pt x="0" y="0"/>
                </a:lnTo>
                <a:lnTo>
                  <a:pt x="0" y="448297"/>
                </a:lnTo>
                <a:lnTo>
                  <a:pt x="258892" y="448297"/>
                </a:lnTo>
                <a:lnTo>
                  <a:pt x="258892"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6" id="26"/>
          <p:cNvSpPr/>
          <p:nvPr/>
        </p:nvSpPr>
        <p:spPr>
          <a:xfrm flipH="true" flipV="false" rot="0">
            <a:off x="912254" y="7442412"/>
            <a:ext cx="1738015" cy="2402225"/>
          </a:xfrm>
          <a:custGeom>
            <a:avLst/>
            <a:gdLst/>
            <a:ahLst/>
            <a:cxnLst/>
            <a:rect r="r" b="b" t="t" l="l"/>
            <a:pathLst>
              <a:path h="2402225" w="1738015">
                <a:moveTo>
                  <a:pt x="1738015" y="0"/>
                </a:moveTo>
                <a:lnTo>
                  <a:pt x="0" y="0"/>
                </a:lnTo>
                <a:lnTo>
                  <a:pt x="0" y="2402225"/>
                </a:lnTo>
                <a:lnTo>
                  <a:pt x="1738015" y="2402225"/>
                </a:lnTo>
                <a:lnTo>
                  <a:pt x="1738015" y="0"/>
                </a:lnTo>
                <a:close/>
              </a:path>
            </a:pathLst>
          </a:custGeom>
          <a:blipFill>
            <a:blip r:embed="rId19"/>
            <a:stretch>
              <a:fillRect l="-832" t="-1432" r="-832" b="0"/>
            </a:stretch>
          </a:blipFill>
        </p:spPr>
      </p:sp>
      <p:sp>
        <p:nvSpPr>
          <p:cNvPr name="Freeform 27" id="27"/>
          <p:cNvSpPr/>
          <p:nvPr/>
        </p:nvSpPr>
        <p:spPr>
          <a:xfrm flipH="false" flipV="false" rot="0">
            <a:off x="15029883" y="440595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0">
            <a:off x="-1702762" y="-7867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16885511" y="8471541"/>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4945">
            <a:off x="3982579" y="4277645"/>
            <a:ext cx="5394931" cy="2104023"/>
          </a:xfrm>
          <a:custGeom>
            <a:avLst/>
            <a:gdLst/>
            <a:ahLst/>
            <a:cxnLst/>
            <a:rect r="r" b="b" t="t" l="l"/>
            <a:pathLst>
              <a:path h="2104023" w="5394931">
                <a:moveTo>
                  <a:pt x="0" y="0"/>
                </a:moveTo>
                <a:lnTo>
                  <a:pt x="5394931" y="0"/>
                </a:lnTo>
                <a:lnTo>
                  <a:pt x="5394931" y="2104023"/>
                </a:lnTo>
                <a:lnTo>
                  <a:pt x="0" y="2104023"/>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4945">
            <a:off x="4215318" y="6496072"/>
            <a:ext cx="4171692" cy="1626960"/>
          </a:xfrm>
          <a:custGeom>
            <a:avLst/>
            <a:gdLst/>
            <a:ahLst/>
            <a:cxnLst/>
            <a:rect r="r" b="b" t="t" l="l"/>
            <a:pathLst>
              <a:path h="1626960" w="4171692">
                <a:moveTo>
                  <a:pt x="0" y="0"/>
                </a:moveTo>
                <a:lnTo>
                  <a:pt x="4171691" y="0"/>
                </a:lnTo>
                <a:lnTo>
                  <a:pt x="4171691" y="1626960"/>
                </a:lnTo>
                <a:lnTo>
                  <a:pt x="0" y="1626960"/>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4945">
            <a:off x="4095593" y="4390566"/>
            <a:ext cx="7494846" cy="5175623"/>
          </a:xfrm>
          <a:custGeom>
            <a:avLst/>
            <a:gdLst/>
            <a:ahLst/>
            <a:cxnLst/>
            <a:rect r="r" b="b" t="t" l="l"/>
            <a:pathLst>
              <a:path h="5175623" w="7494846">
                <a:moveTo>
                  <a:pt x="0" y="0"/>
                </a:moveTo>
                <a:lnTo>
                  <a:pt x="7494846" y="0"/>
                </a:lnTo>
                <a:lnTo>
                  <a:pt x="7494846" y="5175623"/>
                </a:lnTo>
                <a:lnTo>
                  <a:pt x="0" y="5175623"/>
                </a:lnTo>
                <a:lnTo>
                  <a:pt x="0" y="0"/>
                </a:lnTo>
                <a:close/>
              </a:path>
            </a:pathLst>
          </a:custGeom>
          <a:blipFill>
            <a:blip r:embed="rId23">
              <a:extLst>
                <a:ext uri="{96DAC541-7B7A-43D3-8B79-37D633B846F1}">
                  <asvg:svgBlip xmlns:asvg="http://schemas.microsoft.com/office/drawing/2016/SVG/main" r:embed="rId24"/>
                </a:ext>
              </a:extLst>
            </a:blip>
            <a:stretch>
              <a:fillRect l="-16157" t="0" r="-31384" b="-113655"/>
            </a:stretch>
          </a:blipFill>
        </p:spPr>
      </p:sp>
      <p:sp>
        <p:nvSpPr>
          <p:cNvPr name="Freeform 33" id="33"/>
          <p:cNvSpPr/>
          <p:nvPr/>
        </p:nvSpPr>
        <p:spPr>
          <a:xfrm flipH="false" flipV="false" rot="-4945">
            <a:off x="6634593" y="8693291"/>
            <a:ext cx="160728" cy="160728"/>
          </a:xfrm>
          <a:custGeom>
            <a:avLst/>
            <a:gdLst/>
            <a:ahLst/>
            <a:cxnLst/>
            <a:rect r="r" b="b" t="t" l="l"/>
            <a:pathLst>
              <a:path h="160728" w="160728">
                <a:moveTo>
                  <a:pt x="0" y="0"/>
                </a:moveTo>
                <a:lnTo>
                  <a:pt x="160728" y="0"/>
                </a:lnTo>
                <a:lnTo>
                  <a:pt x="160728" y="160729"/>
                </a:lnTo>
                <a:lnTo>
                  <a:pt x="0" y="16072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4" id="34"/>
          <p:cNvSpPr/>
          <p:nvPr/>
        </p:nvSpPr>
        <p:spPr>
          <a:xfrm flipH="false" flipV="false" rot="-4945">
            <a:off x="6846770" y="8850601"/>
            <a:ext cx="106315" cy="106315"/>
          </a:xfrm>
          <a:custGeom>
            <a:avLst/>
            <a:gdLst/>
            <a:ahLst/>
            <a:cxnLst/>
            <a:rect r="r" b="b" t="t" l="l"/>
            <a:pathLst>
              <a:path h="106315" w="106315">
                <a:moveTo>
                  <a:pt x="0" y="0"/>
                </a:moveTo>
                <a:lnTo>
                  <a:pt x="106315" y="0"/>
                </a:lnTo>
                <a:lnTo>
                  <a:pt x="106315" y="106315"/>
                </a:lnTo>
                <a:lnTo>
                  <a:pt x="0" y="10631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5" id="35"/>
          <p:cNvSpPr/>
          <p:nvPr/>
        </p:nvSpPr>
        <p:spPr>
          <a:xfrm flipH="false" flipV="false" rot="-4945">
            <a:off x="6634915" y="8957240"/>
            <a:ext cx="80364" cy="80364"/>
          </a:xfrm>
          <a:custGeom>
            <a:avLst/>
            <a:gdLst/>
            <a:ahLst/>
            <a:cxnLst/>
            <a:rect r="r" b="b" t="t" l="l"/>
            <a:pathLst>
              <a:path h="80364" w="80364">
                <a:moveTo>
                  <a:pt x="0" y="0"/>
                </a:moveTo>
                <a:lnTo>
                  <a:pt x="80364" y="0"/>
                </a:lnTo>
                <a:lnTo>
                  <a:pt x="80364" y="80364"/>
                </a:lnTo>
                <a:lnTo>
                  <a:pt x="0" y="80364"/>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6" id="36"/>
          <p:cNvSpPr/>
          <p:nvPr/>
        </p:nvSpPr>
        <p:spPr>
          <a:xfrm flipH="false" flipV="false" rot="-4945">
            <a:off x="6454308" y="8854308"/>
            <a:ext cx="120546" cy="120546"/>
          </a:xfrm>
          <a:custGeom>
            <a:avLst/>
            <a:gdLst/>
            <a:ahLst/>
            <a:cxnLst/>
            <a:rect r="r" b="b" t="t" l="l"/>
            <a:pathLst>
              <a:path h="120546" w="120546">
                <a:moveTo>
                  <a:pt x="0" y="0"/>
                </a:moveTo>
                <a:lnTo>
                  <a:pt x="120546" y="0"/>
                </a:lnTo>
                <a:lnTo>
                  <a:pt x="120546" y="120546"/>
                </a:lnTo>
                <a:lnTo>
                  <a:pt x="0" y="12054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7" id="37"/>
          <p:cNvSpPr/>
          <p:nvPr/>
        </p:nvSpPr>
        <p:spPr>
          <a:xfrm flipH="false" flipV="false" rot="-4945">
            <a:off x="6454672" y="9087114"/>
            <a:ext cx="160728" cy="160728"/>
          </a:xfrm>
          <a:custGeom>
            <a:avLst/>
            <a:gdLst/>
            <a:ahLst/>
            <a:cxnLst/>
            <a:rect r="r" b="b" t="t" l="l"/>
            <a:pathLst>
              <a:path h="160728" w="160728">
                <a:moveTo>
                  <a:pt x="0" y="0"/>
                </a:moveTo>
                <a:lnTo>
                  <a:pt x="160728" y="0"/>
                </a:lnTo>
                <a:lnTo>
                  <a:pt x="160728" y="160728"/>
                </a:lnTo>
                <a:lnTo>
                  <a:pt x="0" y="16072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grpSp>
        <p:nvGrpSpPr>
          <p:cNvPr name="Group 38" id="38"/>
          <p:cNvGrpSpPr/>
          <p:nvPr/>
        </p:nvGrpSpPr>
        <p:grpSpPr>
          <a:xfrm rot="-4945">
            <a:off x="4092424" y="4390569"/>
            <a:ext cx="7494846" cy="770134"/>
            <a:chOff x="0" y="0"/>
            <a:chExt cx="1909110" cy="196171"/>
          </a:xfrm>
        </p:grpSpPr>
        <p:sp>
          <p:nvSpPr>
            <p:cNvPr name="Freeform 39" id="39"/>
            <p:cNvSpPr/>
            <p:nvPr/>
          </p:nvSpPr>
          <p:spPr>
            <a:xfrm flipH="false" flipV="false" rot="0">
              <a:off x="0" y="0"/>
              <a:ext cx="1909110" cy="196171"/>
            </a:xfrm>
            <a:custGeom>
              <a:avLst/>
              <a:gdLst/>
              <a:ahLst/>
              <a:cxnLst/>
              <a:rect r="r" b="b" t="t" l="l"/>
              <a:pathLst>
                <a:path h="196171" w="1909110">
                  <a:moveTo>
                    <a:pt x="0" y="0"/>
                  </a:moveTo>
                  <a:lnTo>
                    <a:pt x="1909110" y="0"/>
                  </a:lnTo>
                  <a:lnTo>
                    <a:pt x="1909110" y="196171"/>
                  </a:lnTo>
                  <a:lnTo>
                    <a:pt x="0" y="196171"/>
                  </a:lnTo>
                  <a:close/>
                </a:path>
              </a:pathLst>
            </a:custGeom>
            <a:solidFill>
              <a:srgbClr val="99D9D9"/>
            </a:solidFill>
          </p:spPr>
        </p:sp>
        <p:sp>
          <p:nvSpPr>
            <p:cNvPr name="TextBox 40" id="40"/>
            <p:cNvSpPr txBox="true"/>
            <p:nvPr/>
          </p:nvSpPr>
          <p:spPr>
            <a:xfrm>
              <a:off x="0" y="-38100"/>
              <a:ext cx="1909110" cy="234271"/>
            </a:xfrm>
            <a:prstGeom prst="rect">
              <a:avLst/>
            </a:prstGeom>
          </p:spPr>
          <p:txBody>
            <a:bodyPr anchor="ctr" rtlCol="false" tIns="52525" lIns="52525" bIns="52525" rIns="52525"/>
            <a:lstStyle/>
            <a:p>
              <a:pPr algn="ctr">
                <a:lnSpc>
                  <a:spcPts val="2659"/>
                </a:lnSpc>
                <a:spcBef>
                  <a:spcPct val="0"/>
                </a:spcBef>
              </a:pPr>
            </a:p>
          </p:txBody>
        </p:sp>
      </p:grpSp>
      <p:sp>
        <p:nvSpPr>
          <p:cNvPr name="TextBox 41" id="41"/>
          <p:cNvSpPr txBox="true"/>
          <p:nvPr/>
        </p:nvSpPr>
        <p:spPr>
          <a:xfrm rot="-4945">
            <a:off x="4327801" y="4574569"/>
            <a:ext cx="3939440" cy="454196"/>
          </a:xfrm>
          <a:prstGeom prst="rect">
            <a:avLst/>
          </a:prstGeom>
        </p:spPr>
        <p:txBody>
          <a:bodyPr anchor="t" rtlCol="false" tIns="0" lIns="0" bIns="0" rIns="0">
            <a:spAutoFit/>
          </a:bodyPr>
          <a:lstStyle/>
          <a:p>
            <a:pPr algn="ctr">
              <a:lnSpc>
                <a:spcPts val="3045"/>
              </a:lnSpc>
            </a:pPr>
            <a:r>
              <a:rPr lang="en-US" sz="3310" spc="231">
                <a:solidFill>
                  <a:srgbClr val="FFFFFF"/>
                </a:solidFill>
                <a:latin typeface="SCR-N Seven Bold"/>
              </a:rPr>
              <a:t>SNOWCRAFT</a:t>
            </a:r>
          </a:p>
        </p:txBody>
      </p:sp>
      <p:sp>
        <p:nvSpPr>
          <p:cNvPr name="Freeform 42" id="42"/>
          <p:cNvSpPr/>
          <p:nvPr/>
        </p:nvSpPr>
        <p:spPr>
          <a:xfrm flipH="false" flipV="false" rot="-4945">
            <a:off x="8114577" y="4507677"/>
            <a:ext cx="537579" cy="536907"/>
          </a:xfrm>
          <a:custGeom>
            <a:avLst/>
            <a:gdLst/>
            <a:ahLst/>
            <a:cxnLst/>
            <a:rect r="r" b="b" t="t" l="l"/>
            <a:pathLst>
              <a:path h="536907" w="537579">
                <a:moveTo>
                  <a:pt x="0" y="0"/>
                </a:moveTo>
                <a:lnTo>
                  <a:pt x="537579" y="0"/>
                </a:lnTo>
                <a:lnTo>
                  <a:pt x="537579" y="536907"/>
                </a:lnTo>
                <a:lnTo>
                  <a:pt x="0" y="53690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43" id="43"/>
          <p:cNvSpPr/>
          <p:nvPr/>
        </p:nvSpPr>
        <p:spPr>
          <a:xfrm flipH="false" flipV="false" rot="-4945">
            <a:off x="4098286" y="8080690"/>
            <a:ext cx="4153290" cy="1541909"/>
          </a:xfrm>
          <a:custGeom>
            <a:avLst/>
            <a:gdLst/>
            <a:ahLst/>
            <a:cxnLst/>
            <a:rect r="r" b="b" t="t" l="l"/>
            <a:pathLst>
              <a:path h="1541909" w="4153290">
                <a:moveTo>
                  <a:pt x="0" y="0"/>
                </a:moveTo>
                <a:lnTo>
                  <a:pt x="4153290" y="0"/>
                </a:lnTo>
                <a:lnTo>
                  <a:pt x="4153290" y="1541909"/>
                </a:lnTo>
                <a:lnTo>
                  <a:pt x="0" y="1541909"/>
                </a:lnTo>
                <a:lnTo>
                  <a:pt x="0" y="0"/>
                </a:lnTo>
                <a:close/>
              </a:path>
            </a:pathLst>
          </a:custGeom>
          <a:blipFill>
            <a:blip r:embed="rId29"/>
            <a:stretch>
              <a:fillRect l="0" t="0" r="0" b="0"/>
            </a:stretch>
          </a:blipFill>
        </p:spPr>
      </p:sp>
      <p:sp>
        <p:nvSpPr>
          <p:cNvPr name="Freeform 44" id="44"/>
          <p:cNvSpPr/>
          <p:nvPr/>
        </p:nvSpPr>
        <p:spPr>
          <a:xfrm flipH="false" flipV="false" rot="-4945">
            <a:off x="8120498" y="8163271"/>
            <a:ext cx="3499712" cy="1454011"/>
          </a:xfrm>
          <a:custGeom>
            <a:avLst/>
            <a:gdLst/>
            <a:ahLst/>
            <a:cxnLst/>
            <a:rect r="r" b="b" t="t" l="l"/>
            <a:pathLst>
              <a:path h="1454011" w="3499712">
                <a:moveTo>
                  <a:pt x="0" y="0"/>
                </a:moveTo>
                <a:lnTo>
                  <a:pt x="3499712" y="0"/>
                </a:lnTo>
                <a:lnTo>
                  <a:pt x="3499712" y="1454011"/>
                </a:lnTo>
                <a:lnTo>
                  <a:pt x="0" y="1454011"/>
                </a:lnTo>
                <a:lnTo>
                  <a:pt x="0" y="0"/>
                </a:lnTo>
                <a:close/>
              </a:path>
            </a:pathLst>
          </a:custGeom>
          <a:blipFill>
            <a:blip r:embed="rId29"/>
            <a:stretch>
              <a:fillRect l="0" t="-6045" r="-18675" b="0"/>
            </a:stretch>
          </a:blipFill>
        </p:spPr>
      </p:sp>
      <p:sp>
        <p:nvSpPr>
          <p:cNvPr name="Freeform 45" id="45"/>
          <p:cNvSpPr/>
          <p:nvPr/>
        </p:nvSpPr>
        <p:spPr>
          <a:xfrm flipH="false" flipV="false" rot="-4945">
            <a:off x="4349698" y="7113775"/>
            <a:ext cx="1152874" cy="1254829"/>
          </a:xfrm>
          <a:custGeom>
            <a:avLst/>
            <a:gdLst/>
            <a:ahLst/>
            <a:cxnLst/>
            <a:rect r="r" b="b" t="t" l="l"/>
            <a:pathLst>
              <a:path h="1254829" w="1152874">
                <a:moveTo>
                  <a:pt x="0" y="0"/>
                </a:moveTo>
                <a:lnTo>
                  <a:pt x="1152874" y="0"/>
                </a:lnTo>
                <a:lnTo>
                  <a:pt x="1152874" y="1254828"/>
                </a:lnTo>
                <a:lnTo>
                  <a:pt x="0" y="1254828"/>
                </a:lnTo>
                <a:lnTo>
                  <a:pt x="0" y="0"/>
                </a:lnTo>
                <a:close/>
              </a:path>
            </a:pathLst>
          </a:custGeom>
          <a:blipFill>
            <a:blip r:embed="rId30"/>
            <a:stretch>
              <a:fillRect l="0" t="0" r="0" b="0"/>
            </a:stretch>
          </a:blipFill>
        </p:spPr>
      </p:sp>
      <p:sp>
        <p:nvSpPr>
          <p:cNvPr name="Freeform 46" id="46"/>
          <p:cNvSpPr/>
          <p:nvPr/>
        </p:nvSpPr>
        <p:spPr>
          <a:xfrm flipH="false" flipV="false" rot="-4945">
            <a:off x="4411893" y="5331411"/>
            <a:ext cx="2097806" cy="381419"/>
          </a:xfrm>
          <a:custGeom>
            <a:avLst/>
            <a:gdLst/>
            <a:ahLst/>
            <a:cxnLst/>
            <a:rect r="r" b="b" t="t" l="l"/>
            <a:pathLst>
              <a:path h="381419" w="2097806">
                <a:moveTo>
                  <a:pt x="0" y="0"/>
                </a:moveTo>
                <a:lnTo>
                  <a:pt x="2097806" y="0"/>
                </a:lnTo>
                <a:lnTo>
                  <a:pt x="2097806" y="381419"/>
                </a:lnTo>
                <a:lnTo>
                  <a:pt x="0" y="381419"/>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47" id="47"/>
          <p:cNvSpPr/>
          <p:nvPr/>
        </p:nvSpPr>
        <p:spPr>
          <a:xfrm flipH="false" flipV="false" rot="-4945">
            <a:off x="5782663" y="6282761"/>
            <a:ext cx="829183" cy="829183"/>
          </a:xfrm>
          <a:custGeom>
            <a:avLst/>
            <a:gdLst/>
            <a:ahLst/>
            <a:cxnLst/>
            <a:rect r="r" b="b" t="t" l="l"/>
            <a:pathLst>
              <a:path h="829183" w="829183">
                <a:moveTo>
                  <a:pt x="0" y="0"/>
                </a:moveTo>
                <a:lnTo>
                  <a:pt x="829183" y="0"/>
                </a:lnTo>
                <a:lnTo>
                  <a:pt x="829183" y="829184"/>
                </a:lnTo>
                <a:lnTo>
                  <a:pt x="0" y="82918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48" id="48"/>
          <p:cNvSpPr/>
          <p:nvPr/>
        </p:nvSpPr>
        <p:spPr>
          <a:xfrm flipH="false" flipV="false" rot="5400000">
            <a:off x="4821992" y="2852621"/>
            <a:ext cx="5667208" cy="8316824"/>
          </a:xfrm>
          <a:custGeom>
            <a:avLst/>
            <a:gdLst/>
            <a:ahLst/>
            <a:cxnLst/>
            <a:rect r="r" b="b" t="t" l="l"/>
            <a:pathLst>
              <a:path h="8316824" w="5667208">
                <a:moveTo>
                  <a:pt x="0" y="0"/>
                </a:moveTo>
                <a:lnTo>
                  <a:pt x="5667208" y="0"/>
                </a:lnTo>
                <a:lnTo>
                  <a:pt x="5667208" y="8316823"/>
                </a:lnTo>
                <a:lnTo>
                  <a:pt x="0" y="8316823"/>
                </a:lnTo>
                <a:lnTo>
                  <a:pt x="0" y="0"/>
                </a:lnTo>
                <a:close/>
              </a:path>
            </a:pathLst>
          </a:custGeom>
          <a:blipFill>
            <a:blip r:embed="rId35"/>
            <a:stretch>
              <a:fillRect l="-1699" t="0" r="-2080" b="0"/>
            </a:stretch>
          </a:blipFill>
        </p:spPr>
      </p:sp>
      <p:sp>
        <p:nvSpPr>
          <p:cNvPr name="Freeform 49" id="49"/>
          <p:cNvSpPr/>
          <p:nvPr/>
        </p:nvSpPr>
        <p:spPr>
          <a:xfrm flipH="false" flipV="false" rot="-27442">
            <a:off x="9876073" y="7121728"/>
            <a:ext cx="1248584" cy="1298354"/>
          </a:xfrm>
          <a:custGeom>
            <a:avLst/>
            <a:gdLst/>
            <a:ahLst/>
            <a:cxnLst/>
            <a:rect r="r" b="b" t="t" l="l"/>
            <a:pathLst>
              <a:path h="1298354" w="1248584">
                <a:moveTo>
                  <a:pt x="0" y="0"/>
                </a:moveTo>
                <a:lnTo>
                  <a:pt x="1248584" y="0"/>
                </a:lnTo>
                <a:lnTo>
                  <a:pt x="1248584" y="1298354"/>
                </a:lnTo>
                <a:lnTo>
                  <a:pt x="0" y="1298354"/>
                </a:lnTo>
                <a:lnTo>
                  <a:pt x="0" y="0"/>
                </a:lnTo>
                <a:close/>
              </a:path>
            </a:pathLst>
          </a:custGeom>
          <a:blipFill>
            <a:blip r:embed="rId36"/>
            <a:stretch>
              <a:fillRect l="0" t="0" r="0" b="0"/>
            </a:stretch>
          </a:blipFill>
        </p:spPr>
      </p:sp>
      <p:sp>
        <p:nvSpPr>
          <p:cNvPr name="Freeform 50" id="50"/>
          <p:cNvSpPr/>
          <p:nvPr/>
        </p:nvSpPr>
        <p:spPr>
          <a:xfrm flipH="false" flipV="false" rot="0">
            <a:off x="9901626" y="6188042"/>
            <a:ext cx="1197479" cy="790336"/>
          </a:xfrm>
          <a:custGeom>
            <a:avLst/>
            <a:gdLst/>
            <a:ahLst/>
            <a:cxnLst/>
            <a:rect r="r" b="b" t="t" l="l"/>
            <a:pathLst>
              <a:path h="790336" w="1197479">
                <a:moveTo>
                  <a:pt x="0" y="0"/>
                </a:moveTo>
                <a:lnTo>
                  <a:pt x="1197478" y="0"/>
                </a:lnTo>
                <a:lnTo>
                  <a:pt x="1197478" y="790336"/>
                </a:lnTo>
                <a:lnTo>
                  <a:pt x="0" y="790336"/>
                </a:lnTo>
                <a:lnTo>
                  <a:pt x="0" y="0"/>
                </a:lnTo>
                <a:close/>
              </a:path>
            </a:pathLst>
          </a:custGeom>
          <a:blipFill>
            <a:blip r:embed="rId37"/>
            <a:stretch>
              <a:fillRect l="0" t="0" r="0" b="0"/>
            </a:stretch>
          </a:blipFill>
        </p:spPr>
      </p:sp>
      <p:sp>
        <p:nvSpPr>
          <p:cNvPr name="TextBox 51" id="51"/>
          <p:cNvSpPr txBox="true"/>
          <p:nvPr/>
        </p:nvSpPr>
        <p:spPr>
          <a:xfrm rot="0">
            <a:off x="912254" y="1110819"/>
            <a:ext cx="13633199"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“Not everybody tells the truth on the internet, and if you haven’t met someone face to face then they are still a stranger. We can block this player, which means they won’t be able to ask any more questions.”</a:t>
            </a:r>
          </a:p>
        </p:txBody>
      </p:sp>
      <p:sp>
        <p:nvSpPr>
          <p:cNvPr name="TextBox 52" id="52"/>
          <p:cNvSpPr txBox="true"/>
          <p:nvPr/>
        </p:nvSpPr>
        <p:spPr>
          <a:xfrm rot="-31522">
            <a:off x="8865974" y="8463568"/>
            <a:ext cx="3335556" cy="307276"/>
          </a:xfrm>
          <a:prstGeom prst="rect">
            <a:avLst/>
          </a:prstGeom>
        </p:spPr>
        <p:txBody>
          <a:bodyPr anchor="t" rtlCol="false" tIns="0" lIns="0" bIns="0" rIns="0">
            <a:spAutoFit/>
          </a:bodyPr>
          <a:lstStyle/>
          <a:p>
            <a:pPr algn="ctr">
              <a:lnSpc>
                <a:spcPts val="2043"/>
              </a:lnSpc>
            </a:pPr>
            <a:r>
              <a:rPr lang="en-US" sz="2220" spc="155">
                <a:solidFill>
                  <a:srgbClr val="000000"/>
                </a:solidFill>
                <a:latin typeface="SCR-N Seven Bold"/>
              </a:rPr>
              <a:t>ELLE-BEE</a:t>
            </a:r>
          </a:p>
        </p:txBody>
      </p:sp>
      <p:sp>
        <p:nvSpPr>
          <p:cNvPr name="TextBox 53" id="53"/>
          <p:cNvSpPr txBox="true"/>
          <p:nvPr/>
        </p:nvSpPr>
        <p:spPr>
          <a:xfrm rot="-31522">
            <a:off x="3498654" y="8463568"/>
            <a:ext cx="3335556" cy="307276"/>
          </a:xfrm>
          <a:prstGeom prst="rect">
            <a:avLst/>
          </a:prstGeom>
        </p:spPr>
        <p:txBody>
          <a:bodyPr anchor="t" rtlCol="false" tIns="0" lIns="0" bIns="0" rIns="0">
            <a:spAutoFit/>
          </a:bodyPr>
          <a:lstStyle/>
          <a:p>
            <a:pPr algn="ctr">
              <a:lnSpc>
                <a:spcPts val="2043"/>
              </a:lnSpc>
            </a:pPr>
            <a:r>
              <a:rPr lang="en-US" sz="2220" spc="155">
                <a:solidFill>
                  <a:srgbClr val="000000"/>
                </a:solidFill>
                <a:latin typeface="SCR-N Seven Bold"/>
              </a:rPr>
              <a:t>SMR-TP</a:t>
            </a:r>
          </a:p>
        </p:txBody>
      </p:sp>
      <p:grpSp>
        <p:nvGrpSpPr>
          <p:cNvPr name="Group 54" id="54"/>
          <p:cNvGrpSpPr/>
          <p:nvPr/>
        </p:nvGrpSpPr>
        <p:grpSpPr>
          <a:xfrm rot="0">
            <a:off x="9948611" y="6390932"/>
            <a:ext cx="978115" cy="409985"/>
            <a:chOff x="0" y="0"/>
            <a:chExt cx="1304153" cy="546647"/>
          </a:xfrm>
        </p:grpSpPr>
        <p:sp>
          <p:nvSpPr>
            <p:cNvPr name="Freeform 55" id="55"/>
            <p:cNvSpPr/>
            <p:nvPr/>
          </p:nvSpPr>
          <p:spPr>
            <a:xfrm flipH="false" flipV="false" rot="0">
              <a:off x="0" y="0"/>
              <a:ext cx="272374" cy="272374"/>
            </a:xfrm>
            <a:custGeom>
              <a:avLst/>
              <a:gdLst/>
              <a:ahLst/>
              <a:cxnLst/>
              <a:rect r="r" b="b" t="t" l="l"/>
              <a:pathLst>
                <a:path h="272374" w="272374">
                  <a:moveTo>
                    <a:pt x="0" y="0"/>
                  </a:moveTo>
                  <a:lnTo>
                    <a:pt x="272374" y="0"/>
                  </a:lnTo>
                  <a:lnTo>
                    <a:pt x="272374" y="272374"/>
                  </a:lnTo>
                  <a:lnTo>
                    <a:pt x="0" y="272374"/>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sp>
          <p:nvSpPr>
            <p:cNvPr name="TextBox 56" id="56"/>
            <p:cNvSpPr txBox="true"/>
            <p:nvPr/>
          </p:nvSpPr>
          <p:spPr>
            <a:xfrm rot="0">
              <a:off x="167191" y="145861"/>
              <a:ext cx="1136962" cy="400786"/>
            </a:xfrm>
            <a:prstGeom prst="rect">
              <a:avLst/>
            </a:prstGeom>
          </p:spPr>
          <p:txBody>
            <a:bodyPr anchor="t" rtlCol="false" tIns="0" lIns="0" bIns="0" rIns="0">
              <a:spAutoFit/>
            </a:bodyPr>
            <a:lstStyle/>
            <a:p>
              <a:pPr algn="ctr">
                <a:lnSpc>
                  <a:spcPts val="1061"/>
                </a:lnSpc>
              </a:pPr>
              <a:r>
                <a:rPr lang="en-US" sz="1153" spc="80">
                  <a:solidFill>
                    <a:srgbClr val="000000"/>
                  </a:solidFill>
                  <a:latin typeface="SCR-N Seven Bold"/>
                </a:rPr>
                <a:t>PLAYER BLOCKED</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
            <a:stretch>
              <a:fillRect l="0" t="0" r="0" b="0"/>
            </a:stretch>
          </a:blipFill>
        </p:spPr>
      </p:sp>
      <p:sp>
        <p:nvSpPr>
          <p:cNvPr name="AutoShape 3" id="3"/>
          <p:cNvSpPr/>
          <p:nvPr/>
        </p:nvSpPr>
        <p:spPr>
          <a:xfrm>
            <a:off x="162590" y="4012133"/>
            <a:ext cx="18288000" cy="0"/>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6158609" y="4054996"/>
            <a:ext cx="15293749" cy="10360282"/>
            <a:chOff x="0" y="0"/>
            <a:chExt cx="1049867" cy="711200"/>
          </a:xfrm>
        </p:grpSpPr>
        <p:sp>
          <p:nvSpPr>
            <p:cNvPr name="Freeform 5" id="5"/>
            <p:cNvSpPr/>
            <p:nvPr/>
          </p:nvSpPr>
          <p:spPr>
            <a:xfrm flipH="false" flipV="false" rot="0">
              <a:off x="0" y="0"/>
              <a:ext cx="1049867" cy="711200"/>
            </a:xfrm>
            <a:custGeom>
              <a:avLst/>
              <a:gdLst/>
              <a:ahLst/>
              <a:cxnLst/>
              <a:rect r="r" b="b" t="t" l="l"/>
              <a:pathLst>
                <a:path h="711200" w="1049867">
                  <a:moveTo>
                    <a:pt x="524933" y="711200"/>
                  </a:moveTo>
                  <a:lnTo>
                    <a:pt x="1049867" y="0"/>
                  </a:lnTo>
                  <a:lnTo>
                    <a:pt x="0" y="0"/>
                  </a:lnTo>
                  <a:lnTo>
                    <a:pt x="524933" y="711200"/>
                  </a:lnTo>
                  <a:close/>
                </a:path>
              </a:pathLst>
            </a:custGeom>
            <a:solidFill>
              <a:srgbClr val="E00000"/>
            </a:solidFill>
          </p:spPr>
        </p:sp>
        <p:sp>
          <p:nvSpPr>
            <p:cNvPr name="TextBox 6" id="6"/>
            <p:cNvSpPr txBox="true"/>
            <p:nvPr/>
          </p:nvSpPr>
          <p:spPr>
            <a:xfrm>
              <a:off x="164042" y="12700"/>
              <a:ext cx="721783" cy="368300"/>
            </a:xfrm>
            <a:prstGeom prst="rect">
              <a:avLst/>
            </a:prstGeom>
          </p:spPr>
          <p:txBody>
            <a:bodyPr anchor="ctr" rtlCol="false" tIns="50800" lIns="50800" bIns="50800" rIns="50800"/>
            <a:lstStyle/>
            <a:p>
              <a:pPr algn="ctr">
                <a:lnSpc>
                  <a:spcPts val="2659"/>
                </a:lnSpc>
              </a:pPr>
            </a:p>
          </p:txBody>
        </p:sp>
      </p:grpSp>
      <p:sp>
        <p:nvSpPr>
          <p:cNvPr name="AutoShape 7" id="7"/>
          <p:cNvSpPr/>
          <p:nvPr/>
        </p:nvSpPr>
        <p:spPr>
          <a:xfrm>
            <a:off x="-1214725" y="4012133"/>
            <a:ext cx="10349865" cy="42862"/>
          </a:xfrm>
          <a:prstGeom prst="line">
            <a:avLst/>
          </a:prstGeom>
          <a:ln cap="flat" w="133350">
            <a:solidFill>
              <a:srgbClr val="C00000"/>
            </a:solidFill>
            <a:prstDash val="solid"/>
            <a:headEnd type="none" len="sm" w="sm"/>
            <a:tailEnd type="none" len="sm" w="sm"/>
          </a:ln>
        </p:spPr>
      </p:sp>
      <p:grpSp>
        <p:nvGrpSpPr>
          <p:cNvPr name="Group 8" id="8"/>
          <p:cNvGrpSpPr/>
          <p:nvPr/>
        </p:nvGrpSpPr>
        <p:grpSpPr>
          <a:xfrm rot="-10800000">
            <a:off x="1767874" y="4054996"/>
            <a:ext cx="14752252" cy="9780347"/>
            <a:chOff x="0" y="0"/>
            <a:chExt cx="1072743" cy="711200"/>
          </a:xfrm>
        </p:grpSpPr>
        <p:sp>
          <p:nvSpPr>
            <p:cNvPr name="Freeform 9" id="9"/>
            <p:cNvSpPr/>
            <p:nvPr/>
          </p:nvSpPr>
          <p:spPr>
            <a:xfrm flipH="false" flipV="false" rot="0">
              <a:off x="0" y="0"/>
              <a:ext cx="1072743" cy="711200"/>
            </a:xfrm>
            <a:custGeom>
              <a:avLst/>
              <a:gdLst/>
              <a:ahLst/>
              <a:cxnLst/>
              <a:rect r="r" b="b" t="t" l="l"/>
              <a:pathLst>
                <a:path h="711200" w="1072743">
                  <a:moveTo>
                    <a:pt x="536372" y="711200"/>
                  </a:moveTo>
                  <a:lnTo>
                    <a:pt x="1072743" y="0"/>
                  </a:lnTo>
                  <a:lnTo>
                    <a:pt x="0" y="0"/>
                  </a:lnTo>
                  <a:lnTo>
                    <a:pt x="536372" y="711200"/>
                  </a:lnTo>
                  <a:close/>
                </a:path>
              </a:pathLst>
            </a:custGeom>
            <a:solidFill>
              <a:srgbClr val="AE4AC6"/>
            </a:solidFill>
          </p:spPr>
        </p:sp>
        <p:sp>
          <p:nvSpPr>
            <p:cNvPr name="TextBox 10" id="10"/>
            <p:cNvSpPr txBox="true"/>
            <p:nvPr/>
          </p:nvSpPr>
          <p:spPr>
            <a:xfrm>
              <a:off x="167616" y="12700"/>
              <a:ext cx="737511"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934775">
            <a:off x="5233127" y="9118899"/>
            <a:ext cx="1323992" cy="944999"/>
          </a:xfrm>
          <a:custGeom>
            <a:avLst/>
            <a:gdLst/>
            <a:ahLst/>
            <a:cxnLst/>
            <a:rect r="r" b="b" t="t" l="l"/>
            <a:pathLst>
              <a:path h="944999" w="1323992">
                <a:moveTo>
                  <a:pt x="0" y="0"/>
                </a:moveTo>
                <a:lnTo>
                  <a:pt x="1323992" y="0"/>
                </a:lnTo>
                <a:lnTo>
                  <a:pt x="1323992" y="944999"/>
                </a:lnTo>
                <a:lnTo>
                  <a:pt x="0" y="944999"/>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sp>
        <p:nvSpPr>
          <p:cNvPr name="AutoShape 12" id="12"/>
          <p:cNvSpPr/>
          <p:nvPr/>
        </p:nvSpPr>
        <p:spPr>
          <a:xfrm flipV="true">
            <a:off x="3181063" y="4054996"/>
            <a:ext cx="5954078" cy="8039100"/>
          </a:xfrm>
          <a:prstGeom prst="line">
            <a:avLst/>
          </a:prstGeom>
          <a:ln cap="flat" w="133350">
            <a:solidFill>
              <a:srgbClr val="9B38B2"/>
            </a:solidFill>
            <a:prstDash val="solid"/>
            <a:headEnd type="none" len="sm" w="sm"/>
            <a:tailEnd type="none" len="sm" w="sm"/>
          </a:ln>
        </p:spPr>
      </p:sp>
      <p:sp>
        <p:nvSpPr>
          <p:cNvPr name="Freeform 13" id="13"/>
          <p:cNvSpPr/>
          <p:nvPr/>
        </p:nvSpPr>
        <p:spPr>
          <a:xfrm flipH="false" flipV="false" rot="-1419586">
            <a:off x="10625310" y="7147859"/>
            <a:ext cx="1323992" cy="944999"/>
          </a:xfrm>
          <a:custGeom>
            <a:avLst/>
            <a:gdLst/>
            <a:ahLst/>
            <a:cxnLst/>
            <a:rect r="r" b="b" t="t" l="l"/>
            <a:pathLst>
              <a:path h="944999" w="1323992">
                <a:moveTo>
                  <a:pt x="0" y="0"/>
                </a:moveTo>
                <a:lnTo>
                  <a:pt x="1323992" y="0"/>
                </a:lnTo>
                <a:lnTo>
                  <a:pt x="1323992" y="944999"/>
                </a:lnTo>
                <a:lnTo>
                  <a:pt x="0" y="944999"/>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920047">
            <a:off x="12519079" y="8992687"/>
            <a:ext cx="1323992" cy="944999"/>
          </a:xfrm>
          <a:custGeom>
            <a:avLst/>
            <a:gdLst/>
            <a:ahLst/>
            <a:cxnLst/>
            <a:rect r="r" b="b" t="t" l="l"/>
            <a:pathLst>
              <a:path h="944999" w="1323992">
                <a:moveTo>
                  <a:pt x="0" y="0"/>
                </a:moveTo>
                <a:lnTo>
                  <a:pt x="1323992" y="0"/>
                </a:lnTo>
                <a:lnTo>
                  <a:pt x="1323992" y="944999"/>
                </a:lnTo>
                <a:lnTo>
                  <a:pt x="0" y="944999"/>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grpSp>
        <p:nvGrpSpPr>
          <p:cNvPr name="Group 15" id="15"/>
          <p:cNvGrpSpPr/>
          <p:nvPr/>
        </p:nvGrpSpPr>
        <p:grpSpPr>
          <a:xfrm rot="-7600337">
            <a:off x="10210348" y="1912762"/>
            <a:ext cx="15293749" cy="10360282"/>
            <a:chOff x="0" y="0"/>
            <a:chExt cx="1049867" cy="711200"/>
          </a:xfrm>
        </p:grpSpPr>
        <p:sp>
          <p:nvSpPr>
            <p:cNvPr name="Freeform 16" id="16"/>
            <p:cNvSpPr/>
            <p:nvPr/>
          </p:nvSpPr>
          <p:spPr>
            <a:xfrm flipH="false" flipV="false" rot="0">
              <a:off x="0" y="0"/>
              <a:ext cx="1049867" cy="711200"/>
            </a:xfrm>
            <a:custGeom>
              <a:avLst/>
              <a:gdLst/>
              <a:ahLst/>
              <a:cxnLst/>
              <a:rect r="r" b="b" t="t" l="l"/>
              <a:pathLst>
                <a:path h="711200" w="1049867">
                  <a:moveTo>
                    <a:pt x="524933" y="711200"/>
                  </a:moveTo>
                  <a:lnTo>
                    <a:pt x="1049867" y="0"/>
                  </a:lnTo>
                  <a:lnTo>
                    <a:pt x="0" y="0"/>
                  </a:lnTo>
                  <a:lnTo>
                    <a:pt x="524933" y="711200"/>
                  </a:lnTo>
                  <a:close/>
                </a:path>
              </a:pathLst>
            </a:custGeom>
            <a:solidFill>
              <a:srgbClr val="009900"/>
            </a:solidFill>
          </p:spPr>
        </p:sp>
        <p:sp>
          <p:nvSpPr>
            <p:cNvPr name="TextBox 17" id="17"/>
            <p:cNvSpPr txBox="true"/>
            <p:nvPr/>
          </p:nvSpPr>
          <p:spPr>
            <a:xfrm>
              <a:off x="164042" y="12700"/>
              <a:ext cx="721783" cy="368300"/>
            </a:xfrm>
            <a:prstGeom prst="rect">
              <a:avLst/>
            </a:prstGeom>
          </p:spPr>
          <p:txBody>
            <a:bodyPr anchor="ctr" rtlCol="false" tIns="50800" lIns="50800" bIns="50800" rIns="50800"/>
            <a:lstStyle/>
            <a:p>
              <a:pPr algn="ctr">
                <a:lnSpc>
                  <a:spcPts val="2659"/>
                </a:lnSpc>
              </a:pPr>
            </a:p>
          </p:txBody>
        </p:sp>
      </p:grpSp>
      <p:sp>
        <p:nvSpPr>
          <p:cNvPr name="AutoShape 18" id="18"/>
          <p:cNvSpPr/>
          <p:nvPr/>
        </p:nvSpPr>
        <p:spPr>
          <a:xfrm flipH="true" flipV="true">
            <a:off x="9144000" y="4054996"/>
            <a:ext cx="4558415" cy="6131681"/>
          </a:xfrm>
          <a:prstGeom prst="line">
            <a:avLst/>
          </a:prstGeom>
          <a:ln cap="flat" w="133350">
            <a:solidFill>
              <a:srgbClr val="008000"/>
            </a:solidFill>
            <a:prstDash val="solid"/>
            <a:headEnd type="none" len="sm" w="sm"/>
            <a:tailEnd type="none" len="sm" w="sm"/>
          </a:ln>
        </p:spPr>
      </p:sp>
      <p:sp>
        <p:nvSpPr>
          <p:cNvPr name="AutoShape 19" id="19"/>
          <p:cNvSpPr/>
          <p:nvPr/>
        </p:nvSpPr>
        <p:spPr>
          <a:xfrm flipH="true" flipV="true">
            <a:off x="9144000" y="4054996"/>
            <a:ext cx="9306590" cy="0"/>
          </a:xfrm>
          <a:prstGeom prst="line">
            <a:avLst/>
          </a:prstGeom>
          <a:ln cap="flat" w="133350">
            <a:solidFill>
              <a:srgbClr val="008000"/>
            </a:solidFill>
            <a:prstDash val="solid"/>
            <a:headEnd type="none" len="sm" w="sm"/>
            <a:tailEnd type="none" len="sm" w="sm"/>
          </a:ln>
        </p:spPr>
      </p:sp>
      <p:sp>
        <p:nvSpPr>
          <p:cNvPr name="AutoShape 20" id="20"/>
          <p:cNvSpPr/>
          <p:nvPr/>
        </p:nvSpPr>
        <p:spPr>
          <a:xfrm flipH="true" flipV="true">
            <a:off x="13702139" y="10224334"/>
            <a:ext cx="2809127" cy="3611008"/>
          </a:xfrm>
          <a:prstGeom prst="line">
            <a:avLst/>
          </a:prstGeom>
          <a:ln cap="flat" w="133350">
            <a:solidFill>
              <a:srgbClr val="008000"/>
            </a:solidFill>
            <a:prstDash val="solid"/>
            <a:headEnd type="none" len="sm" w="sm"/>
            <a:tailEnd type="none" len="sm" w="sm"/>
          </a:ln>
        </p:spPr>
      </p:sp>
      <p:sp>
        <p:nvSpPr>
          <p:cNvPr name="Freeform 21" id="21"/>
          <p:cNvSpPr/>
          <p:nvPr/>
        </p:nvSpPr>
        <p:spPr>
          <a:xfrm flipH="false" flipV="false" rot="1632026">
            <a:off x="397396" y="4130912"/>
            <a:ext cx="816009" cy="1224778"/>
          </a:xfrm>
          <a:custGeom>
            <a:avLst/>
            <a:gdLst/>
            <a:ahLst/>
            <a:cxnLst/>
            <a:rect r="r" b="b" t="t" l="l"/>
            <a:pathLst>
              <a:path h="1224778" w="816009">
                <a:moveTo>
                  <a:pt x="0" y="0"/>
                </a:moveTo>
                <a:lnTo>
                  <a:pt x="816009" y="0"/>
                </a:lnTo>
                <a:lnTo>
                  <a:pt x="816009" y="1224778"/>
                </a:lnTo>
                <a:lnTo>
                  <a:pt x="0" y="12247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0">
            <a:off x="162590" y="5906957"/>
            <a:ext cx="7577927" cy="1274870"/>
          </a:xfrm>
          <a:prstGeom prst="rect">
            <a:avLst/>
          </a:prstGeom>
        </p:spPr>
        <p:txBody>
          <a:bodyPr anchor="t" rtlCol="false" tIns="0" lIns="0" bIns="0" rIns="0">
            <a:spAutoFit/>
          </a:bodyPr>
          <a:lstStyle/>
          <a:p>
            <a:pPr algn="ctr">
              <a:lnSpc>
                <a:spcPts val="9006"/>
              </a:lnSpc>
              <a:spcBef>
                <a:spcPct val="0"/>
              </a:spcBef>
            </a:pPr>
            <a:r>
              <a:rPr lang="en-US" sz="6433">
                <a:solidFill>
                  <a:srgbClr val="FFFFFF"/>
                </a:solidFill>
                <a:latin typeface="Mark Pro 1"/>
              </a:rPr>
              <a:t>He stopped…  </a:t>
            </a:r>
          </a:p>
        </p:txBody>
      </p:sp>
      <p:sp>
        <p:nvSpPr>
          <p:cNvPr name="Freeform 23" id="23"/>
          <p:cNvSpPr/>
          <p:nvPr/>
        </p:nvSpPr>
        <p:spPr>
          <a:xfrm flipH="false" flipV="false" rot="-1089837">
            <a:off x="-309647" y="6298906"/>
            <a:ext cx="816009" cy="1224778"/>
          </a:xfrm>
          <a:custGeom>
            <a:avLst/>
            <a:gdLst/>
            <a:ahLst/>
            <a:cxnLst/>
            <a:rect r="r" b="b" t="t" l="l"/>
            <a:pathLst>
              <a:path h="1224778" w="816009">
                <a:moveTo>
                  <a:pt x="0" y="0"/>
                </a:moveTo>
                <a:lnTo>
                  <a:pt x="816008" y="0"/>
                </a:lnTo>
                <a:lnTo>
                  <a:pt x="816008" y="1224779"/>
                </a:lnTo>
                <a:lnTo>
                  <a:pt x="0" y="12247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1632026">
            <a:off x="-245414" y="9063947"/>
            <a:ext cx="816009" cy="1224778"/>
          </a:xfrm>
          <a:custGeom>
            <a:avLst/>
            <a:gdLst/>
            <a:ahLst/>
            <a:cxnLst/>
            <a:rect r="r" b="b" t="t" l="l"/>
            <a:pathLst>
              <a:path h="1224778" w="816009">
                <a:moveTo>
                  <a:pt x="0" y="0"/>
                </a:moveTo>
                <a:lnTo>
                  <a:pt x="816008" y="0"/>
                </a:lnTo>
                <a:lnTo>
                  <a:pt x="816008" y="1224779"/>
                </a:lnTo>
                <a:lnTo>
                  <a:pt x="0" y="12247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432263">
            <a:off x="2130248" y="8880778"/>
            <a:ext cx="816009" cy="1224778"/>
          </a:xfrm>
          <a:custGeom>
            <a:avLst/>
            <a:gdLst/>
            <a:ahLst/>
            <a:cxnLst/>
            <a:rect r="r" b="b" t="t" l="l"/>
            <a:pathLst>
              <a:path h="1224778" w="816009">
                <a:moveTo>
                  <a:pt x="0" y="0"/>
                </a:moveTo>
                <a:lnTo>
                  <a:pt x="816009" y="0"/>
                </a:lnTo>
                <a:lnTo>
                  <a:pt x="816009" y="1224778"/>
                </a:lnTo>
                <a:lnTo>
                  <a:pt x="0" y="12247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597225">
            <a:off x="3119547" y="4804608"/>
            <a:ext cx="816009" cy="1224778"/>
          </a:xfrm>
          <a:custGeom>
            <a:avLst/>
            <a:gdLst/>
            <a:ahLst/>
            <a:cxnLst/>
            <a:rect r="r" b="b" t="t" l="l"/>
            <a:pathLst>
              <a:path h="1224778" w="816009">
                <a:moveTo>
                  <a:pt x="0" y="0"/>
                </a:moveTo>
                <a:lnTo>
                  <a:pt x="816008" y="0"/>
                </a:lnTo>
                <a:lnTo>
                  <a:pt x="816008" y="1224778"/>
                </a:lnTo>
                <a:lnTo>
                  <a:pt x="0" y="12247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1141096">
            <a:off x="4212556" y="7910829"/>
            <a:ext cx="816009" cy="1224778"/>
          </a:xfrm>
          <a:custGeom>
            <a:avLst/>
            <a:gdLst/>
            <a:ahLst/>
            <a:cxnLst/>
            <a:rect r="r" b="b" t="t" l="l"/>
            <a:pathLst>
              <a:path h="1224778" w="816009">
                <a:moveTo>
                  <a:pt x="0" y="0"/>
                </a:moveTo>
                <a:lnTo>
                  <a:pt x="816008" y="0"/>
                </a:lnTo>
                <a:lnTo>
                  <a:pt x="816008" y="1224779"/>
                </a:lnTo>
                <a:lnTo>
                  <a:pt x="0" y="12247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1567034">
            <a:off x="5834813" y="5124575"/>
            <a:ext cx="816009" cy="1224778"/>
          </a:xfrm>
          <a:custGeom>
            <a:avLst/>
            <a:gdLst/>
            <a:ahLst/>
            <a:cxnLst/>
            <a:rect r="r" b="b" t="t" l="l"/>
            <a:pathLst>
              <a:path h="1224778" w="816009">
                <a:moveTo>
                  <a:pt x="0" y="0"/>
                </a:moveTo>
                <a:lnTo>
                  <a:pt x="816008" y="0"/>
                </a:lnTo>
                <a:lnTo>
                  <a:pt x="816008" y="1224778"/>
                </a:lnTo>
                <a:lnTo>
                  <a:pt x="0" y="12247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9" id="29"/>
          <p:cNvSpPr/>
          <p:nvPr/>
        </p:nvSpPr>
        <p:spPr>
          <a:xfrm flipH="false" flipV="false" rot="-1514953">
            <a:off x="4856877" y="3365510"/>
            <a:ext cx="816009" cy="1224778"/>
          </a:xfrm>
          <a:custGeom>
            <a:avLst/>
            <a:gdLst/>
            <a:ahLst/>
            <a:cxnLst/>
            <a:rect r="r" b="b" t="t" l="l"/>
            <a:pathLst>
              <a:path h="1224778" w="816009">
                <a:moveTo>
                  <a:pt x="0" y="0"/>
                </a:moveTo>
                <a:lnTo>
                  <a:pt x="816008" y="0"/>
                </a:lnTo>
                <a:lnTo>
                  <a:pt x="816008" y="1224779"/>
                </a:lnTo>
                <a:lnTo>
                  <a:pt x="0" y="12247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0" id="30"/>
          <p:cNvSpPr/>
          <p:nvPr/>
        </p:nvSpPr>
        <p:spPr>
          <a:xfrm flipH="false" flipV="false" rot="-2467437">
            <a:off x="12230711" y="10543152"/>
            <a:ext cx="1323992" cy="944999"/>
          </a:xfrm>
          <a:custGeom>
            <a:avLst/>
            <a:gdLst/>
            <a:ahLst/>
            <a:cxnLst/>
            <a:rect r="r" b="b" t="t" l="l"/>
            <a:pathLst>
              <a:path h="944999" w="1323992">
                <a:moveTo>
                  <a:pt x="0" y="0"/>
                </a:moveTo>
                <a:lnTo>
                  <a:pt x="1323992" y="0"/>
                </a:lnTo>
                <a:lnTo>
                  <a:pt x="1323992" y="944999"/>
                </a:lnTo>
                <a:lnTo>
                  <a:pt x="0" y="944999"/>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1291792">
            <a:off x="8403659" y="4722171"/>
            <a:ext cx="1323992" cy="944999"/>
          </a:xfrm>
          <a:custGeom>
            <a:avLst/>
            <a:gdLst/>
            <a:ahLst/>
            <a:cxnLst/>
            <a:rect r="r" b="b" t="t" l="l"/>
            <a:pathLst>
              <a:path h="944999" w="1323992">
                <a:moveTo>
                  <a:pt x="0" y="0"/>
                </a:moveTo>
                <a:lnTo>
                  <a:pt x="1323992" y="0"/>
                </a:lnTo>
                <a:lnTo>
                  <a:pt x="1323992" y="945000"/>
                </a:lnTo>
                <a:lnTo>
                  <a:pt x="0" y="945000"/>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sp>
        <p:nvSpPr>
          <p:cNvPr name="Freeform 32" id="32"/>
          <p:cNvSpPr/>
          <p:nvPr/>
        </p:nvSpPr>
        <p:spPr>
          <a:xfrm flipH="false" flipV="false" rot="-1004026">
            <a:off x="7485144" y="6620403"/>
            <a:ext cx="1323992" cy="944999"/>
          </a:xfrm>
          <a:custGeom>
            <a:avLst/>
            <a:gdLst/>
            <a:ahLst/>
            <a:cxnLst/>
            <a:rect r="r" b="b" t="t" l="l"/>
            <a:pathLst>
              <a:path h="944999" w="1323992">
                <a:moveTo>
                  <a:pt x="0" y="0"/>
                </a:moveTo>
                <a:lnTo>
                  <a:pt x="1323993" y="0"/>
                </a:lnTo>
                <a:lnTo>
                  <a:pt x="1323993" y="945000"/>
                </a:lnTo>
                <a:lnTo>
                  <a:pt x="0" y="945000"/>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sp>
        <p:nvSpPr>
          <p:cNvPr name="Freeform 33" id="33"/>
          <p:cNvSpPr/>
          <p:nvPr/>
        </p:nvSpPr>
        <p:spPr>
          <a:xfrm flipH="true" flipV="false" rot="0">
            <a:off x="592716" y="7285405"/>
            <a:ext cx="2020417" cy="2827528"/>
          </a:xfrm>
          <a:custGeom>
            <a:avLst/>
            <a:gdLst/>
            <a:ahLst/>
            <a:cxnLst/>
            <a:rect r="r" b="b" t="t" l="l"/>
            <a:pathLst>
              <a:path h="2827528" w="2020417">
                <a:moveTo>
                  <a:pt x="2020417" y="0"/>
                </a:moveTo>
                <a:lnTo>
                  <a:pt x="0" y="0"/>
                </a:lnTo>
                <a:lnTo>
                  <a:pt x="0" y="2827528"/>
                </a:lnTo>
                <a:lnTo>
                  <a:pt x="2020417" y="2827528"/>
                </a:lnTo>
                <a:lnTo>
                  <a:pt x="2020417" y="0"/>
                </a:lnTo>
                <a:close/>
              </a:path>
            </a:pathLst>
          </a:custGeom>
          <a:blipFill>
            <a:blip r:embed="rId7"/>
            <a:stretch>
              <a:fillRect l="-742" t="0" r="-742" b="0"/>
            </a:stretch>
          </a:blipFill>
        </p:spPr>
      </p:sp>
      <p:sp>
        <p:nvSpPr>
          <p:cNvPr name="TextBox 34" id="34"/>
          <p:cNvSpPr txBox="true"/>
          <p:nvPr/>
        </p:nvSpPr>
        <p:spPr>
          <a:xfrm rot="0">
            <a:off x="10872664" y="4048562"/>
            <a:ext cx="7577927" cy="2417870"/>
          </a:xfrm>
          <a:prstGeom prst="rect">
            <a:avLst/>
          </a:prstGeom>
        </p:spPr>
        <p:txBody>
          <a:bodyPr anchor="t" rtlCol="false" tIns="0" lIns="0" bIns="0" rIns="0">
            <a:spAutoFit/>
          </a:bodyPr>
          <a:lstStyle/>
          <a:p>
            <a:pPr>
              <a:lnSpc>
                <a:spcPts val="9006"/>
              </a:lnSpc>
              <a:spcBef>
                <a:spcPct val="0"/>
              </a:spcBef>
            </a:pPr>
            <a:r>
              <a:rPr lang="en-US" sz="6433">
                <a:solidFill>
                  <a:srgbClr val="FFFFFF"/>
                </a:solidFill>
                <a:latin typeface="Mark Pro 1"/>
              </a:rPr>
              <a:t>and always asked an adult for help.</a:t>
            </a:r>
            <a:r>
              <a:rPr lang="en-US" sz="6433">
                <a:solidFill>
                  <a:srgbClr val="FFFFFF"/>
                </a:solidFill>
                <a:latin typeface="Mark Pro 1"/>
              </a:rPr>
              <a:t> </a:t>
            </a:r>
          </a:p>
        </p:txBody>
      </p:sp>
      <p:sp>
        <p:nvSpPr>
          <p:cNvPr name="Freeform 35" id="35"/>
          <p:cNvSpPr/>
          <p:nvPr/>
        </p:nvSpPr>
        <p:spPr>
          <a:xfrm flipH="false" flipV="false" rot="-2185899">
            <a:off x="17161021" y="8215637"/>
            <a:ext cx="967066" cy="967066"/>
          </a:xfrm>
          <a:custGeom>
            <a:avLst/>
            <a:gdLst/>
            <a:ahLst/>
            <a:cxnLst/>
            <a:rect r="r" b="b" t="t" l="l"/>
            <a:pathLst>
              <a:path h="967066" w="967066">
                <a:moveTo>
                  <a:pt x="0" y="0"/>
                </a:moveTo>
                <a:lnTo>
                  <a:pt x="967066" y="0"/>
                </a:lnTo>
                <a:lnTo>
                  <a:pt x="967066" y="967065"/>
                </a:lnTo>
                <a:lnTo>
                  <a:pt x="0" y="967065"/>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36" id="36"/>
          <p:cNvSpPr/>
          <p:nvPr/>
        </p:nvSpPr>
        <p:spPr>
          <a:xfrm flipH="false" flipV="false" rot="1657914">
            <a:off x="13609903" y="8215637"/>
            <a:ext cx="967066" cy="967066"/>
          </a:xfrm>
          <a:custGeom>
            <a:avLst/>
            <a:gdLst/>
            <a:ahLst/>
            <a:cxnLst/>
            <a:rect r="r" b="b" t="t" l="l"/>
            <a:pathLst>
              <a:path h="967066" w="967066">
                <a:moveTo>
                  <a:pt x="0" y="0"/>
                </a:moveTo>
                <a:lnTo>
                  <a:pt x="967066" y="0"/>
                </a:lnTo>
                <a:lnTo>
                  <a:pt x="967066" y="967065"/>
                </a:lnTo>
                <a:lnTo>
                  <a:pt x="0" y="967065"/>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37" id="37"/>
          <p:cNvSpPr/>
          <p:nvPr/>
        </p:nvSpPr>
        <p:spPr>
          <a:xfrm flipH="false" flipV="false" rot="0">
            <a:off x="15486145" y="8848572"/>
            <a:ext cx="967066" cy="967066"/>
          </a:xfrm>
          <a:custGeom>
            <a:avLst/>
            <a:gdLst/>
            <a:ahLst/>
            <a:cxnLst/>
            <a:rect r="r" b="b" t="t" l="l"/>
            <a:pathLst>
              <a:path h="967066" w="967066">
                <a:moveTo>
                  <a:pt x="0" y="0"/>
                </a:moveTo>
                <a:lnTo>
                  <a:pt x="967066" y="0"/>
                </a:lnTo>
                <a:lnTo>
                  <a:pt x="967066" y="967066"/>
                </a:lnTo>
                <a:lnTo>
                  <a:pt x="0" y="967066"/>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38" id="38"/>
          <p:cNvSpPr/>
          <p:nvPr/>
        </p:nvSpPr>
        <p:spPr>
          <a:xfrm flipH="false" flipV="false" rot="-2185899">
            <a:off x="14584241" y="10227367"/>
            <a:ext cx="967066" cy="967066"/>
          </a:xfrm>
          <a:custGeom>
            <a:avLst/>
            <a:gdLst/>
            <a:ahLst/>
            <a:cxnLst/>
            <a:rect r="r" b="b" t="t" l="l"/>
            <a:pathLst>
              <a:path h="967066" w="967066">
                <a:moveTo>
                  <a:pt x="0" y="0"/>
                </a:moveTo>
                <a:lnTo>
                  <a:pt x="967066" y="0"/>
                </a:lnTo>
                <a:lnTo>
                  <a:pt x="967066" y="967065"/>
                </a:lnTo>
                <a:lnTo>
                  <a:pt x="0" y="967065"/>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39" id="39"/>
          <p:cNvSpPr/>
          <p:nvPr/>
        </p:nvSpPr>
        <p:spPr>
          <a:xfrm flipH="false" flipV="false" rot="987664">
            <a:off x="16424864" y="6863264"/>
            <a:ext cx="967066" cy="967066"/>
          </a:xfrm>
          <a:custGeom>
            <a:avLst/>
            <a:gdLst/>
            <a:ahLst/>
            <a:cxnLst/>
            <a:rect r="r" b="b" t="t" l="l"/>
            <a:pathLst>
              <a:path h="967066" w="967066">
                <a:moveTo>
                  <a:pt x="0" y="0"/>
                </a:moveTo>
                <a:lnTo>
                  <a:pt x="967065" y="0"/>
                </a:lnTo>
                <a:lnTo>
                  <a:pt x="967065" y="967065"/>
                </a:lnTo>
                <a:lnTo>
                  <a:pt x="0" y="967065"/>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0" id="40"/>
          <p:cNvSpPr/>
          <p:nvPr/>
        </p:nvSpPr>
        <p:spPr>
          <a:xfrm flipH="false" flipV="false" rot="-2185899">
            <a:off x="14386691" y="6609370"/>
            <a:ext cx="967066" cy="967066"/>
          </a:xfrm>
          <a:custGeom>
            <a:avLst/>
            <a:gdLst/>
            <a:ahLst/>
            <a:cxnLst/>
            <a:rect r="r" b="b" t="t" l="l"/>
            <a:pathLst>
              <a:path h="967066" w="967066">
                <a:moveTo>
                  <a:pt x="0" y="0"/>
                </a:moveTo>
                <a:lnTo>
                  <a:pt x="967065" y="0"/>
                </a:lnTo>
                <a:lnTo>
                  <a:pt x="967065" y="967066"/>
                </a:lnTo>
                <a:lnTo>
                  <a:pt x="0" y="967066"/>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1" id="41"/>
          <p:cNvSpPr/>
          <p:nvPr/>
        </p:nvSpPr>
        <p:spPr>
          <a:xfrm flipH="false" flipV="false" rot="865675">
            <a:off x="12188503" y="6886809"/>
            <a:ext cx="967066" cy="967066"/>
          </a:xfrm>
          <a:custGeom>
            <a:avLst/>
            <a:gdLst/>
            <a:ahLst/>
            <a:cxnLst/>
            <a:rect r="r" b="b" t="t" l="l"/>
            <a:pathLst>
              <a:path h="967066" w="967066">
                <a:moveTo>
                  <a:pt x="0" y="0"/>
                </a:moveTo>
                <a:lnTo>
                  <a:pt x="967065" y="0"/>
                </a:lnTo>
                <a:lnTo>
                  <a:pt x="967065" y="967066"/>
                </a:lnTo>
                <a:lnTo>
                  <a:pt x="0" y="967066"/>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2" id="42"/>
          <p:cNvSpPr/>
          <p:nvPr/>
        </p:nvSpPr>
        <p:spPr>
          <a:xfrm flipH="false" flipV="false" rot="-2185899">
            <a:off x="9712944" y="3847776"/>
            <a:ext cx="967066" cy="967066"/>
          </a:xfrm>
          <a:custGeom>
            <a:avLst/>
            <a:gdLst/>
            <a:ahLst/>
            <a:cxnLst/>
            <a:rect r="r" b="b" t="t" l="l"/>
            <a:pathLst>
              <a:path h="967066" w="967066">
                <a:moveTo>
                  <a:pt x="0" y="0"/>
                </a:moveTo>
                <a:lnTo>
                  <a:pt x="967066" y="0"/>
                </a:lnTo>
                <a:lnTo>
                  <a:pt x="967066" y="967066"/>
                </a:lnTo>
                <a:lnTo>
                  <a:pt x="0" y="967066"/>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3" id="43"/>
          <p:cNvSpPr/>
          <p:nvPr/>
        </p:nvSpPr>
        <p:spPr>
          <a:xfrm flipH="false" flipV="false" rot="-2185899">
            <a:off x="17837208" y="3583582"/>
            <a:ext cx="967066" cy="967066"/>
          </a:xfrm>
          <a:custGeom>
            <a:avLst/>
            <a:gdLst/>
            <a:ahLst/>
            <a:cxnLst/>
            <a:rect r="r" b="b" t="t" l="l"/>
            <a:pathLst>
              <a:path h="967066" w="967066">
                <a:moveTo>
                  <a:pt x="0" y="0"/>
                </a:moveTo>
                <a:lnTo>
                  <a:pt x="967065" y="0"/>
                </a:lnTo>
                <a:lnTo>
                  <a:pt x="967065" y="967065"/>
                </a:lnTo>
                <a:lnTo>
                  <a:pt x="0" y="967065"/>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4" id="44"/>
          <p:cNvSpPr/>
          <p:nvPr/>
        </p:nvSpPr>
        <p:spPr>
          <a:xfrm flipH="false" flipV="false" rot="-2185899">
            <a:off x="17775721" y="9668356"/>
            <a:ext cx="967066" cy="967066"/>
          </a:xfrm>
          <a:custGeom>
            <a:avLst/>
            <a:gdLst/>
            <a:ahLst/>
            <a:cxnLst/>
            <a:rect r="r" b="b" t="t" l="l"/>
            <a:pathLst>
              <a:path h="967066" w="967066">
                <a:moveTo>
                  <a:pt x="0" y="0"/>
                </a:moveTo>
                <a:lnTo>
                  <a:pt x="967065" y="0"/>
                </a:lnTo>
                <a:lnTo>
                  <a:pt x="967065" y="967066"/>
                </a:lnTo>
                <a:lnTo>
                  <a:pt x="0" y="967066"/>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5" id="45"/>
          <p:cNvSpPr/>
          <p:nvPr/>
        </p:nvSpPr>
        <p:spPr>
          <a:xfrm flipH="false" flipV="false" rot="-2185899">
            <a:off x="18068233" y="6073501"/>
            <a:ext cx="1059208" cy="1059208"/>
          </a:xfrm>
          <a:custGeom>
            <a:avLst/>
            <a:gdLst/>
            <a:ahLst/>
            <a:cxnLst/>
            <a:rect r="r" b="b" t="t" l="l"/>
            <a:pathLst>
              <a:path h="1059208" w="1059208">
                <a:moveTo>
                  <a:pt x="0" y="0"/>
                </a:moveTo>
                <a:lnTo>
                  <a:pt x="1059208" y="0"/>
                </a:lnTo>
                <a:lnTo>
                  <a:pt x="1059208" y="1059208"/>
                </a:lnTo>
                <a:lnTo>
                  <a:pt x="0" y="1059208"/>
                </a:lnTo>
                <a:lnTo>
                  <a:pt x="0" y="0"/>
                </a:lnTo>
                <a:close/>
              </a:path>
            </a:pathLst>
          </a:custGeom>
          <a:blipFill>
            <a:blip r:embed="rId8">
              <a:alphaModFix amt="62000"/>
              <a:extLst>
                <a:ext uri="{96DAC541-7B7A-43D3-8B79-37D633B846F1}">
                  <asvg:svgBlip xmlns:asvg="http://schemas.microsoft.com/office/drawing/2016/SVG/main" r:embed="rId9"/>
                </a:ext>
              </a:extLst>
            </a:blip>
            <a:stretch>
              <a:fillRect l="0" t="0" r="0" b="0"/>
            </a:stretch>
          </a:blipFill>
        </p:spPr>
      </p:sp>
      <p:sp>
        <p:nvSpPr>
          <p:cNvPr name="Freeform 46" id="46"/>
          <p:cNvSpPr/>
          <p:nvPr/>
        </p:nvSpPr>
        <p:spPr>
          <a:xfrm flipH="false" flipV="false" rot="2813263">
            <a:off x="9098414" y="6057536"/>
            <a:ext cx="1323992" cy="944999"/>
          </a:xfrm>
          <a:custGeom>
            <a:avLst/>
            <a:gdLst/>
            <a:ahLst/>
            <a:cxnLst/>
            <a:rect r="r" b="b" t="t" l="l"/>
            <a:pathLst>
              <a:path h="944999" w="1323992">
                <a:moveTo>
                  <a:pt x="0" y="0"/>
                </a:moveTo>
                <a:lnTo>
                  <a:pt x="1323992" y="0"/>
                </a:lnTo>
                <a:lnTo>
                  <a:pt x="1323992" y="945000"/>
                </a:lnTo>
                <a:lnTo>
                  <a:pt x="0" y="945000"/>
                </a:lnTo>
                <a:lnTo>
                  <a:pt x="0" y="0"/>
                </a:lnTo>
                <a:close/>
              </a:path>
            </a:pathLst>
          </a:custGeom>
          <a:blipFill>
            <a:blip r:embed="rId3">
              <a:alphaModFix amt="57000"/>
              <a:extLst>
                <a:ext uri="{96DAC541-7B7A-43D3-8B79-37D633B846F1}">
                  <asvg:svgBlip xmlns:asvg="http://schemas.microsoft.com/office/drawing/2016/SVG/main" r:embed="rId4"/>
                </a:ext>
              </a:extLst>
            </a:blip>
            <a:stretch>
              <a:fillRect l="0" t="0" r="0" b="0"/>
            </a:stretch>
          </a:blipFill>
        </p:spPr>
      </p:sp>
      <p:grpSp>
        <p:nvGrpSpPr>
          <p:cNvPr name="Group 47" id="47"/>
          <p:cNvGrpSpPr/>
          <p:nvPr/>
        </p:nvGrpSpPr>
        <p:grpSpPr>
          <a:xfrm rot="0">
            <a:off x="0" y="-51491"/>
            <a:ext cx="18320741" cy="3977900"/>
            <a:chOff x="0" y="0"/>
            <a:chExt cx="4825216" cy="1047677"/>
          </a:xfrm>
        </p:grpSpPr>
        <p:sp>
          <p:nvSpPr>
            <p:cNvPr name="Freeform 48" id="48"/>
            <p:cNvSpPr/>
            <p:nvPr/>
          </p:nvSpPr>
          <p:spPr>
            <a:xfrm flipH="false" flipV="false" rot="0">
              <a:off x="0" y="0"/>
              <a:ext cx="4825216" cy="1047677"/>
            </a:xfrm>
            <a:custGeom>
              <a:avLst/>
              <a:gdLst/>
              <a:ahLst/>
              <a:cxnLst/>
              <a:rect r="r" b="b" t="t" l="l"/>
              <a:pathLst>
                <a:path h="1047677" w="4825216">
                  <a:moveTo>
                    <a:pt x="0" y="0"/>
                  </a:moveTo>
                  <a:lnTo>
                    <a:pt x="4825216" y="0"/>
                  </a:lnTo>
                  <a:lnTo>
                    <a:pt x="4825216" y="1047677"/>
                  </a:lnTo>
                  <a:lnTo>
                    <a:pt x="0" y="1047677"/>
                  </a:lnTo>
                  <a:close/>
                </a:path>
              </a:pathLst>
            </a:custGeom>
            <a:solidFill>
              <a:srgbClr val="E9E9FF"/>
            </a:solidFill>
          </p:spPr>
        </p:sp>
        <p:sp>
          <p:nvSpPr>
            <p:cNvPr name="TextBox 49" id="49"/>
            <p:cNvSpPr txBox="true"/>
            <p:nvPr/>
          </p:nvSpPr>
          <p:spPr>
            <a:xfrm>
              <a:off x="0" y="-38100"/>
              <a:ext cx="4825216" cy="1085777"/>
            </a:xfrm>
            <a:prstGeom prst="rect">
              <a:avLst/>
            </a:prstGeom>
          </p:spPr>
          <p:txBody>
            <a:bodyPr anchor="ctr" rtlCol="false" tIns="50800" lIns="50800" bIns="50800" rIns="50800"/>
            <a:lstStyle/>
            <a:p>
              <a:pPr algn="ctr">
                <a:lnSpc>
                  <a:spcPts val="2659"/>
                </a:lnSpc>
              </a:pPr>
            </a:p>
          </p:txBody>
        </p:sp>
      </p:grpSp>
      <p:sp>
        <p:nvSpPr>
          <p:cNvPr name="TextBox 50" id="50"/>
          <p:cNvSpPr txBox="true"/>
          <p:nvPr/>
        </p:nvSpPr>
        <p:spPr>
          <a:xfrm rot="0">
            <a:off x="5534360" y="7678058"/>
            <a:ext cx="7577927" cy="2417870"/>
          </a:xfrm>
          <a:prstGeom prst="rect">
            <a:avLst/>
          </a:prstGeom>
        </p:spPr>
        <p:txBody>
          <a:bodyPr anchor="t" rtlCol="false" tIns="0" lIns="0" bIns="0" rIns="0">
            <a:spAutoFit/>
          </a:bodyPr>
          <a:lstStyle/>
          <a:p>
            <a:pPr algn="ctr">
              <a:lnSpc>
                <a:spcPts val="9006"/>
              </a:lnSpc>
              <a:spcBef>
                <a:spcPct val="0"/>
              </a:spcBef>
            </a:pPr>
            <a:r>
              <a:rPr lang="en-US" sz="6433">
                <a:solidFill>
                  <a:srgbClr val="FFFFFF"/>
                </a:solidFill>
                <a:latin typeface="Mark Pro 1"/>
              </a:rPr>
              <a:t>thought about what to do…</a:t>
            </a:r>
            <a:r>
              <a:rPr lang="en-US" sz="6433">
                <a:solidFill>
                  <a:srgbClr val="FFFFFF"/>
                </a:solidFill>
                <a:latin typeface="Mark Pro 1"/>
              </a:rPr>
              <a:t> </a:t>
            </a:r>
          </a:p>
        </p:txBody>
      </p:sp>
      <p:sp>
        <p:nvSpPr>
          <p:cNvPr name="TextBox 51" id="51"/>
          <p:cNvSpPr txBox="true"/>
          <p:nvPr/>
        </p:nvSpPr>
        <p:spPr>
          <a:xfrm rot="0">
            <a:off x="1028700" y="1017321"/>
            <a:ext cx="16615854" cy="1985010"/>
          </a:xfrm>
          <a:prstGeom prst="rect">
            <a:avLst/>
          </a:prstGeom>
        </p:spPr>
        <p:txBody>
          <a:bodyPr anchor="t" rtlCol="false" tIns="0" lIns="0" bIns="0" rIns="0">
            <a:spAutoFit/>
          </a:bodyPr>
          <a:lstStyle/>
          <a:p>
            <a:pPr>
              <a:lnSpc>
                <a:spcPts val="5040"/>
              </a:lnSpc>
              <a:spcBef>
                <a:spcPct val="0"/>
              </a:spcBef>
            </a:pPr>
            <a:r>
              <a:rPr lang="en-US" sz="3600">
                <a:solidFill>
                  <a:srgbClr val="000000"/>
                </a:solidFill>
                <a:latin typeface="Mark Pro 2"/>
              </a:rPr>
              <a:t>From that day on, Smartie always knew how to be safe when using his tablet and playing on the internet!  If anything happened that made him feel worried, upset, or confused he didn’t try to fix things by himself.</a:t>
            </a:r>
          </a:p>
        </p:txBody>
      </p:sp>
      <p:sp>
        <p:nvSpPr>
          <p:cNvPr name="Freeform 52" id="52"/>
          <p:cNvSpPr/>
          <p:nvPr/>
        </p:nvSpPr>
        <p:spPr>
          <a:xfrm flipH="false" flipV="false" rot="0">
            <a:off x="15294809"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96073" y="58202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820010" y="2603652"/>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356817" y="543976"/>
            <a:ext cx="7745402" cy="5692871"/>
          </a:xfrm>
          <a:custGeom>
            <a:avLst/>
            <a:gdLst/>
            <a:ahLst/>
            <a:cxnLst/>
            <a:rect r="r" b="b" t="t" l="l"/>
            <a:pathLst>
              <a:path h="5692871" w="7745402">
                <a:moveTo>
                  <a:pt x="0" y="0"/>
                </a:moveTo>
                <a:lnTo>
                  <a:pt x="7745403" y="0"/>
                </a:lnTo>
                <a:lnTo>
                  <a:pt x="7745403" y="5692870"/>
                </a:lnTo>
                <a:lnTo>
                  <a:pt x="0" y="56928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508216" y="1172862"/>
            <a:ext cx="5997574" cy="3658561"/>
          </a:xfrm>
          <a:prstGeom prst="rect">
            <a:avLst/>
          </a:prstGeom>
        </p:spPr>
        <p:txBody>
          <a:bodyPr anchor="t" rtlCol="false" tIns="0" lIns="0" bIns="0" rIns="0">
            <a:spAutoFit/>
          </a:bodyPr>
          <a:lstStyle/>
          <a:p>
            <a:pPr algn="ctr">
              <a:lnSpc>
                <a:spcPts val="5662"/>
              </a:lnSpc>
              <a:spcBef>
                <a:spcPct val="0"/>
              </a:spcBef>
            </a:pPr>
            <a:r>
              <a:rPr lang="en-US" sz="4044">
                <a:solidFill>
                  <a:srgbClr val="000000"/>
                </a:solidFill>
                <a:latin typeface="Mark Pro 1"/>
              </a:rPr>
              <a:t>I am very lucky because I have Mummy and Daddy Penguin to help me! </a:t>
            </a:r>
          </a:p>
          <a:p>
            <a:pPr algn="ctr">
              <a:lnSpc>
                <a:spcPts val="5662"/>
              </a:lnSpc>
              <a:spcBef>
                <a:spcPct val="0"/>
              </a:spcBef>
            </a:pPr>
            <a:r>
              <a:rPr lang="en-US" sz="4044">
                <a:solidFill>
                  <a:srgbClr val="000000"/>
                </a:solidFill>
                <a:latin typeface="Mark Pro 1"/>
              </a:rPr>
              <a:t>But who can help you? </a:t>
            </a:r>
          </a:p>
        </p:txBody>
      </p:sp>
      <p:sp>
        <p:nvSpPr>
          <p:cNvPr name="Freeform 6" id="6"/>
          <p:cNvSpPr/>
          <p:nvPr/>
        </p:nvSpPr>
        <p:spPr>
          <a:xfrm flipH="false" flipV="false" rot="0">
            <a:off x="2761775" y="4977825"/>
            <a:ext cx="2825703" cy="5517486"/>
          </a:xfrm>
          <a:custGeom>
            <a:avLst/>
            <a:gdLst/>
            <a:ahLst/>
            <a:cxnLst/>
            <a:rect r="r" b="b" t="t" l="l"/>
            <a:pathLst>
              <a:path h="5517486" w="2825703">
                <a:moveTo>
                  <a:pt x="0" y="0"/>
                </a:moveTo>
                <a:lnTo>
                  <a:pt x="2825702" y="0"/>
                </a:lnTo>
                <a:lnTo>
                  <a:pt x="2825702" y="5517486"/>
                </a:lnTo>
                <a:lnTo>
                  <a:pt x="0" y="5517486"/>
                </a:lnTo>
                <a:lnTo>
                  <a:pt x="0" y="0"/>
                </a:lnTo>
                <a:close/>
              </a:path>
            </a:pathLst>
          </a:custGeom>
          <a:blipFill>
            <a:blip r:embed="rId6"/>
            <a:stretch>
              <a:fillRect l="0" t="0" r="0" b="0"/>
            </a:stretch>
          </a:blipFill>
        </p:spPr>
      </p:sp>
      <p:sp>
        <p:nvSpPr>
          <p:cNvPr name="Freeform 7" id="7"/>
          <p:cNvSpPr/>
          <p:nvPr/>
        </p:nvSpPr>
        <p:spPr>
          <a:xfrm flipH="true" flipV="false" rot="0">
            <a:off x="6583764" y="7393800"/>
            <a:ext cx="1846477" cy="2519676"/>
          </a:xfrm>
          <a:custGeom>
            <a:avLst/>
            <a:gdLst/>
            <a:ahLst/>
            <a:cxnLst/>
            <a:rect r="r" b="b" t="t" l="l"/>
            <a:pathLst>
              <a:path h="2519676" w="1846477">
                <a:moveTo>
                  <a:pt x="1846477" y="0"/>
                </a:moveTo>
                <a:lnTo>
                  <a:pt x="0" y="0"/>
                </a:lnTo>
                <a:lnTo>
                  <a:pt x="0" y="2519676"/>
                </a:lnTo>
                <a:lnTo>
                  <a:pt x="1846477" y="2519676"/>
                </a:lnTo>
                <a:lnTo>
                  <a:pt x="1846477" y="0"/>
                </a:lnTo>
                <a:close/>
              </a:path>
            </a:pathLst>
          </a:custGeom>
          <a:blipFill>
            <a:blip r:embed="rId7"/>
            <a:stretch>
              <a:fillRect l="0" t="-528" r="0" b="-528"/>
            </a:stretch>
          </a:blipFill>
        </p:spPr>
      </p:sp>
      <p:sp>
        <p:nvSpPr>
          <p:cNvPr name="Freeform 8" id="8"/>
          <p:cNvSpPr/>
          <p:nvPr/>
        </p:nvSpPr>
        <p:spPr>
          <a:xfrm flipH="true" flipV="false" rot="0">
            <a:off x="9330557" y="5554726"/>
            <a:ext cx="2506782" cy="4894760"/>
          </a:xfrm>
          <a:custGeom>
            <a:avLst/>
            <a:gdLst/>
            <a:ahLst/>
            <a:cxnLst/>
            <a:rect r="r" b="b" t="t" l="l"/>
            <a:pathLst>
              <a:path h="4894760" w="2506782">
                <a:moveTo>
                  <a:pt x="2506783" y="0"/>
                </a:moveTo>
                <a:lnTo>
                  <a:pt x="0" y="0"/>
                </a:lnTo>
                <a:lnTo>
                  <a:pt x="0" y="4894760"/>
                </a:lnTo>
                <a:lnTo>
                  <a:pt x="2506783" y="4894760"/>
                </a:lnTo>
                <a:lnTo>
                  <a:pt x="2506783" y="0"/>
                </a:lnTo>
                <a:close/>
              </a:path>
            </a:pathLst>
          </a:custGeom>
          <a:blipFill>
            <a:blip r:embed="rId6"/>
            <a:stretch>
              <a:fillRect l="0" t="0" r="0" b="0"/>
            </a:stretch>
          </a:blipFill>
        </p:spPr>
      </p:sp>
      <p:sp>
        <p:nvSpPr>
          <p:cNvPr name="Freeform 9" id="9"/>
          <p:cNvSpPr/>
          <p:nvPr/>
        </p:nvSpPr>
        <p:spPr>
          <a:xfrm flipH="false" flipV="false" rot="1525697">
            <a:off x="10267332" y="5638229"/>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14159853" y="9392293"/>
            <a:ext cx="3424612" cy="521182"/>
          </a:xfrm>
          <a:prstGeom prst="rect">
            <a:avLst/>
          </a:prstGeom>
        </p:spPr>
        <p:txBody>
          <a:bodyPr anchor="t" rtlCol="false" tIns="0" lIns="0" bIns="0" rIns="0">
            <a:spAutoFit/>
          </a:bodyPr>
          <a:lstStyle/>
          <a:p>
            <a:pPr algn="ctr">
              <a:lnSpc>
                <a:spcPts val="4348"/>
              </a:lnSpc>
              <a:spcBef>
                <a:spcPct val="0"/>
              </a:spcBef>
            </a:pPr>
            <a:r>
              <a:rPr lang="en-US" sz="3106">
                <a:solidFill>
                  <a:srgbClr val="000000"/>
                </a:solidFill>
                <a:latin typeface="Canva Sans"/>
              </a:rPr>
              <a:t>Time to chat!</a:t>
            </a:r>
          </a:p>
        </p:txBody>
      </p:sp>
      <p:sp>
        <p:nvSpPr>
          <p:cNvPr name="Freeform 11" id="11"/>
          <p:cNvSpPr/>
          <p:nvPr/>
        </p:nvSpPr>
        <p:spPr>
          <a:xfrm flipH="false" flipV="false" rot="0">
            <a:off x="13566310" y="9161327"/>
            <a:ext cx="877942" cy="877942"/>
          </a:xfrm>
          <a:custGeom>
            <a:avLst/>
            <a:gdLst/>
            <a:ahLst/>
            <a:cxnLst/>
            <a:rect r="r" b="b" t="t" l="l"/>
            <a:pathLst>
              <a:path h="877942" w="877942">
                <a:moveTo>
                  <a:pt x="0" y="0"/>
                </a:moveTo>
                <a:lnTo>
                  <a:pt x="877942" y="0"/>
                </a:lnTo>
                <a:lnTo>
                  <a:pt x="877942" y="877942"/>
                </a:lnTo>
                <a:lnTo>
                  <a:pt x="0" y="87794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12"/>
            <a:stretch>
              <a:fillRect l="0" t="0" r="0" b="0"/>
            </a:stretch>
          </a:blipFill>
        </p:spPr>
      </p:sp>
      <p:sp>
        <p:nvSpPr>
          <p:cNvPr name="Freeform 13" id="13"/>
          <p:cNvSpPr/>
          <p:nvPr/>
        </p:nvSpPr>
        <p:spPr>
          <a:xfrm flipH="false" flipV="false" rot="0">
            <a:off x="13224641" y="634930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180200" y="30119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6270670" y="2008837"/>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9750942" y="-9429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true" flipV="false" rot="3609575">
            <a:off x="3522584" y="8235256"/>
            <a:ext cx="258891" cy="448297"/>
          </a:xfrm>
          <a:custGeom>
            <a:avLst/>
            <a:gdLst/>
            <a:ahLst/>
            <a:cxnLst/>
            <a:rect r="r" b="b" t="t" l="l"/>
            <a:pathLst>
              <a:path h="448297" w="258891">
                <a:moveTo>
                  <a:pt x="258891" y="0"/>
                </a:moveTo>
                <a:lnTo>
                  <a:pt x="0" y="0"/>
                </a:lnTo>
                <a:lnTo>
                  <a:pt x="0" y="448297"/>
                </a:lnTo>
                <a:lnTo>
                  <a:pt x="258891" y="448297"/>
                </a:lnTo>
                <a:lnTo>
                  <a:pt x="258891"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801372" y="-382594"/>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942603" y="7684783"/>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805919" y="-89821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516168" y="5908144"/>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4"/>
            <a:stretch>
              <a:fillRect l="0" t="0" r="0" b="0"/>
            </a:stretch>
          </a:blipFill>
        </p:spPr>
      </p:sp>
      <p:sp>
        <p:nvSpPr>
          <p:cNvPr name="Freeform 7" id="7"/>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028700" y="5273710"/>
            <a:ext cx="3798821" cy="4839262"/>
          </a:xfrm>
          <a:custGeom>
            <a:avLst/>
            <a:gdLst/>
            <a:ahLst/>
            <a:cxnLst/>
            <a:rect r="r" b="b" t="t" l="l"/>
            <a:pathLst>
              <a:path h="4839262" w="3798821">
                <a:moveTo>
                  <a:pt x="0" y="0"/>
                </a:moveTo>
                <a:lnTo>
                  <a:pt x="3798821" y="0"/>
                </a:lnTo>
                <a:lnTo>
                  <a:pt x="3798821" y="4839261"/>
                </a:lnTo>
                <a:lnTo>
                  <a:pt x="0" y="4839261"/>
                </a:lnTo>
                <a:lnTo>
                  <a:pt x="0" y="0"/>
                </a:lnTo>
                <a:close/>
              </a:path>
            </a:pathLst>
          </a:custGeom>
          <a:blipFill>
            <a:blip r:embed="rId5"/>
            <a:stretch>
              <a:fillRect l="0" t="0" r="0" b="0"/>
            </a:stretch>
          </a:blipFill>
        </p:spPr>
      </p:sp>
      <p:sp>
        <p:nvSpPr>
          <p:cNvPr name="Freeform 9" id="9"/>
          <p:cNvSpPr/>
          <p:nvPr/>
        </p:nvSpPr>
        <p:spPr>
          <a:xfrm flipH="true" flipV="false" rot="0">
            <a:off x="2519007" y="5671914"/>
            <a:ext cx="1738015" cy="2402225"/>
          </a:xfrm>
          <a:custGeom>
            <a:avLst/>
            <a:gdLst/>
            <a:ahLst/>
            <a:cxnLst/>
            <a:rect r="r" b="b" t="t" l="l"/>
            <a:pathLst>
              <a:path h="2402225" w="1738015">
                <a:moveTo>
                  <a:pt x="1738015" y="0"/>
                </a:moveTo>
                <a:lnTo>
                  <a:pt x="0" y="0"/>
                </a:lnTo>
                <a:lnTo>
                  <a:pt x="0" y="2402225"/>
                </a:lnTo>
                <a:lnTo>
                  <a:pt x="1738015" y="2402225"/>
                </a:lnTo>
                <a:lnTo>
                  <a:pt x="1738015" y="0"/>
                </a:lnTo>
                <a:close/>
              </a:path>
            </a:pathLst>
          </a:custGeom>
          <a:blipFill>
            <a:blip r:embed="rId6"/>
            <a:stretch>
              <a:fillRect l="-832" t="-1432" r="-832" b="0"/>
            </a:stretch>
          </a:blipFill>
        </p:spPr>
      </p:sp>
      <p:grpSp>
        <p:nvGrpSpPr>
          <p:cNvPr name="Group 10" id="10"/>
          <p:cNvGrpSpPr/>
          <p:nvPr/>
        </p:nvGrpSpPr>
        <p:grpSpPr>
          <a:xfrm rot="0">
            <a:off x="13768333" y="1236187"/>
            <a:ext cx="2713847" cy="2534900"/>
            <a:chOff x="0" y="0"/>
            <a:chExt cx="3618463" cy="3379866"/>
          </a:xfrm>
        </p:grpSpPr>
        <p:sp>
          <p:nvSpPr>
            <p:cNvPr name="Freeform 11" id="11"/>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1">
                <a:extLst>
                  <a:ext uri="{96DAC541-7B7A-43D3-8B79-37D633B846F1}">
                    <asvg:svgBlip xmlns:asvg="http://schemas.microsoft.com/office/drawing/2016/SVG/main" r:embed="rId12"/>
                  </a:ext>
                </a:extLst>
              </a:blip>
              <a:stretch>
                <a:fillRect l="0" t="0" r="-54" b="-170601"/>
              </a:stretch>
            </a:blipFill>
          </p:spPr>
        </p:sp>
        <p:sp>
          <p:nvSpPr>
            <p:cNvPr name="Freeform 14" id="14"/>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3">
                <a:extLst>
                  <a:ext uri="{96DAC541-7B7A-43D3-8B79-37D633B846F1}">
                    <asvg:svgBlip xmlns:asvg="http://schemas.microsoft.com/office/drawing/2016/SVG/main" r:embed="rId14"/>
                  </a:ext>
                </a:extLst>
              </a:blip>
              <a:stretch>
                <a:fillRect l="-2207" t="0" r="-2008" b="-2953"/>
              </a:stretch>
            </a:blipFill>
          </p:spPr>
        </p:sp>
        <p:sp>
          <p:nvSpPr>
            <p:cNvPr name="Freeform 15" id="15"/>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7" id="17"/>
            <p:cNvGrpSpPr/>
            <p:nvPr/>
          </p:nvGrpSpPr>
          <p:grpSpPr>
            <a:xfrm rot="0">
              <a:off x="216166" y="3087082"/>
              <a:ext cx="1213495" cy="79879"/>
              <a:chOff x="0" y="0"/>
              <a:chExt cx="239703" cy="15779"/>
            </a:xfrm>
          </p:grpSpPr>
          <p:sp>
            <p:nvSpPr>
              <p:cNvPr name="Freeform 18" id="18"/>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9" id="19"/>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9"/>
              <a:stretch>
                <a:fillRect l="0" t="0" r="0" b="0"/>
              </a:stretch>
            </a:blipFill>
          </p:spPr>
        </p:sp>
        <p:sp>
          <p:nvSpPr>
            <p:cNvPr name="Freeform 21" id="21"/>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6"/>
              <a:stretch>
                <a:fillRect l="-551" t="-1977" r="-551" b="0"/>
              </a:stretch>
            </a:blipFill>
          </p:spPr>
        </p:sp>
        <p:sp>
          <p:nvSpPr>
            <p:cNvPr name="Freeform 22" id="22"/>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9"/>
              <a:stretch>
                <a:fillRect l="0" t="0" r="0" b="0"/>
              </a:stretch>
            </a:blipFill>
          </p:spPr>
        </p:sp>
        <p:grpSp>
          <p:nvGrpSpPr>
            <p:cNvPr name="Group 23" id="23"/>
            <p:cNvGrpSpPr/>
            <p:nvPr/>
          </p:nvGrpSpPr>
          <p:grpSpPr>
            <a:xfrm rot="0">
              <a:off x="2202231" y="3087082"/>
              <a:ext cx="1200066" cy="72301"/>
              <a:chOff x="0" y="0"/>
              <a:chExt cx="237050" cy="14282"/>
            </a:xfrm>
          </p:grpSpPr>
          <p:sp>
            <p:nvSpPr>
              <p:cNvPr name="Freeform 24" id="24"/>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5" id="25"/>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6" id="26"/>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7" id="27"/>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grpSp>
      <p:sp>
        <p:nvSpPr>
          <p:cNvPr name="Freeform 28" id="28"/>
          <p:cNvSpPr/>
          <p:nvPr/>
        </p:nvSpPr>
        <p:spPr>
          <a:xfrm flipH="false" flipV="false" rot="0">
            <a:off x="15778135" y="4527851"/>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1819591">
            <a:off x="4594657" y="6647388"/>
            <a:ext cx="1051645" cy="410141"/>
          </a:xfrm>
          <a:custGeom>
            <a:avLst/>
            <a:gdLst/>
            <a:ahLst/>
            <a:cxnLst/>
            <a:rect r="r" b="b" t="t" l="l"/>
            <a:pathLst>
              <a:path h="410141" w="1051645">
                <a:moveTo>
                  <a:pt x="0" y="0"/>
                </a:moveTo>
                <a:lnTo>
                  <a:pt x="1051644" y="0"/>
                </a:lnTo>
                <a:lnTo>
                  <a:pt x="1051644" y="410141"/>
                </a:lnTo>
                <a:lnTo>
                  <a:pt x="0" y="41014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1819591">
            <a:off x="4454832" y="6989354"/>
            <a:ext cx="813196" cy="317147"/>
          </a:xfrm>
          <a:custGeom>
            <a:avLst/>
            <a:gdLst/>
            <a:ahLst/>
            <a:cxnLst/>
            <a:rect r="r" b="b" t="t" l="l"/>
            <a:pathLst>
              <a:path h="317147" w="813196">
                <a:moveTo>
                  <a:pt x="0" y="0"/>
                </a:moveTo>
                <a:lnTo>
                  <a:pt x="813196" y="0"/>
                </a:lnTo>
                <a:lnTo>
                  <a:pt x="813196" y="317147"/>
                </a:lnTo>
                <a:lnTo>
                  <a:pt x="0" y="31714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1819591">
            <a:off x="4422824" y="6739937"/>
            <a:ext cx="1460985" cy="1008894"/>
          </a:xfrm>
          <a:custGeom>
            <a:avLst/>
            <a:gdLst/>
            <a:ahLst/>
            <a:cxnLst/>
            <a:rect r="r" b="b" t="t" l="l"/>
            <a:pathLst>
              <a:path h="1008894" w="1460985">
                <a:moveTo>
                  <a:pt x="0" y="0"/>
                </a:moveTo>
                <a:lnTo>
                  <a:pt x="1460985" y="0"/>
                </a:lnTo>
                <a:lnTo>
                  <a:pt x="1460985" y="1008894"/>
                </a:lnTo>
                <a:lnTo>
                  <a:pt x="0" y="1008894"/>
                </a:lnTo>
                <a:lnTo>
                  <a:pt x="0" y="0"/>
                </a:lnTo>
                <a:close/>
              </a:path>
            </a:pathLst>
          </a:custGeom>
          <a:blipFill>
            <a:blip r:embed="rId24">
              <a:extLst>
                <a:ext uri="{96DAC541-7B7A-43D3-8B79-37D633B846F1}">
                  <asvg:svgBlip xmlns:asvg="http://schemas.microsoft.com/office/drawing/2016/SVG/main" r:embed="rId25"/>
                </a:ext>
              </a:extLst>
            </a:blip>
            <a:stretch>
              <a:fillRect l="-16157" t="0" r="-31384" b="-113655"/>
            </a:stretch>
          </a:blipFill>
        </p:spPr>
      </p:sp>
      <p:sp>
        <p:nvSpPr>
          <p:cNvPr name="Freeform 32" id="32"/>
          <p:cNvSpPr/>
          <p:nvPr/>
        </p:nvSpPr>
        <p:spPr>
          <a:xfrm flipH="false" flipV="false" rot="1819591">
            <a:off x="4770869" y="7419230"/>
            <a:ext cx="31331" cy="31331"/>
          </a:xfrm>
          <a:custGeom>
            <a:avLst/>
            <a:gdLst/>
            <a:ahLst/>
            <a:cxnLst/>
            <a:rect r="r" b="b" t="t" l="l"/>
            <a:pathLst>
              <a:path h="31331" w="31331">
                <a:moveTo>
                  <a:pt x="0" y="0"/>
                </a:moveTo>
                <a:lnTo>
                  <a:pt x="31331" y="0"/>
                </a:lnTo>
                <a:lnTo>
                  <a:pt x="31331" y="31331"/>
                </a:lnTo>
                <a:lnTo>
                  <a:pt x="0" y="3133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3" id="33"/>
          <p:cNvSpPr/>
          <p:nvPr/>
        </p:nvSpPr>
        <p:spPr>
          <a:xfrm flipH="false" flipV="false" rot="1819591">
            <a:off x="4794432" y="7464656"/>
            <a:ext cx="20724" cy="20724"/>
          </a:xfrm>
          <a:custGeom>
            <a:avLst/>
            <a:gdLst/>
            <a:ahLst/>
            <a:cxnLst/>
            <a:rect r="r" b="b" t="t" l="l"/>
            <a:pathLst>
              <a:path h="20724" w="20724">
                <a:moveTo>
                  <a:pt x="0" y="0"/>
                </a:moveTo>
                <a:lnTo>
                  <a:pt x="20724" y="0"/>
                </a:lnTo>
                <a:lnTo>
                  <a:pt x="20724" y="20724"/>
                </a:lnTo>
                <a:lnTo>
                  <a:pt x="0" y="20724"/>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4" id="34"/>
          <p:cNvSpPr/>
          <p:nvPr/>
        </p:nvSpPr>
        <p:spPr>
          <a:xfrm flipH="false" flipV="false" rot="1819591">
            <a:off x="4749922" y="7460748"/>
            <a:ext cx="15666" cy="15666"/>
          </a:xfrm>
          <a:custGeom>
            <a:avLst/>
            <a:gdLst/>
            <a:ahLst/>
            <a:cxnLst/>
            <a:rect r="r" b="b" t="t" l="l"/>
            <a:pathLst>
              <a:path h="15666" w="15666">
                <a:moveTo>
                  <a:pt x="0" y="0"/>
                </a:moveTo>
                <a:lnTo>
                  <a:pt x="15665" y="0"/>
                </a:lnTo>
                <a:lnTo>
                  <a:pt x="15665" y="15666"/>
                </a:lnTo>
                <a:lnTo>
                  <a:pt x="0" y="15666"/>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5" id="35"/>
          <p:cNvSpPr/>
          <p:nvPr/>
        </p:nvSpPr>
        <p:spPr>
          <a:xfrm flipH="false" flipV="false" rot="1819591">
            <a:off x="4727194" y="7427067"/>
            <a:ext cx="23498" cy="23498"/>
          </a:xfrm>
          <a:custGeom>
            <a:avLst/>
            <a:gdLst/>
            <a:ahLst/>
            <a:cxnLst/>
            <a:rect r="r" b="b" t="t" l="l"/>
            <a:pathLst>
              <a:path h="23498" w="23498">
                <a:moveTo>
                  <a:pt x="0" y="0"/>
                </a:moveTo>
                <a:lnTo>
                  <a:pt x="23498" y="0"/>
                </a:lnTo>
                <a:lnTo>
                  <a:pt x="23498" y="23498"/>
                </a:lnTo>
                <a:lnTo>
                  <a:pt x="0" y="2349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6" id="36"/>
          <p:cNvSpPr/>
          <p:nvPr/>
        </p:nvSpPr>
        <p:spPr>
          <a:xfrm flipH="false" flipV="false" rot="1819591">
            <a:off x="4701763" y="7467685"/>
            <a:ext cx="31331" cy="31331"/>
          </a:xfrm>
          <a:custGeom>
            <a:avLst/>
            <a:gdLst/>
            <a:ahLst/>
            <a:cxnLst/>
            <a:rect r="r" b="b" t="t" l="l"/>
            <a:pathLst>
              <a:path h="31331" w="31331">
                <a:moveTo>
                  <a:pt x="0" y="0"/>
                </a:moveTo>
                <a:lnTo>
                  <a:pt x="31331" y="0"/>
                </a:lnTo>
                <a:lnTo>
                  <a:pt x="31331" y="31331"/>
                </a:lnTo>
                <a:lnTo>
                  <a:pt x="0" y="3133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grpSp>
        <p:nvGrpSpPr>
          <p:cNvPr name="Group 37" id="37"/>
          <p:cNvGrpSpPr/>
          <p:nvPr/>
        </p:nvGrpSpPr>
        <p:grpSpPr>
          <a:xfrm rot="1819591">
            <a:off x="4639632" y="6798693"/>
            <a:ext cx="1460985" cy="150124"/>
            <a:chOff x="0" y="0"/>
            <a:chExt cx="1909110" cy="196171"/>
          </a:xfrm>
        </p:grpSpPr>
        <p:sp>
          <p:nvSpPr>
            <p:cNvPr name="Freeform 38" id="38"/>
            <p:cNvSpPr/>
            <p:nvPr/>
          </p:nvSpPr>
          <p:spPr>
            <a:xfrm flipH="false" flipV="false" rot="0">
              <a:off x="0" y="0"/>
              <a:ext cx="1909110" cy="196171"/>
            </a:xfrm>
            <a:custGeom>
              <a:avLst/>
              <a:gdLst/>
              <a:ahLst/>
              <a:cxnLst/>
              <a:rect r="r" b="b" t="t" l="l"/>
              <a:pathLst>
                <a:path h="196171" w="1909110">
                  <a:moveTo>
                    <a:pt x="0" y="0"/>
                  </a:moveTo>
                  <a:lnTo>
                    <a:pt x="1909110" y="0"/>
                  </a:lnTo>
                  <a:lnTo>
                    <a:pt x="1909110" y="196171"/>
                  </a:lnTo>
                  <a:lnTo>
                    <a:pt x="0" y="196171"/>
                  </a:lnTo>
                  <a:close/>
                </a:path>
              </a:pathLst>
            </a:custGeom>
            <a:solidFill>
              <a:srgbClr val="99D9D9"/>
            </a:solidFill>
          </p:spPr>
        </p:sp>
        <p:sp>
          <p:nvSpPr>
            <p:cNvPr name="TextBox 39" id="39"/>
            <p:cNvSpPr txBox="true"/>
            <p:nvPr/>
          </p:nvSpPr>
          <p:spPr>
            <a:xfrm>
              <a:off x="0" y="-38100"/>
              <a:ext cx="1909110" cy="234271"/>
            </a:xfrm>
            <a:prstGeom prst="rect">
              <a:avLst/>
            </a:prstGeom>
          </p:spPr>
          <p:txBody>
            <a:bodyPr anchor="ctr" rtlCol="false" tIns="10239" lIns="10239" bIns="10239" rIns="10239"/>
            <a:lstStyle/>
            <a:p>
              <a:pPr algn="ctr">
                <a:lnSpc>
                  <a:spcPts val="2659"/>
                </a:lnSpc>
                <a:spcBef>
                  <a:spcPct val="0"/>
                </a:spcBef>
              </a:pPr>
            </a:p>
          </p:txBody>
        </p:sp>
      </p:grpSp>
      <p:sp>
        <p:nvSpPr>
          <p:cNvPr name="TextBox 40" id="40"/>
          <p:cNvSpPr txBox="true"/>
          <p:nvPr/>
        </p:nvSpPr>
        <p:spPr>
          <a:xfrm rot="1819591">
            <a:off x="4721892" y="6690812"/>
            <a:ext cx="767923" cy="78771"/>
          </a:xfrm>
          <a:prstGeom prst="rect">
            <a:avLst/>
          </a:prstGeom>
        </p:spPr>
        <p:txBody>
          <a:bodyPr anchor="t" rtlCol="false" tIns="0" lIns="0" bIns="0" rIns="0">
            <a:spAutoFit/>
          </a:bodyPr>
          <a:lstStyle/>
          <a:p>
            <a:pPr algn="ctr">
              <a:lnSpc>
                <a:spcPts val="593"/>
              </a:lnSpc>
            </a:pPr>
            <a:r>
              <a:rPr lang="en-US" sz="645" spc="45">
                <a:solidFill>
                  <a:srgbClr val="FFFFFF"/>
                </a:solidFill>
                <a:latin typeface="SCR-N Seven Bold"/>
              </a:rPr>
              <a:t>SNOWCRAFT</a:t>
            </a:r>
          </a:p>
        </p:txBody>
      </p:sp>
      <p:sp>
        <p:nvSpPr>
          <p:cNvPr name="Freeform 41" id="41"/>
          <p:cNvSpPr/>
          <p:nvPr/>
        </p:nvSpPr>
        <p:spPr>
          <a:xfrm flipH="false" flipV="false" rot="1819591">
            <a:off x="5409055" y="6875136"/>
            <a:ext cx="104791" cy="104660"/>
          </a:xfrm>
          <a:custGeom>
            <a:avLst/>
            <a:gdLst/>
            <a:ahLst/>
            <a:cxnLst/>
            <a:rect r="r" b="b" t="t" l="l"/>
            <a:pathLst>
              <a:path h="104660" w="104791">
                <a:moveTo>
                  <a:pt x="0" y="0"/>
                </a:moveTo>
                <a:lnTo>
                  <a:pt x="104791" y="0"/>
                </a:lnTo>
                <a:lnTo>
                  <a:pt x="104791" y="104660"/>
                </a:lnTo>
                <a:lnTo>
                  <a:pt x="0" y="10466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42" id="42"/>
          <p:cNvSpPr/>
          <p:nvPr/>
        </p:nvSpPr>
        <p:spPr>
          <a:xfrm flipH="false" flipV="false" rot="1819591">
            <a:off x="4283248" y="7244439"/>
            <a:ext cx="809609" cy="300567"/>
          </a:xfrm>
          <a:custGeom>
            <a:avLst/>
            <a:gdLst/>
            <a:ahLst/>
            <a:cxnLst/>
            <a:rect r="r" b="b" t="t" l="l"/>
            <a:pathLst>
              <a:path h="300567" w="809609">
                <a:moveTo>
                  <a:pt x="0" y="0"/>
                </a:moveTo>
                <a:lnTo>
                  <a:pt x="809609" y="0"/>
                </a:lnTo>
                <a:lnTo>
                  <a:pt x="809609" y="300568"/>
                </a:lnTo>
                <a:lnTo>
                  <a:pt x="0" y="300568"/>
                </a:lnTo>
                <a:lnTo>
                  <a:pt x="0" y="0"/>
                </a:lnTo>
                <a:close/>
              </a:path>
            </a:pathLst>
          </a:custGeom>
          <a:blipFill>
            <a:blip r:embed="rId30"/>
            <a:stretch>
              <a:fillRect l="0" t="0" r="0" b="0"/>
            </a:stretch>
          </a:blipFill>
        </p:spPr>
      </p:sp>
      <p:sp>
        <p:nvSpPr>
          <p:cNvPr name="Freeform 43" id="43"/>
          <p:cNvSpPr/>
          <p:nvPr/>
        </p:nvSpPr>
        <p:spPr>
          <a:xfrm flipH="false" flipV="false" rot="1819591">
            <a:off x="4964398" y="7624123"/>
            <a:ext cx="682206" cy="283433"/>
          </a:xfrm>
          <a:custGeom>
            <a:avLst/>
            <a:gdLst/>
            <a:ahLst/>
            <a:cxnLst/>
            <a:rect r="r" b="b" t="t" l="l"/>
            <a:pathLst>
              <a:path h="283433" w="682206">
                <a:moveTo>
                  <a:pt x="0" y="0"/>
                </a:moveTo>
                <a:lnTo>
                  <a:pt x="682205" y="0"/>
                </a:lnTo>
                <a:lnTo>
                  <a:pt x="682205" y="283433"/>
                </a:lnTo>
                <a:lnTo>
                  <a:pt x="0" y="283433"/>
                </a:lnTo>
                <a:lnTo>
                  <a:pt x="0" y="0"/>
                </a:lnTo>
                <a:close/>
              </a:path>
            </a:pathLst>
          </a:custGeom>
          <a:blipFill>
            <a:blip r:embed="rId30"/>
            <a:stretch>
              <a:fillRect l="0" t="-6045" r="-18675" b="0"/>
            </a:stretch>
          </a:blipFill>
        </p:spPr>
      </p:sp>
      <p:sp>
        <p:nvSpPr>
          <p:cNvPr name="Freeform 44" id="44"/>
          <p:cNvSpPr/>
          <p:nvPr/>
        </p:nvSpPr>
        <p:spPr>
          <a:xfrm flipH="false" flipV="false" rot="1819591">
            <a:off x="4475310" y="6962517"/>
            <a:ext cx="224732" cy="244606"/>
          </a:xfrm>
          <a:custGeom>
            <a:avLst/>
            <a:gdLst/>
            <a:ahLst/>
            <a:cxnLst/>
            <a:rect r="r" b="b" t="t" l="l"/>
            <a:pathLst>
              <a:path h="244606" w="224732">
                <a:moveTo>
                  <a:pt x="0" y="0"/>
                </a:moveTo>
                <a:lnTo>
                  <a:pt x="224732" y="0"/>
                </a:lnTo>
                <a:lnTo>
                  <a:pt x="224732" y="244607"/>
                </a:lnTo>
                <a:lnTo>
                  <a:pt x="0" y="244607"/>
                </a:lnTo>
                <a:lnTo>
                  <a:pt x="0" y="0"/>
                </a:lnTo>
                <a:close/>
              </a:path>
            </a:pathLst>
          </a:custGeom>
          <a:blipFill>
            <a:blip r:embed="rId31"/>
            <a:stretch>
              <a:fillRect l="0" t="0" r="0" b="0"/>
            </a:stretch>
          </a:blipFill>
        </p:spPr>
      </p:sp>
      <p:sp>
        <p:nvSpPr>
          <p:cNvPr name="Freeform 45" id="45"/>
          <p:cNvSpPr/>
          <p:nvPr/>
        </p:nvSpPr>
        <p:spPr>
          <a:xfrm flipH="false" flipV="false" rot="1819591">
            <a:off x="4692049" y="6727338"/>
            <a:ext cx="408930" cy="74351"/>
          </a:xfrm>
          <a:custGeom>
            <a:avLst/>
            <a:gdLst/>
            <a:ahLst/>
            <a:cxnLst/>
            <a:rect r="r" b="b" t="t" l="l"/>
            <a:pathLst>
              <a:path h="74351" w="408930">
                <a:moveTo>
                  <a:pt x="0" y="0"/>
                </a:moveTo>
                <a:lnTo>
                  <a:pt x="408929" y="0"/>
                </a:lnTo>
                <a:lnTo>
                  <a:pt x="408929" y="74351"/>
                </a:lnTo>
                <a:lnTo>
                  <a:pt x="0" y="7435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46" id="46"/>
          <p:cNvSpPr/>
          <p:nvPr/>
        </p:nvSpPr>
        <p:spPr>
          <a:xfrm flipH="false" flipV="false" rot="1819591">
            <a:off x="4823549" y="6953937"/>
            <a:ext cx="161634" cy="161634"/>
          </a:xfrm>
          <a:custGeom>
            <a:avLst/>
            <a:gdLst/>
            <a:ahLst/>
            <a:cxnLst/>
            <a:rect r="r" b="b" t="t" l="l"/>
            <a:pathLst>
              <a:path h="161634" w="161634">
                <a:moveTo>
                  <a:pt x="0" y="0"/>
                </a:moveTo>
                <a:lnTo>
                  <a:pt x="161634" y="0"/>
                </a:lnTo>
                <a:lnTo>
                  <a:pt x="161634" y="161635"/>
                </a:lnTo>
                <a:lnTo>
                  <a:pt x="0" y="161635"/>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7" id="47"/>
          <p:cNvSpPr/>
          <p:nvPr/>
        </p:nvSpPr>
        <p:spPr>
          <a:xfrm flipH="false" flipV="false" rot="1819591">
            <a:off x="5122086" y="7128574"/>
            <a:ext cx="161634" cy="161634"/>
          </a:xfrm>
          <a:custGeom>
            <a:avLst/>
            <a:gdLst/>
            <a:ahLst/>
            <a:cxnLst/>
            <a:rect r="r" b="b" t="t" l="l"/>
            <a:pathLst>
              <a:path h="161634" w="161634">
                <a:moveTo>
                  <a:pt x="0" y="0"/>
                </a:moveTo>
                <a:lnTo>
                  <a:pt x="161634" y="0"/>
                </a:lnTo>
                <a:lnTo>
                  <a:pt x="161634" y="161634"/>
                </a:lnTo>
                <a:lnTo>
                  <a:pt x="0" y="16163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8" id="48"/>
          <p:cNvSpPr/>
          <p:nvPr/>
        </p:nvSpPr>
        <p:spPr>
          <a:xfrm flipH="false" flipV="false" rot="1819591">
            <a:off x="5441045" y="7315157"/>
            <a:ext cx="161634" cy="161634"/>
          </a:xfrm>
          <a:custGeom>
            <a:avLst/>
            <a:gdLst/>
            <a:ahLst/>
            <a:cxnLst/>
            <a:rect r="r" b="b" t="t" l="l"/>
            <a:pathLst>
              <a:path h="161634" w="161634">
                <a:moveTo>
                  <a:pt x="0" y="0"/>
                </a:moveTo>
                <a:lnTo>
                  <a:pt x="161634" y="0"/>
                </a:lnTo>
                <a:lnTo>
                  <a:pt x="161634" y="161634"/>
                </a:lnTo>
                <a:lnTo>
                  <a:pt x="0" y="161634"/>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9" id="49"/>
          <p:cNvSpPr/>
          <p:nvPr/>
        </p:nvSpPr>
        <p:spPr>
          <a:xfrm flipH="false" flipV="false" rot="1819591">
            <a:off x="5551347" y="7624922"/>
            <a:ext cx="107015" cy="122303"/>
          </a:xfrm>
          <a:custGeom>
            <a:avLst/>
            <a:gdLst/>
            <a:ahLst/>
            <a:cxnLst/>
            <a:rect r="r" b="b" t="t" l="l"/>
            <a:pathLst>
              <a:path h="122303" w="107015">
                <a:moveTo>
                  <a:pt x="0" y="0"/>
                </a:moveTo>
                <a:lnTo>
                  <a:pt x="107015" y="0"/>
                </a:lnTo>
                <a:lnTo>
                  <a:pt x="107015" y="122303"/>
                </a:lnTo>
                <a:lnTo>
                  <a:pt x="0" y="122303"/>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50" id="50"/>
          <p:cNvSpPr/>
          <p:nvPr/>
        </p:nvSpPr>
        <p:spPr>
          <a:xfrm flipH="false" flipV="false" rot="7219591">
            <a:off x="4568392" y="6428923"/>
            <a:ext cx="1104720" cy="1621215"/>
          </a:xfrm>
          <a:custGeom>
            <a:avLst/>
            <a:gdLst/>
            <a:ahLst/>
            <a:cxnLst/>
            <a:rect r="r" b="b" t="t" l="l"/>
            <a:pathLst>
              <a:path h="1621215" w="1104720">
                <a:moveTo>
                  <a:pt x="0" y="0"/>
                </a:moveTo>
                <a:lnTo>
                  <a:pt x="1104721" y="0"/>
                </a:lnTo>
                <a:lnTo>
                  <a:pt x="1104721" y="1621215"/>
                </a:lnTo>
                <a:lnTo>
                  <a:pt x="0" y="1621215"/>
                </a:lnTo>
                <a:lnTo>
                  <a:pt x="0" y="0"/>
                </a:lnTo>
                <a:close/>
              </a:path>
            </a:pathLst>
          </a:custGeom>
          <a:blipFill>
            <a:blip r:embed="rId38"/>
            <a:stretch>
              <a:fillRect l="-1699" t="0" r="-2080" b="0"/>
            </a:stretch>
          </a:blipFill>
        </p:spPr>
      </p:sp>
      <p:sp>
        <p:nvSpPr>
          <p:cNvPr name="Freeform 51" id="51"/>
          <p:cNvSpPr/>
          <p:nvPr/>
        </p:nvSpPr>
        <p:spPr>
          <a:xfrm flipH="false" flipV="false" rot="1762799">
            <a:off x="4462085" y="6968536"/>
            <a:ext cx="410175" cy="315584"/>
          </a:xfrm>
          <a:custGeom>
            <a:avLst/>
            <a:gdLst/>
            <a:ahLst/>
            <a:cxnLst/>
            <a:rect r="r" b="b" t="t" l="l"/>
            <a:pathLst>
              <a:path h="315584" w="410175">
                <a:moveTo>
                  <a:pt x="0" y="0"/>
                </a:moveTo>
                <a:lnTo>
                  <a:pt x="410176" y="0"/>
                </a:lnTo>
                <a:lnTo>
                  <a:pt x="410176" y="315584"/>
                </a:lnTo>
                <a:lnTo>
                  <a:pt x="0" y="315584"/>
                </a:lnTo>
                <a:lnTo>
                  <a:pt x="0" y="0"/>
                </a:lnTo>
                <a:close/>
              </a:path>
            </a:pathLst>
          </a:custGeom>
          <a:blipFill>
            <a:blip r:embed="rId39">
              <a:extLst>
                <a:ext uri="{96DAC541-7B7A-43D3-8B79-37D633B846F1}">
                  <asvg:svgBlip xmlns:asvg="http://schemas.microsoft.com/office/drawing/2016/SVG/main" r:embed="rId40"/>
                </a:ext>
              </a:extLst>
            </a:blip>
            <a:stretch>
              <a:fillRect l="-14034" t="0" r="0" b="-5905"/>
            </a:stretch>
          </a:blipFill>
        </p:spPr>
      </p:sp>
      <p:sp>
        <p:nvSpPr>
          <p:cNvPr name="Freeform 52" id="52"/>
          <p:cNvSpPr/>
          <p:nvPr/>
        </p:nvSpPr>
        <p:spPr>
          <a:xfrm flipH="false" flipV="false" rot="2311521">
            <a:off x="5549259" y="7550745"/>
            <a:ext cx="193800" cy="115575"/>
          </a:xfrm>
          <a:custGeom>
            <a:avLst/>
            <a:gdLst/>
            <a:ahLst/>
            <a:cxnLst/>
            <a:rect r="r" b="b" t="t" l="l"/>
            <a:pathLst>
              <a:path h="115575" w="193800">
                <a:moveTo>
                  <a:pt x="0" y="0"/>
                </a:moveTo>
                <a:lnTo>
                  <a:pt x="193800" y="0"/>
                </a:lnTo>
                <a:lnTo>
                  <a:pt x="193800" y="115575"/>
                </a:lnTo>
                <a:lnTo>
                  <a:pt x="0" y="11557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TextBox 53" id="53"/>
          <p:cNvSpPr txBox="true"/>
          <p:nvPr/>
        </p:nvSpPr>
        <p:spPr>
          <a:xfrm rot="0">
            <a:off x="1233287" y="1581953"/>
            <a:ext cx="11794548"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Smartie opened up a racing game and started to play. He was on a roll! This track had a sneaky shortcut that not many other players knew about, so he was sure he was going to win!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017330" y="340430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940569" y="-91470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0">
            <a:off x="4786084" y="7528257"/>
            <a:ext cx="1634349" cy="2302451"/>
          </a:xfrm>
          <a:custGeom>
            <a:avLst/>
            <a:gdLst/>
            <a:ahLst/>
            <a:cxnLst/>
            <a:rect r="r" b="b" t="t" l="l"/>
            <a:pathLst>
              <a:path h="2302451" w="1634349">
                <a:moveTo>
                  <a:pt x="1634349" y="0"/>
                </a:moveTo>
                <a:lnTo>
                  <a:pt x="0" y="0"/>
                </a:lnTo>
                <a:lnTo>
                  <a:pt x="0" y="2302451"/>
                </a:lnTo>
                <a:lnTo>
                  <a:pt x="1634349" y="2302451"/>
                </a:lnTo>
                <a:lnTo>
                  <a:pt x="1634349" y="0"/>
                </a:lnTo>
                <a:close/>
              </a:path>
            </a:pathLst>
          </a:custGeom>
          <a:blipFill>
            <a:blip r:embed="rId4"/>
            <a:stretch>
              <a:fillRect l="-1079" t="0" r="-1079" b="0"/>
            </a:stretch>
          </a:blipFill>
        </p:spPr>
      </p:sp>
      <p:sp>
        <p:nvSpPr>
          <p:cNvPr name="Freeform 7" id="7"/>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Freeform 8" id="8"/>
          <p:cNvSpPr/>
          <p:nvPr/>
        </p:nvSpPr>
        <p:spPr>
          <a:xfrm flipH="true" flipV="false" rot="-1856413">
            <a:off x="1774961" y="264130"/>
            <a:ext cx="5146603" cy="3572254"/>
          </a:xfrm>
          <a:custGeom>
            <a:avLst/>
            <a:gdLst/>
            <a:ahLst/>
            <a:cxnLst/>
            <a:rect r="r" b="b" t="t" l="l"/>
            <a:pathLst>
              <a:path h="3572254" w="5146603">
                <a:moveTo>
                  <a:pt x="5146603" y="0"/>
                </a:moveTo>
                <a:lnTo>
                  <a:pt x="0" y="0"/>
                </a:lnTo>
                <a:lnTo>
                  <a:pt x="0" y="3572254"/>
                </a:lnTo>
                <a:lnTo>
                  <a:pt x="5146603" y="3572254"/>
                </a:lnTo>
                <a:lnTo>
                  <a:pt x="514660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2238817" y="1074109"/>
            <a:ext cx="4218891" cy="2078108"/>
          </a:xfrm>
          <a:prstGeom prst="rect">
            <a:avLst/>
          </a:prstGeom>
        </p:spPr>
        <p:txBody>
          <a:bodyPr anchor="t" rtlCol="false" tIns="0" lIns="0" bIns="0" rIns="0">
            <a:spAutoFit/>
          </a:bodyPr>
          <a:lstStyle/>
          <a:p>
            <a:pPr algn="ctr">
              <a:lnSpc>
                <a:spcPts val="7789"/>
              </a:lnSpc>
              <a:spcBef>
                <a:spcPct val="0"/>
              </a:spcBef>
            </a:pPr>
            <a:r>
              <a:rPr lang="en-US" sz="5564">
                <a:solidFill>
                  <a:srgbClr val="000000"/>
                </a:solidFill>
                <a:latin typeface="Mark Pro 1"/>
              </a:rPr>
              <a:t>Sing with us! </a:t>
            </a:r>
          </a:p>
        </p:txBody>
      </p:sp>
      <p:sp>
        <p:nvSpPr>
          <p:cNvPr name="Freeform 10" id="10"/>
          <p:cNvSpPr/>
          <p:nvPr/>
        </p:nvSpPr>
        <p:spPr>
          <a:xfrm flipH="false" flipV="false" rot="0">
            <a:off x="760580" y="4769514"/>
            <a:ext cx="2825703" cy="5517486"/>
          </a:xfrm>
          <a:custGeom>
            <a:avLst/>
            <a:gdLst/>
            <a:ahLst/>
            <a:cxnLst/>
            <a:rect r="r" b="b" t="t" l="l"/>
            <a:pathLst>
              <a:path h="5517486" w="2825703">
                <a:moveTo>
                  <a:pt x="0" y="0"/>
                </a:moveTo>
                <a:lnTo>
                  <a:pt x="2825703" y="0"/>
                </a:lnTo>
                <a:lnTo>
                  <a:pt x="2825703" y="5517486"/>
                </a:lnTo>
                <a:lnTo>
                  <a:pt x="0" y="5517486"/>
                </a:lnTo>
                <a:lnTo>
                  <a:pt x="0" y="0"/>
                </a:lnTo>
                <a:close/>
              </a:path>
            </a:pathLst>
          </a:custGeom>
          <a:blipFill>
            <a:blip r:embed="rId8"/>
            <a:stretch>
              <a:fillRect l="0" t="0" r="0" b="0"/>
            </a:stretch>
          </a:blipFill>
        </p:spPr>
      </p:sp>
      <p:sp>
        <p:nvSpPr>
          <p:cNvPr name="Freeform 11" id="11"/>
          <p:cNvSpPr/>
          <p:nvPr/>
        </p:nvSpPr>
        <p:spPr>
          <a:xfrm flipH="false" flipV="false" rot="0">
            <a:off x="2545380" y="5392240"/>
            <a:ext cx="2506782" cy="4894760"/>
          </a:xfrm>
          <a:custGeom>
            <a:avLst/>
            <a:gdLst/>
            <a:ahLst/>
            <a:cxnLst/>
            <a:rect r="r" b="b" t="t" l="l"/>
            <a:pathLst>
              <a:path h="4894760" w="2506782">
                <a:moveTo>
                  <a:pt x="0" y="0"/>
                </a:moveTo>
                <a:lnTo>
                  <a:pt x="2506782" y="0"/>
                </a:lnTo>
                <a:lnTo>
                  <a:pt x="2506782" y="4894760"/>
                </a:lnTo>
                <a:lnTo>
                  <a:pt x="0" y="4894760"/>
                </a:lnTo>
                <a:lnTo>
                  <a:pt x="0" y="0"/>
                </a:lnTo>
                <a:close/>
              </a:path>
            </a:pathLst>
          </a:custGeom>
          <a:blipFill>
            <a:blip r:embed="rId8"/>
            <a:stretch>
              <a:fillRect l="0" t="0" r="0" b="0"/>
            </a:stretch>
          </a:blipFill>
        </p:spPr>
      </p:sp>
      <p:sp>
        <p:nvSpPr>
          <p:cNvPr name="Freeform 12" id="12"/>
          <p:cNvSpPr/>
          <p:nvPr/>
        </p:nvSpPr>
        <p:spPr>
          <a:xfrm flipH="false" flipV="false" rot="-2289935">
            <a:off x="3482155" y="5548970"/>
            <a:ext cx="633232" cy="364108"/>
          </a:xfrm>
          <a:custGeom>
            <a:avLst/>
            <a:gdLst/>
            <a:ahLst/>
            <a:cxnLst/>
            <a:rect r="r" b="b" t="t" l="l"/>
            <a:pathLst>
              <a:path h="364108" w="633232">
                <a:moveTo>
                  <a:pt x="0" y="0"/>
                </a:moveTo>
                <a:lnTo>
                  <a:pt x="633232" y="0"/>
                </a:lnTo>
                <a:lnTo>
                  <a:pt x="633232" y="364109"/>
                </a:lnTo>
                <a:lnTo>
                  <a:pt x="0" y="36410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4322330">
            <a:off x="1504099" y="7978950"/>
            <a:ext cx="258891" cy="448297"/>
          </a:xfrm>
          <a:custGeom>
            <a:avLst/>
            <a:gdLst/>
            <a:ahLst/>
            <a:cxnLst/>
            <a:rect r="r" b="b" t="t" l="l"/>
            <a:pathLst>
              <a:path h="448297" w="258891">
                <a:moveTo>
                  <a:pt x="0" y="0"/>
                </a:moveTo>
                <a:lnTo>
                  <a:pt x="258892" y="0"/>
                </a:lnTo>
                <a:lnTo>
                  <a:pt x="258892" y="448296"/>
                </a:lnTo>
                <a:lnTo>
                  <a:pt x="0" y="44829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2017330" y="3404308"/>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713059">
            <a:off x="1850228" y="3709897"/>
            <a:ext cx="959069" cy="1216949"/>
          </a:xfrm>
          <a:custGeom>
            <a:avLst/>
            <a:gdLst/>
            <a:ahLst/>
            <a:cxnLst/>
            <a:rect r="r" b="b" t="t" l="l"/>
            <a:pathLst>
              <a:path h="1216949" w="959069">
                <a:moveTo>
                  <a:pt x="0" y="0"/>
                </a:moveTo>
                <a:lnTo>
                  <a:pt x="959069" y="0"/>
                </a:lnTo>
                <a:lnTo>
                  <a:pt x="959069" y="1216948"/>
                </a:lnTo>
                <a:lnTo>
                  <a:pt x="0" y="1216948"/>
                </a:lnTo>
                <a:lnTo>
                  <a:pt x="0" y="0"/>
                </a:lnTo>
                <a:close/>
              </a:path>
            </a:pathLst>
          </a:custGeom>
          <a:blipFill>
            <a:blip r:embed="rId13">
              <a:extLst>
                <a:ext uri="{96DAC541-7B7A-43D3-8B79-37D633B846F1}">
                  <asvg:svgBlip xmlns:asvg="http://schemas.microsoft.com/office/drawing/2016/SVG/main" r:embed="rId14"/>
                </a:ext>
              </a:extLst>
            </a:blip>
            <a:stretch>
              <a:fillRect l="0" t="0" r="-294983" b="0"/>
            </a:stretch>
          </a:blipFill>
        </p:spPr>
      </p:sp>
      <p:sp>
        <p:nvSpPr>
          <p:cNvPr name="Freeform 16" id="16"/>
          <p:cNvSpPr/>
          <p:nvPr/>
        </p:nvSpPr>
        <p:spPr>
          <a:xfrm flipH="false" flipV="false" rot="-638977">
            <a:off x="5592789" y="4488603"/>
            <a:ext cx="1138730" cy="1466324"/>
          </a:xfrm>
          <a:custGeom>
            <a:avLst/>
            <a:gdLst/>
            <a:ahLst/>
            <a:cxnLst/>
            <a:rect r="r" b="b" t="t" l="l"/>
            <a:pathLst>
              <a:path h="1466324" w="1138730">
                <a:moveTo>
                  <a:pt x="0" y="0"/>
                </a:moveTo>
                <a:lnTo>
                  <a:pt x="1138731" y="0"/>
                </a:lnTo>
                <a:lnTo>
                  <a:pt x="1138731" y="1466325"/>
                </a:lnTo>
                <a:lnTo>
                  <a:pt x="0" y="1466325"/>
                </a:lnTo>
                <a:lnTo>
                  <a:pt x="0" y="0"/>
                </a:lnTo>
                <a:close/>
              </a:path>
            </a:pathLst>
          </a:custGeom>
          <a:blipFill>
            <a:blip r:embed="rId13">
              <a:extLst>
                <a:ext uri="{96DAC541-7B7A-43D3-8B79-37D633B846F1}">
                  <asvg:svgBlip xmlns:asvg="http://schemas.microsoft.com/office/drawing/2016/SVG/main" r:embed="rId14"/>
                </a:ext>
              </a:extLst>
            </a:blip>
            <a:stretch>
              <a:fillRect l="-96795" t="0" r="-204039" b="0"/>
            </a:stretch>
          </a:blipFill>
        </p:spPr>
      </p:sp>
      <p:sp>
        <p:nvSpPr>
          <p:cNvPr name="Freeform 17" id="17"/>
          <p:cNvSpPr/>
          <p:nvPr/>
        </p:nvSpPr>
        <p:spPr>
          <a:xfrm flipH="false" flipV="false" rot="-460102">
            <a:off x="6596495" y="3554566"/>
            <a:ext cx="1295445" cy="1682891"/>
          </a:xfrm>
          <a:custGeom>
            <a:avLst/>
            <a:gdLst/>
            <a:ahLst/>
            <a:cxnLst/>
            <a:rect r="r" b="b" t="t" l="l"/>
            <a:pathLst>
              <a:path h="1682891" w="1295445">
                <a:moveTo>
                  <a:pt x="0" y="0"/>
                </a:moveTo>
                <a:lnTo>
                  <a:pt x="1295445" y="0"/>
                </a:lnTo>
                <a:lnTo>
                  <a:pt x="1295445" y="1682891"/>
                </a:lnTo>
                <a:lnTo>
                  <a:pt x="0" y="1682891"/>
                </a:lnTo>
                <a:lnTo>
                  <a:pt x="0" y="0"/>
                </a:lnTo>
                <a:close/>
              </a:path>
            </a:pathLst>
          </a:custGeom>
          <a:blipFill>
            <a:blip r:embed="rId13">
              <a:extLst>
                <a:ext uri="{96DAC541-7B7A-43D3-8B79-37D633B846F1}">
                  <asvg:svgBlip xmlns:asvg="http://schemas.microsoft.com/office/drawing/2016/SVG/main" r:embed="rId14"/>
                </a:ext>
              </a:extLst>
            </a:blip>
            <a:stretch>
              <a:fillRect l="-304383" t="0" r="0" b="0"/>
            </a:stretch>
          </a:blipFill>
        </p:spPr>
      </p:sp>
      <p:sp>
        <p:nvSpPr>
          <p:cNvPr name="Freeform 18" id="18"/>
          <p:cNvSpPr/>
          <p:nvPr/>
        </p:nvSpPr>
        <p:spPr>
          <a:xfrm flipH="false" flipV="false" rot="109335">
            <a:off x="7870703" y="4404629"/>
            <a:ext cx="561320" cy="1215856"/>
          </a:xfrm>
          <a:custGeom>
            <a:avLst/>
            <a:gdLst/>
            <a:ahLst/>
            <a:cxnLst/>
            <a:rect r="r" b="b" t="t" l="l"/>
            <a:pathLst>
              <a:path h="1215856" w="561320">
                <a:moveTo>
                  <a:pt x="0" y="0"/>
                </a:moveTo>
                <a:lnTo>
                  <a:pt x="561320" y="0"/>
                </a:lnTo>
                <a:lnTo>
                  <a:pt x="561320" y="1215856"/>
                </a:lnTo>
                <a:lnTo>
                  <a:pt x="0" y="121585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p:cNvSpPr/>
          <p:nvPr/>
        </p:nvSpPr>
        <p:spPr>
          <a:xfrm flipH="false" flipV="false" rot="-392326">
            <a:off x="8531917" y="3061768"/>
            <a:ext cx="1668282" cy="1512716"/>
          </a:xfrm>
          <a:custGeom>
            <a:avLst/>
            <a:gdLst/>
            <a:ahLst/>
            <a:cxnLst/>
            <a:rect r="r" b="b" t="t" l="l"/>
            <a:pathLst>
              <a:path h="1512716" w="1668282">
                <a:moveTo>
                  <a:pt x="0" y="0"/>
                </a:moveTo>
                <a:lnTo>
                  <a:pt x="1668282" y="0"/>
                </a:lnTo>
                <a:lnTo>
                  <a:pt x="1668282" y="1512716"/>
                </a:lnTo>
                <a:lnTo>
                  <a:pt x="0" y="1512716"/>
                </a:lnTo>
                <a:lnTo>
                  <a:pt x="0" y="0"/>
                </a:lnTo>
                <a:close/>
              </a:path>
            </a:pathLst>
          </a:custGeom>
          <a:blipFill>
            <a:blip r:embed="rId13">
              <a:extLst>
                <a:ext uri="{96DAC541-7B7A-43D3-8B79-37D633B846F1}">
                  <asvg:svgBlip xmlns:asvg="http://schemas.microsoft.com/office/drawing/2016/SVG/main" r:embed="rId14"/>
                </a:ext>
              </a:extLst>
            </a:blip>
            <a:stretch>
              <a:fillRect l="-113419" t="0" r="-69204" b="0"/>
            </a:stretch>
          </a:blipFill>
        </p:spPr>
      </p:sp>
      <p:sp>
        <p:nvSpPr>
          <p:cNvPr name="Freeform 20" id="20"/>
          <p:cNvSpPr/>
          <p:nvPr/>
        </p:nvSpPr>
        <p:spPr>
          <a:xfrm flipH="false" flipV="false" rot="449161">
            <a:off x="10355896" y="2367216"/>
            <a:ext cx="861922" cy="1888044"/>
          </a:xfrm>
          <a:custGeom>
            <a:avLst/>
            <a:gdLst/>
            <a:ahLst/>
            <a:cxnLst/>
            <a:rect r="r" b="b" t="t" l="l"/>
            <a:pathLst>
              <a:path h="1888044" w="861922">
                <a:moveTo>
                  <a:pt x="0" y="0"/>
                </a:moveTo>
                <a:lnTo>
                  <a:pt x="861923" y="0"/>
                </a:lnTo>
                <a:lnTo>
                  <a:pt x="861923" y="1888045"/>
                </a:lnTo>
                <a:lnTo>
                  <a:pt x="0" y="1888045"/>
                </a:lnTo>
                <a:lnTo>
                  <a:pt x="0" y="0"/>
                </a:lnTo>
                <a:close/>
              </a:path>
            </a:pathLst>
          </a:custGeom>
          <a:blipFill>
            <a:blip r:embed="rId13">
              <a:extLst>
                <a:ext uri="{96DAC541-7B7A-43D3-8B79-37D633B846F1}">
                  <asvg:svgBlip xmlns:asvg="http://schemas.microsoft.com/office/drawing/2016/SVG/main" r:embed="rId14"/>
                </a:ext>
              </a:extLst>
            </a:blip>
            <a:stretch>
              <a:fillRect l="-231789" t="0" r="-350965" b="0"/>
            </a:stretch>
          </a:blipFill>
        </p:spPr>
      </p:sp>
      <p:sp>
        <p:nvSpPr>
          <p:cNvPr name="Freeform 21" id="21"/>
          <p:cNvSpPr/>
          <p:nvPr/>
        </p:nvSpPr>
        <p:spPr>
          <a:xfrm flipH="false" flipV="false" rot="-675572">
            <a:off x="3989143" y="4126629"/>
            <a:ext cx="1331482" cy="1285771"/>
          </a:xfrm>
          <a:custGeom>
            <a:avLst/>
            <a:gdLst/>
            <a:ahLst/>
            <a:cxnLst/>
            <a:rect r="r" b="b" t="t" l="l"/>
            <a:pathLst>
              <a:path h="1285771" w="1331482">
                <a:moveTo>
                  <a:pt x="0" y="0"/>
                </a:moveTo>
                <a:lnTo>
                  <a:pt x="1331482" y="0"/>
                </a:lnTo>
                <a:lnTo>
                  <a:pt x="1331482" y="1285771"/>
                </a:lnTo>
                <a:lnTo>
                  <a:pt x="0" y="1285771"/>
                </a:lnTo>
                <a:lnTo>
                  <a:pt x="0" y="0"/>
                </a:lnTo>
                <a:close/>
              </a:path>
            </a:pathLst>
          </a:custGeom>
          <a:blipFill>
            <a:blip r:embed="rId13">
              <a:extLst>
                <a:ext uri="{96DAC541-7B7A-43D3-8B79-37D633B846F1}">
                  <asvg:svgBlip xmlns:asvg="http://schemas.microsoft.com/office/drawing/2016/SVG/main" r:embed="rId14"/>
                </a:ext>
              </a:extLst>
            </a:blip>
            <a:stretch>
              <a:fillRect l="-124334" t="0" r="-76653" b="0"/>
            </a:stretch>
          </a:blipFill>
        </p:spPr>
      </p:sp>
      <p:sp>
        <p:nvSpPr>
          <p:cNvPr name="Freeform 22" id="22"/>
          <p:cNvSpPr/>
          <p:nvPr/>
        </p:nvSpPr>
        <p:spPr>
          <a:xfrm flipH="false" flipV="false" rot="-591319">
            <a:off x="3373740" y="4502712"/>
            <a:ext cx="429030" cy="897709"/>
          </a:xfrm>
          <a:custGeom>
            <a:avLst/>
            <a:gdLst/>
            <a:ahLst/>
            <a:cxnLst/>
            <a:rect r="r" b="b" t="t" l="l"/>
            <a:pathLst>
              <a:path h="897709" w="429030">
                <a:moveTo>
                  <a:pt x="0" y="0"/>
                </a:moveTo>
                <a:lnTo>
                  <a:pt x="429030" y="0"/>
                </a:lnTo>
                <a:lnTo>
                  <a:pt x="429030" y="897710"/>
                </a:lnTo>
                <a:lnTo>
                  <a:pt x="0" y="89771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3" id="23"/>
          <p:cNvSpPr/>
          <p:nvPr/>
        </p:nvSpPr>
        <p:spPr>
          <a:xfrm flipH="false" flipV="false" rot="0">
            <a:off x="11041735" y="1028700"/>
            <a:ext cx="810393" cy="1943000"/>
          </a:xfrm>
          <a:custGeom>
            <a:avLst/>
            <a:gdLst/>
            <a:ahLst/>
            <a:cxnLst/>
            <a:rect r="r" b="b" t="t" l="l"/>
            <a:pathLst>
              <a:path h="1943000" w="810393">
                <a:moveTo>
                  <a:pt x="0" y="0"/>
                </a:moveTo>
                <a:lnTo>
                  <a:pt x="810393" y="0"/>
                </a:lnTo>
                <a:lnTo>
                  <a:pt x="810393" y="1943000"/>
                </a:lnTo>
                <a:lnTo>
                  <a:pt x="0" y="19430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nvGrpSpPr>
          <p:cNvPr name="Group 24" id="24"/>
          <p:cNvGrpSpPr/>
          <p:nvPr/>
        </p:nvGrpSpPr>
        <p:grpSpPr>
          <a:xfrm rot="0">
            <a:off x="11851487" y="1052352"/>
            <a:ext cx="7763748" cy="8447889"/>
            <a:chOff x="0" y="0"/>
            <a:chExt cx="10351664" cy="11263853"/>
          </a:xfrm>
        </p:grpSpPr>
        <p:sp>
          <p:nvSpPr>
            <p:cNvPr name="Freeform 25" id="25"/>
            <p:cNvSpPr/>
            <p:nvPr/>
          </p:nvSpPr>
          <p:spPr>
            <a:xfrm flipH="false" flipV="false" rot="0">
              <a:off x="1648439" y="8073543"/>
              <a:ext cx="6510210" cy="2538982"/>
            </a:xfrm>
            <a:custGeom>
              <a:avLst/>
              <a:gdLst/>
              <a:ahLst/>
              <a:cxnLst/>
              <a:rect r="r" b="b" t="t" l="l"/>
              <a:pathLst>
                <a:path h="2538982" w="6510210">
                  <a:moveTo>
                    <a:pt x="0" y="0"/>
                  </a:moveTo>
                  <a:lnTo>
                    <a:pt x="6510210" y="0"/>
                  </a:lnTo>
                  <a:lnTo>
                    <a:pt x="6510210" y="2538982"/>
                  </a:lnTo>
                  <a:lnTo>
                    <a:pt x="0" y="2538982"/>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3841454" y="2786996"/>
              <a:ext cx="6510210" cy="2538982"/>
            </a:xfrm>
            <a:custGeom>
              <a:avLst/>
              <a:gdLst/>
              <a:ahLst/>
              <a:cxnLst/>
              <a:rect r="r" b="b" t="t" l="l"/>
              <a:pathLst>
                <a:path h="2538982" w="6510210">
                  <a:moveTo>
                    <a:pt x="0" y="0"/>
                  </a:moveTo>
                  <a:lnTo>
                    <a:pt x="6510210" y="0"/>
                  </a:lnTo>
                  <a:lnTo>
                    <a:pt x="6510210" y="2538982"/>
                  </a:lnTo>
                  <a:lnTo>
                    <a:pt x="0" y="2538982"/>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5400000">
              <a:off x="-1021793" y="1700927"/>
              <a:ext cx="9925972" cy="7209975"/>
            </a:xfrm>
            <a:custGeom>
              <a:avLst/>
              <a:gdLst/>
              <a:ahLst/>
              <a:cxnLst/>
              <a:rect r="r" b="b" t="t" l="l"/>
              <a:pathLst>
                <a:path h="7209975" w="9925972">
                  <a:moveTo>
                    <a:pt x="0" y="0"/>
                  </a:moveTo>
                  <a:lnTo>
                    <a:pt x="9925973" y="0"/>
                  </a:lnTo>
                  <a:lnTo>
                    <a:pt x="9925973" y="7209975"/>
                  </a:lnTo>
                  <a:lnTo>
                    <a:pt x="0" y="7209975"/>
                  </a:lnTo>
                  <a:lnTo>
                    <a:pt x="0" y="0"/>
                  </a:lnTo>
                  <a:close/>
                </a:path>
              </a:pathLst>
            </a:custGeom>
            <a:blipFill>
              <a:blip r:embed="rId21">
                <a:extLst>
                  <a:ext uri="{96DAC541-7B7A-43D3-8B79-37D633B846F1}">
                    <asvg:svgBlip xmlns:asvg="http://schemas.microsoft.com/office/drawing/2016/SVG/main" r:embed="rId22"/>
                  </a:ext>
                </a:extLst>
              </a:blip>
              <a:stretch>
                <a:fillRect l="0" t="-3377" r="0" b="0"/>
              </a:stretch>
            </a:blipFill>
          </p:spPr>
        </p:sp>
        <p:sp>
          <p:nvSpPr>
            <p:cNvPr name="Freeform 28" id="28"/>
            <p:cNvSpPr/>
            <p:nvPr/>
          </p:nvSpPr>
          <p:spPr>
            <a:xfrm flipH="false" flipV="false" rot="-80858">
              <a:off x="129240" y="90629"/>
              <a:ext cx="7837303" cy="11082595"/>
            </a:xfrm>
            <a:custGeom>
              <a:avLst/>
              <a:gdLst/>
              <a:ahLst/>
              <a:cxnLst/>
              <a:rect r="r" b="b" t="t" l="l"/>
              <a:pathLst>
                <a:path h="11082595" w="7837303">
                  <a:moveTo>
                    <a:pt x="0" y="0"/>
                  </a:moveTo>
                  <a:lnTo>
                    <a:pt x="7837303" y="0"/>
                  </a:lnTo>
                  <a:lnTo>
                    <a:pt x="7837303" y="11082595"/>
                  </a:lnTo>
                  <a:lnTo>
                    <a:pt x="0" y="11082595"/>
                  </a:lnTo>
                  <a:lnTo>
                    <a:pt x="0" y="0"/>
                  </a:lnTo>
                  <a:close/>
                </a:path>
              </a:pathLst>
            </a:custGeom>
            <a:blipFill>
              <a:blip r:embed="rId23"/>
              <a:stretch>
                <a:fillRect l="0" t="0" r="0" b="0"/>
              </a:stretch>
            </a:blipFill>
          </p:spPr>
        </p:sp>
        <p:sp>
          <p:nvSpPr>
            <p:cNvPr name="Freeform 29" id="29"/>
            <p:cNvSpPr/>
            <p:nvPr/>
          </p:nvSpPr>
          <p:spPr>
            <a:xfrm flipH="false" flipV="false" rot="-77622">
              <a:off x="918065" y="8143962"/>
              <a:ext cx="6259653" cy="1924843"/>
            </a:xfrm>
            <a:custGeom>
              <a:avLst/>
              <a:gdLst/>
              <a:ahLst/>
              <a:cxnLst/>
              <a:rect r="r" b="b" t="t" l="l"/>
              <a:pathLst>
                <a:path h="1924843" w="6259653">
                  <a:moveTo>
                    <a:pt x="0" y="0"/>
                  </a:moveTo>
                  <a:lnTo>
                    <a:pt x="6259653" y="0"/>
                  </a:lnTo>
                  <a:lnTo>
                    <a:pt x="6259653" y="1924843"/>
                  </a:lnTo>
                  <a:lnTo>
                    <a:pt x="0" y="192484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30" id="30"/>
            <p:cNvSpPr txBox="true"/>
            <p:nvPr/>
          </p:nvSpPr>
          <p:spPr>
            <a:xfrm rot="-97257">
              <a:off x="880108" y="671723"/>
              <a:ext cx="5920811" cy="7173971"/>
            </a:xfrm>
            <a:prstGeom prst="rect">
              <a:avLst/>
            </a:prstGeom>
          </p:spPr>
          <p:txBody>
            <a:bodyPr anchor="t" rtlCol="false" tIns="0" lIns="0" bIns="0" rIns="0">
              <a:spAutoFit/>
            </a:bodyPr>
            <a:lstStyle/>
            <a:p>
              <a:pPr algn="ctr">
                <a:lnSpc>
                  <a:spcPts val="5325"/>
                </a:lnSpc>
                <a:spcBef>
                  <a:spcPct val="0"/>
                </a:spcBef>
              </a:pPr>
              <a:r>
                <a:rPr lang="en-US" sz="3803">
                  <a:solidFill>
                    <a:srgbClr val="000000"/>
                  </a:solidFill>
                  <a:latin typeface="Mark Pro 1"/>
                </a:rPr>
                <a:t>Before you </a:t>
              </a:r>
              <a:r>
                <a:rPr lang="en-US" sz="3803">
                  <a:solidFill>
                    <a:srgbClr val="264FF5"/>
                  </a:solidFill>
                  <a:latin typeface="Mark Pro 1"/>
                </a:rPr>
                <a:t>tap</a:t>
              </a:r>
              <a:r>
                <a:rPr lang="en-US" sz="3803">
                  <a:solidFill>
                    <a:srgbClr val="000000"/>
                  </a:solidFill>
                  <a:latin typeface="Mark Pro 1"/>
                </a:rPr>
                <a:t> and click…</a:t>
              </a:r>
            </a:p>
            <a:p>
              <a:pPr algn="ctr">
                <a:lnSpc>
                  <a:spcPts val="5325"/>
                </a:lnSpc>
                <a:spcBef>
                  <a:spcPct val="0"/>
                </a:spcBef>
              </a:pPr>
            </a:p>
            <a:p>
              <a:pPr algn="ctr">
                <a:lnSpc>
                  <a:spcPts val="5325"/>
                </a:lnSpc>
                <a:spcBef>
                  <a:spcPct val="0"/>
                </a:spcBef>
              </a:pPr>
              <a:r>
                <a:rPr lang="en-US" sz="3803">
                  <a:solidFill>
                    <a:srgbClr val="000000"/>
                  </a:solidFill>
                  <a:latin typeface="Mark Pro 1"/>
                </a:rPr>
                <a:t>You need to </a:t>
              </a:r>
              <a:r>
                <a:rPr lang="en-US" sz="3803">
                  <a:solidFill>
                    <a:srgbClr val="FF3131"/>
                  </a:solidFill>
                  <a:latin typeface="Mark Pro 1"/>
                </a:rPr>
                <a:t>stop</a:t>
              </a:r>
              <a:r>
                <a:rPr lang="en-US" sz="3803">
                  <a:solidFill>
                    <a:srgbClr val="000000"/>
                  </a:solidFill>
                  <a:latin typeface="Mark Pro 1"/>
                </a:rPr>
                <a:t> and think…</a:t>
              </a:r>
            </a:p>
            <a:p>
              <a:pPr algn="ctr">
                <a:lnSpc>
                  <a:spcPts val="5325"/>
                </a:lnSpc>
                <a:spcBef>
                  <a:spcPct val="0"/>
                </a:spcBef>
              </a:pPr>
            </a:p>
            <a:p>
              <a:pPr algn="ctr">
                <a:lnSpc>
                  <a:spcPts val="5325"/>
                </a:lnSpc>
                <a:spcBef>
                  <a:spcPct val="0"/>
                </a:spcBef>
              </a:pPr>
              <a:r>
                <a:rPr lang="en-US" sz="3803">
                  <a:solidFill>
                    <a:srgbClr val="000000"/>
                  </a:solidFill>
                  <a:latin typeface="Mark Pro 1"/>
                </a:rPr>
                <a:t>And </a:t>
              </a:r>
              <a:r>
                <a:rPr lang="en-US" sz="3803">
                  <a:solidFill>
                    <a:srgbClr val="36C01A"/>
                  </a:solidFill>
                  <a:latin typeface="Mark Pro 1"/>
                </a:rPr>
                <a:t>TELL</a:t>
              </a:r>
              <a:r>
                <a:rPr lang="en-US" sz="3803">
                  <a:solidFill>
                    <a:srgbClr val="000000"/>
                  </a:solidFill>
                  <a:latin typeface="Mark Pro 1"/>
                </a:rPr>
                <a:t> someone!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062283" y="760551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67830"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39585" y="-101680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4"/>
            <a:stretch>
              <a:fillRect l="0" t="0" r="0" b="0"/>
            </a:stretch>
          </a:blipFill>
        </p:spPr>
      </p:sp>
      <p:sp>
        <p:nvSpPr>
          <p:cNvPr name="Freeform 6" id="6"/>
          <p:cNvSpPr/>
          <p:nvPr/>
        </p:nvSpPr>
        <p:spPr>
          <a:xfrm flipH="false" flipV="false" rot="0">
            <a:off x="3495074" y="385031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6304286" y="2962448"/>
            <a:ext cx="6171477" cy="7092717"/>
            <a:chOff x="0" y="0"/>
            <a:chExt cx="8228636" cy="9456956"/>
          </a:xfrm>
        </p:grpSpPr>
        <p:sp>
          <p:nvSpPr>
            <p:cNvPr name="Freeform 9" id="9"/>
            <p:cNvSpPr/>
            <p:nvPr/>
          </p:nvSpPr>
          <p:spPr>
            <a:xfrm flipH="false" flipV="false" rot="-3907845">
              <a:off x="5148925" y="6633604"/>
              <a:ext cx="161761" cy="161761"/>
            </a:xfrm>
            <a:custGeom>
              <a:avLst/>
              <a:gdLst/>
              <a:ahLst/>
              <a:cxnLst/>
              <a:rect r="r" b="b" t="t" l="l"/>
              <a:pathLst>
                <a:path h="161761" w="161761">
                  <a:moveTo>
                    <a:pt x="0" y="0"/>
                  </a:moveTo>
                  <a:lnTo>
                    <a:pt x="161760" y="0"/>
                  </a:lnTo>
                  <a:lnTo>
                    <a:pt x="161760" y="161760"/>
                  </a:lnTo>
                  <a:lnTo>
                    <a:pt x="0" y="16176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3907845">
              <a:off x="5373555" y="6547439"/>
              <a:ext cx="106998" cy="106998"/>
            </a:xfrm>
            <a:custGeom>
              <a:avLst/>
              <a:gdLst/>
              <a:ahLst/>
              <a:cxnLst/>
              <a:rect r="r" b="b" t="t" l="l"/>
              <a:pathLst>
                <a:path h="106998" w="106998">
                  <a:moveTo>
                    <a:pt x="0" y="0"/>
                  </a:moveTo>
                  <a:lnTo>
                    <a:pt x="106998" y="0"/>
                  </a:lnTo>
                  <a:lnTo>
                    <a:pt x="106998" y="106998"/>
                  </a:lnTo>
                  <a:lnTo>
                    <a:pt x="0" y="1069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3907845">
              <a:off x="5376626" y="6805419"/>
              <a:ext cx="80880" cy="80880"/>
            </a:xfrm>
            <a:custGeom>
              <a:avLst/>
              <a:gdLst/>
              <a:ahLst/>
              <a:cxnLst/>
              <a:rect r="r" b="b" t="t" l="l"/>
              <a:pathLst>
                <a:path h="80880" w="80880">
                  <a:moveTo>
                    <a:pt x="0" y="0"/>
                  </a:moveTo>
                  <a:lnTo>
                    <a:pt x="80880" y="0"/>
                  </a:lnTo>
                  <a:lnTo>
                    <a:pt x="80880" y="80880"/>
                  </a:lnTo>
                  <a:lnTo>
                    <a:pt x="0" y="808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3907845">
              <a:off x="5212665" y="6896496"/>
              <a:ext cx="121321" cy="121321"/>
            </a:xfrm>
            <a:custGeom>
              <a:avLst/>
              <a:gdLst/>
              <a:ahLst/>
              <a:cxnLst/>
              <a:rect r="r" b="b" t="t" l="l"/>
              <a:pathLst>
                <a:path h="121321" w="121321">
                  <a:moveTo>
                    <a:pt x="0" y="0"/>
                  </a:moveTo>
                  <a:lnTo>
                    <a:pt x="121321" y="0"/>
                  </a:lnTo>
                  <a:lnTo>
                    <a:pt x="121321" y="121321"/>
                  </a:lnTo>
                  <a:lnTo>
                    <a:pt x="0" y="1213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3907845">
              <a:off x="5431895" y="6964982"/>
              <a:ext cx="161761" cy="161761"/>
            </a:xfrm>
            <a:custGeom>
              <a:avLst/>
              <a:gdLst/>
              <a:ahLst/>
              <a:cxnLst/>
              <a:rect r="r" b="b" t="t" l="l"/>
              <a:pathLst>
                <a:path h="161761" w="161761">
                  <a:moveTo>
                    <a:pt x="0" y="0"/>
                  </a:moveTo>
                  <a:lnTo>
                    <a:pt x="161761" y="0"/>
                  </a:lnTo>
                  <a:lnTo>
                    <a:pt x="161761" y="161761"/>
                  </a:lnTo>
                  <a:lnTo>
                    <a:pt x="0" y="1617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4" id="14"/>
            <p:cNvGrpSpPr/>
            <p:nvPr/>
          </p:nvGrpSpPr>
          <p:grpSpPr>
            <a:xfrm rot="-9308897">
              <a:off x="1549546" y="944486"/>
              <a:ext cx="5178954" cy="7538460"/>
              <a:chOff x="0" y="0"/>
              <a:chExt cx="254250" cy="370085"/>
            </a:xfrm>
          </p:grpSpPr>
          <p:sp>
            <p:nvSpPr>
              <p:cNvPr name="Freeform 15" id="15"/>
              <p:cNvSpPr/>
              <p:nvPr/>
            </p:nvSpPr>
            <p:spPr>
              <a:xfrm flipH="false" flipV="false" rot="0">
                <a:off x="0" y="0"/>
                <a:ext cx="254250" cy="370085"/>
              </a:xfrm>
              <a:custGeom>
                <a:avLst/>
                <a:gdLst/>
                <a:ahLst/>
                <a:cxnLst/>
                <a:rect r="r" b="b" t="t" l="l"/>
                <a:pathLst>
                  <a:path h="370085" w="254250">
                    <a:moveTo>
                      <a:pt x="0" y="0"/>
                    </a:moveTo>
                    <a:lnTo>
                      <a:pt x="254250" y="0"/>
                    </a:lnTo>
                    <a:lnTo>
                      <a:pt x="254250" y="370085"/>
                    </a:lnTo>
                    <a:lnTo>
                      <a:pt x="0" y="370085"/>
                    </a:lnTo>
                    <a:close/>
                  </a:path>
                </a:pathLst>
              </a:custGeom>
              <a:solidFill>
                <a:srgbClr val="231F20"/>
              </a:solidFill>
            </p:spPr>
          </p:sp>
          <p:sp>
            <p:nvSpPr>
              <p:cNvPr name="TextBox 16" id="16"/>
              <p:cNvSpPr txBox="true"/>
              <p:nvPr/>
            </p:nvSpPr>
            <p:spPr>
              <a:xfrm>
                <a:off x="0" y="-38100"/>
                <a:ext cx="254250" cy="408185"/>
              </a:xfrm>
              <a:prstGeom prst="rect">
                <a:avLst/>
              </a:prstGeom>
            </p:spPr>
            <p:txBody>
              <a:bodyPr anchor="ctr" rtlCol="false" tIns="176068" lIns="176068" bIns="176068" rIns="176068"/>
              <a:lstStyle/>
              <a:p>
                <a:pPr algn="ctr">
                  <a:lnSpc>
                    <a:spcPts val="2660"/>
                  </a:lnSpc>
                </a:pPr>
              </a:p>
            </p:txBody>
          </p:sp>
        </p:grpSp>
        <p:sp>
          <p:nvSpPr>
            <p:cNvPr name="Freeform 17" id="17"/>
            <p:cNvSpPr/>
            <p:nvPr/>
          </p:nvSpPr>
          <p:spPr>
            <a:xfrm flipH="false" flipV="false" rot="1491102">
              <a:off x="1515982" y="5499633"/>
              <a:ext cx="1209237" cy="1209237"/>
            </a:xfrm>
            <a:custGeom>
              <a:avLst/>
              <a:gdLst/>
              <a:ahLst/>
              <a:cxnLst/>
              <a:rect r="r" b="b" t="t" l="l"/>
              <a:pathLst>
                <a:path h="1209237" w="1209237">
                  <a:moveTo>
                    <a:pt x="0" y="0"/>
                  </a:moveTo>
                  <a:lnTo>
                    <a:pt x="1209237" y="0"/>
                  </a:lnTo>
                  <a:lnTo>
                    <a:pt x="1209237" y="1209237"/>
                  </a:lnTo>
                  <a:lnTo>
                    <a:pt x="0" y="12092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1491102">
              <a:off x="3635115" y="6516127"/>
              <a:ext cx="1333071" cy="1333071"/>
            </a:xfrm>
            <a:custGeom>
              <a:avLst/>
              <a:gdLst/>
              <a:ahLst/>
              <a:cxnLst/>
              <a:rect r="r" b="b" t="t" l="l"/>
              <a:pathLst>
                <a:path h="1333071" w="1333071">
                  <a:moveTo>
                    <a:pt x="0" y="0"/>
                  </a:moveTo>
                  <a:lnTo>
                    <a:pt x="1333071" y="0"/>
                  </a:lnTo>
                  <a:lnTo>
                    <a:pt x="1333071" y="1333071"/>
                  </a:lnTo>
                  <a:lnTo>
                    <a:pt x="0" y="13330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1491102">
              <a:off x="3252619" y="2045412"/>
              <a:ext cx="3703461" cy="1160764"/>
            </a:xfrm>
            <a:prstGeom prst="rect">
              <a:avLst/>
            </a:prstGeom>
          </p:spPr>
          <p:txBody>
            <a:bodyPr anchor="t" rtlCol="false" tIns="0" lIns="0" bIns="0" rIns="0">
              <a:spAutoFit/>
            </a:bodyPr>
            <a:lstStyle/>
            <a:p>
              <a:pPr algn="ctr">
                <a:lnSpc>
                  <a:spcPts val="6592"/>
                </a:lnSpc>
              </a:pPr>
              <a:r>
                <a:rPr lang="en-US" sz="4709">
                  <a:solidFill>
                    <a:srgbClr val="FFFFFF"/>
                  </a:solidFill>
                  <a:latin typeface="Mark Pro 1"/>
                </a:rPr>
                <a:t>Unknown</a:t>
              </a:r>
            </a:p>
          </p:txBody>
        </p:sp>
        <p:sp>
          <p:nvSpPr>
            <p:cNvPr name="Freeform 20" id="20"/>
            <p:cNvSpPr/>
            <p:nvPr/>
          </p:nvSpPr>
          <p:spPr>
            <a:xfrm flipH="false" flipV="false" rot="1492154">
              <a:off x="1415413" y="767742"/>
              <a:ext cx="5397810" cy="7921472"/>
            </a:xfrm>
            <a:custGeom>
              <a:avLst/>
              <a:gdLst/>
              <a:ahLst/>
              <a:cxnLst/>
              <a:rect r="r" b="b" t="t" l="l"/>
              <a:pathLst>
                <a:path h="7921472" w="5397810">
                  <a:moveTo>
                    <a:pt x="0" y="0"/>
                  </a:moveTo>
                  <a:lnTo>
                    <a:pt x="5397810" y="0"/>
                  </a:lnTo>
                  <a:lnTo>
                    <a:pt x="5397810" y="7921472"/>
                  </a:lnTo>
                  <a:lnTo>
                    <a:pt x="0" y="7921472"/>
                  </a:lnTo>
                  <a:lnTo>
                    <a:pt x="0" y="0"/>
                  </a:lnTo>
                  <a:close/>
                </a:path>
              </a:pathLst>
            </a:custGeom>
            <a:blipFill>
              <a:blip r:embed="rId11"/>
              <a:stretch>
                <a:fillRect l="-1699" t="0" r="-2080" b="0"/>
              </a:stretch>
            </a:blipFill>
          </p:spPr>
        </p:sp>
      </p:grpSp>
      <p:sp>
        <p:nvSpPr>
          <p:cNvPr name="TextBox 21" id="21"/>
          <p:cNvSpPr txBox="true"/>
          <p:nvPr/>
        </p:nvSpPr>
        <p:spPr>
          <a:xfrm rot="0">
            <a:off x="1028700" y="866775"/>
            <a:ext cx="14108122" cy="198501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It was mid-race and Smartie’s car was zooming around a bend, when suddenly the screen went black. A strange noise started to play and Smartie realised the tablet was ringing!</a:t>
            </a:r>
          </a:p>
        </p:txBody>
      </p:sp>
      <p:sp>
        <p:nvSpPr>
          <p:cNvPr name="Freeform 22" id="22"/>
          <p:cNvSpPr/>
          <p:nvPr/>
        </p:nvSpPr>
        <p:spPr>
          <a:xfrm flipH="true" flipV="false" rot="0">
            <a:off x="3876378" y="6862316"/>
            <a:ext cx="2214970" cy="3059917"/>
          </a:xfrm>
          <a:custGeom>
            <a:avLst/>
            <a:gdLst/>
            <a:ahLst/>
            <a:cxnLst/>
            <a:rect r="r" b="b" t="t" l="l"/>
            <a:pathLst>
              <a:path h="3059917" w="2214970">
                <a:moveTo>
                  <a:pt x="2214969" y="0"/>
                </a:moveTo>
                <a:lnTo>
                  <a:pt x="0" y="0"/>
                </a:lnTo>
                <a:lnTo>
                  <a:pt x="0" y="3059917"/>
                </a:lnTo>
                <a:lnTo>
                  <a:pt x="2214969" y="3059917"/>
                </a:lnTo>
                <a:lnTo>
                  <a:pt x="2214969" y="0"/>
                </a:lnTo>
                <a:close/>
              </a:path>
            </a:pathLst>
          </a:custGeom>
          <a:blipFill>
            <a:blip r:embed="rId12"/>
            <a:stretch>
              <a:fillRect l="0" t="0" r="0" b="0"/>
            </a:stretch>
          </a:blipFill>
        </p:spPr>
      </p:sp>
      <p:grpSp>
        <p:nvGrpSpPr>
          <p:cNvPr name="Group 23" id="23"/>
          <p:cNvGrpSpPr/>
          <p:nvPr/>
        </p:nvGrpSpPr>
        <p:grpSpPr>
          <a:xfrm rot="406543">
            <a:off x="12407979" y="3872643"/>
            <a:ext cx="1586986" cy="1528854"/>
            <a:chOff x="0" y="0"/>
            <a:chExt cx="2115982" cy="2038472"/>
          </a:xfrm>
        </p:grpSpPr>
        <p:sp>
          <p:nvSpPr>
            <p:cNvPr name="Freeform 24" id="24"/>
            <p:cNvSpPr/>
            <p:nvPr/>
          </p:nvSpPr>
          <p:spPr>
            <a:xfrm flipH="false" flipV="false" rot="1322003">
              <a:off x="230949" y="511347"/>
              <a:ext cx="1015777" cy="1015777"/>
            </a:xfrm>
            <a:custGeom>
              <a:avLst/>
              <a:gdLst/>
              <a:ahLst/>
              <a:cxnLst/>
              <a:rect r="r" b="b" t="t" l="l"/>
              <a:pathLst>
                <a:path h="1015777" w="1015777">
                  <a:moveTo>
                    <a:pt x="0" y="0"/>
                  </a:moveTo>
                  <a:lnTo>
                    <a:pt x="1015777" y="0"/>
                  </a:lnTo>
                  <a:lnTo>
                    <a:pt x="1015777" y="1015778"/>
                  </a:lnTo>
                  <a:lnTo>
                    <a:pt x="0" y="101577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5" id="25"/>
            <p:cNvSpPr/>
            <p:nvPr/>
          </p:nvSpPr>
          <p:spPr>
            <a:xfrm flipH="false" flipV="false" rot="1813540">
              <a:off x="351394" y="273884"/>
              <a:ext cx="1490703" cy="1490703"/>
            </a:xfrm>
            <a:custGeom>
              <a:avLst/>
              <a:gdLst/>
              <a:ahLst/>
              <a:cxnLst/>
              <a:rect r="r" b="b" t="t" l="l"/>
              <a:pathLst>
                <a:path h="1490703" w="1490703">
                  <a:moveTo>
                    <a:pt x="0" y="0"/>
                  </a:moveTo>
                  <a:lnTo>
                    <a:pt x="1490703" y="0"/>
                  </a:lnTo>
                  <a:lnTo>
                    <a:pt x="1490703" y="1490704"/>
                  </a:lnTo>
                  <a:lnTo>
                    <a:pt x="0" y="149070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6" id="26"/>
            <p:cNvSpPr/>
            <p:nvPr/>
          </p:nvSpPr>
          <p:spPr>
            <a:xfrm flipH="false" flipV="false" rot="1013315">
              <a:off x="73813" y="828318"/>
              <a:ext cx="596755" cy="596755"/>
            </a:xfrm>
            <a:custGeom>
              <a:avLst/>
              <a:gdLst/>
              <a:ahLst/>
              <a:cxnLst/>
              <a:rect r="r" b="b" t="t" l="l"/>
              <a:pathLst>
                <a:path h="596755" w="596755">
                  <a:moveTo>
                    <a:pt x="0" y="0"/>
                  </a:moveTo>
                  <a:lnTo>
                    <a:pt x="596755" y="0"/>
                  </a:lnTo>
                  <a:lnTo>
                    <a:pt x="596755" y="596755"/>
                  </a:lnTo>
                  <a:lnTo>
                    <a:pt x="0" y="59675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12062283" y="760551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67830"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39585" y="-1016800"/>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4"/>
            <a:stretch>
              <a:fillRect l="0" t="0" r="0" b="0"/>
            </a:stretch>
          </a:blipFill>
        </p:spPr>
      </p:sp>
      <p:sp>
        <p:nvSpPr>
          <p:cNvPr name="TextBox 6" id="6"/>
          <p:cNvSpPr txBox="true"/>
          <p:nvPr/>
        </p:nvSpPr>
        <p:spPr>
          <a:xfrm rot="0">
            <a:off x="1028700" y="1421165"/>
            <a:ext cx="12016457"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“Who could that be?” he wondered. It felt exciting knowing that somebody wanted to talk to him, but it also gave him a funny feeling in his tummy, which didn’t feel so good. </a:t>
            </a:r>
          </a:p>
        </p:txBody>
      </p:sp>
      <p:grpSp>
        <p:nvGrpSpPr>
          <p:cNvPr name="Group 7" id="7"/>
          <p:cNvGrpSpPr/>
          <p:nvPr/>
        </p:nvGrpSpPr>
        <p:grpSpPr>
          <a:xfrm rot="0">
            <a:off x="13768333" y="1236187"/>
            <a:ext cx="2713847" cy="2534900"/>
            <a:chOff x="0" y="0"/>
            <a:chExt cx="3618463" cy="3379866"/>
          </a:xfrm>
        </p:grpSpPr>
        <p:sp>
          <p:nvSpPr>
            <p:cNvPr name="Freeform 8" id="8"/>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9">
                <a:extLst>
                  <a:ext uri="{96DAC541-7B7A-43D3-8B79-37D633B846F1}">
                    <asvg:svgBlip xmlns:asvg="http://schemas.microsoft.com/office/drawing/2016/SVG/main" r:embed="rId10"/>
                  </a:ext>
                </a:extLst>
              </a:blip>
              <a:stretch>
                <a:fillRect l="0" t="0" r="-54" b="-170601"/>
              </a:stretch>
            </a:blipFill>
          </p:spPr>
        </p:sp>
        <p:sp>
          <p:nvSpPr>
            <p:cNvPr name="Freeform 11" id="11"/>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1">
                <a:extLst>
                  <a:ext uri="{96DAC541-7B7A-43D3-8B79-37D633B846F1}">
                    <asvg:svgBlip xmlns:asvg="http://schemas.microsoft.com/office/drawing/2016/SVG/main" r:embed="rId12"/>
                  </a:ext>
                </a:extLst>
              </a:blip>
              <a:stretch>
                <a:fillRect l="-2207" t="0" r="-2008" b="-2953"/>
              </a:stretch>
            </a:blipFill>
          </p:spPr>
        </p:sp>
        <p:sp>
          <p:nvSpPr>
            <p:cNvPr name="Freeform 12" id="12"/>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4" id="14"/>
            <p:cNvGrpSpPr/>
            <p:nvPr/>
          </p:nvGrpSpPr>
          <p:grpSpPr>
            <a:xfrm rot="0">
              <a:off x="216166" y="3087082"/>
              <a:ext cx="1213495" cy="79879"/>
              <a:chOff x="0" y="0"/>
              <a:chExt cx="239703" cy="15779"/>
            </a:xfrm>
          </p:grpSpPr>
          <p:sp>
            <p:nvSpPr>
              <p:cNvPr name="Freeform 15" id="15"/>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16" id="16"/>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17" id="17"/>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7"/>
              <a:stretch>
                <a:fillRect l="0" t="0" r="0" b="0"/>
              </a:stretch>
            </a:blipFill>
          </p:spPr>
        </p:sp>
        <p:sp>
          <p:nvSpPr>
            <p:cNvPr name="Freeform 18" id="18"/>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18"/>
              <a:stretch>
                <a:fillRect l="-551" t="-1977" r="-551" b="0"/>
              </a:stretch>
            </a:blipFill>
          </p:spPr>
        </p:sp>
        <p:sp>
          <p:nvSpPr>
            <p:cNvPr name="Freeform 19" id="19"/>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7"/>
              <a:stretch>
                <a:fillRect l="0" t="0" r="0" b="0"/>
              </a:stretch>
            </a:blipFill>
          </p:spPr>
        </p:sp>
        <p:grpSp>
          <p:nvGrpSpPr>
            <p:cNvPr name="Group 20" id="20"/>
            <p:cNvGrpSpPr/>
            <p:nvPr/>
          </p:nvGrpSpPr>
          <p:grpSpPr>
            <a:xfrm rot="0">
              <a:off x="2202231" y="3087082"/>
              <a:ext cx="1200066" cy="72301"/>
              <a:chOff x="0" y="0"/>
              <a:chExt cx="237050" cy="14282"/>
            </a:xfrm>
          </p:grpSpPr>
          <p:sp>
            <p:nvSpPr>
              <p:cNvPr name="Freeform 21" id="21"/>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2" id="22"/>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3" id="23"/>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4" id="24"/>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sp>
        <p:nvSpPr>
          <p:cNvPr name="Freeform 25" id="25"/>
          <p:cNvSpPr/>
          <p:nvPr/>
        </p:nvSpPr>
        <p:spPr>
          <a:xfrm flipH="false" flipV="false" rot="0">
            <a:off x="5839676"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1028700" y="5273710"/>
            <a:ext cx="3798821" cy="4839262"/>
          </a:xfrm>
          <a:custGeom>
            <a:avLst/>
            <a:gdLst/>
            <a:ahLst/>
            <a:cxnLst/>
            <a:rect r="r" b="b" t="t" l="l"/>
            <a:pathLst>
              <a:path h="4839262" w="3798821">
                <a:moveTo>
                  <a:pt x="0" y="0"/>
                </a:moveTo>
                <a:lnTo>
                  <a:pt x="3798821" y="0"/>
                </a:lnTo>
                <a:lnTo>
                  <a:pt x="3798821" y="4839261"/>
                </a:lnTo>
                <a:lnTo>
                  <a:pt x="0" y="4839261"/>
                </a:lnTo>
                <a:lnTo>
                  <a:pt x="0" y="0"/>
                </a:lnTo>
                <a:close/>
              </a:path>
            </a:pathLst>
          </a:custGeom>
          <a:blipFill>
            <a:blip r:embed="rId23"/>
            <a:stretch>
              <a:fillRect l="0" t="0" r="0" b="0"/>
            </a:stretch>
          </a:blipFill>
        </p:spPr>
      </p:sp>
      <p:sp>
        <p:nvSpPr>
          <p:cNvPr name="Freeform 28" id="28"/>
          <p:cNvSpPr/>
          <p:nvPr/>
        </p:nvSpPr>
        <p:spPr>
          <a:xfrm flipH="false" flipV="false" rot="1819591">
            <a:off x="4760671" y="7414320"/>
            <a:ext cx="30966" cy="30966"/>
          </a:xfrm>
          <a:custGeom>
            <a:avLst/>
            <a:gdLst/>
            <a:ahLst/>
            <a:cxnLst/>
            <a:rect r="r" b="b" t="t" l="l"/>
            <a:pathLst>
              <a:path h="30966" w="30966">
                <a:moveTo>
                  <a:pt x="0" y="0"/>
                </a:moveTo>
                <a:lnTo>
                  <a:pt x="30966" y="0"/>
                </a:lnTo>
                <a:lnTo>
                  <a:pt x="30966" y="30967"/>
                </a:lnTo>
                <a:lnTo>
                  <a:pt x="0" y="3096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9" id="29"/>
          <p:cNvSpPr/>
          <p:nvPr/>
        </p:nvSpPr>
        <p:spPr>
          <a:xfrm flipH="false" flipV="false" rot="1819591">
            <a:off x="4783959" y="7459218"/>
            <a:ext cx="20483" cy="20483"/>
          </a:xfrm>
          <a:custGeom>
            <a:avLst/>
            <a:gdLst/>
            <a:ahLst/>
            <a:cxnLst/>
            <a:rect r="r" b="b" t="t" l="l"/>
            <a:pathLst>
              <a:path h="20483" w="20483">
                <a:moveTo>
                  <a:pt x="0" y="0"/>
                </a:moveTo>
                <a:lnTo>
                  <a:pt x="20483" y="0"/>
                </a:lnTo>
                <a:lnTo>
                  <a:pt x="20483" y="20483"/>
                </a:lnTo>
                <a:lnTo>
                  <a:pt x="0" y="2048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0" id="30"/>
          <p:cNvSpPr/>
          <p:nvPr/>
        </p:nvSpPr>
        <p:spPr>
          <a:xfrm flipH="false" flipV="false" rot="1819591">
            <a:off x="4739967" y="7455356"/>
            <a:ext cx="15483" cy="15483"/>
          </a:xfrm>
          <a:custGeom>
            <a:avLst/>
            <a:gdLst/>
            <a:ahLst/>
            <a:cxnLst/>
            <a:rect r="r" b="b" t="t" l="l"/>
            <a:pathLst>
              <a:path h="15483" w="15483">
                <a:moveTo>
                  <a:pt x="0" y="0"/>
                </a:moveTo>
                <a:lnTo>
                  <a:pt x="15484" y="0"/>
                </a:lnTo>
                <a:lnTo>
                  <a:pt x="15484" y="15483"/>
                </a:lnTo>
                <a:lnTo>
                  <a:pt x="0" y="1548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1" id="31"/>
          <p:cNvSpPr/>
          <p:nvPr/>
        </p:nvSpPr>
        <p:spPr>
          <a:xfrm flipH="false" flipV="false" rot="1819591">
            <a:off x="4717504" y="7422066"/>
            <a:ext cx="23225" cy="23225"/>
          </a:xfrm>
          <a:custGeom>
            <a:avLst/>
            <a:gdLst/>
            <a:ahLst/>
            <a:cxnLst/>
            <a:rect r="r" b="b" t="t" l="l"/>
            <a:pathLst>
              <a:path h="23225" w="23225">
                <a:moveTo>
                  <a:pt x="0" y="0"/>
                </a:moveTo>
                <a:lnTo>
                  <a:pt x="23225" y="0"/>
                </a:lnTo>
                <a:lnTo>
                  <a:pt x="23225" y="23225"/>
                </a:lnTo>
                <a:lnTo>
                  <a:pt x="0" y="2322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2" id="32"/>
          <p:cNvSpPr/>
          <p:nvPr/>
        </p:nvSpPr>
        <p:spPr>
          <a:xfrm flipH="false" flipV="false" rot="1819591">
            <a:off x="4692369" y="7462212"/>
            <a:ext cx="30966" cy="30966"/>
          </a:xfrm>
          <a:custGeom>
            <a:avLst/>
            <a:gdLst/>
            <a:ahLst/>
            <a:cxnLst/>
            <a:rect r="r" b="b" t="t" l="l"/>
            <a:pathLst>
              <a:path h="30966" w="30966">
                <a:moveTo>
                  <a:pt x="0" y="0"/>
                </a:moveTo>
                <a:lnTo>
                  <a:pt x="30967" y="0"/>
                </a:lnTo>
                <a:lnTo>
                  <a:pt x="30967" y="30966"/>
                </a:lnTo>
                <a:lnTo>
                  <a:pt x="0" y="3096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nvGrpSpPr>
          <p:cNvPr name="Group 33" id="33"/>
          <p:cNvGrpSpPr/>
          <p:nvPr/>
        </p:nvGrpSpPr>
        <p:grpSpPr>
          <a:xfrm rot="7218538">
            <a:off x="4681578" y="6536806"/>
            <a:ext cx="991426" cy="1443115"/>
            <a:chOff x="0" y="0"/>
            <a:chExt cx="1321902" cy="1924154"/>
          </a:xfrm>
        </p:grpSpPr>
        <p:grpSp>
          <p:nvGrpSpPr>
            <p:cNvPr name="Group 34" id="34"/>
            <p:cNvGrpSpPr/>
            <p:nvPr/>
          </p:nvGrpSpPr>
          <p:grpSpPr>
            <a:xfrm rot="-10800000">
              <a:off x="0" y="0"/>
              <a:ext cx="1321902" cy="1924154"/>
              <a:chOff x="0" y="0"/>
              <a:chExt cx="254250" cy="370085"/>
            </a:xfrm>
          </p:grpSpPr>
          <p:sp>
            <p:nvSpPr>
              <p:cNvPr name="Freeform 35" id="35"/>
              <p:cNvSpPr/>
              <p:nvPr/>
            </p:nvSpPr>
            <p:spPr>
              <a:xfrm flipH="false" flipV="false" rot="0">
                <a:off x="0" y="0"/>
                <a:ext cx="254250" cy="370085"/>
              </a:xfrm>
              <a:custGeom>
                <a:avLst/>
                <a:gdLst/>
                <a:ahLst/>
                <a:cxnLst/>
                <a:rect r="r" b="b" t="t" l="l"/>
                <a:pathLst>
                  <a:path h="370085" w="254250">
                    <a:moveTo>
                      <a:pt x="0" y="0"/>
                    </a:moveTo>
                    <a:lnTo>
                      <a:pt x="254250" y="0"/>
                    </a:lnTo>
                    <a:lnTo>
                      <a:pt x="254250" y="370085"/>
                    </a:lnTo>
                    <a:lnTo>
                      <a:pt x="0" y="370085"/>
                    </a:lnTo>
                    <a:close/>
                  </a:path>
                </a:pathLst>
              </a:custGeom>
              <a:solidFill>
                <a:srgbClr val="231F20"/>
              </a:solidFill>
            </p:spPr>
          </p:sp>
          <p:sp>
            <p:nvSpPr>
              <p:cNvPr name="TextBox 36" id="36"/>
              <p:cNvSpPr txBox="true"/>
              <p:nvPr/>
            </p:nvSpPr>
            <p:spPr>
              <a:xfrm>
                <a:off x="0" y="-38100"/>
                <a:ext cx="254250" cy="408185"/>
              </a:xfrm>
              <a:prstGeom prst="rect">
                <a:avLst/>
              </a:prstGeom>
            </p:spPr>
            <p:txBody>
              <a:bodyPr anchor="ctr" rtlCol="false" tIns="50800" lIns="50800" bIns="50800" rIns="50800"/>
              <a:lstStyle/>
              <a:p>
                <a:pPr algn="ctr">
                  <a:lnSpc>
                    <a:spcPts val="2660"/>
                  </a:lnSpc>
                </a:pPr>
              </a:p>
            </p:txBody>
          </p:sp>
        </p:grpSp>
        <p:sp>
          <p:nvSpPr>
            <p:cNvPr name="Freeform 37" id="37"/>
            <p:cNvSpPr/>
            <p:nvPr/>
          </p:nvSpPr>
          <p:spPr>
            <a:xfrm flipH="false" flipV="false" rot="0">
              <a:off x="188306" y="1346332"/>
              <a:ext cx="308652" cy="308652"/>
            </a:xfrm>
            <a:custGeom>
              <a:avLst/>
              <a:gdLst/>
              <a:ahLst/>
              <a:cxnLst/>
              <a:rect r="r" b="b" t="t" l="l"/>
              <a:pathLst>
                <a:path h="308652" w="308652">
                  <a:moveTo>
                    <a:pt x="0" y="0"/>
                  </a:moveTo>
                  <a:lnTo>
                    <a:pt x="308652" y="0"/>
                  </a:lnTo>
                  <a:lnTo>
                    <a:pt x="308652" y="308651"/>
                  </a:lnTo>
                  <a:lnTo>
                    <a:pt x="0" y="30865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8" id="38"/>
            <p:cNvSpPr/>
            <p:nvPr/>
          </p:nvSpPr>
          <p:spPr>
            <a:xfrm flipH="false" flipV="false" rot="0">
              <a:off x="793336" y="1346332"/>
              <a:ext cx="340260" cy="340260"/>
            </a:xfrm>
            <a:custGeom>
              <a:avLst/>
              <a:gdLst/>
              <a:ahLst/>
              <a:cxnLst/>
              <a:rect r="r" b="b" t="t" l="l"/>
              <a:pathLst>
                <a:path h="340260" w="340260">
                  <a:moveTo>
                    <a:pt x="0" y="0"/>
                  </a:moveTo>
                  <a:lnTo>
                    <a:pt x="340260" y="0"/>
                  </a:lnTo>
                  <a:lnTo>
                    <a:pt x="340260" y="340259"/>
                  </a:lnTo>
                  <a:lnTo>
                    <a:pt x="0" y="340259"/>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39" id="39"/>
            <p:cNvSpPr txBox="true"/>
            <p:nvPr/>
          </p:nvSpPr>
          <p:spPr>
            <a:xfrm rot="0">
              <a:off x="188306" y="232662"/>
              <a:ext cx="945290" cy="290417"/>
            </a:xfrm>
            <a:prstGeom prst="rect">
              <a:avLst/>
            </a:prstGeom>
          </p:spPr>
          <p:txBody>
            <a:bodyPr anchor="t" rtlCol="false" tIns="0" lIns="0" bIns="0" rIns="0">
              <a:spAutoFit/>
            </a:bodyPr>
            <a:lstStyle/>
            <a:p>
              <a:pPr algn="ctr">
                <a:lnSpc>
                  <a:spcPts val="1682"/>
                </a:lnSpc>
              </a:pPr>
              <a:r>
                <a:rPr lang="en-US" sz="1201">
                  <a:solidFill>
                    <a:srgbClr val="FFFFFF"/>
                  </a:solidFill>
                  <a:latin typeface="Mark Pro 1"/>
                </a:rPr>
                <a:t>Unknown</a:t>
              </a:r>
            </a:p>
          </p:txBody>
        </p:sp>
      </p:grpSp>
      <p:sp>
        <p:nvSpPr>
          <p:cNvPr name="Freeform 40" id="40"/>
          <p:cNvSpPr/>
          <p:nvPr/>
        </p:nvSpPr>
        <p:spPr>
          <a:xfrm flipH="true" flipV="false" rot="0">
            <a:off x="2390000" y="5332357"/>
            <a:ext cx="1914190" cy="2644399"/>
          </a:xfrm>
          <a:custGeom>
            <a:avLst/>
            <a:gdLst/>
            <a:ahLst/>
            <a:cxnLst/>
            <a:rect r="r" b="b" t="t" l="l"/>
            <a:pathLst>
              <a:path h="2644399" w="1914190">
                <a:moveTo>
                  <a:pt x="1914190" y="0"/>
                </a:moveTo>
                <a:lnTo>
                  <a:pt x="0" y="0"/>
                </a:lnTo>
                <a:lnTo>
                  <a:pt x="0" y="2644399"/>
                </a:lnTo>
                <a:lnTo>
                  <a:pt x="1914190" y="2644399"/>
                </a:lnTo>
                <a:lnTo>
                  <a:pt x="1914190" y="0"/>
                </a:lnTo>
                <a:close/>
              </a:path>
            </a:pathLst>
          </a:custGeom>
          <a:blipFill>
            <a:blip r:embed="rId30"/>
            <a:stretch>
              <a:fillRect l="0" t="0" r="0" b="0"/>
            </a:stretch>
          </a:blipFill>
        </p:spPr>
      </p:sp>
      <p:sp>
        <p:nvSpPr>
          <p:cNvPr name="Freeform 41" id="41"/>
          <p:cNvSpPr/>
          <p:nvPr/>
        </p:nvSpPr>
        <p:spPr>
          <a:xfrm flipH="false" flipV="false" rot="7219591">
            <a:off x="4612978" y="6456242"/>
            <a:ext cx="1053423" cy="1545934"/>
          </a:xfrm>
          <a:custGeom>
            <a:avLst/>
            <a:gdLst/>
            <a:ahLst/>
            <a:cxnLst/>
            <a:rect r="r" b="b" t="t" l="l"/>
            <a:pathLst>
              <a:path h="1545934" w="1053423">
                <a:moveTo>
                  <a:pt x="0" y="0"/>
                </a:moveTo>
                <a:lnTo>
                  <a:pt x="1053423" y="0"/>
                </a:lnTo>
                <a:lnTo>
                  <a:pt x="1053423" y="1545934"/>
                </a:lnTo>
                <a:lnTo>
                  <a:pt x="0" y="1545934"/>
                </a:lnTo>
                <a:lnTo>
                  <a:pt x="0" y="0"/>
                </a:lnTo>
                <a:close/>
              </a:path>
            </a:pathLst>
          </a:custGeom>
          <a:blipFill>
            <a:blip r:embed="rId31"/>
            <a:stretch>
              <a:fillRect l="-1699" t="0" r="-2080" b="0"/>
            </a:stretch>
          </a:blipFill>
        </p:spPr>
      </p:sp>
      <p:sp>
        <p:nvSpPr>
          <p:cNvPr name="Freeform 42" id="42"/>
          <p:cNvSpPr/>
          <p:nvPr/>
        </p:nvSpPr>
        <p:spPr>
          <a:xfrm flipH="false" flipV="false" rot="1322003">
            <a:off x="5893773" y="6940445"/>
            <a:ext cx="358126" cy="358126"/>
          </a:xfrm>
          <a:custGeom>
            <a:avLst/>
            <a:gdLst/>
            <a:ahLst/>
            <a:cxnLst/>
            <a:rect r="r" b="b" t="t" l="l"/>
            <a:pathLst>
              <a:path h="358126" w="358126">
                <a:moveTo>
                  <a:pt x="0" y="0"/>
                </a:moveTo>
                <a:lnTo>
                  <a:pt x="358126" y="0"/>
                </a:lnTo>
                <a:lnTo>
                  <a:pt x="358126" y="358126"/>
                </a:lnTo>
                <a:lnTo>
                  <a:pt x="0" y="358126"/>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43" id="43"/>
          <p:cNvSpPr/>
          <p:nvPr/>
        </p:nvSpPr>
        <p:spPr>
          <a:xfrm flipH="false" flipV="false" rot="1813540">
            <a:off x="5953117" y="6767997"/>
            <a:ext cx="617439" cy="617439"/>
          </a:xfrm>
          <a:custGeom>
            <a:avLst/>
            <a:gdLst/>
            <a:ahLst/>
            <a:cxnLst/>
            <a:rect r="r" b="b" t="t" l="l"/>
            <a:pathLst>
              <a:path h="617439" w="617439">
                <a:moveTo>
                  <a:pt x="0" y="0"/>
                </a:moveTo>
                <a:lnTo>
                  <a:pt x="617439" y="0"/>
                </a:lnTo>
                <a:lnTo>
                  <a:pt x="617439" y="617439"/>
                </a:lnTo>
                <a:lnTo>
                  <a:pt x="0" y="617439"/>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44" id="44"/>
          <p:cNvSpPr/>
          <p:nvPr/>
        </p:nvSpPr>
        <p:spPr>
          <a:xfrm flipH="false" flipV="false" rot="1813540">
            <a:off x="6131874" y="6619330"/>
            <a:ext cx="833118" cy="833118"/>
          </a:xfrm>
          <a:custGeom>
            <a:avLst/>
            <a:gdLst/>
            <a:ahLst/>
            <a:cxnLst/>
            <a:rect r="r" b="b" t="t" l="l"/>
            <a:pathLst>
              <a:path h="833118" w="833118">
                <a:moveTo>
                  <a:pt x="0" y="0"/>
                </a:moveTo>
                <a:lnTo>
                  <a:pt x="833118" y="0"/>
                </a:lnTo>
                <a:lnTo>
                  <a:pt x="833118" y="833118"/>
                </a:lnTo>
                <a:lnTo>
                  <a:pt x="0" y="833118"/>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509460" y="35699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39917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4005281" y="4132735"/>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7047" y="-8991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true" flipV="false" rot="0">
            <a:off x="4060174" y="3957427"/>
            <a:ext cx="4496577" cy="3645975"/>
          </a:xfrm>
          <a:custGeom>
            <a:avLst/>
            <a:gdLst/>
            <a:ahLst/>
            <a:cxnLst/>
            <a:rect r="r" b="b" t="t" l="l"/>
            <a:pathLst>
              <a:path h="3645975" w="4496577">
                <a:moveTo>
                  <a:pt x="4496577" y="0"/>
                </a:moveTo>
                <a:lnTo>
                  <a:pt x="0" y="0"/>
                </a:lnTo>
                <a:lnTo>
                  <a:pt x="0" y="3645975"/>
                </a:lnTo>
                <a:lnTo>
                  <a:pt x="4496577" y="3645975"/>
                </a:lnTo>
                <a:lnTo>
                  <a:pt x="449657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693319" y="3957427"/>
            <a:ext cx="4466534" cy="3621614"/>
          </a:xfrm>
          <a:custGeom>
            <a:avLst/>
            <a:gdLst/>
            <a:ahLst/>
            <a:cxnLst/>
            <a:rect r="r" b="b" t="t" l="l"/>
            <a:pathLst>
              <a:path h="3621614" w="4466534">
                <a:moveTo>
                  <a:pt x="0" y="0"/>
                </a:moveTo>
                <a:lnTo>
                  <a:pt x="4466534" y="0"/>
                </a:lnTo>
                <a:lnTo>
                  <a:pt x="4466534" y="3621614"/>
                </a:lnTo>
                <a:lnTo>
                  <a:pt x="0" y="36216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true" flipV="false" rot="0">
            <a:off x="11937805" y="4684046"/>
            <a:ext cx="951487" cy="1857881"/>
          </a:xfrm>
          <a:custGeom>
            <a:avLst/>
            <a:gdLst/>
            <a:ahLst/>
            <a:cxnLst/>
            <a:rect r="r" b="b" t="t" l="l"/>
            <a:pathLst>
              <a:path h="1857881" w="951487">
                <a:moveTo>
                  <a:pt x="951487" y="0"/>
                </a:moveTo>
                <a:lnTo>
                  <a:pt x="0" y="0"/>
                </a:lnTo>
                <a:lnTo>
                  <a:pt x="0" y="1857881"/>
                </a:lnTo>
                <a:lnTo>
                  <a:pt x="951487" y="1857881"/>
                </a:lnTo>
                <a:lnTo>
                  <a:pt x="951487" y="0"/>
                </a:lnTo>
                <a:close/>
              </a:path>
            </a:pathLst>
          </a:custGeom>
          <a:blipFill>
            <a:blip r:embed="rId6"/>
            <a:stretch>
              <a:fillRect l="0" t="0" r="0" b="0"/>
            </a:stretch>
          </a:blipFill>
        </p:spPr>
      </p:sp>
      <p:sp>
        <p:nvSpPr>
          <p:cNvPr name="Freeform 11" id="11"/>
          <p:cNvSpPr/>
          <p:nvPr/>
        </p:nvSpPr>
        <p:spPr>
          <a:xfrm flipH="false" flipV="false" rot="1004723">
            <a:off x="12181997" y="4617230"/>
            <a:ext cx="401954" cy="231123"/>
          </a:xfrm>
          <a:custGeom>
            <a:avLst/>
            <a:gdLst/>
            <a:ahLst/>
            <a:cxnLst/>
            <a:rect r="r" b="b" t="t" l="l"/>
            <a:pathLst>
              <a:path h="231123" w="401954">
                <a:moveTo>
                  <a:pt x="0" y="0"/>
                </a:moveTo>
                <a:lnTo>
                  <a:pt x="401954" y="0"/>
                </a:lnTo>
                <a:lnTo>
                  <a:pt x="401954" y="231124"/>
                </a:lnTo>
                <a:lnTo>
                  <a:pt x="0" y="2311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962120" y="4503992"/>
            <a:ext cx="1079288" cy="2107425"/>
          </a:xfrm>
          <a:custGeom>
            <a:avLst/>
            <a:gdLst/>
            <a:ahLst/>
            <a:cxnLst/>
            <a:rect r="r" b="b" t="t" l="l"/>
            <a:pathLst>
              <a:path h="2107425" w="1079288">
                <a:moveTo>
                  <a:pt x="0" y="0"/>
                </a:moveTo>
                <a:lnTo>
                  <a:pt x="1079288" y="0"/>
                </a:lnTo>
                <a:lnTo>
                  <a:pt x="1079288" y="2107426"/>
                </a:lnTo>
                <a:lnTo>
                  <a:pt x="0" y="2107426"/>
                </a:lnTo>
                <a:lnTo>
                  <a:pt x="0" y="0"/>
                </a:lnTo>
                <a:close/>
              </a:path>
            </a:pathLst>
          </a:custGeom>
          <a:blipFill>
            <a:blip r:embed="rId6"/>
            <a:stretch>
              <a:fillRect l="0" t="0" r="0" b="0"/>
            </a:stretch>
          </a:blipFill>
        </p:spPr>
      </p:sp>
      <p:sp>
        <p:nvSpPr>
          <p:cNvPr name="Freeform 13" id="13"/>
          <p:cNvSpPr/>
          <p:nvPr/>
        </p:nvSpPr>
        <p:spPr>
          <a:xfrm flipH="false" flipV="false" rot="773743">
            <a:off x="6212487" y="5102538"/>
            <a:ext cx="1525461" cy="1355753"/>
          </a:xfrm>
          <a:custGeom>
            <a:avLst/>
            <a:gdLst/>
            <a:ahLst/>
            <a:cxnLst/>
            <a:rect r="r" b="b" t="t" l="l"/>
            <a:pathLst>
              <a:path h="1355753" w="1525461">
                <a:moveTo>
                  <a:pt x="0" y="0"/>
                </a:moveTo>
                <a:lnTo>
                  <a:pt x="1525461" y="0"/>
                </a:lnTo>
                <a:lnTo>
                  <a:pt x="1525461" y="1355753"/>
                </a:lnTo>
                <a:lnTo>
                  <a:pt x="0" y="13557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6036418" y="4503992"/>
            <a:ext cx="719558" cy="639508"/>
          </a:xfrm>
          <a:custGeom>
            <a:avLst/>
            <a:gdLst/>
            <a:ahLst/>
            <a:cxnLst/>
            <a:rect r="r" b="b" t="t" l="l"/>
            <a:pathLst>
              <a:path h="639508" w="719558">
                <a:moveTo>
                  <a:pt x="0" y="0"/>
                </a:moveTo>
                <a:lnTo>
                  <a:pt x="719558" y="0"/>
                </a:lnTo>
                <a:lnTo>
                  <a:pt x="719558" y="639508"/>
                </a:lnTo>
                <a:lnTo>
                  <a:pt x="0" y="6395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935835">
            <a:off x="5064347" y="5573837"/>
            <a:ext cx="820311" cy="729052"/>
          </a:xfrm>
          <a:custGeom>
            <a:avLst/>
            <a:gdLst/>
            <a:ahLst/>
            <a:cxnLst/>
            <a:rect r="r" b="b" t="t" l="l"/>
            <a:pathLst>
              <a:path h="729052" w="820311">
                <a:moveTo>
                  <a:pt x="0" y="0"/>
                </a:moveTo>
                <a:lnTo>
                  <a:pt x="820311" y="0"/>
                </a:lnTo>
                <a:lnTo>
                  <a:pt x="820311" y="729052"/>
                </a:lnTo>
                <a:lnTo>
                  <a:pt x="0" y="729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4890949" y="4919493"/>
            <a:ext cx="583554" cy="518634"/>
          </a:xfrm>
          <a:custGeom>
            <a:avLst/>
            <a:gdLst/>
            <a:ahLst/>
            <a:cxnLst/>
            <a:rect r="r" b="b" t="t" l="l"/>
            <a:pathLst>
              <a:path h="518634" w="583554">
                <a:moveTo>
                  <a:pt x="0" y="0"/>
                </a:moveTo>
                <a:lnTo>
                  <a:pt x="583553" y="0"/>
                </a:lnTo>
                <a:lnTo>
                  <a:pt x="583553" y="518634"/>
                </a:lnTo>
                <a:lnTo>
                  <a:pt x="0" y="5186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13566310" y="9161327"/>
            <a:ext cx="877942" cy="877942"/>
          </a:xfrm>
          <a:custGeom>
            <a:avLst/>
            <a:gdLst/>
            <a:ahLst/>
            <a:cxnLst/>
            <a:rect r="r" b="b" t="t" l="l"/>
            <a:pathLst>
              <a:path h="877942" w="877942">
                <a:moveTo>
                  <a:pt x="0" y="0"/>
                </a:moveTo>
                <a:lnTo>
                  <a:pt x="877942" y="0"/>
                </a:lnTo>
                <a:lnTo>
                  <a:pt x="877942" y="877942"/>
                </a:lnTo>
                <a:lnTo>
                  <a:pt x="0" y="8779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1639499" y="1461925"/>
            <a:ext cx="13372586"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Can you help Smartie make the right decision? </a:t>
            </a:r>
          </a:p>
          <a:p>
            <a:pPr>
              <a:lnSpc>
                <a:spcPts val="5040"/>
              </a:lnSpc>
            </a:pPr>
          </a:p>
          <a:p>
            <a:pPr>
              <a:lnSpc>
                <a:spcPts val="5040"/>
              </a:lnSpc>
            </a:pPr>
            <a:r>
              <a:rPr lang="en-US" sz="3600">
                <a:solidFill>
                  <a:srgbClr val="000000"/>
                </a:solidFill>
                <a:latin typeface="Mark Pro 2"/>
              </a:rPr>
              <a:t>Should he answer the call by himself, or should he ask his parents for help? </a:t>
            </a:r>
          </a:p>
        </p:txBody>
      </p:sp>
      <p:sp>
        <p:nvSpPr>
          <p:cNvPr name="TextBox 19" id="19"/>
          <p:cNvSpPr txBox="true"/>
          <p:nvPr/>
        </p:nvSpPr>
        <p:spPr>
          <a:xfrm rot="0">
            <a:off x="14159853" y="9392293"/>
            <a:ext cx="3424612" cy="521182"/>
          </a:xfrm>
          <a:prstGeom prst="rect">
            <a:avLst/>
          </a:prstGeom>
        </p:spPr>
        <p:txBody>
          <a:bodyPr anchor="t" rtlCol="false" tIns="0" lIns="0" bIns="0" rIns="0">
            <a:spAutoFit/>
          </a:bodyPr>
          <a:lstStyle/>
          <a:p>
            <a:pPr algn="ctr">
              <a:lnSpc>
                <a:spcPts val="4348"/>
              </a:lnSpc>
              <a:spcBef>
                <a:spcPct val="0"/>
              </a:spcBef>
            </a:pPr>
            <a:r>
              <a:rPr lang="en-US" sz="3106">
                <a:solidFill>
                  <a:srgbClr val="000000"/>
                </a:solidFill>
                <a:latin typeface="Canva Sans"/>
              </a:rPr>
              <a:t>Time to chat!</a:t>
            </a:r>
          </a:p>
        </p:txBody>
      </p:sp>
      <p:sp>
        <p:nvSpPr>
          <p:cNvPr name="Freeform 20" id="20"/>
          <p:cNvSpPr/>
          <p:nvPr/>
        </p:nvSpPr>
        <p:spPr>
          <a:xfrm flipH="false" flipV="false" rot="0">
            <a:off x="11299285" y="-899112"/>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13"/>
            <a:stretch>
              <a:fillRect l="0" t="0" r="0" b="0"/>
            </a:stretch>
          </a:blipFill>
        </p:spPr>
      </p:sp>
      <p:sp>
        <p:nvSpPr>
          <p:cNvPr name="Freeform 22" id="22"/>
          <p:cNvSpPr/>
          <p:nvPr/>
        </p:nvSpPr>
        <p:spPr>
          <a:xfrm flipH="true" flipV="false" rot="0">
            <a:off x="8145283" y="6170379"/>
            <a:ext cx="2541551" cy="3511080"/>
          </a:xfrm>
          <a:custGeom>
            <a:avLst/>
            <a:gdLst/>
            <a:ahLst/>
            <a:cxnLst/>
            <a:rect r="r" b="b" t="t" l="l"/>
            <a:pathLst>
              <a:path h="3511080" w="2541551">
                <a:moveTo>
                  <a:pt x="2541551" y="0"/>
                </a:moveTo>
                <a:lnTo>
                  <a:pt x="0" y="0"/>
                </a:lnTo>
                <a:lnTo>
                  <a:pt x="0" y="3511081"/>
                </a:lnTo>
                <a:lnTo>
                  <a:pt x="2541551" y="3511081"/>
                </a:lnTo>
                <a:lnTo>
                  <a:pt x="2541551" y="0"/>
                </a:lnTo>
                <a:close/>
              </a:path>
            </a:pathLst>
          </a:custGeom>
          <a:blipFill>
            <a:blip r:embed="rId1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388550" y="3460007"/>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017330" y="-786759"/>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52306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967830"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761121" y="-93503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476468" y="1423132"/>
            <a:ext cx="11796535" cy="3261360"/>
          </a:xfrm>
          <a:prstGeom prst="rect">
            <a:avLst/>
          </a:prstGeom>
        </p:spPr>
        <p:txBody>
          <a:bodyPr anchor="t" rtlCol="false" tIns="0" lIns="0" bIns="0" rIns="0">
            <a:spAutoFit/>
          </a:bodyPr>
          <a:lstStyle/>
          <a:p>
            <a:pPr>
              <a:lnSpc>
                <a:spcPts val="5040"/>
              </a:lnSpc>
            </a:pPr>
            <a:r>
              <a:rPr lang="en-US" sz="3600">
                <a:solidFill>
                  <a:srgbClr val="000000"/>
                </a:solidFill>
                <a:latin typeface="Mark Pro 2"/>
              </a:rPr>
              <a:t>“Help!” cried Smartie. “My tablet is ringing, and I don’t know who it is!”</a:t>
            </a:r>
          </a:p>
          <a:p>
            <a:pPr>
              <a:lnSpc>
                <a:spcPts val="5040"/>
              </a:lnSpc>
            </a:pPr>
          </a:p>
          <a:p>
            <a:pPr>
              <a:lnSpc>
                <a:spcPts val="5040"/>
              </a:lnSpc>
            </a:pPr>
            <a:r>
              <a:rPr lang="en-US" sz="3600">
                <a:solidFill>
                  <a:srgbClr val="000000"/>
                </a:solidFill>
                <a:latin typeface="Mark Pro 2"/>
              </a:rPr>
              <a:t>“Well done, Smartie,” said Mummy Penguin. “It was so sensible to come and tell me.”</a:t>
            </a:r>
          </a:p>
        </p:txBody>
      </p:sp>
      <p:sp>
        <p:nvSpPr>
          <p:cNvPr name="Freeform 8" id="8"/>
          <p:cNvSpPr/>
          <p:nvPr/>
        </p:nvSpPr>
        <p:spPr>
          <a:xfrm flipH="true" flipV="false" rot="-1085218">
            <a:off x="6844663" y="5053208"/>
            <a:ext cx="3459877" cy="2401498"/>
          </a:xfrm>
          <a:custGeom>
            <a:avLst/>
            <a:gdLst/>
            <a:ahLst/>
            <a:cxnLst/>
            <a:rect r="r" b="b" t="t" l="l"/>
            <a:pathLst>
              <a:path h="2401498" w="3459877">
                <a:moveTo>
                  <a:pt x="3459876" y="0"/>
                </a:moveTo>
                <a:lnTo>
                  <a:pt x="0" y="0"/>
                </a:lnTo>
                <a:lnTo>
                  <a:pt x="0" y="2401499"/>
                </a:lnTo>
                <a:lnTo>
                  <a:pt x="3459876" y="2401499"/>
                </a:lnTo>
                <a:lnTo>
                  <a:pt x="345987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7374735" y="5764273"/>
            <a:ext cx="2653183" cy="884119"/>
          </a:xfrm>
          <a:prstGeom prst="rect">
            <a:avLst/>
          </a:prstGeom>
        </p:spPr>
        <p:txBody>
          <a:bodyPr anchor="t" rtlCol="false" tIns="0" lIns="0" bIns="0" rIns="0">
            <a:spAutoFit/>
          </a:bodyPr>
          <a:lstStyle/>
          <a:p>
            <a:pPr algn="ctr">
              <a:lnSpc>
                <a:spcPts val="7255"/>
              </a:lnSpc>
              <a:spcBef>
                <a:spcPct val="0"/>
              </a:spcBef>
            </a:pPr>
            <a:r>
              <a:rPr lang="en-US" sz="5182">
                <a:solidFill>
                  <a:srgbClr val="000000"/>
                </a:solidFill>
                <a:latin typeface="Canva Sans Bold"/>
              </a:rPr>
              <a:t>HELP!</a:t>
            </a:r>
          </a:p>
        </p:txBody>
      </p:sp>
      <p:sp>
        <p:nvSpPr>
          <p:cNvPr name="Freeform 10" id="10"/>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6"/>
            <a:stretch>
              <a:fillRect l="0" t="0" r="0" b="0"/>
            </a:stretch>
          </a:blipFill>
        </p:spPr>
      </p:sp>
      <p:sp>
        <p:nvSpPr>
          <p:cNvPr name="Freeform 11" id="11"/>
          <p:cNvSpPr/>
          <p:nvPr/>
        </p:nvSpPr>
        <p:spPr>
          <a:xfrm flipH="false" flipV="false" rot="0">
            <a:off x="-371220" y="900962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741658" y="5351242"/>
            <a:ext cx="3798821" cy="4839262"/>
          </a:xfrm>
          <a:custGeom>
            <a:avLst/>
            <a:gdLst/>
            <a:ahLst/>
            <a:cxnLst/>
            <a:rect r="r" b="b" t="t" l="l"/>
            <a:pathLst>
              <a:path h="4839262" w="3798821">
                <a:moveTo>
                  <a:pt x="0" y="0"/>
                </a:moveTo>
                <a:lnTo>
                  <a:pt x="3798821" y="0"/>
                </a:lnTo>
                <a:lnTo>
                  <a:pt x="3798821" y="4839262"/>
                </a:lnTo>
                <a:lnTo>
                  <a:pt x="0" y="4839262"/>
                </a:lnTo>
                <a:lnTo>
                  <a:pt x="0" y="0"/>
                </a:lnTo>
                <a:close/>
              </a:path>
            </a:pathLst>
          </a:custGeom>
          <a:blipFill>
            <a:blip r:embed="rId7"/>
            <a:stretch>
              <a:fillRect l="0" t="0" r="0" b="0"/>
            </a:stretch>
          </a:blipFill>
        </p:spPr>
      </p:sp>
      <p:grpSp>
        <p:nvGrpSpPr>
          <p:cNvPr name="Group 13" id="13"/>
          <p:cNvGrpSpPr/>
          <p:nvPr/>
        </p:nvGrpSpPr>
        <p:grpSpPr>
          <a:xfrm rot="7218538">
            <a:off x="7923299" y="7541702"/>
            <a:ext cx="1858446" cy="2313586"/>
            <a:chOff x="0" y="0"/>
            <a:chExt cx="2477927" cy="3084782"/>
          </a:xfrm>
        </p:grpSpPr>
        <p:sp>
          <p:nvSpPr>
            <p:cNvPr name="Freeform 14" id="14"/>
            <p:cNvSpPr/>
            <p:nvPr/>
          </p:nvSpPr>
          <p:spPr>
            <a:xfrm flipH="false" flipV="false" rot="-5398947">
              <a:off x="2181543" y="2310567"/>
              <a:ext cx="41289" cy="41289"/>
            </a:xfrm>
            <a:custGeom>
              <a:avLst/>
              <a:gdLst/>
              <a:ahLst/>
              <a:cxnLst/>
              <a:rect r="r" b="b" t="t" l="l"/>
              <a:pathLst>
                <a:path h="41289" w="41289">
                  <a:moveTo>
                    <a:pt x="0" y="0"/>
                  </a:moveTo>
                  <a:lnTo>
                    <a:pt x="41289" y="0"/>
                  </a:lnTo>
                  <a:lnTo>
                    <a:pt x="41289" y="41288"/>
                  </a:lnTo>
                  <a:lnTo>
                    <a:pt x="0" y="412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5398947">
              <a:off x="2222037" y="2270098"/>
              <a:ext cx="27311" cy="27311"/>
            </a:xfrm>
            <a:custGeom>
              <a:avLst/>
              <a:gdLst/>
              <a:ahLst/>
              <a:cxnLst/>
              <a:rect r="r" b="b" t="t" l="l"/>
              <a:pathLst>
                <a:path h="27311" w="27311">
                  <a:moveTo>
                    <a:pt x="0" y="0"/>
                  </a:moveTo>
                  <a:lnTo>
                    <a:pt x="27310" y="0"/>
                  </a:lnTo>
                  <a:lnTo>
                    <a:pt x="27310" y="27311"/>
                  </a:lnTo>
                  <a:lnTo>
                    <a:pt x="0" y="273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5398947">
              <a:off x="2249330" y="2331228"/>
              <a:ext cx="20644" cy="20644"/>
            </a:xfrm>
            <a:custGeom>
              <a:avLst/>
              <a:gdLst/>
              <a:ahLst/>
              <a:cxnLst/>
              <a:rect r="r" b="b" t="t" l="l"/>
              <a:pathLst>
                <a:path h="20644" w="20644">
                  <a:moveTo>
                    <a:pt x="0" y="0"/>
                  </a:moveTo>
                  <a:lnTo>
                    <a:pt x="20644" y="0"/>
                  </a:lnTo>
                  <a:lnTo>
                    <a:pt x="20644" y="20645"/>
                  </a:lnTo>
                  <a:lnTo>
                    <a:pt x="0" y="20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5398947">
              <a:off x="2222816" y="2367264"/>
              <a:ext cx="30966" cy="30966"/>
            </a:xfrm>
            <a:custGeom>
              <a:avLst/>
              <a:gdLst/>
              <a:ahLst/>
              <a:cxnLst/>
              <a:rect r="r" b="b" t="t" l="l"/>
              <a:pathLst>
                <a:path h="30966" w="30966">
                  <a:moveTo>
                    <a:pt x="0" y="0"/>
                  </a:moveTo>
                  <a:lnTo>
                    <a:pt x="30966" y="0"/>
                  </a:lnTo>
                  <a:lnTo>
                    <a:pt x="30966" y="30967"/>
                  </a:lnTo>
                  <a:lnTo>
                    <a:pt x="0" y="309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5398947">
              <a:off x="2282629" y="2356962"/>
              <a:ext cx="41289" cy="41289"/>
            </a:xfrm>
            <a:custGeom>
              <a:avLst/>
              <a:gdLst/>
              <a:ahLst/>
              <a:cxnLst/>
              <a:rect r="r" b="b" t="t" l="l"/>
              <a:pathLst>
                <a:path h="41289" w="41289">
                  <a:moveTo>
                    <a:pt x="0" y="0"/>
                  </a:moveTo>
                  <a:lnTo>
                    <a:pt x="41289" y="0"/>
                  </a:lnTo>
                  <a:lnTo>
                    <a:pt x="41289" y="41289"/>
                  </a:lnTo>
                  <a:lnTo>
                    <a:pt x="0" y="412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10800000">
              <a:off x="1073975" y="1022749"/>
              <a:ext cx="1321902" cy="1924154"/>
              <a:chOff x="0" y="0"/>
              <a:chExt cx="254250" cy="370085"/>
            </a:xfrm>
          </p:grpSpPr>
          <p:sp>
            <p:nvSpPr>
              <p:cNvPr name="Freeform 20" id="20"/>
              <p:cNvSpPr/>
              <p:nvPr/>
            </p:nvSpPr>
            <p:spPr>
              <a:xfrm flipH="false" flipV="false" rot="0">
                <a:off x="0" y="0"/>
                <a:ext cx="254250" cy="370085"/>
              </a:xfrm>
              <a:custGeom>
                <a:avLst/>
                <a:gdLst/>
                <a:ahLst/>
                <a:cxnLst/>
                <a:rect r="r" b="b" t="t" l="l"/>
                <a:pathLst>
                  <a:path h="370085" w="254250">
                    <a:moveTo>
                      <a:pt x="0" y="0"/>
                    </a:moveTo>
                    <a:lnTo>
                      <a:pt x="254250" y="0"/>
                    </a:lnTo>
                    <a:lnTo>
                      <a:pt x="254250" y="370085"/>
                    </a:lnTo>
                    <a:lnTo>
                      <a:pt x="0" y="370085"/>
                    </a:lnTo>
                    <a:close/>
                  </a:path>
                </a:pathLst>
              </a:custGeom>
              <a:solidFill>
                <a:srgbClr val="231F20"/>
              </a:solidFill>
            </p:spPr>
          </p:sp>
          <p:sp>
            <p:nvSpPr>
              <p:cNvPr name="TextBox 21" id="21"/>
              <p:cNvSpPr txBox="true"/>
              <p:nvPr/>
            </p:nvSpPr>
            <p:spPr>
              <a:xfrm>
                <a:off x="0" y="-38100"/>
                <a:ext cx="254250" cy="408185"/>
              </a:xfrm>
              <a:prstGeom prst="rect">
                <a:avLst/>
              </a:prstGeom>
            </p:spPr>
            <p:txBody>
              <a:bodyPr anchor="ctr" rtlCol="false" tIns="50800" lIns="50800" bIns="50800" rIns="50800"/>
              <a:lstStyle/>
              <a:p>
                <a:pPr algn="ctr">
                  <a:lnSpc>
                    <a:spcPts val="2660"/>
                  </a:lnSpc>
                </a:pPr>
              </a:p>
            </p:txBody>
          </p:sp>
        </p:grpSp>
        <p:sp>
          <p:nvSpPr>
            <p:cNvPr name="Freeform 22" id="22"/>
            <p:cNvSpPr/>
            <p:nvPr/>
          </p:nvSpPr>
          <p:spPr>
            <a:xfrm flipH="false" flipV="false" rot="0">
              <a:off x="1262281" y="2369080"/>
              <a:ext cx="308652" cy="308652"/>
            </a:xfrm>
            <a:custGeom>
              <a:avLst/>
              <a:gdLst/>
              <a:ahLst/>
              <a:cxnLst/>
              <a:rect r="r" b="b" t="t" l="l"/>
              <a:pathLst>
                <a:path h="308652" w="308652">
                  <a:moveTo>
                    <a:pt x="0" y="0"/>
                  </a:moveTo>
                  <a:lnTo>
                    <a:pt x="308652" y="0"/>
                  </a:lnTo>
                  <a:lnTo>
                    <a:pt x="308652" y="308652"/>
                  </a:lnTo>
                  <a:lnTo>
                    <a:pt x="0" y="3086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1867311" y="2369080"/>
              <a:ext cx="340260" cy="340260"/>
            </a:xfrm>
            <a:custGeom>
              <a:avLst/>
              <a:gdLst/>
              <a:ahLst/>
              <a:cxnLst/>
              <a:rect r="r" b="b" t="t" l="l"/>
              <a:pathLst>
                <a:path h="340260" w="340260">
                  <a:moveTo>
                    <a:pt x="0" y="0"/>
                  </a:moveTo>
                  <a:lnTo>
                    <a:pt x="340260" y="0"/>
                  </a:lnTo>
                  <a:lnTo>
                    <a:pt x="340260" y="340260"/>
                  </a:lnTo>
                  <a:lnTo>
                    <a:pt x="0" y="34026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4" id="24"/>
            <p:cNvSpPr txBox="true"/>
            <p:nvPr/>
          </p:nvSpPr>
          <p:spPr>
            <a:xfrm rot="0">
              <a:off x="1262281" y="1255411"/>
              <a:ext cx="945290" cy="290417"/>
            </a:xfrm>
            <a:prstGeom prst="rect">
              <a:avLst/>
            </a:prstGeom>
          </p:spPr>
          <p:txBody>
            <a:bodyPr anchor="t" rtlCol="false" tIns="0" lIns="0" bIns="0" rIns="0">
              <a:spAutoFit/>
            </a:bodyPr>
            <a:lstStyle/>
            <a:p>
              <a:pPr algn="ctr">
                <a:lnSpc>
                  <a:spcPts val="1682"/>
                </a:lnSpc>
              </a:pPr>
              <a:r>
                <a:rPr lang="en-US" sz="1201">
                  <a:solidFill>
                    <a:srgbClr val="FFFFFF"/>
                  </a:solidFill>
                  <a:latin typeface="Mark Pro 1"/>
                </a:rPr>
                <a:t>Unknown</a:t>
              </a:r>
            </a:p>
          </p:txBody>
        </p:sp>
        <p:sp>
          <p:nvSpPr>
            <p:cNvPr name="Freeform 25" id="25"/>
            <p:cNvSpPr/>
            <p:nvPr/>
          </p:nvSpPr>
          <p:spPr>
            <a:xfrm flipH="false" flipV="false" rot="1052">
              <a:off x="1073048" y="1023321"/>
              <a:ext cx="1404564" cy="2061246"/>
            </a:xfrm>
            <a:custGeom>
              <a:avLst/>
              <a:gdLst/>
              <a:ahLst/>
              <a:cxnLst/>
              <a:rect r="r" b="b" t="t" l="l"/>
              <a:pathLst>
                <a:path h="2061246" w="1404564">
                  <a:moveTo>
                    <a:pt x="0" y="0"/>
                  </a:moveTo>
                  <a:lnTo>
                    <a:pt x="1404564" y="0"/>
                  </a:lnTo>
                  <a:lnTo>
                    <a:pt x="1404564" y="2061246"/>
                  </a:lnTo>
                  <a:lnTo>
                    <a:pt x="0" y="2061246"/>
                  </a:lnTo>
                  <a:lnTo>
                    <a:pt x="0" y="0"/>
                  </a:lnTo>
                  <a:close/>
                </a:path>
              </a:pathLst>
            </a:custGeom>
            <a:blipFill>
              <a:blip r:embed="rId14"/>
              <a:stretch>
                <a:fillRect l="-1699" t="0" r="-2080" b="0"/>
              </a:stretch>
            </a:blipFill>
          </p:spPr>
        </p:sp>
        <p:sp>
          <p:nvSpPr>
            <p:cNvPr name="Freeform 26" id="26"/>
            <p:cNvSpPr/>
            <p:nvPr/>
          </p:nvSpPr>
          <p:spPr>
            <a:xfrm flipH="false" flipV="false" rot="-5896535">
              <a:off x="733743" y="808657"/>
              <a:ext cx="477501" cy="477501"/>
            </a:xfrm>
            <a:custGeom>
              <a:avLst/>
              <a:gdLst/>
              <a:ahLst/>
              <a:cxnLst/>
              <a:rect r="r" b="b" t="t" l="l"/>
              <a:pathLst>
                <a:path h="477501" w="477501">
                  <a:moveTo>
                    <a:pt x="0" y="0"/>
                  </a:moveTo>
                  <a:lnTo>
                    <a:pt x="477501" y="0"/>
                  </a:lnTo>
                  <a:lnTo>
                    <a:pt x="477501" y="477501"/>
                  </a:lnTo>
                  <a:lnTo>
                    <a:pt x="0" y="47750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7" id="27"/>
            <p:cNvSpPr/>
            <p:nvPr/>
          </p:nvSpPr>
          <p:spPr>
            <a:xfrm flipH="false" flipV="false" rot="-5404998">
              <a:off x="384435" y="447019"/>
              <a:ext cx="823252" cy="823252"/>
            </a:xfrm>
            <a:custGeom>
              <a:avLst/>
              <a:gdLst/>
              <a:ahLst/>
              <a:cxnLst/>
              <a:rect r="r" b="b" t="t" l="l"/>
              <a:pathLst>
                <a:path h="823252" w="823252">
                  <a:moveTo>
                    <a:pt x="0" y="0"/>
                  </a:moveTo>
                  <a:lnTo>
                    <a:pt x="823252" y="0"/>
                  </a:lnTo>
                  <a:lnTo>
                    <a:pt x="823252" y="823252"/>
                  </a:lnTo>
                  <a:lnTo>
                    <a:pt x="0" y="82325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8" id="28"/>
            <p:cNvSpPr/>
            <p:nvPr/>
          </p:nvSpPr>
          <p:spPr>
            <a:xfrm flipH="false" flipV="false" rot="-5404998">
              <a:off x="807" y="807"/>
              <a:ext cx="1110824" cy="1110824"/>
            </a:xfrm>
            <a:custGeom>
              <a:avLst/>
              <a:gdLst/>
              <a:ahLst/>
              <a:cxnLst/>
              <a:rect r="r" b="b" t="t" l="l"/>
              <a:pathLst>
                <a:path h="1110824" w="1110824">
                  <a:moveTo>
                    <a:pt x="0" y="0"/>
                  </a:moveTo>
                  <a:lnTo>
                    <a:pt x="1110824" y="0"/>
                  </a:lnTo>
                  <a:lnTo>
                    <a:pt x="1110824" y="1110824"/>
                  </a:lnTo>
                  <a:lnTo>
                    <a:pt x="0" y="111082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sp>
        <p:nvSpPr>
          <p:cNvPr name="Freeform 29" id="29"/>
          <p:cNvSpPr/>
          <p:nvPr/>
        </p:nvSpPr>
        <p:spPr>
          <a:xfrm flipH="true" flipV="false" rot="0">
            <a:off x="10827314" y="5641305"/>
            <a:ext cx="2338060" cy="4443194"/>
          </a:xfrm>
          <a:custGeom>
            <a:avLst/>
            <a:gdLst/>
            <a:ahLst/>
            <a:cxnLst/>
            <a:rect r="r" b="b" t="t" l="l"/>
            <a:pathLst>
              <a:path h="4443194" w="2338060">
                <a:moveTo>
                  <a:pt x="2338060" y="0"/>
                </a:moveTo>
                <a:lnTo>
                  <a:pt x="0" y="0"/>
                </a:lnTo>
                <a:lnTo>
                  <a:pt x="0" y="4443194"/>
                </a:lnTo>
                <a:lnTo>
                  <a:pt x="2338060" y="4443194"/>
                </a:lnTo>
                <a:lnTo>
                  <a:pt x="2338060" y="0"/>
                </a:lnTo>
                <a:close/>
              </a:path>
            </a:pathLst>
          </a:custGeom>
          <a:blipFill>
            <a:blip r:embed="rId17"/>
            <a:stretch>
              <a:fillRect l="0" t="-1374" r="0" b="-1374"/>
            </a:stretch>
          </a:blipFill>
        </p:spPr>
      </p:sp>
      <p:sp>
        <p:nvSpPr>
          <p:cNvPr name="Freeform 30" id="30"/>
          <p:cNvSpPr/>
          <p:nvPr/>
        </p:nvSpPr>
        <p:spPr>
          <a:xfrm flipH="false" flipV="false" rot="1060918">
            <a:off x="11663905" y="5609929"/>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31" id="31"/>
          <p:cNvGrpSpPr/>
          <p:nvPr/>
        </p:nvGrpSpPr>
        <p:grpSpPr>
          <a:xfrm rot="0">
            <a:off x="13768333" y="1236187"/>
            <a:ext cx="2713847" cy="2534900"/>
            <a:chOff x="0" y="0"/>
            <a:chExt cx="3618463" cy="3379866"/>
          </a:xfrm>
        </p:grpSpPr>
        <p:sp>
          <p:nvSpPr>
            <p:cNvPr name="Freeform 32" id="32"/>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3" id="33"/>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4" id="34"/>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24">
                <a:extLst>
                  <a:ext uri="{96DAC541-7B7A-43D3-8B79-37D633B846F1}">
                    <asvg:svgBlip xmlns:asvg="http://schemas.microsoft.com/office/drawing/2016/SVG/main" r:embed="rId25"/>
                  </a:ext>
                </a:extLst>
              </a:blip>
              <a:stretch>
                <a:fillRect l="0" t="0" r="-54" b="-170601"/>
              </a:stretch>
            </a:blipFill>
          </p:spPr>
        </p:sp>
        <p:sp>
          <p:nvSpPr>
            <p:cNvPr name="Freeform 35" id="35"/>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26">
                <a:extLst>
                  <a:ext uri="{96DAC541-7B7A-43D3-8B79-37D633B846F1}">
                    <asvg:svgBlip xmlns:asvg="http://schemas.microsoft.com/office/drawing/2016/SVG/main" r:embed="rId27"/>
                  </a:ext>
                </a:extLst>
              </a:blip>
              <a:stretch>
                <a:fillRect l="-2207" t="0" r="-2008" b="-2953"/>
              </a:stretch>
            </a:blipFill>
          </p:spPr>
        </p:sp>
        <p:sp>
          <p:nvSpPr>
            <p:cNvPr name="Freeform 36" id="36"/>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37" id="37"/>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nvGrpSpPr>
            <p:cNvPr name="Group 38" id="38"/>
            <p:cNvGrpSpPr/>
            <p:nvPr/>
          </p:nvGrpSpPr>
          <p:grpSpPr>
            <a:xfrm rot="0">
              <a:off x="216166" y="3087082"/>
              <a:ext cx="1213495" cy="79879"/>
              <a:chOff x="0" y="0"/>
              <a:chExt cx="239703" cy="15779"/>
            </a:xfrm>
          </p:grpSpPr>
          <p:sp>
            <p:nvSpPr>
              <p:cNvPr name="Freeform 39" id="39"/>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40" id="40"/>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41" id="41"/>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17"/>
              <a:stretch>
                <a:fillRect l="0" t="0" r="0" b="0"/>
              </a:stretch>
            </a:blipFill>
          </p:spPr>
        </p:sp>
        <p:sp>
          <p:nvSpPr>
            <p:cNvPr name="Freeform 42" id="42"/>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32"/>
              <a:stretch>
                <a:fillRect l="-551" t="-1977" r="-551" b="0"/>
              </a:stretch>
            </a:blipFill>
          </p:spPr>
        </p:sp>
        <p:sp>
          <p:nvSpPr>
            <p:cNvPr name="Freeform 43" id="43"/>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17"/>
              <a:stretch>
                <a:fillRect l="0" t="0" r="0" b="0"/>
              </a:stretch>
            </a:blipFill>
          </p:spPr>
        </p:sp>
        <p:grpSp>
          <p:nvGrpSpPr>
            <p:cNvPr name="Group 44" id="44"/>
            <p:cNvGrpSpPr/>
            <p:nvPr/>
          </p:nvGrpSpPr>
          <p:grpSpPr>
            <a:xfrm rot="0">
              <a:off x="2202231" y="3087082"/>
              <a:ext cx="1200066" cy="72301"/>
              <a:chOff x="0" y="0"/>
              <a:chExt cx="237050" cy="14282"/>
            </a:xfrm>
          </p:grpSpPr>
          <p:sp>
            <p:nvSpPr>
              <p:cNvPr name="Freeform 45" id="45"/>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46" id="46"/>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47" id="47"/>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8" id="48"/>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grpSp>
      <p:sp>
        <p:nvSpPr>
          <p:cNvPr name="Freeform 49" id="49"/>
          <p:cNvSpPr/>
          <p:nvPr/>
        </p:nvSpPr>
        <p:spPr>
          <a:xfrm flipH="true" flipV="false" rot="0">
            <a:off x="5746371" y="7312491"/>
            <a:ext cx="1798006" cy="2483894"/>
          </a:xfrm>
          <a:custGeom>
            <a:avLst/>
            <a:gdLst/>
            <a:ahLst/>
            <a:cxnLst/>
            <a:rect r="r" b="b" t="t" l="l"/>
            <a:pathLst>
              <a:path h="2483894" w="1798006">
                <a:moveTo>
                  <a:pt x="1798006" y="0"/>
                </a:moveTo>
                <a:lnTo>
                  <a:pt x="0" y="0"/>
                </a:lnTo>
                <a:lnTo>
                  <a:pt x="0" y="2483894"/>
                </a:lnTo>
                <a:lnTo>
                  <a:pt x="1798006" y="2483894"/>
                </a:lnTo>
                <a:lnTo>
                  <a:pt x="1798006" y="0"/>
                </a:lnTo>
                <a:close/>
              </a:path>
            </a:pathLst>
          </a:custGeom>
          <a:blipFill>
            <a:blip r:embed="rId3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253787" y="3707525"/>
            <a:ext cx="4034659" cy="1573517"/>
          </a:xfrm>
          <a:custGeom>
            <a:avLst/>
            <a:gdLst/>
            <a:ahLst/>
            <a:cxnLst/>
            <a:rect r="r" b="b" t="t" l="l"/>
            <a:pathLst>
              <a:path h="1573517" w="4034659">
                <a:moveTo>
                  <a:pt x="0" y="0"/>
                </a:moveTo>
                <a:lnTo>
                  <a:pt x="4034659" y="0"/>
                </a:lnTo>
                <a:lnTo>
                  <a:pt x="4034659" y="1573518"/>
                </a:lnTo>
                <a:lnTo>
                  <a:pt x="0" y="1573518"/>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608724" y="752306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967830" y="4246766"/>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373763" y="-935348"/>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true" flipV="false" rot="0">
            <a:off x="6789135" y="7474485"/>
            <a:ext cx="1634349" cy="2234450"/>
          </a:xfrm>
          <a:custGeom>
            <a:avLst/>
            <a:gdLst/>
            <a:ahLst/>
            <a:cxnLst/>
            <a:rect r="r" b="b" t="t" l="l"/>
            <a:pathLst>
              <a:path h="2234450" w="1634349">
                <a:moveTo>
                  <a:pt x="1634349" y="0"/>
                </a:moveTo>
                <a:lnTo>
                  <a:pt x="0" y="0"/>
                </a:lnTo>
                <a:lnTo>
                  <a:pt x="0" y="2234450"/>
                </a:lnTo>
                <a:lnTo>
                  <a:pt x="1634349" y="2234450"/>
                </a:lnTo>
                <a:lnTo>
                  <a:pt x="1634349" y="0"/>
                </a:lnTo>
                <a:close/>
              </a:path>
            </a:pathLst>
          </a:custGeom>
          <a:blipFill>
            <a:blip r:embed="rId4"/>
            <a:stretch>
              <a:fillRect l="-551" t="-1977" r="-551" b="0"/>
            </a:stretch>
          </a:blipFill>
        </p:spPr>
      </p:sp>
      <p:sp>
        <p:nvSpPr>
          <p:cNvPr name="TextBox 9" id="9"/>
          <p:cNvSpPr txBox="true"/>
          <p:nvPr/>
        </p:nvSpPr>
        <p:spPr>
          <a:xfrm rot="0">
            <a:off x="1246641" y="1283527"/>
            <a:ext cx="11435414" cy="3190232"/>
          </a:xfrm>
          <a:prstGeom prst="rect">
            <a:avLst/>
          </a:prstGeom>
        </p:spPr>
        <p:txBody>
          <a:bodyPr anchor="t" rtlCol="false" tIns="0" lIns="0" bIns="0" rIns="0">
            <a:spAutoFit/>
          </a:bodyPr>
          <a:lstStyle/>
          <a:p>
            <a:pPr>
              <a:lnSpc>
                <a:spcPts val="5040"/>
              </a:lnSpc>
            </a:pPr>
            <a:r>
              <a:rPr lang="en-US" sz="3600">
                <a:solidFill>
                  <a:srgbClr val="000000"/>
                </a:solidFill>
                <a:latin typeface="Mark Pro 2"/>
              </a:rPr>
              <a:t>“Absolutely,” agreed Daddy Penguin. “Well done for not answering it by yourself. It’s always important to let us know, so that we can check who it is and decide if it is okay for you to talk to them.”</a:t>
            </a:r>
          </a:p>
          <a:p>
            <a:pPr>
              <a:lnSpc>
                <a:spcPts val="4480"/>
              </a:lnSpc>
            </a:pPr>
          </a:p>
        </p:txBody>
      </p:sp>
      <p:sp>
        <p:nvSpPr>
          <p:cNvPr name="Freeform 10" id="10"/>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Freeform 11" id="11"/>
          <p:cNvSpPr/>
          <p:nvPr/>
        </p:nvSpPr>
        <p:spPr>
          <a:xfrm flipH="true" flipV="false" rot="0">
            <a:off x="9488036" y="5369616"/>
            <a:ext cx="2400155" cy="4686559"/>
          </a:xfrm>
          <a:custGeom>
            <a:avLst/>
            <a:gdLst/>
            <a:ahLst/>
            <a:cxnLst/>
            <a:rect r="r" b="b" t="t" l="l"/>
            <a:pathLst>
              <a:path h="4686559" w="2400155">
                <a:moveTo>
                  <a:pt x="2400155" y="0"/>
                </a:moveTo>
                <a:lnTo>
                  <a:pt x="0" y="0"/>
                </a:lnTo>
                <a:lnTo>
                  <a:pt x="0" y="4686559"/>
                </a:lnTo>
                <a:lnTo>
                  <a:pt x="2400155" y="4686559"/>
                </a:lnTo>
                <a:lnTo>
                  <a:pt x="2400155" y="0"/>
                </a:lnTo>
                <a:close/>
              </a:path>
            </a:pathLst>
          </a:custGeom>
          <a:blipFill>
            <a:blip r:embed="rId6"/>
            <a:stretch>
              <a:fillRect l="0" t="0" r="0" b="0"/>
            </a:stretch>
          </a:blipFill>
        </p:spPr>
      </p:sp>
      <p:grpSp>
        <p:nvGrpSpPr>
          <p:cNvPr name="Group 12" id="12"/>
          <p:cNvGrpSpPr/>
          <p:nvPr/>
        </p:nvGrpSpPr>
        <p:grpSpPr>
          <a:xfrm rot="0">
            <a:off x="13768333" y="1236187"/>
            <a:ext cx="2713847" cy="2534900"/>
            <a:chOff x="0" y="0"/>
            <a:chExt cx="3618463" cy="3379866"/>
          </a:xfrm>
        </p:grpSpPr>
        <p:sp>
          <p:nvSpPr>
            <p:cNvPr name="Freeform 13" id="13"/>
            <p:cNvSpPr/>
            <p:nvPr/>
          </p:nvSpPr>
          <p:spPr>
            <a:xfrm flipH="false" flipV="false" rot="0">
              <a:off x="0" y="168480"/>
              <a:ext cx="3618463" cy="3211386"/>
            </a:xfrm>
            <a:custGeom>
              <a:avLst/>
              <a:gdLst/>
              <a:ahLst/>
              <a:cxnLst/>
              <a:rect r="r" b="b" t="t" l="l"/>
              <a:pathLst>
                <a:path h="3211386" w="3618463">
                  <a:moveTo>
                    <a:pt x="0" y="0"/>
                  </a:moveTo>
                  <a:lnTo>
                    <a:pt x="3618463" y="0"/>
                  </a:lnTo>
                  <a:lnTo>
                    <a:pt x="3618463" y="3211386"/>
                  </a:lnTo>
                  <a:lnTo>
                    <a:pt x="0" y="32113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1688573" y="0"/>
              <a:ext cx="336123" cy="336961"/>
            </a:xfrm>
            <a:custGeom>
              <a:avLst/>
              <a:gdLst/>
              <a:ahLst/>
              <a:cxnLst/>
              <a:rect r="r" b="b" t="t" l="l"/>
              <a:pathLst>
                <a:path h="336961" w="336123">
                  <a:moveTo>
                    <a:pt x="0" y="0"/>
                  </a:moveTo>
                  <a:lnTo>
                    <a:pt x="336123" y="0"/>
                  </a:lnTo>
                  <a:lnTo>
                    <a:pt x="336123" y="336961"/>
                  </a:lnTo>
                  <a:lnTo>
                    <a:pt x="0" y="3369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216166" y="1191143"/>
              <a:ext cx="3186132" cy="1963453"/>
            </a:xfrm>
            <a:custGeom>
              <a:avLst/>
              <a:gdLst/>
              <a:ahLst/>
              <a:cxnLst/>
              <a:rect r="r" b="b" t="t" l="l"/>
              <a:pathLst>
                <a:path h="1963453" w="3186132">
                  <a:moveTo>
                    <a:pt x="0" y="0"/>
                  </a:moveTo>
                  <a:lnTo>
                    <a:pt x="3186131" y="0"/>
                  </a:lnTo>
                  <a:lnTo>
                    <a:pt x="3186131" y="1963452"/>
                  </a:lnTo>
                  <a:lnTo>
                    <a:pt x="0" y="1963452"/>
                  </a:lnTo>
                  <a:lnTo>
                    <a:pt x="0" y="0"/>
                  </a:lnTo>
                  <a:close/>
                </a:path>
              </a:pathLst>
            </a:custGeom>
            <a:blipFill>
              <a:blip r:embed="rId11">
                <a:extLst>
                  <a:ext uri="{96DAC541-7B7A-43D3-8B79-37D633B846F1}">
                    <asvg:svgBlip xmlns:asvg="http://schemas.microsoft.com/office/drawing/2016/SVG/main" r:embed="rId12"/>
                  </a:ext>
                </a:extLst>
              </a:blip>
              <a:stretch>
                <a:fillRect l="0" t="0" r="-54" b="-170601"/>
              </a:stretch>
            </a:blipFill>
          </p:spPr>
        </p:sp>
        <p:sp>
          <p:nvSpPr>
            <p:cNvPr name="Freeform 16" id="16"/>
            <p:cNvSpPr/>
            <p:nvPr/>
          </p:nvSpPr>
          <p:spPr>
            <a:xfrm flipH="false" flipV="false" rot="0">
              <a:off x="216166" y="1362048"/>
              <a:ext cx="3155812" cy="1725034"/>
            </a:xfrm>
            <a:custGeom>
              <a:avLst/>
              <a:gdLst/>
              <a:ahLst/>
              <a:cxnLst/>
              <a:rect r="r" b="b" t="t" l="l"/>
              <a:pathLst>
                <a:path h="1725034" w="3155812">
                  <a:moveTo>
                    <a:pt x="0" y="0"/>
                  </a:moveTo>
                  <a:lnTo>
                    <a:pt x="3155811" y="0"/>
                  </a:lnTo>
                  <a:lnTo>
                    <a:pt x="3155811" y="1725034"/>
                  </a:lnTo>
                  <a:lnTo>
                    <a:pt x="0" y="1725034"/>
                  </a:lnTo>
                  <a:lnTo>
                    <a:pt x="0" y="0"/>
                  </a:lnTo>
                  <a:close/>
                </a:path>
              </a:pathLst>
            </a:custGeom>
            <a:blipFill>
              <a:blip r:embed="rId13">
                <a:extLst>
                  <a:ext uri="{96DAC541-7B7A-43D3-8B79-37D633B846F1}">
                    <asvg:svgBlip xmlns:asvg="http://schemas.microsoft.com/office/drawing/2016/SVG/main" r:embed="rId14"/>
                  </a:ext>
                </a:extLst>
              </a:blip>
              <a:stretch>
                <a:fillRect l="-2207" t="0" r="-2008" b="-2953"/>
              </a:stretch>
            </a:blipFill>
          </p:spPr>
        </p:sp>
        <p:sp>
          <p:nvSpPr>
            <p:cNvPr name="Freeform 17" id="17"/>
            <p:cNvSpPr/>
            <p:nvPr/>
          </p:nvSpPr>
          <p:spPr>
            <a:xfrm flipH="false" flipV="false" rot="0">
              <a:off x="2312878" y="1252273"/>
              <a:ext cx="906422" cy="360303"/>
            </a:xfrm>
            <a:custGeom>
              <a:avLst/>
              <a:gdLst/>
              <a:ahLst/>
              <a:cxnLst/>
              <a:rect r="r" b="b" t="t" l="l"/>
              <a:pathLst>
                <a:path h="360303" w="906422">
                  <a:moveTo>
                    <a:pt x="0" y="0"/>
                  </a:moveTo>
                  <a:lnTo>
                    <a:pt x="906422" y="0"/>
                  </a:lnTo>
                  <a:lnTo>
                    <a:pt x="906422" y="360303"/>
                  </a:lnTo>
                  <a:lnTo>
                    <a:pt x="0" y="36030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343299" y="1252273"/>
              <a:ext cx="438135" cy="449369"/>
            </a:xfrm>
            <a:custGeom>
              <a:avLst/>
              <a:gdLst/>
              <a:ahLst/>
              <a:cxnLst/>
              <a:rect r="r" b="b" t="t" l="l"/>
              <a:pathLst>
                <a:path h="449369" w="438135">
                  <a:moveTo>
                    <a:pt x="0" y="0"/>
                  </a:moveTo>
                  <a:lnTo>
                    <a:pt x="438134" y="0"/>
                  </a:lnTo>
                  <a:lnTo>
                    <a:pt x="438134" y="449369"/>
                  </a:lnTo>
                  <a:lnTo>
                    <a:pt x="0" y="4493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9" id="19"/>
            <p:cNvGrpSpPr/>
            <p:nvPr/>
          </p:nvGrpSpPr>
          <p:grpSpPr>
            <a:xfrm rot="0">
              <a:off x="216166" y="3087082"/>
              <a:ext cx="1213495" cy="79879"/>
              <a:chOff x="0" y="0"/>
              <a:chExt cx="239703" cy="15779"/>
            </a:xfrm>
          </p:grpSpPr>
          <p:sp>
            <p:nvSpPr>
              <p:cNvPr name="Freeform 20" id="20"/>
              <p:cNvSpPr/>
              <p:nvPr/>
            </p:nvSpPr>
            <p:spPr>
              <a:xfrm flipH="false" flipV="false" rot="0">
                <a:off x="0" y="0"/>
                <a:ext cx="239703" cy="15779"/>
              </a:xfrm>
              <a:custGeom>
                <a:avLst/>
                <a:gdLst/>
                <a:ahLst/>
                <a:cxnLst/>
                <a:rect r="r" b="b" t="t" l="l"/>
                <a:pathLst>
                  <a:path h="15779" w="239703">
                    <a:moveTo>
                      <a:pt x="0" y="0"/>
                    </a:moveTo>
                    <a:lnTo>
                      <a:pt x="239703" y="0"/>
                    </a:lnTo>
                    <a:lnTo>
                      <a:pt x="239703" y="15779"/>
                    </a:lnTo>
                    <a:lnTo>
                      <a:pt x="0" y="15779"/>
                    </a:lnTo>
                    <a:close/>
                  </a:path>
                </a:pathLst>
              </a:custGeom>
              <a:solidFill>
                <a:srgbClr val="7ED957"/>
              </a:solidFill>
            </p:spPr>
          </p:sp>
          <p:sp>
            <p:nvSpPr>
              <p:cNvPr name="TextBox 21" id="21"/>
              <p:cNvSpPr txBox="true"/>
              <p:nvPr/>
            </p:nvSpPr>
            <p:spPr>
              <a:xfrm>
                <a:off x="0" y="-38100"/>
                <a:ext cx="239703" cy="53879"/>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true" flipV="false" rot="0">
              <a:off x="879795" y="2433297"/>
              <a:ext cx="390313" cy="762128"/>
            </a:xfrm>
            <a:custGeom>
              <a:avLst/>
              <a:gdLst/>
              <a:ahLst/>
              <a:cxnLst/>
              <a:rect r="r" b="b" t="t" l="l"/>
              <a:pathLst>
                <a:path h="762128" w="390313">
                  <a:moveTo>
                    <a:pt x="390313" y="0"/>
                  </a:moveTo>
                  <a:lnTo>
                    <a:pt x="0" y="0"/>
                  </a:lnTo>
                  <a:lnTo>
                    <a:pt x="0" y="762127"/>
                  </a:lnTo>
                  <a:lnTo>
                    <a:pt x="390313" y="762127"/>
                  </a:lnTo>
                  <a:lnTo>
                    <a:pt x="390313" y="0"/>
                  </a:lnTo>
                  <a:close/>
                </a:path>
              </a:pathLst>
            </a:custGeom>
            <a:blipFill>
              <a:blip r:embed="rId6"/>
              <a:stretch>
                <a:fillRect l="0" t="0" r="0" b="0"/>
              </a:stretch>
            </a:blipFill>
          </p:spPr>
        </p:sp>
        <p:sp>
          <p:nvSpPr>
            <p:cNvPr name="Freeform 23" id="23"/>
            <p:cNvSpPr/>
            <p:nvPr/>
          </p:nvSpPr>
          <p:spPr>
            <a:xfrm flipH="true" flipV="false" rot="0">
              <a:off x="686586" y="2750466"/>
              <a:ext cx="272653" cy="372766"/>
            </a:xfrm>
            <a:custGeom>
              <a:avLst/>
              <a:gdLst/>
              <a:ahLst/>
              <a:cxnLst/>
              <a:rect r="r" b="b" t="t" l="l"/>
              <a:pathLst>
                <a:path h="372766" w="272653">
                  <a:moveTo>
                    <a:pt x="272654" y="0"/>
                  </a:moveTo>
                  <a:lnTo>
                    <a:pt x="0" y="0"/>
                  </a:lnTo>
                  <a:lnTo>
                    <a:pt x="0" y="372766"/>
                  </a:lnTo>
                  <a:lnTo>
                    <a:pt x="272654" y="372766"/>
                  </a:lnTo>
                  <a:lnTo>
                    <a:pt x="272654" y="0"/>
                  </a:lnTo>
                  <a:close/>
                </a:path>
              </a:pathLst>
            </a:custGeom>
            <a:blipFill>
              <a:blip r:embed="rId4"/>
              <a:stretch>
                <a:fillRect l="-551" t="-1977" r="-551" b="0"/>
              </a:stretch>
            </a:blipFill>
          </p:spPr>
        </p:sp>
        <p:sp>
          <p:nvSpPr>
            <p:cNvPr name="Freeform 24" id="24"/>
            <p:cNvSpPr/>
            <p:nvPr/>
          </p:nvSpPr>
          <p:spPr>
            <a:xfrm flipH="false" flipV="false" rot="0">
              <a:off x="395744" y="2516267"/>
              <a:ext cx="333244" cy="650694"/>
            </a:xfrm>
            <a:custGeom>
              <a:avLst/>
              <a:gdLst/>
              <a:ahLst/>
              <a:cxnLst/>
              <a:rect r="r" b="b" t="t" l="l"/>
              <a:pathLst>
                <a:path h="650694" w="333244">
                  <a:moveTo>
                    <a:pt x="0" y="0"/>
                  </a:moveTo>
                  <a:lnTo>
                    <a:pt x="333244" y="0"/>
                  </a:lnTo>
                  <a:lnTo>
                    <a:pt x="333244" y="650694"/>
                  </a:lnTo>
                  <a:lnTo>
                    <a:pt x="0" y="650694"/>
                  </a:lnTo>
                  <a:lnTo>
                    <a:pt x="0" y="0"/>
                  </a:lnTo>
                  <a:close/>
                </a:path>
              </a:pathLst>
            </a:custGeom>
            <a:blipFill>
              <a:blip r:embed="rId6"/>
              <a:stretch>
                <a:fillRect l="0" t="0" r="0" b="0"/>
              </a:stretch>
            </a:blipFill>
          </p:spPr>
        </p:sp>
        <p:grpSp>
          <p:nvGrpSpPr>
            <p:cNvPr name="Group 25" id="25"/>
            <p:cNvGrpSpPr/>
            <p:nvPr/>
          </p:nvGrpSpPr>
          <p:grpSpPr>
            <a:xfrm rot="0">
              <a:off x="2202231" y="3087082"/>
              <a:ext cx="1200066" cy="72301"/>
              <a:chOff x="0" y="0"/>
              <a:chExt cx="237050" cy="14282"/>
            </a:xfrm>
          </p:grpSpPr>
          <p:sp>
            <p:nvSpPr>
              <p:cNvPr name="Freeform 26" id="26"/>
              <p:cNvSpPr/>
              <p:nvPr/>
            </p:nvSpPr>
            <p:spPr>
              <a:xfrm flipH="false" flipV="false" rot="0">
                <a:off x="0" y="0"/>
                <a:ext cx="237050" cy="14282"/>
              </a:xfrm>
              <a:custGeom>
                <a:avLst/>
                <a:gdLst/>
                <a:ahLst/>
                <a:cxnLst/>
                <a:rect r="r" b="b" t="t" l="l"/>
                <a:pathLst>
                  <a:path h="14282" w="237050">
                    <a:moveTo>
                      <a:pt x="0" y="0"/>
                    </a:moveTo>
                    <a:lnTo>
                      <a:pt x="237050" y="0"/>
                    </a:lnTo>
                    <a:lnTo>
                      <a:pt x="237050" y="14282"/>
                    </a:lnTo>
                    <a:lnTo>
                      <a:pt x="0" y="14282"/>
                    </a:lnTo>
                    <a:close/>
                  </a:path>
                </a:pathLst>
              </a:custGeom>
              <a:solidFill>
                <a:srgbClr val="7ED957"/>
              </a:solidFill>
            </p:spPr>
          </p:sp>
          <p:sp>
            <p:nvSpPr>
              <p:cNvPr name="TextBox 27" id="27"/>
              <p:cNvSpPr txBox="true"/>
              <p:nvPr/>
            </p:nvSpPr>
            <p:spPr>
              <a:xfrm>
                <a:off x="0" y="-38100"/>
                <a:ext cx="237050" cy="52382"/>
              </a:xfrm>
              <a:prstGeom prst="rect">
                <a:avLst/>
              </a:prstGeom>
            </p:spPr>
            <p:txBody>
              <a:bodyPr anchor="ctr" rtlCol="false" tIns="50800" lIns="50800" bIns="50800" rIns="50800"/>
              <a:lstStyle/>
              <a:p>
                <a:pPr algn="ctr">
                  <a:lnSpc>
                    <a:spcPts val="2659"/>
                  </a:lnSpc>
                  <a:spcBef>
                    <a:spcPct val="0"/>
                  </a:spcBef>
                </a:pPr>
              </a:p>
            </p:txBody>
          </p:sp>
        </p:grpSp>
        <p:sp>
          <p:nvSpPr>
            <p:cNvPr name="Freeform 28" id="28"/>
            <p:cNvSpPr/>
            <p:nvPr/>
          </p:nvSpPr>
          <p:spPr>
            <a:xfrm flipH="false" flipV="false" rot="-1679584">
              <a:off x="506380" y="2513287"/>
              <a:ext cx="111973" cy="64384"/>
            </a:xfrm>
            <a:custGeom>
              <a:avLst/>
              <a:gdLst/>
              <a:ahLst/>
              <a:cxnLst/>
              <a:rect r="r" b="b" t="t" l="l"/>
              <a:pathLst>
                <a:path h="64384" w="111973">
                  <a:moveTo>
                    <a:pt x="0" y="0"/>
                  </a:moveTo>
                  <a:lnTo>
                    <a:pt x="111972" y="0"/>
                  </a:lnTo>
                  <a:lnTo>
                    <a:pt x="111972" y="64384"/>
                  </a:lnTo>
                  <a:lnTo>
                    <a:pt x="0" y="6438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9" id="29"/>
            <p:cNvSpPr/>
            <p:nvPr/>
          </p:nvSpPr>
          <p:spPr>
            <a:xfrm flipH="false" flipV="false" rot="3609575">
              <a:off x="1130587" y="2884430"/>
              <a:ext cx="40009" cy="69279"/>
            </a:xfrm>
            <a:custGeom>
              <a:avLst/>
              <a:gdLst/>
              <a:ahLst/>
              <a:cxnLst/>
              <a:rect r="r" b="b" t="t" l="l"/>
              <a:pathLst>
                <a:path h="69279" w="40009">
                  <a:moveTo>
                    <a:pt x="0" y="0"/>
                  </a:moveTo>
                  <a:lnTo>
                    <a:pt x="40009" y="0"/>
                  </a:lnTo>
                  <a:lnTo>
                    <a:pt x="40009" y="69279"/>
                  </a:lnTo>
                  <a:lnTo>
                    <a:pt x="0" y="6927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sp>
        <p:nvSpPr>
          <p:cNvPr name="Freeform 30" id="30"/>
          <p:cNvSpPr/>
          <p:nvPr/>
        </p:nvSpPr>
        <p:spPr>
          <a:xfrm flipH="false" flipV="false" rot="1060918">
            <a:off x="10371497" y="5368609"/>
            <a:ext cx="633232" cy="364108"/>
          </a:xfrm>
          <a:custGeom>
            <a:avLst/>
            <a:gdLst/>
            <a:ahLst/>
            <a:cxnLst/>
            <a:rect r="r" b="b" t="t" l="l"/>
            <a:pathLst>
              <a:path h="364108" w="633232">
                <a:moveTo>
                  <a:pt x="0" y="0"/>
                </a:moveTo>
                <a:lnTo>
                  <a:pt x="633232" y="0"/>
                </a:lnTo>
                <a:lnTo>
                  <a:pt x="633232" y="364108"/>
                </a:lnTo>
                <a:lnTo>
                  <a:pt x="0" y="3641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1" id="31"/>
          <p:cNvSpPr/>
          <p:nvPr/>
        </p:nvSpPr>
        <p:spPr>
          <a:xfrm flipH="false" flipV="false" rot="0">
            <a:off x="4201612" y="5369616"/>
            <a:ext cx="2400155" cy="4686559"/>
          </a:xfrm>
          <a:custGeom>
            <a:avLst/>
            <a:gdLst/>
            <a:ahLst/>
            <a:cxnLst/>
            <a:rect r="r" b="b" t="t" l="l"/>
            <a:pathLst>
              <a:path h="4686559" w="2400155">
                <a:moveTo>
                  <a:pt x="0" y="0"/>
                </a:moveTo>
                <a:lnTo>
                  <a:pt x="2400155" y="0"/>
                </a:lnTo>
                <a:lnTo>
                  <a:pt x="2400155" y="4686559"/>
                </a:lnTo>
                <a:lnTo>
                  <a:pt x="0" y="4686559"/>
                </a:lnTo>
                <a:lnTo>
                  <a:pt x="0" y="0"/>
                </a:lnTo>
                <a:close/>
              </a:path>
            </a:pathLst>
          </a:custGeom>
          <a:blipFill>
            <a:blip r:embed="rId6"/>
            <a:stretch>
              <a:fillRect l="0" t="0" r="0" b="0"/>
            </a:stretch>
          </a:blipFill>
        </p:spPr>
      </p:sp>
      <p:sp>
        <p:nvSpPr>
          <p:cNvPr name="Freeform 32" id="32"/>
          <p:cNvSpPr/>
          <p:nvPr/>
        </p:nvSpPr>
        <p:spPr>
          <a:xfrm flipH="false" flipV="false" rot="3609575">
            <a:off x="4777479" y="8085678"/>
            <a:ext cx="258891" cy="448297"/>
          </a:xfrm>
          <a:custGeom>
            <a:avLst/>
            <a:gdLst/>
            <a:ahLst/>
            <a:cxnLst/>
            <a:rect r="r" b="b" t="t" l="l"/>
            <a:pathLst>
              <a:path h="448297" w="258891">
                <a:moveTo>
                  <a:pt x="0" y="0"/>
                </a:moveTo>
                <a:lnTo>
                  <a:pt x="258891" y="0"/>
                </a:lnTo>
                <a:lnTo>
                  <a:pt x="258891" y="448297"/>
                </a:lnTo>
                <a:lnTo>
                  <a:pt x="0" y="4482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3" id="33"/>
          <p:cNvSpPr/>
          <p:nvPr/>
        </p:nvSpPr>
        <p:spPr>
          <a:xfrm flipH="false" flipV="false" rot="1819591">
            <a:off x="9113458" y="9266213"/>
            <a:ext cx="21930" cy="21930"/>
          </a:xfrm>
          <a:custGeom>
            <a:avLst/>
            <a:gdLst/>
            <a:ahLst/>
            <a:cxnLst/>
            <a:rect r="r" b="b" t="t" l="l"/>
            <a:pathLst>
              <a:path h="21930" w="21930">
                <a:moveTo>
                  <a:pt x="0" y="0"/>
                </a:moveTo>
                <a:lnTo>
                  <a:pt x="21930" y="0"/>
                </a:lnTo>
                <a:lnTo>
                  <a:pt x="21930" y="21930"/>
                </a:lnTo>
                <a:lnTo>
                  <a:pt x="0" y="2193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4" id="34"/>
          <p:cNvSpPr/>
          <p:nvPr/>
        </p:nvSpPr>
        <p:spPr>
          <a:xfrm flipH="false" flipV="false" rot="1819591">
            <a:off x="9081641" y="9219062"/>
            <a:ext cx="32895" cy="32895"/>
          </a:xfrm>
          <a:custGeom>
            <a:avLst/>
            <a:gdLst/>
            <a:ahLst/>
            <a:cxnLst/>
            <a:rect r="r" b="b" t="t" l="l"/>
            <a:pathLst>
              <a:path h="32895" w="32895">
                <a:moveTo>
                  <a:pt x="0" y="0"/>
                </a:moveTo>
                <a:lnTo>
                  <a:pt x="32895" y="0"/>
                </a:lnTo>
                <a:lnTo>
                  <a:pt x="32895" y="32896"/>
                </a:lnTo>
                <a:lnTo>
                  <a:pt x="0" y="3289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5" id="35"/>
          <p:cNvSpPr/>
          <p:nvPr/>
        </p:nvSpPr>
        <p:spPr>
          <a:xfrm flipH="false" flipV="false" rot="1819591">
            <a:off x="9046041" y="9275924"/>
            <a:ext cx="43861" cy="43861"/>
          </a:xfrm>
          <a:custGeom>
            <a:avLst/>
            <a:gdLst/>
            <a:ahLst/>
            <a:cxnLst/>
            <a:rect r="r" b="b" t="t" l="l"/>
            <a:pathLst>
              <a:path h="43861" w="43861">
                <a:moveTo>
                  <a:pt x="0" y="0"/>
                </a:moveTo>
                <a:lnTo>
                  <a:pt x="43860" y="0"/>
                </a:lnTo>
                <a:lnTo>
                  <a:pt x="43860" y="43860"/>
                </a:lnTo>
                <a:lnTo>
                  <a:pt x="0" y="4386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36" id="36"/>
          <p:cNvGrpSpPr/>
          <p:nvPr/>
        </p:nvGrpSpPr>
        <p:grpSpPr>
          <a:xfrm rot="0">
            <a:off x="8129844" y="8533643"/>
            <a:ext cx="968130" cy="1112646"/>
            <a:chOff x="0" y="0"/>
            <a:chExt cx="1290840" cy="1483528"/>
          </a:xfrm>
        </p:grpSpPr>
        <p:sp>
          <p:nvSpPr>
            <p:cNvPr name="Freeform 37" id="37"/>
            <p:cNvSpPr/>
            <p:nvPr/>
          </p:nvSpPr>
          <p:spPr>
            <a:xfrm flipH="false" flipV="false" rot="-3907845">
              <a:off x="807720" y="1040624"/>
              <a:ext cx="25376" cy="25376"/>
            </a:xfrm>
            <a:custGeom>
              <a:avLst/>
              <a:gdLst/>
              <a:ahLst/>
              <a:cxnLst/>
              <a:rect r="r" b="b" t="t" l="l"/>
              <a:pathLst>
                <a:path h="25376" w="25376">
                  <a:moveTo>
                    <a:pt x="0" y="0"/>
                  </a:moveTo>
                  <a:lnTo>
                    <a:pt x="25376" y="0"/>
                  </a:lnTo>
                  <a:lnTo>
                    <a:pt x="25376" y="25376"/>
                  </a:lnTo>
                  <a:lnTo>
                    <a:pt x="0" y="2537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8" id="38"/>
            <p:cNvSpPr/>
            <p:nvPr/>
          </p:nvSpPr>
          <p:spPr>
            <a:xfrm flipH="false" flipV="false" rot="-3907845">
              <a:off x="842959" y="1027108"/>
              <a:ext cx="16785" cy="16785"/>
            </a:xfrm>
            <a:custGeom>
              <a:avLst/>
              <a:gdLst/>
              <a:ahLst/>
              <a:cxnLst/>
              <a:rect r="r" b="b" t="t" l="l"/>
              <a:pathLst>
                <a:path h="16785" w="16785">
                  <a:moveTo>
                    <a:pt x="0" y="0"/>
                  </a:moveTo>
                  <a:lnTo>
                    <a:pt x="16785" y="0"/>
                  </a:lnTo>
                  <a:lnTo>
                    <a:pt x="16785" y="16785"/>
                  </a:lnTo>
                  <a:lnTo>
                    <a:pt x="0" y="1678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9" id="39"/>
            <p:cNvSpPr/>
            <p:nvPr/>
          </p:nvSpPr>
          <p:spPr>
            <a:xfrm flipH="false" flipV="false" rot="-3907845">
              <a:off x="843440" y="1067577"/>
              <a:ext cx="12688" cy="12688"/>
            </a:xfrm>
            <a:custGeom>
              <a:avLst/>
              <a:gdLst/>
              <a:ahLst/>
              <a:cxnLst/>
              <a:rect r="r" b="b" t="t" l="l"/>
              <a:pathLst>
                <a:path h="12688" w="12688">
                  <a:moveTo>
                    <a:pt x="0" y="0"/>
                  </a:moveTo>
                  <a:lnTo>
                    <a:pt x="12688" y="0"/>
                  </a:lnTo>
                  <a:lnTo>
                    <a:pt x="12688" y="12688"/>
                  </a:lnTo>
                  <a:lnTo>
                    <a:pt x="0" y="1268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40" id="40"/>
            <p:cNvSpPr/>
            <p:nvPr/>
          </p:nvSpPr>
          <p:spPr>
            <a:xfrm flipH="false" flipV="false" rot="-3907845">
              <a:off x="817720" y="1081865"/>
              <a:ext cx="19032" cy="19032"/>
            </a:xfrm>
            <a:custGeom>
              <a:avLst/>
              <a:gdLst/>
              <a:ahLst/>
              <a:cxnLst/>
              <a:rect r="r" b="b" t="t" l="l"/>
              <a:pathLst>
                <a:path h="19032" w="19032">
                  <a:moveTo>
                    <a:pt x="0" y="0"/>
                  </a:moveTo>
                  <a:lnTo>
                    <a:pt x="19031" y="0"/>
                  </a:lnTo>
                  <a:lnTo>
                    <a:pt x="19031" y="19032"/>
                  </a:lnTo>
                  <a:lnTo>
                    <a:pt x="0" y="1903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41" id="41"/>
            <p:cNvSpPr/>
            <p:nvPr/>
          </p:nvSpPr>
          <p:spPr>
            <a:xfrm flipH="false" flipV="false" rot="-3907845">
              <a:off x="852110" y="1092608"/>
              <a:ext cx="25376" cy="25376"/>
            </a:xfrm>
            <a:custGeom>
              <a:avLst/>
              <a:gdLst/>
              <a:ahLst/>
              <a:cxnLst/>
              <a:rect r="r" b="b" t="t" l="l"/>
              <a:pathLst>
                <a:path h="25376" w="25376">
                  <a:moveTo>
                    <a:pt x="0" y="0"/>
                  </a:moveTo>
                  <a:lnTo>
                    <a:pt x="25376" y="0"/>
                  </a:lnTo>
                  <a:lnTo>
                    <a:pt x="25376" y="25376"/>
                  </a:lnTo>
                  <a:lnTo>
                    <a:pt x="0" y="2537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42" id="42"/>
            <p:cNvGrpSpPr/>
            <p:nvPr/>
          </p:nvGrpSpPr>
          <p:grpSpPr>
            <a:xfrm rot="-9308897">
              <a:off x="243080" y="148163"/>
              <a:ext cx="812431" cy="1182571"/>
              <a:chOff x="0" y="0"/>
              <a:chExt cx="254250" cy="370085"/>
            </a:xfrm>
          </p:grpSpPr>
          <p:sp>
            <p:nvSpPr>
              <p:cNvPr name="Freeform 43" id="43"/>
              <p:cNvSpPr/>
              <p:nvPr/>
            </p:nvSpPr>
            <p:spPr>
              <a:xfrm flipH="false" flipV="false" rot="0">
                <a:off x="0" y="0"/>
                <a:ext cx="254250" cy="370085"/>
              </a:xfrm>
              <a:custGeom>
                <a:avLst/>
                <a:gdLst/>
                <a:ahLst/>
                <a:cxnLst/>
                <a:rect r="r" b="b" t="t" l="l"/>
                <a:pathLst>
                  <a:path h="370085" w="254250">
                    <a:moveTo>
                      <a:pt x="0" y="0"/>
                    </a:moveTo>
                    <a:lnTo>
                      <a:pt x="254250" y="0"/>
                    </a:lnTo>
                    <a:lnTo>
                      <a:pt x="254250" y="370085"/>
                    </a:lnTo>
                    <a:lnTo>
                      <a:pt x="0" y="370085"/>
                    </a:lnTo>
                    <a:close/>
                  </a:path>
                </a:pathLst>
              </a:custGeom>
              <a:solidFill>
                <a:srgbClr val="231F20"/>
              </a:solidFill>
            </p:spPr>
          </p:sp>
          <p:sp>
            <p:nvSpPr>
              <p:cNvPr name="TextBox 44" id="44"/>
              <p:cNvSpPr txBox="true"/>
              <p:nvPr/>
            </p:nvSpPr>
            <p:spPr>
              <a:xfrm>
                <a:off x="0" y="-38100"/>
                <a:ext cx="254250" cy="408185"/>
              </a:xfrm>
              <a:prstGeom prst="rect">
                <a:avLst/>
              </a:prstGeom>
            </p:spPr>
            <p:txBody>
              <a:bodyPr anchor="ctr" rtlCol="false" tIns="176068" lIns="176068" bIns="176068" rIns="176068"/>
              <a:lstStyle/>
              <a:p>
                <a:pPr algn="ctr">
                  <a:lnSpc>
                    <a:spcPts val="2660"/>
                  </a:lnSpc>
                </a:pPr>
              </a:p>
            </p:txBody>
          </p:sp>
        </p:grpSp>
        <p:sp>
          <p:nvSpPr>
            <p:cNvPr name="Freeform 45" id="45"/>
            <p:cNvSpPr/>
            <p:nvPr/>
          </p:nvSpPr>
          <p:spPr>
            <a:xfrm flipH="false" flipV="false" rot="1491102">
              <a:off x="237815" y="862737"/>
              <a:ext cx="189695" cy="189695"/>
            </a:xfrm>
            <a:custGeom>
              <a:avLst/>
              <a:gdLst/>
              <a:ahLst/>
              <a:cxnLst/>
              <a:rect r="r" b="b" t="t" l="l"/>
              <a:pathLst>
                <a:path h="189695" w="189695">
                  <a:moveTo>
                    <a:pt x="0" y="0"/>
                  </a:moveTo>
                  <a:lnTo>
                    <a:pt x="189695" y="0"/>
                  </a:lnTo>
                  <a:lnTo>
                    <a:pt x="189695" y="189695"/>
                  </a:lnTo>
                  <a:lnTo>
                    <a:pt x="0" y="18969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46" id="46"/>
            <p:cNvSpPr/>
            <p:nvPr/>
          </p:nvSpPr>
          <p:spPr>
            <a:xfrm flipH="false" flipV="false" rot="1491102">
              <a:off x="570247" y="1022196"/>
              <a:ext cx="209121" cy="209121"/>
            </a:xfrm>
            <a:custGeom>
              <a:avLst/>
              <a:gdLst/>
              <a:ahLst/>
              <a:cxnLst/>
              <a:rect r="r" b="b" t="t" l="l"/>
              <a:pathLst>
                <a:path h="209121" w="209121">
                  <a:moveTo>
                    <a:pt x="0" y="0"/>
                  </a:moveTo>
                  <a:lnTo>
                    <a:pt x="209121" y="0"/>
                  </a:lnTo>
                  <a:lnTo>
                    <a:pt x="209121" y="209121"/>
                  </a:lnTo>
                  <a:lnTo>
                    <a:pt x="0" y="209121"/>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47" id="47"/>
            <p:cNvSpPr txBox="true"/>
            <p:nvPr/>
          </p:nvSpPr>
          <p:spPr>
            <a:xfrm rot="1491102">
              <a:off x="511306" y="315866"/>
              <a:ext cx="580968" cy="187318"/>
            </a:xfrm>
            <a:prstGeom prst="rect">
              <a:avLst/>
            </a:prstGeom>
          </p:spPr>
          <p:txBody>
            <a:bodyPr anchor="t" rtlCol="false" tIns="0" lIns="0" bIns="0" rIns="0">
              <a:spAutoFit/>
            </a:bodyPr>
            <a:lstStyle/>
            <a:p>
              <a:pPr algn="ctr">
                <a:lnSpc>
                  <a:spcPts val="1034"/>
                </a:lnSpc>
              </a:pPr>
              <a:r>
                <a:rPr lang="en-US" sz="738">
                  <a:solidFill>
                    <a:srgbClr val="FFFFFF"/>
                  </a:solidFill>
                  <a:latin typeface="Mark Pro 1"/>
                </a:rPr>
                <a:t>Unknown</a:t>
              </a:r>
            </a:p>
          </p:txBody>
        </p:sp>
        <p:sp>
          <p:nvSpPr>
            <p:cNvPr name="Freeform 48" id="48"/>
            <p:cNvSpPr/>
            <p:nvPr/>
          </p:nvSpPr>
          <p:spPr>
            <a:xfrm flipH="false" flipV="false" rot="1492154">
              <a:off x="222038" y="120437"/>
              <a:ext cx="846763" cy="1242655"/>
            </a:xfrm>
            <a:custGeom>
              <a:avLst/>
              <a:gdLst/>
              <a:ahLst/>
              <a:cxnLst/>
              <a:rect r="r" b="b" t="t" l="l"/>
              <a:pathLst>
                <a:path h="1242655" w="846763">
                  <a:moveTo>
                    <a:pt x="0" y="0"/>
                  </a:moveTo>
                  <a:lnTo>
                    <a:pt x="846764" y="0"/>
                  </a:lnTo>
                  <a:lnTo>
                    <a:pt x="846764" y="1242654"/>
                  </a:lnTo>
                  <a:lnTo>
                    <a:pt x="0" y="1242654"/>
                  </a:lnTo>
                  <a:lnTo>
                    <a:pt x="0" y="0"/>
                  </a:lnTo>
                  <a:close/>
                </a:path>
              </a:pathLst>
            </a:custGeom>
            <a:blipFill>
              <a:blip r:embed="rId29"/>
              <a:stretch>
                <a:fillRect l="-1699" t="0" r="-208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9E9FF"/>
        </a:solidFill>
      </p:bgPr>
    </p:bg>
    <p:spTree>
      <p:nvGrpSpPr>
        <p:cNvPr id="1" name=""/>
        <p:cNvGrpSpPr/>
        <p:nvPr/>
      </p:nvGrpSpPr>
      <p:grpSpPr>
        <a:xfrm>
          <a:off x="0" y="0"/>
          <a:ext cx="0" cy="0"/>
          <a:chOff x="0" y="0"/>
          <a:chExt cx="0" cy="0"/>
        </a:xfrm>
      </p:grpSpPr>
      <p:sp>
        <p:nvSpPr>
          <p:cNvPr name="Freeform 2" id="2"/>
          <p:cNvSpPr/>
          <p:nvPr/>
        </p:nvSpPr>
        <p:spPr>
          <a:xfrm flipH="false" flipV="false" rot="0">
            <a:off x="-2017330" y="3686241"/>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91133" y="5612987"/>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940569" y="-914702"/>
            <a:ext cx="4034659" cy="1573517"/>
          </a:xfrm>
          <a:custGeom>
            <a:avLst/>
            <a:gdLst/>
            <a:ahLst/>
            <a:cxnLst/>
            <a:rect r="r" b="b" t="t" l="l"/>
            <a:pathLst>
              <a:path h="1573517" w="4034659">
                <a:moveTo>
                  <a:pt x="0" y="0"/>
                </a:moveTo>
                <a:lnTo>
                  <a:pt x="4034660" y="0"/>
                </a:lnTo>
                <a:lnTo>
                  <a:pt x="4034660"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110333" y="8713483"/>
            <a:ext cx="4034659" cy="1573517"/>
          </a:xfrm>
          <a:custGeom>
            <a:avLst/>
            <a:gdLst/>
            <a:ahLst/>
            <a:cxnLst/>
            <a:rect r="r" b="b" t="t" l="l"/>
            <a:pathLst>
              <a:path h="1573517" w="4034659">
                <a:moveTo>
                  <a:pt x="0" y="0"/>
                </a:moveTo>
                <a:lnTo>
                  <a:pt x="4034659" y="0"/>
                </a:lnTo>
                <a:lnTo>
                  <a:pt x="4034659" y="1573517"/>
                </a:lnTo>
                <a:lnTo>
                  <a:pt x="0" y="1573517"/>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0">
            <a:off x="1285009" y="7408535"/>
            <a:ext cx="1866952" cy="2552461"/>
          </a:xfrm>
          <a:custGeom>
            <a:avLst/>
            <a:gdLst/>
            <a:ahLst/>
            <a:cxnLst/>
            <a:rect r="r" b="b" t="t" l="l"/>
            <a:pathLst>
              <a:path h="2552461" w="1866952">
                <a:moveTo>
                  <a:pt x="1866953" y="0"/>
                </a:moveTo>
                <a:lnTo>
                  <a:pt x="0" y="0"/>
                </a:lnTo>
                <a:lnTo>
                  <a:pt x="0" y="2552461"/>
                </a:lnTo>
                <a:lnTo>
                  <a:pt x="1866953" y="2552461"/>
                </a:lnTo>
                <a:lnTo>
                  <a:pt x="1866953" y="0"/>
                </a:lnTo>
                <a:close/>
              </a:path>
            </a:pathLst>
          </a:custGeom>
          <a:blipFill>
            <a:blip r:embed="rId4"/>
            <a:stretch>
              <a:fillRect l="-551" t="-1977" r="-551" b="0"/>
            </a:stretch>
          </a:blipFill>
        </p:spPr>
      </p:sp>
      <p:sp>
        <p:nvSpPr>
          <p:cNvPr name="Freeform 7" id="7"/>
          <p:cNvSpPr/>
          <p:nvPr/>
        </p:nvSpPr>
        <p:spPr>
          <a:xfrm flipH="false" flipV="false" rot="0">
            <a:off x="15323555" y="0"/>
            <a:ext cx="2964445" cy="1087951"/>
          </a:xfrm>
          <a:custGeom>
            <a:avLst/>
            <a:gdLst/>
            <a:ahLst/>
            <a:cxnLst/>
            <a:rect r="r" b="b" t="t" l="l"/>
            <a:pathLst>
              <a:path h="1087951" w="2964445">
                <a:moveTo>
                  <a:pt x="0" y="0"/>
                </a:moveTo>
                <a:lnTo>
                  <a:pt x="2964445" y="0"/>
                </a:lnTo>
                <a:lnTo>
                  <a:pt x="2964445" y="1087951"/>
                </a:lnTo>
                <a:lnTo>
                  <a:pt x="0" y="1087951"/>
                </a:lnTo>
                <a:lnTo>
                  <a:pt x="0" y="0"/>
                </a:lnTo>
                <a:close/>
              </a:path>
            </a:pathLst>
          </a:custGeom>
          <a:blipFill>
            <a:blip r:embed="rId5"/>
            <a:stretch>
              <a:fillRect l="0" t="0" r="0" b="0"/>
            </a:stretch>
          </a:blipFill>
        </p:spPr>
      </p:sp>
      <p:sp>
        <p:nvSpPr>
          <p:cNvPr name="Freeform 8" id="8"/>
          <p:cNvSpPr/>
          <p:nvPr/>
        </p:nvSpPr>
        <p:spPr>
          <a:xfrm flipH="true" flipV="false" rot="-1856413">
            <a:off x="2421094" y="5541512"/>
            <a:ext cx="3827445" cy="2656627"/>
          </a:xfrm>
          <a:custGeom>
            <a:avLst/>
            <a:gdLst/>
            <a:ahLst/>
            <a:cxnLst/>
            <a:rect r="r" b="b" t="t" l="l"/>
            <a:pathLst>
              <a:path h="2656627" w="3827445">
                <a:moveTo>
                  <a:pt x="3827446" y="0"/>
                </a:moveTo>
                <a:lnTo>
                  <a:pt x="0" y="0"/>
                </a:lnTo>
                <a:lnTo>
                  <a:pt x="0" y="2656627"/>
                </a:lnTo>
                <a:lnTo>
                  <a:pt x="3827446" y="2656627"/>
                </a:lnTo>
                <a:lnTo>
                  <a:pt x="382744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713059">
            <a:off x="1989657" y="5229211"/>
            <a:ext cx="959069" cy="1216949"/>
          </a:xfrm>
          <a:custGeom>
            <a:avLst/>
            <a:gdLst/>
            <a:ahLst/>
            <a:cxnLst/>
            <a:rect r="r" b="b" t="t" l="l"/>
            <a:pathLst>
              <a:path h="1216949" w="959069">
                <a:moveTo>
                  <a:pt x="0" y="0"/>
                </a:moveTo>
                <a:lnTo>
                  <a:pt x="959069" y="0"/>
                </a:lnTo>
                <a:lnTo>
                  <a:pt x="959069" y="1216949"/>
                </a:lnTo>
                <a:lnTo>
                  <a:pt x="0" y="1216949"/>
                </a:lnTo>
                <a:lnTo>
                  <a:pt x="0" y="0"/>
                </a:lnTo>
                <a:close/>
              </a:path>
            </a:pathLst>
          </a:custGeom>
          <a:blipFill>
            <a:blip r:embed="rId8">
              <a:extLst>
                <a:ext uri="{96DAC541-7B7A-43D3-8B79-37D633B846F1}">
                  <asvg:svgBlip xmlns:asvg="http://schemas.microsoft.com/office/drawing/2016/SVG/main" r:embed="rId9"/>
                </a:ext>
              </a:extLst>
            </a:blip>
            <a:stretch>
              <a:fillRect l="0" t="0" r="-294983" b="0"/>
            </a:stretch>
          </a:blipFill>
        </p:spPr>
      </p:sp>
      <p:sp>
        <p:nvSpPr>
          <p:cNvPr name="Freeform 10" id="10"/>
          <p:cNvSpPr/>
          <p:nvPr/>
        </p:nvSpPr>
        <p:spPr>
          <a:xfrm flipH="false" flipV="false" rot="-638977">
            <a:off x="5404742" y="4522812"/>
            <a:ext cx="964038" cy="1241376"/>
          </a:xfrm>
          <a:custGeom>
            <a:avLst/>
            <a:gdLst/>
            <a:ahLst/>
            <a:cxnLst/>
            <a:rect r="r" b="b" t="t" l="l"/>
            <a:pathLst>
              <a:path h="1241376" w="964038">
                <a:moveTo>
                  <a:pt x="0" y="0"/>
                </a:moveTo>
                <a:lnTo>
                  <a:pt x="964037" y="0"/>
                </a:lnTo>
                <a:lnTo>
                  <a:pt x="964037" y="1241376"/>
                </a:lnTo>
                <a:lnTo>
                  <a:pt x="0" y="1241376"/>
                </a:lnTo>
                <a:lnTo>
                  <a:pt x="0" y="0"/>
                </a:lnTo>
                <a:close/>
              </a:path>
            </a:pathLst>
          </a:custGeom>
          <a:blipFill>
            <a:blip r:embed="rId8">
              <a:extLst>
                <a:ext uri="{96DAC541-7B7A-43D3-8B79-37D633B846F1}">
                  <asvg:svgBlip xmlns:asvg="http://schemas.microsoft.com/office/drawing/2016/SVG/main" r:embed="rId9"/>
                </a:ext>
              </a:extLst>
            </a:blip>
            <a:stretch>
              <a:fillRect l="-96795" t="0" r="-204039" b="0"/>
            </a:stretch>
          </a:blipFill>
        </p:spPr>
      </p:sp>
      <p:sp>
        <p:nvSpPr>
          <p:cNvPr name="Freeform 11" id="11"/>
          <p:cNvSpPr/>
          <p:nvPr/>
        </p:nvSpPr>
        <p:spPr>
          <a:xfrm flipH="false" flipV="false" rot="-460102">
            <a:off x="6896506" y="4515172"/>
            <a:ext cx="1161495" cy="1508878"/>
          </a:xfrm>
          <a:custGeom>
            <a:avLst/>
            <a:gdLst/>
            <a:ahLst/>
            <a:cxnLst/>
            <a:rect r="r" b="b" t="t" l="l"/>
            <a:pathLst>
              <a:path h="1508878" w="1161495">
                <a:moveTo>
                  <a:pt x="0" y="0"/>
                </a:moveTo>
                <a:lnTo>
                  <a:pt x="1161496" y="0"/>
                </a:lnTo>
                <a:lnTo>
                  <a:pt x="1161496" y="1508879"/>
                </a:lnTo>
                <a:lnTo>
                  <a:pt x="0" y="1508879"/>
                </a:lnTo>
                <a:lnTo>
                  <a:pt x="0" y="0"/>
                </a:lnTo>
                <a:close/>
              </a:path>
            </a:pathLst>
          </a:custGeom>
          <a:blipFill>
            <a:blip r:embed="rId8">
              <a:extLst>
                <a:ext uri="{96DAC541-7B7A-43D3-8B79-37D633B846F1}">
                  <asvg:svgBlip xmlns:asvg="http://schemas.microsoft.com/office/drawing/2016/SVG/main" r:embed="rId9"/>
                </a:ext>
              </a:extLst>
            </a:blip>
            <a:stretch>
              <a:fillRect l="-304383" t="0" r="0" b="0"/>
            </a:stretch>
          </a:blipFill>
        </p:spPr>
      </p:sp>
      <p:sp>
        <p:nvSpPr>
          <p:cNvPr name="Freeform 12" id="12"/>
          <p:cNvSpPr/>
          <p:nvPr/>
        </p:nvSpPr>
        <p:spPr>
          <a:xfrm flipH="false" flipV="false" rot="109335">
            <a:off x="8310699" y="5029810"/>
            <a:ext cx="449287" cy="973185"/>
          </a:xfrm>
          <a:custGeom>
            <a:avLst/>
            <a:gdLst/>
            <a:ahLst/>
            <a:cxnLst/>
            <a:rect r="r" b="b" t="t" l="l"/>
            <a:pathLst>
              <a:path h="973185" w="449287">
                <a:moveTo>
                  <a:pt x="0" y="0"/>
                </a:moveTo>
                <a:lnTo>
                  <a:pt x="449287" y="0"/>
                </a:lnTo>
                <a:lnTo>
                  <a:pt x="449287" y="973185"/>
                </a:lnTo>
                <a:lnTo>
                  <a:pt x="0" y="9731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392326">
            <a:off x="9067227" y="4396651"/>
            <a:ext cx="1505012" cy="1364671"/>
          </a:xfrm>
          <a:custGeom>
            <a:avLst/>
            <a:gdLst/>
            <a:ahLst/>
            <a:cxnLst/>
            <a:rect r="r" b="b" t="t" l="l"/>
            <a:pathLst>
              <a:path h="1364671" w="1505012">
                <a:moveTo>
                  <a:pt x="0" y="0"/>
                </a:moveTo>
                <a:lnTo>
                  <a:pt x="1505011" y="0"/>
                </a:lnTo>
                <a:lnTo>
                  <a:pt x="1505011" y="1364671"/>
                </a:lnTo>
                <a:lnTo>
                  <a:pt x="0" y="1364671"/>
                </a:lnTo>
                <a:lnTo>
                  <a:pt x="0" y="0"/>
                </a:lnTo>
                <a:close/>
              </a:path>
            </a:pathLst>
          </a:custGeom>
          <a:blipFill>
            <a:blip r:embed="rId8">
              <a:extLst>
                <a:ext uri="{96DAC541-7B7A-43D3-8B79-37D633B846F1}">
                  <asvg:svgBlip xmlns:asvg="http://schemas.microsoft.com/office/drawing/2016/SVG/main" r:embed="rId9"/>
                </a:ext>
              </a:extLst>
            </a:blip>
            <a:stretch>
              <a:fillRect l="-113419" t="0" r="-69204" b="0"/>
            </a:stretch>
          </a:blipFill>
        </p:spPr>
      </p:sp>
      <p:sp>
        <p:nvSpPr>
          <p:cNvPr name="Freeform 14" id="14"/>
          <p:cNvSpPr/>
          <p:nvPr/>
        </p:nvSpPr>
        <p:spPr>
          <a:xfrm flipH="false" flipV="false" rot="449161">
            <a:off x="10963563" y="3891154"/>
            <a:ext cx="706137" cy="1546797"/>
          </a:xfrm>
          <a:custGeom>
            <a:avLst/>
            <a:gdLst/>
            <a:ahLst/>
            <a:cxnLst/>
            <a:rect r="r" b="b" t="t" l="l"/>
            <a:pathLst>
              <a:path h="1546797" w="706137">
                <a:moveTo>
                  <a:pt x="0" y="0"/>
                </a:moveTo>
                <a:lnTo>
                  <a:pt x="706138" y="0"/>
                </a:lnTo>
                <a:lnTo>
                  <a:pt x="706138" y="1546797"/>
                </a:lnTo>
                <a:lnTo>
                  <a:pt x="0" y="1546797"/>
                </a:lnTo>
                <a:lnTo>
                  <a:pt x="0" y="0"/>
                </a:lnTo>
                <a:close/>
              </a:path>
            </a:pathLst>
          </a:custGeom>
          <a:blipFill>
            <a:blip r:embed="rId8">
              <a:extLst>
                <a:ext uri="{96DAC541-7B7A-43D3-8B79-37D633B846F1}">
                  <asvg:svgBlip xmlns:asvg="http://schemas.microsoft.com/office/drawing/2016/SVG/main" r:embed="rId9"/>
                </a:ext>
              </a:extLst>
            </a:blip>
            <a:stretch>
              <a:fillRect l="-231789" t="0" r="-350965" b="0"/>
            </a:stretch>
          </a:blipFill>
        </p:spPr>
      </p:sp>
      <p:sp>
        <p:nvSpPr>
          <p:cNvPr name="Freeform 15" id="15"/>
          <p:cNvSpPr/>
          <p:nvPr/>
        </p:nvSpPr>
        <p:spPr>
          <a:xfrm flipH="false" flipV="false" rot="-675572">
            <a:off x="3882277" y="4357138"/>
            <a:ext cx="1285509" cy="1241376"/>
          </a:xfrm>
          <a:custGeom>
            <a:avLst/>
            <a:gdLst/>
            <a:ahLst/>
            <a:cxnLst/>
            <a:rect r="r" b="b" t="t" l="l"/>
            <a:pathLst>
              <a:path h="1241376" w="1285509">
                <a:moveTo>
                  <a:pt x="0" y="0"/>
                </a:moveTo>
                <a:lnTo>
                  <a:pt x="1285509" y="0"/>
                </a:lnTo>
                <a:lnTo>
                  <a:pt x="1285509" y="1241375"/>
                </a:lnTo>
                <a:lnTo>
                  <a:pt x="0" y="1241375"/>
                </a:lnTo>
                <a:lnTo>
                  <a:pt x="0" y="0"/>
                </a:lnTo>
                <a:close/>
              </a:path>
            </a:pathLst>
          </a:custGeom>
          <a:blipFill>
            <a:blip r:embed="rId8">
              <a:extLst>
                <a:ext uri="{96DAC541-7B7A-43D3-8B79-37D633B846F1}">
                  <asvg:svgBlip xmlns:asvg="http://schemas.microsoft.com/office/drawing/2016/SVG/main" r:embed="rId9"/>
                </a:ext>
              </a:extLst>
            </a:blip>
            <a:stretch>
              <a:fillRect l="-124334" t="0" r="-76653" b="0"/>
            </a:stretch>
          </a:blipFill>
        </p:spPr>
      </p:sp>
      <p:sp>
        <p:nvSpPr>
          <p:cNvPr name="Freeform 16" id="16"/>
          <p:cNvSpPr/>
          <p:nvPr/>
        </p:nvSpPr>
        <p:spPr>
          <a:xfrm flipH="false" flipV="false" rot="-591319">
            <a:off x="3270766" y="4694645"/>
            <a:ext cx="429030" cy="897709"/>
          </a:xfrm>
          <a:custGeom>
            <a:avLst/>
            <a:gdLst/>
            <a:ahLst/>
            <a:cxnLst/>
            <a:rect r="r" b="b" t="t" l="l"/>
            <a:pathLst>
              <a:path h="897709" w="429030">
                <a:moveTo>
                  <a:pt x="0" y="0"/>
                </a:moveTo>
                <a:lnTo>
                  <a:pt x="429030" y="0"/>
                </a:lnTo>
                <a:lnTo>
                  <a:pt x="429030" y="897710"/>
                </a:lnTo>
                <a:lnTo>
                  <a:pt x="0" y="8977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11641937" y="2421092"/>
            <a:ext cx="692566" cy="1660497"/>
          </a:xfrm>
          <a:custGeom>
            <a:avLst/>
            <a:gdLst/>
            <a:ahLst/>
            <a:cxnLst/>
            <a:rect r="r" b="b" t="t" l="l"/>
            <a:pathLst>
              <a:path h="1660497" w="692566">
                <a:moveTo>
                  <a:pt x="0" y="0"/>
                </a:moveTo>
                <a:lnTo>
                  <a:pt x="692565" y="0"/>
                </a:lnTo>
                <a:lnTo>
                  <a:pt x="692565" y="1660497"/>
                </a:lnTo>
                <a:lnTo>
                  <a:pt x="0" y="166049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806159" y="1028537"/>
            <a:ext cx="11528343" cy="2623185"/>
          </a:xfrm>
          <a:prstGeom prst="rect">
            <a:avLst/>
          </a:prstGeom>
        </p:spPr>
        <p:txBody>
          <a:bodyPr anchor="t" rtlCol="false" tIns="0" lIns="0" bIns="0" rIns="0">
            <a:spAutoFit/>
          </a:bodyPr>
          <a:lstStyle/>
          <a:p>
            <a:pPr>
              <a:lnSpc>
                <a:spcPts val="5040"/>
              </a:lnSpc>
            </a:pPr>
            <a:r>
              <a:rPr lang="en-US" sz="3600">
                <a:solidFill>
                  <a:srgbClr val="000000"/>
                </a:solidFill>
                <a:latin typeface="Mark Pro 2"/>
              </a:rPr>
              <a:t>Mummy Penguin was so pleased with what Smartie had done, they sang a special song together to help remind him of his sensible decision, so that he would continue to ask for help in the future. </a:t>
            </a:r>
          </a:p>
        </p:txBody>
      </p:sp>
      <p:sp>
        <p:nvSpPr>
          <p:cNvPr name="TextBox 19" id="19"/>
          <p:cNvSpPr txBox="true"/>
          <p:nvPr/>
        </p:nvSpPr>
        <p:spPr>
          <a:xfrm rot="0">
            <a:off x="2828061" y="6133490"/>
            <a:ext cx="3393940" cy="1459300"/>
          </a:xfrm>
          <a:prstGeom prst="rect">
            <a:avLst/>
          </a:prstGeom>
        </p:spPr>
        <p:txBody>
          <a:bodyPr anchor="t" rtlCol="false" tIns="0" lIns="0" bIns="0" rIns="0">
            <a:spAutoFit/>
          </a:bodyPr>
          <a:lstStyle/>
          <a:p>
            <a:pPr algn="ctr">
              <a:lnSpc>
                <a:spcPts val="5870"/>
              </a:lnSpc>
              <a:spcBef>
                <a:spcPct val="0"/>
              </a:spcBef>
            </a:pPr>
            <a:r>
              <a:rPr lang="en-US" sz="4193">
                <a:solidFill>
                  <a:srgbClr val="000000"/>
                </a:solidFill>
                <a:latin typeface="Canva Sans Bold"/>
              </a:rPr>
              <a:t>Sing with me! </a:t>
            </a:r>
          </a:p>
        </p:txBody>
      </p:sp>
      <p:grpSp>
        <p:nvGrpSpPr>
          <p:cNvPr name="Group 20" id="20"/>
          <p:cNvGrpSpPr/>
          <p:nvPr/>
        </p:nvGrpSpPr>
        <p:grpSpPr>
          <a:xfrm rot="0">
            <a:off x="12334502" y="1577931"/>
            <a:ext cx="7280732" cy="7922310"/>
            <a:chOff x="0" y="0"/>
            <a:chExt cx="9707643" cy="10563080"/>
          </a:xfrm>
        </p:grpSpPr>
        <p:sp>
          <p:nvSpPr>
            <p:cNvPr name="Freeform 21" id="21"/>
            <p:cNvSpPr/>
            <p:nvPr/>
          </p:nvSpPr>
          <p:spPr>
            <a:xfrm flipH="false" flipV="false" rot="0">
              <a:off x="1545883" y="7571253"/>
              <a:ext cx="6105182" cy="2381021"/>
            </a:xfrm>
            <a:custGeom>
              <a:avLst/>
              <a:gdLst/>
              <a:ahLst/>
              <a:cxnLst/>
              <a:rect r="r" b="b" t="t" l="l"/>
              <a:pathLst>
                <a:path h="2381021" w="6105182">
                  <a:moveTo>
                    <a:pt x="0" y="0"/>
                  </a:moveTo>
                  <a:lnTo>
                    <a:pt x="6105181" y="0"/>
                  </a:lnTo>
                  <a:lnTo>
                    <a:pt x="6105181" y="2381021"/>
                  </a:lnTo>
                  <a:lnTo>
                    <a:pt x="0" y="238102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3602461" y="2613605"/>
              <a:ext cx="6105182" cy="2381021"/>
            </a:xfrm>
            <a:custGeom>
              <a:avLst/>
              <a:gdLst/>
              <a:ahLst/>
              <a:cxnLst/>
              <a:rect r="r" b="b" t="t" l="l"/>
              <a:pathLst>
                <a:path h="2381021" w="6105182">
                  <a:moveTo>
                    <a:pt x="0" y="0"/>
                  </a:moveTo>
                  <a:lnTo>
                    <a:pt x="6105182" y="0"/>
                  </a:lnTo>
                  <a:lnTo>
                    <a:pt x="6105182" y="2381021"/>
                  </a:lnTo>
                  <a:lnTo>
                    <a:pt x="0" y="2381021"/>
                  </a:lnTo>
                  <a:lnTo>
                    <a:pt x="0" y="0"/>
                  </a:lnTo>
                  <a:close/>
                </a:path>
              </a:pathLst>
            </a:custGeom>
            <a:blipFill>
              <a:blip r:embed="rId2">
                <a:alphaModFix amt="43000"/>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5400000">
              <a:off x="-958222" y="1595105"/>
              <a:ext cx="9308435" cy="6761412"/>
            </a:xfrm>
            <a:custGeom>
              <a:avLst/>
              <a:gdLst/>
              <a:ahLst/>
              <a:cxnLst/>
              <a:rect r="r" b="b" t="t" l="l"/>
              <a:pathLst>
                <a:path h="6761412" w="9308435">
                  <a:moveTo>
                    <a:pt x="0" y="0"/>
                  </a:moveTo>
                  <a:lnTo>
                    <a:pt x="9308435" y="0"/>
                  </a:lnTo>
                  <a:lnTo>
                    <a:pt x="9308435" y="6761412"/>
                  </a:lnTo>
                  <a:lnTo>
                    <a:pt x="0" y="6761412"/>
                  </a:lnTo>
                  <a:lnTo>
                    <a:pt x="0" y="0"/>
                  </a:lnTo>
                  <a:close/>
                </a:path>
              </a:pathLst>
            </a:custGeom>
            <a:blipFill>
              <a:blip r:embed="rId16">
                <a:extLst>
                  <a:ext uri="{96DAC541-7B7A-43D3-8B79-37D633B846F1}">
                    <asvg:svgBlip xmlns:asvg="http://schemas.microsoft.com/office/drawing/2016/SVG/main" r:embed="rId17"/>
                  </a:ext>
                </a:extLst>
              </a:blip>
              <a:stretch>
                <a:fillRect l="0" t="-3377" r="0" b="0"/>
              </a:stretch>
            </a:blipFill>
          </p:spPr>
        </p:sp>
        <p:sp>
          <p:nvSpPr>
            <p:cNvPr name="Freeform 24" id="24"/>
            <p:cNvSpPr/>
            <p:nvPr/>
          </p:nvSpPr>
          <p:spPr>
            <a:xfrm flipH="false" flipV="false" rot="-80858">
              <a:off x="121200" y="84990"/>
              <a:ext cx="7349711" cy="10393099"/>
            </a:xfrm>
            <a:custGeom>
              <a:avLst/>
              <a:gdLst/>
              <a:ahLst/>
              <a:cxnLst/>
              <a:rect r="r" b="b" t="t" l="l"/>
              <a:pathLst>
                <a:path h="10393099" w="7349711">
                  <a:moveTo>
                    <a:pt x="0" y="0"/>
                  </a:moveTo>
                  <a:lnTo>
                    <a:pt x="7349711" y="0"/>
                  </a:lnTo>
                  <a:lnTo>
                    <a:pt x="7349711" y="10393100"/>
                  </a:lnTo>
                  <a:lnTo>
                    <a:pt x="0" y="10393100"/>
                  </a:lnTo>
                  <a:lnTo>
                    <a:pt x="0" y="0"/>
                  </a:lnTo>
                  <a:close/>
                </a:path>
              </a:pathLst>
            </a:custGeom>
            <a:blipFill>
              <a:blip r:embed="rId18"/>
              <a:stretch>
                <a:fillRect l="0" t="0" r="0" b="0"/>
              </a:stretch>
            </a:blipFill>
          </p:spPr>
        </p:sp>
        <p:sp>
          <p:nvSpPr>
            <p:cNvPr name="Freeform 25" id="25"/>
            <p:cNvSpPr/>
            <p:nvPr/>
          </p:nvSpPr>
          <p:spPr>
            <a:xfrm flipH="false" flipV="false" rot="-77622">
              <a:off x="860949" y="7637291"/>
              <a:ext cx="5870213" cy="1805091"/>
            </a:xfrm>
            <a:custGeom>
              <a:avLst/>
              <a:gdLst/>
              <a:ahLst/>
              <a:cxnLst/>
              <a:rect r="r" b="b" t="t" l="l"/>
              <a:pathLst>
                <a:path h="1805091" w="5870213">
                  <a:moveTo>
                    <a:pt x="0" y="0"/>
                  </a:moveTo>
                  <a:lnTo>
                    <a:pt x="5870213" y="0"/>
                  </a:lnTo>
                  <a:lnTo>
                    <a:pt x="5870213" y="1805091"/>
                  </a:lnTo>
                  <a:lnTo>
                    <a:pt x="0" y="180509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6" id="26"/>
            <p:cNvSpPr txBox="true"/>
            <p:nvPr/>
          </p:nvSpPr>
          <p:spPr>
            <a:xfrm rot="-97257">
              <a:off x="825426" y="638315"/>
              <a:ext cx="5552452" cy="6719264"/>
            </a:xfrm>
            <a:prstGeom prst="rect">
              <a:avLst/>
            </a:prstGeom>
          </p:spPr>
          <p:txBody>
            <a:bodyPr anchor="t" rtlCol="false" tIns="0" lIns="0" bIns="0" rIns="0">
              <a:spAutoFit/>
            </a:bodyPr>
            <a:lstStyle/>
            <a:p>
              <a:pPr algn="ctr">
                <a:lnSpc>
                  <a:spcPts val="4993"/>
                </a:lnSpc>
                <a:spcBef>
                  <a:spcPct val="0"/>
                </a:spcBef>
              </a:pPr>
              <a:r>
                <a:rPr lang="en-US" sz="3567">
                  <a:solidFill>
                    <a:srgbClr val="000000"/>
                  </a:solidFill>
                  <a:latin typeface="Mark Pro 1"/>
                </a:rPr>
                <a:t>Before you </a:t>
              </a:r>
              <a:r>
                <a:rPr lang="en-US" sz="3567">
                  <a:solidFill>
                    <a:srgbClr val="264FF5"/>
                  </a:solidFill>
                  <a:latin typeface="Mark Pro 1"/>
                </a:rPr>
                <a:t>tap</a:t>
              </a:r>
              <a:r>
                <a:rPr lang="en-US" sz="3567">
                  <a:solidFill>
                    <a:srgbClr val="000000"/>
                  </a:solidFill>
                  <a:latin typeface="Mark Pro 1"/>
                </a:rPr>
                <a:t> and click…</a:t>
              </a:r>
            </a:p>
            <a:p>
              <a:pPr algn="ctr">
                <a:lnSpc>
                  <a:spcPts val="4993"/>
                </a:lnSpc>
                <a:spcBef>
                  <a:spcPct val="0"/>
                </a:spcBef>
              </a:pPr>
            </a:p>
            <a:p>
              <a:pPr algn="ctr">
                <a:lnSpc>
                  <a:spcPts val="4993"/>
                </a:lnSpc>
                <a:spcBef>
                  <a:spcPct val="0"/>
                </a:spcBef>
              </a:pPr>
              <a:r>
                <a:rPr lang="en-US" sz="3567">
                  <a:solidFill>
                    <a:srgbClr val="000000"/>
                  </a:solidFill>
                  <a:latin typeface="Mark Pro 1"/>
                </a:rPr>
                <a:t>You need to </a:t>
              </a:r>
              <a:r>
                <a:rPr lang="en-US" sz="3567">
                  <a:solidFill>
                    <a:srgbClr val="FF3131"/>
                  </a:solidFill>
                  <a:latin typeface="Mark Pro 1"/>
                </a:rPr>
                <a:t>stop</a:t>
              </a:r>
              <a:r>
                <a:rPr lang="en-US" sz="3567">
                  <a:solidFill>
                    <a:srgbClr val="000000"/>
                  </a:solidFill>
                  <a:latin typeface="Mark Pro 1"/>
                </a:rPr>
                <a:t> and think…</a:t>
              </a:r>
            </a:p>
            <a:p>
              <a:pPr algn="ctr">
                <a:lnSpc>
                  <a:spcPts val="4993"/>
                </a:lnSpc>
                <a:spcBef>
                  <a:spcPct val="0"/>
                </a:spcBef>
              </a:pPr>
            </a:p>
            <a:p>
              <a:pPr algn="ctr">
                <a:lnSpc>
                  <a:spcPts val="4993"/>
                </a:lnSpc>
                <a:spcBef>
                  <a:spcPct val="0"/>
                </a:spcBef>
              </a:pPr>
              <a:r>
                <a:rPr lang="en-US" sz="3567">
                  <a:solidFill>
                    <a:srgbClr val="000000"/>
                  </a:solidFill>
                  <a:latin typeface="Mark Pro 1"/>
                </a:rPr>
                <a:t>And </a:t>
              </a:r>
              <a:r>
                <a:rPr lang="en-US" sz="3567">
                  <a:solidFill>
                    <a:srgbClr val="36C01A"/>
                  </a:solidFill>
                  <a:latin typeface="Mark Pro 1"/>
                </a:rPr>
                <a:t>TELL</a:t>
              </a:r>
              <a:r>
                <a:rPr lang="en-US" sz="3567">
                  <a:solidFill>
                    <a:srgbClr val="000000"/>
                  </a:solidFill>
                  <a:latin typeface="Mark Pro 1"/>
                </a:rPr>
                <a:t> someone!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E8DA8D87367F41B48515813E6B690B" ma:contentTypeVersion="15" ma:contentTypeDescription="Create a new document." ma:contentTypeScope="" ma:versionID="5c7da245e4eecfe319fcd67632bb1089">
  <xsd:schema xmlns:xsd="http://www.w3.org/2001/XMLSchema" xmlns:xs="http://www.w3.org/2001/XMLSchema" xmlns:p="http://schemas.microsoft.com/office/2006/metadata/properties" xmlns:ns2="6a7c48c2-c7f2-423b-9ecf-1744f0345608" xmlns:ns3="ab4f3f30-aedf-4c9e-9aa7-e0811026fc12" targetNamespace="http://schemas.microsoft.com/office/2006/metadata/properties" ma:root="true" ma:fieldsID="774119bc8f5a5204467ca3716c2ba352" ns2:_="" ns3:_="">
    <xsd:import namespace="6a7c48c2-c7f2-423b-9ecf-1744f0345608"/>
    <xsd:import namespace="ab4f3f30-aedf-4c9e-9aa7-e0811026fc1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c48c2-c7f2-423b-9ecf-1744f0345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a201c1-2bfc-40f7-b8bd-890bf0540e4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4f3f30-aedf-4c9e-9aa7-e0811026fc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d82716a-fb07-4a1a-ab20-8add3c91178f}" ma:internalName="TaxCatchAll" ma:showField="CatchAllData" ma:web="ab4f3f30-aedf-4c9e-9aa7-e0811026fc1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7BFCB1-6E7D-4B1A-B62A-618F2CE25A8B}"/>
</file>

<file path=customXml/itemProps2.xml><?xml version="1.0" encoding="utf-8"?>
<ds:datastoreItem xmlns:ds="http://schemas.openxmlformats.org/officeDocument/2006/customXml" ds:itemID="{8A58DF78-73AB-4BB9-AE22-E2C0BD2FB2C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DAF-GA9ckRI</dc:identifier>
  <dcterms:modified xsi:type="dcterms:W3CDTF">2011-08-01T06:04:30Z</dcterms:modified>
  <cp:revision>1</cp:revision>
  <dc:title>Year 1B : The Adventures of Smartie the Penguin</dc:title>
</cp:coreProperties>
</file>