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ark Pro 2" charset="1" panose="020B0604020101010102"/>
      <p:regular r:id="rId10"/>
    </p:embeddedFont>
    <p:embeddedFont>
      <p:font typeface="Mark Pro 1" charset="1" panose="020B0804020101010102"/>
      <p:regular r:id="rId11"/>
    </p:embeddedFont>
    <p:embeddedFont>
      <p:font typeface="SCR-N Seven" charset="1" panose="00000000000000000000"/>
      <p:regular r:id="rId12"/>
    </p:embeddedFont>
    <p:embeddedFont>
      <p:font typeface="SCR-N Seven Bold" charset="1" panose="00000000000000000000"/>
      <p:regular r:id="rId13"/>
    </p:embeddedFont>
    <p:embeddedFont>
      <p:font typeface="SCR-N Seven Ultra-Bold" charset="1" panose="00000000000000000000"/>
      <p:regular r:id="rId14"/>
    </p:embeddedFont>
    <p:embeddedFont>
      <p:font typeface="Canva Sans" charset="1" panose="020B0503030501040103"/>
      <p:regular r:id="rId15"/>
    </p:embeddedFont>
    <p:embeddedFont>
      <p:font typeface="Canva Sans Bold" charset="1" panose="020B0803030501040103"/>
      <p:regular r:id="rId16"/>
    </p:embeddedFont>
    <p:embeddedFont>
      <p:font typeface="Canva Sans Italics" charset="1" panose="020B0503030501040103"/>
      <p:regular r:id="rId17"/>
    </p:embeddedFont>
    <p:embeddedFont>
      <p:font typeface="Canva Sans Bold Italics" charset="1" panose="020B0803030501040103"/>
      <p:regular r:id="rId18"/>
    </p:embeddedFont>
    <p:embeddedFont>
      <p:font typeface="Canva Sans Medium" charset="1" panose="020B0603030501040103"/>
      <p:regular r:id="rId19"/>
    </p:embeddedFont>
    <p:embeddedFont>
      <p:font typeface="Canva Sans Medium Italics" charset="1" panose="020B06030305010401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9" Type="http://schemas.openxmlformats.org/officeDocument/2006/relationships/slide" Target="slides/slide9.xml"/><Relationship Id="rId11" Type="http://schemas.openxmlformats.org/officeDocument/2006/relationships/font" Target="fonts/font11.fntdata"/><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customXml" Target="../customXml/item1.xml"/><Relationship Id="rId5" Type="http://schemas.openxmlformats.org/officeDocument/2006/relationships/tableStyles" Target="tableStyles.xml"/><Relationship Id="rId10" Type="http://schemas.openxmlformats.org/officeDocument/2006/relationships/font" Target="fonts/font10.fntdata"/><Relationship Id="rId19" Type="http://schemas.openxmlformats.org/officeDocument/2006/relationships/font" Target="fonts/font19.fntdata"/><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14" Type="http://schemas.openxmlformats.org/officeDocument/2006/relationships/font" Target="fonts/font14.fntdata"/><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 Type="http://schemas.openxmlformats.org/officeDocument/2006/relationships/theme" Target="theme/theme1.xml"/><Relationship Id="rId43" Type="http://schemas.openxmlformats.org/officeDocument/2006/relationships/slide" Target="slides/slide23.xml"/><Relationship Id="rId48" Type="http://schemas.openxmlformats.org/officeDocument/2006/relationships/slide" Target="slides/slide28.xml"/><Relationship Id="rId9" Type="http://schemas.openxmlformats.org/officeDocument/2006/relationships/font" Target="fonts/font9.fntdata"/><Relationship Id="rId51" Type="http://schemas.openxmlformats.org/officeDocument/2006/relationships/slide" Target="slides/slide31.xml"/><Relationship Id="rId8" Type="http://schemas.openxmlformats.org/officeDocument/2006/relationships/font" Target="fonts/font8.fntdata"/><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0" Type="http://schemas.openxmlformats.org/officeDocument/2006/relationships/font" Target="fonts/font20.fntdata"/><Relationship Id="rId41" Type="http://schemas.openxmlformats.org/officeDocument/2006/relationships/slide" Target="slides/slide21.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6.fntdata"/><Relationship Id="rId15" Type="http://schemas.openxmlformats.org/officeDocument/2006/relationships/font" Target="fonts/font15.fntdata"/><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47.png" Type="http://schemas.openxmlformats.org/officeDocument/2006/relationships/image"/><Relationship Id="rId12" Target="../media/image48.svg" Type="http://schemas.openxmlformats.org/officeDocument/2006/relationships/image"/><Relationship Id="rId13" Target="../media/image59.png" Type="http://schemas.openxmlformats.org/officeDocument/2006/relationships/image"/><Relationship Id="rId14" Target="../media/image93.png" Type="http://schemas.openxmlformats.org/officeDocument/2006/relationships/image"/><Relationship Id="rId15" Target="../media/image94.svg" Type="http://schemas.openxmlformats.org/officeDocument/2006/relationships/image"/><Relationship Id="rId16" Target="../media/image99.png" Type="http://schemas.openxmlformats.org/officeDocument/2006/relationships/image"/><Relationship Id="rId17" Target="../media/image100.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108.png" Type="http://schemas.openxmlformats.org/officeDocument/2006/relationships/image"/><Relationship Id="rId6" Target="../media/image109.svg" Type="http://schemas.openxmlformats.org/officeDocument/2006/relationships/image"/><Relationship Id="rId7" Target="../media/image9.pn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4.png" Type="http://schemas.openxmlformats.org/officeDocument/2006/relationships/image"/><Relationship Id="rId11" Target="../media/image115.svg" Type="http://schemas.openxmlformats.org/officeDocument/2006/relationships/image"/><Relationship Id="rId12" Target="../media/image116.png" Type="http://schemas.openxmlformats.org/officeDocument/2006/relationships/image"/><Relationship Id="rId13" Target="../media/image117.svg" Type="http://schemas.openxmlformats.org/officeDocument/2006/relationships/image"/><Relationship Id="rId14" Target="../media/image118.png" Type="http://schemas.openxmlformats.org/officeDocument/2006/relationships/image"/><Relationship Id="rId15" Target="../media/image119.svg" Type="http://schemas.openxmlformats.org/officeDocument/2006/relationships/image"/><Relationship Id="rId16" Target="../media/image120.png" Type="http://schemas.openxmlformats.org/officeDocument/2006/relationships/image"/><Relationship Id="rId17" Target="../media/image121.svg" Type="http://schemas.openxmlformats.org/officeDocument/2006/relationships/image"/><Relationship Id="rId18" Target="../media/image122.png" Type="http://schemas.openxmlformats.org/officeDocument/2006/relationships/image"/><Relationship Id="rId19" Target="../media/image123.png" Type="http://schemas.openxmlformats.org/officeDocument/2006/relationships/image"/><Relationship Id="rId2" Target="../media/image23.png" Type="http://schemas.openxmlformats.org/officeDocument/2006/relationships/image"/><Relationship Id="rId20" Target="../media/image124.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110.png" Type="http://schemas.openxmlformats.org/officeDocument/2006/relationships/image"/><Relationship Id="rId7" Target="../media/image111.svg" Type="http://schemas.openxmlformats.org/officeDocument/2006/relationships/image"/><Relationship Id="rId8" Target="../media/image112.png" Type="http://schemas.openxmlformats.org/officeDocument/2006/relationships/image"/><Relationship Id="rId9" Target="../media/image11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8.svg" Type="http://schemas.openxmlformats.org/officeDocument/2006/relationships/image"/><Relationship Id="rId11" Target="../media/image59.png" Type="http://schemas.openxmlformats.org/officeDocument/2006/relationships/image"/><Relationship Id="rId12" Target="../media/image93.png" Type="http://schemas.openxmlformats.org/officeDocument/2006/relationships/image"/><Relationship Id="rId13" Target="../media/image94.svg" Type="http://schemas.openxmlformats.org/officeDocument/2006/relationships/image"/><Relationship Id="rId14" Target="../media/image95.png" Type="http://schemas.openxmlformats.org/officeDocument/2006/relationships/image"/><Relationship Id="rId15" Target="../media/image96.svg" Type="http://schemas.openxmlformats.org/officeDocument/2006/relationships/image"/><Relationship Id="rId16" Target="../media/image97.png" Type="http://schemas.openxmlformats.org/officeDocument/2006/relationships/image"/><Relationship Id="rId17" Target="../media/image98.svg" Type="http://schemas.openxmlformats.org/officeDocument/2006/relationships/image"/><Relationship Id="rId18" Target="../media/image101.png" Type="http://schemas.openxmlformats.org/officeDocument/2006/relationships/image"/><Relationship Id="rId19" Target="../media/image102.svg" Type="http://schemas.openxmlformats.org/officeDocument/2006/relationships/image"/><Relationship Id="rId2" Target="../media/image23.png" Type="http://schemas.openxmlformats.org/officeDocument/2006/relationships/image"/><Relationship Id="rId20" Target="../media/image125.png" Type="http://schemas.openxmlformats.org/officeDocument/2006/relationships/image"/><Relationship Id="rId21" Target="../media/image8.png" Type="http://schemas.openxmlformats.org/officeDocument/2006/relationships/image"/><Relationship Id="rId3" Target="../media/image24.svg" Type="http://schemas.openxmlformats.org/officeDocument/2006/relationships/image"/><Relationship Id="rId4" Target="../media/image108.png" Type="http://schemas.openxmlformats.org/officeDocument/2006/relationships/image"/><Relationship Id="rId5" Target="../media/image109.svg" Type="http://schemas.openxmlformats.org/officeDocument/2006/relationships/image"/><Relationship Id="rId6" Target="../media/image9.pn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4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131.png" Type="http://schemas.openxmlformats.org/officeDocument/2006/relationships/image"/><Relationship Id="rId12" Target="../media/image132.svg" Type="http://schemas.openxmlformats.org/officeDocument/2006/relationships/image"/><Relationship Id="rId13" Target="../media/image133.png" Type="http://schemas.openxmlformats.org/officeDocument/2006/relationships/image"/><Relationship Id="rId14" Target="../media/image134.svg" Type="http://schemas.openxmlformats.org/officeDocument/2006/relationships/image"/><Relationship Id="rId15" Target="../media/image59.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126.png" Type="http://schemas.openxmlformats.org/officeDocument/2006/relationships/image"/><Relationship Id="rId6" Target="../media/image127.png" Type="http://schemas.openxmlformats.org/officeDocument/2006/relationships/image"/><Relationship Id="rId7" Target="../media/image128.svg" Type="http://schemas.openxmlformats.org/officeDocument/2006/relationships/image"/><Relationship Id="rId8" Target="../media/image129.png" Type="http://schemas.openxmlformats.org/officeDocument/2006/relationships/image"/><Relationship Id="rId9" Target="../media/image13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3.png" Type="http://schemas.openxmlformats.org/officeDocument/2006/relationships/image"/><Relationship Id="rId11" Target="../media/image134.svg" Type="http://schemas.openxmlformats.org/officeDocument/2006/relationships/image"/><Relationship Id="rId12" Target="../media/image59.png" Type="http://schemas.openxmlformats.org/officeDocument/2006/relationships/image"/><Relationship Id="rId13" Target="../media/image136.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26.png" Type="http://schemas.openxmlformats.org/officeDocument/2006/relationships/image"/><Relationship Id="rId5" Target="../media/image127.png" Type="http://schemas.openxmlformats.org/officeDocument/2006/relationships/image"/><Relationship Id="rId6" Target="../media/image128.svg" Type="http://schemas.openxmlformats.org/officeDocument/2006/relationships/image"/><Relationship Id="rId7" Target="../media/image18.png" Type="http://schemas.openxmlformats.org/officeDocument/2006/relationships/image"/><Relationship Id="rId8" Target="../media/image8.png" Type="http://schemas.openxmlformats.org/officeDocument/2006/relationships/image"/><Relationship Id="rId9" Target="../media/image13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4.svg" Type="http://schemas.openxmlformats.org/officeDocument/2006/relationships/image"/><Relationship Id="rId11" Target="../media/image59.png" Type="http://schemas.openxmlformats.org/officeDocument/2006/relationships/image"/><Relationship Id="rId12" Target="../media/image136.png" Type="http://schemas.openxmlformats.org/officeDocument/2006/relationships/image"/><Relationship Id="rId13" Target="../media/image129.png" Type="http://schemas.openxmlformats.org/officeDocument/2006/relationships/image"/><Relationship Id="rId14" Target="../media/image130.svg" Type="http://schemas.openxmlformats.org/officeDocument/2006/relationships/image"/><Relationship Id="rId15" Target="../media/image137.png" Type="http://schemas.openxmlformats.org/officeDocument/2006/relationships/image"/><Relationship Id="rId16" Target="../media/image138.svg" Type="http://schemas.openxmlformats.org/officeDocument/2006/relationships/image"/><Relationship Id="rId17" Target="../media/image103.png" Type="http://schemas.openxmlformats.org/officeDocument/2006/relationships/image"/><Relationship Id="rId18" Target="../media/image139.png" Type="http://schemas.openxmlformats.org/officeDocument/2006/relationships/image"/><Relationship Id="rId19" Target="../media/image140.svg" Type="http://schemas.openxmlformats.org/officeDocument/2006/relationships/image"/><Relationship Id="rId2" Target="../media/image23.png" Type="http://schemas.openxmlformats.org/officeDocument/2006/relationships/image"/><Relationship Id="rId20" Target="../media/image141.png" Type="http://schemas.openxmlformats.org/officeDocument/2006/relationships/image"/><Relationship Id="rId21" Target="../media/image142.svg" Type="http://schemas.openxmlformats.org/officeDocument/2006/relationships/image"/><Relationship Id="rId22" Target="../media/image143.png" Type="http://schemas.openxmlformats.org/officeDocument/2006/relationships/image"/><Relationship Id="rId23" Target="../media/image144.svg" Type="http://schemas.openxmlformats.org/officeDocument/2006/relationships/image"/><Relationship Id="rId24" Target="../media/image104.png" Type="http://schemas.openxmlformats.org/officeDocument/2006/relationships/image"/><Relationship Id="rId25" Target="../media/image105.svg" Type="http://schemas.openxmlformats.org/officeDocument/2006/relationships/image"/><Relationship Id="rId26" Target="../media/image145.png" Type="http://schemas.openxmlformats.org/officeDocument/2006/relationships/image"/><Relationship Id="rId27" Target="../media/image146.svg" Type="http://schemas.openxmlformats.org/officeDocument/2006/relationships/image"/><Relationship Id="rId3" Target="../media/image24.svg" Type="http://schemas.openxmlformats.org/officeDocument/2006/relationships/image"/><Relationship Id="rId4" Target="../media/image126.png" Type="http://schemas.openxmlformats.org/officeDocument/2006/relationships/image"/><Relationship Id="rId5" Target="../media/image127.png" Type="http://schemas.openxmlformats.org/officeDocument/2006/relationships/image"/><Relationship Id="rId6" Target="../media/image128.svg" Type="http://schemas.openxmlformats.org/officeDocument/2006/relationships/image"/><Relationship Id="rId7" Target="../media/image18.png" Type="http://schemas.openxmlformats.org/officeDocument/2006/relationships/image"/><Relationship Id="rId8" Target="../media/image135.png" Type="http://schemas.openxmlformats.org/officeDocument/2006/relationships/image"/><Relationship Id="rId9" Target="../media/image13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6.png" Type="http://schemas.openxmlformats.org/officeDocument/2006/relationships/image"/><Relationship Id="rId11" Target="../media/image107.svg" Type="http://schemas.openxmlformats.org/officeDocument/2006/relationships/image"/><Relationship Id="rId12" Target="../media/image147.png" Type="http://schemas.openxmlformats.org/officeDocument/2006/relationships/image"/><Relationship Id="rId13" Target="../media/image148.svg" Type="http://schemas.openxmlformats.org/officeDocument/2006/relationships/image"/><Relationship Id="rId14" Target="../media/image103.png" Type="http://schemas.openxmlformats.org/officeDocument/2006/relationships/image"/><Relationship Id="rId2" Target="../media/image18.pn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104.png" Type="http://schemas.openxmlformats.org/officeDocument/2006/relationships/image"/><Relationship Id="rId6" Target="../media/image105.svg" Type="http://schemas.openxmlformats.org/officeDocument/2006/relationships/image"/><Relationship Id="rId7" Target="../media/image9.pn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4.png" Type="http://schemas.openxmlformats.org/officeDocument/2006/relationships/image"/><Relationship Id="rId11" Target="../media/image115.svg" Type="http://schemas.openxmlformats.org/officeDocument/2006/relationships/image"/><Relationship Id="rId12" Target="../media/image116.png" Type="http://schemas.openxmlformats.org/officeDocument/2006/relationships/image"/><Relationship Id="rId13" Target="../media/image117.svg" Type="http://schemas.openxmlformats.org/officeDocument/2006/relationships/image"/><Relationship Id="rId14" Target="../media/image118.png" Type="http://schemas.openxmlformats.org/officeDocument/2006/relationships/image"/><Relationship Id="rId15" Target="../media/image119.svg" Type="http://schemas.openxmlformats.org/officeDocument/2006/relationships/image"/><Relationship Id="rId16" Target="../media/image120.png" Type="http://schemas.openxmlformats.org/officeDocument/2006/relationships/image"/><Relationship Id="rId17" Target="../media/image121.svg" Type="http://schemas.openxmlformats.org/officeDocument/2006/relationships/image"/><Relationship Id="rId18" Target="../media/image122.png" Type="http://schemas.openxmlformats.org/officeDocument/2006/relationships/image"/><Relationship Id="rId19" Target="../media/image123.png" Type="http://schemas.openxmlformats.org/officeDocument/2006/relationships/image"/><Relationship Id="rId2" Target="../media/image23.png" Type="http://schemas.openxmlformats.org/officeDocument/2006/relationships/image"/><Relationship Id="rId20" Target="../media/image124.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110.png" Type="http://schemas.openxmlformats.org/officeDocument/2006/relationships/image"/><Relationship Id="rId7" Target="../media/image111.svg" Type="http://schemas.openxmlformats.org/officeDocument/2006/relationships/image"/><Relationship Id="rId8" Target="../media/image112.png" Type="http://schemas.openxmlformats.org/officeDocument/2006/relationships/image"/><Relationship Id="rId9" Target="../media/image113.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5.png" Type="http://schemas.openxmlformats.org/officeDocument/2006/relationships/image"/><Relationship Id="rId11" Target="../media/image133.png" Type="http://schemas.openxmlformats.org/officeDocument/2006/relationships/image"/><Relationship Id="rId12" Target="../media/image134.svg" Type="http://schemas.openxmlformats.org/officeDocument/2006/relationships/image"/><Relationship Id="rId13" Target="../media/image59.png" Type="http://schemas.openxmlformats.org/officeDocument/2006/relationships/image"/><Relationship Id="rId14" Target="../media/image136.png" Type="http://schemas.openxmlformats.org/officeDocument/2006/relationships/image"/><Relationship Id="rId15" Target="../media/image129.png" Type="http://schemas.openxmlformats.org/officeDocument/2006/relationships/image"/><Relationship Id="rId16" Target="../media/image130.svg" Type="http://schemas.openxmlformats.org/officeDocument/2006/relationships/image"/><Relationship Id="rId17" Target="../media/image103.png" Type="http://schemas.openxmlformats.org/officeDocument/2006/relationships/image"/><Relationship Id="rId18" Target="../media/image139.png" Type="http://schemas.openxmlformats.org/officeDocument/2006/relationships/image"/><Relationship Id="rId19" Target="../media/image140.svg" Type="http://schemas.openxmlformats.org/officeDocument/2006/relationships/image"/><Relationship Id="rId2" Target="../media/image23.png" Type="http://schemas.openxmlformats.org/officeDocument/2006/relationships/image"/><Relationship Id="rId20" Target="../media/image141.png" Type="http://schemas.openxmlformats.org/officeDocument/2006/relationships/image"/><Relationship Id="rId21" Target="../media/image142.svg" Type="http://schemas.openxmlformats.org/officeDocument/2006/relationships/image"/><Relationship Id="rId22" Target="../media/image143.png" Type="http://schemas.openxmlformats.org/officeDocument/2006/relationships/image"/><Relationship Id="rId23" Target="../media/image144.sv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149.png" Type="http://schemas.openxmlformats.org/officeDocument/2006/relationships/image"/><Relationship Id="rId6" Target="../media/image150.svg" Type="http://schemas.openxmlformats.org/officeDocument/2006/relationships/image"/><Relationship Id="rId7" Target="../media/image126.png" Type="http://schemas.openxmlformats.org/officeDocument/2006/relationships/image"/><Relationship Id="rId8" Target="../media/image127.png" Type="http://schemas.openxmlformats.org/officeDocument/2006/relationships/image"/><Relationship Id="rId9" Target="../media/image128.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14" Target="../media/image129.png" Type="http://schemas.openxmlformats.org/officeDocument/2006/relationships/image"/><Relationship Id="rId15" Target="../media/image130.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126.png" Type="http://schemas.openxmlformats.org/officeDocument/2006/relationships/image"/><Relationship Id="rId6" Target="../media/image127.png" Type="http://schemas.openxmlformats.org/officeDocument/2006/relationships/image"/><Relationship Id="rId7" Target="../media/image128.sv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32.png" Type="http://schemas.openxmlformats.org/officeDocument/2006/relationships/image"/><Relationship Id="rId12" Target="../media/image33.svg" Type="http://schemas.openxmlformats.org/officeDocument/2006/relationships/image"/><Relationship Id="rId13" Target="../media/image8.png" Type="http://schemas.openxmlformats.org/officeDocument/2006/relationships/image"/><Relationship Id="rId14" Target="../media/image18.png" Type="http://schemas.openxmlformats.org/officeDocument/2006/relationships/image"/><Relationship Id="rId15" Target="../media/image34.png" Type="http://schemas.openxmlformats.org/officeDocument/2006/relationships/image"/><Relationship Id="rId16" Target="../media/image35.svg" Type="http://schemas.openxmlformats.org/officeDocument/2006/relationships/image"/><Relationship Id="rId17" Target="../media/image36.png" Type="http://schemas.openxmlformats.org/officeDocument/2006/relationships/image"/><Relationship Id="rId18" Target="../media/image37.svg" Type="http://schemas.openxmlformats.org/officeDocument/2006/relationships/image"/><Relationship Id="rId19" Target="../media/image38.png" Type="http://schemas.openxmlformats.org/officeDocument/2006/relationships/image"/><Relationship Id="rId2" Target="../media/image23.png" Type="http://schemas.openxmlformats.org/officeDocument/2006/relationships/image"/><Relationship Id="rId20" Target="../media/image39.svg" Type="http://schemas.openxmlformats.org/officeDocument/2006/relationships/image"/><Relationship Id="rId21" Target="../media/image40.png" Type="http://schemas.openxmlformats.org/officeDocument/2006/relationships/image"/><Relationship Id="rId22" Target="../media/image41.svg" Type="http://schemas.openxmlformats.org/officeDocument/2006/relationships/image"/><Relationship Id="rId23" Target="../media/image42.png" Type="http://schemas.openxmlformats.org/officeDocument/2006/relationships/image"/><Relationship Id="rId24" Target="../media/image43.sv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pn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135.png" Type="http://schemas.openxmlformats.org/officeDocument/2006/relationships/image"/><Relationship Id="rId15" Target="../media/image133.png" Type="http://schemas.openxmlformats.org/officeDocument/2006/relationships/image"/><Relationship Id="rId16" Target="../media/image134.svg" Type="http://schemas.openxmlformats.org/officeDocument/2006/relationships/image"/><Relationship Id="rId17" Target="../media/image59.png" Type="http://schemas.openxmlformats.org/officeDocument/2006/relationships/image"/><Relationship Id="rId18" Target="../media/image136.png" Type="http://schemas.openxmlformats.org/officeDocument/2006/relationships/image"/><Relationship Id="rId2" Target="../media/image18.pn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126.png" Type="http://schemas.openxmlformats.org/officeDocument/2006/relationships/image"/><Relationship Id="rId6" Target="../media/image127.png" Type="http://schemas.openxmlformats.org/officeDocument/2006/relationships/image"/><Relationship Id="rId7" Target="../media/image128.svg" Type="http://schemas.openxmlformats.org/officeDocument/2006/relationships/image"/><Relationship Id="rId8" Target="../media/image129.png" Type="http://schemas.openxmlformats.org/officeDocument/2006/relationships/image"/><Relationship Id="rId9" Target="../media/image130.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0.svg" Type="http://schemas.openxmlformats.org/officeDocument/2006/relationships/image"/><Relationship Id="rId11" Target="../media/image51.png" Type="http://schemas.openxmlformats.org/officeDocument/2006/relationships/image"/><Relationship Id="rId12" Target="../media/image52.png" Type="http://schemas.openxmlformats.org/officeDocument/2006/relationships/image"/><Relationship Id="rId13" Target="../media/image53.png" Type="http://schemas.openxmlformats.org/officeDocument/2006/relationships/image"/><Relationship Id="rId14" Target="../media/image54.svg" Type="http://schemas.openxmlformats.org/officeDocument/2006/relationships/image"/><Relationship Id="rId15" Target="../media/image55.png" Type="http://schemas.openxmlformats.org/officeDocument/2006/relationships/image"/><Relationship Id="rId16" Target="../media/image56.svg" Type="http://schemas.openxmlformats.org/officeDocument/2006/relationships/image"/><Relationship Id="rId17" Target="../media/image57.png" Type="http://schemas.openxmlformats.org/officeDocument/2006/relationships/image"/><Relationship Id="rId18" Target="../media/image58.svg" Type="http://schemas.openxmlformats.org/officeDocument/2006/relationships/image"/><Relationship Id="rId19" Target="../media/image59.png" Type="http://schemas.openxmlformats.org/officeDocument/2006/relationships/image"/><Relationship Id="rId2" Target="../media/image23.png" Type="http://schemas.openxmlformats.org/officeDocument/2006/relationships/image"/><Relationship Id="rId20" Target="../media/image62.png" Type="http://schemas.openxmlformats.org/officeDocument/2006/relationships/image"/><Relationship Id="rId21" Target="../media/image63.svg" Type="http://schemas.openxmlformats.org/officeDocument/2006/relationships/image"/><Relationship Id="rId22" Target="../media/image18.png" Type="http://schemas.openxmlformats.org/officeDocument/2006/relationships/image"/><Relationship Id="rId23" Target="../media/image60.png" Type="http://schemas.openxmlformats.org/officeDocument/2006/relationships/image"/><Relationship Id="rId24" Target="../media/image61.svg" Type="http://schemas.openxmlformats.org/officeDocument/2006/relationships/image"/><Relationship Id="rId25" Target="../media/image64.png" Type="http://schemas.openxmlformats.org/officeDocument/2006/relationships/image"/><Relationship Id="rId26" Target="../media/image65.svg" Type="http://schemas.openxmlformats.org/officeDocument/2006/relationships/image"/><Relationship Id="rId27" Target="../media/image66.png" Type="http://schemas.openxmlformats.org/officeDocument/2006/relationships/image"/><Relationship Id="rId28" Target="../media/image67.svg" Type="http://schemas.openxmlformats.org/officeDocument/2006/relationships/image"/><Relationship Id="rId29" Target="../media/image68.png" Type="http://schemas.openxmlformats.org/officeDocument/2006/relationships/image"/><Relationship Id="rId3" Target="../media/image24.svg" Type="http://schemas.openxmlformats.org/officeDocument/2006/relationships/image"/><Relationship Id="rId30" Target="../media/image69.svg" Type="http://schemas.openxmlformats.org/officeDocument/2006/relationships/image"/><Relationship Id="rId31" Target="../media/image70.png" Type="http://schemas.openxmlformats.org/officeDocument/2006/relationships/image"/><Relationship Id="rId32" Target="../media/image9.png" Type="http://schemas.openxmlformats.org/officeDocument/2006/relationships/image"/><Relationship Id="rId33" Target="../media/image19.png" Type="http://schemas.openxmlformats.org/officeDocument/2006/relationships/image"/><Relationship Id="rId34" Target="../media/image20.svg" Type="http://schemas.openxmlformats.org/officeDocument/2006/relationships/image"/><Relationship Id="rId35" Target="../media/image21.png" Type="http://schemas.openxmlformats.org/officeDocument/2006/relationships/image"/><Relationship Id="rId36" Target="../media/image22.svg" Type="http://schemas.openxmlformats.org/officeDocument/2006/relationships/image"/><Relationship Id="rId37" Target="../media/image151.png" Type="http://schemas.openxmlformats.org/officeDocument/2006/relationships/image"/><Relationship Id="rId38" Target="../media/image152.svg" Type="http://schemas.openxmlformats.org/officeDocument/2006/relationships/image"/><Relationship Id="rId4" Target="../media/image8.png" Type="http://schemas.openxmlformats.org/officeDocument/2006/relationships/image"/><Relationship Id="rId5" Target="../media/image45.png" Type="http://schemas.openxmlformats.org/officeDocument/2006/relationships/image"/><Relationship Id="rId6" Target="../media/image46.svg" Type="http://schemas.openxmlformats.org/officeDocument/2006/relationships/image"/><Relationship Id="rId7" Target="../media/image47.png" Type="http://schemas.openxmlformats.org/officeDocument/2006/relationships/image"/><Relationship Id="rId8" Target="../media/image48.svg" Type="http://schemas.openxmlformats.org/officeDocument/2006/relationships/image"/><Relationship Id="rId9" Target="../media/image4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4.png" Type="http://schemas.openxmlformats.org/officeDocument/2006/relationships/image"/><Relationship Id="rId11" Target="../media/image45.png" Type="http://schemas.openxmlformats.org/officeDocument/2006/relationships/image"/><Relationship Id="rId12" Target="../media/image46.svg" Type="http://schemas.openxmlformats.org/officeDocument/2006/relationships/image"/><Relationship Id="rId13" Target="../media/image47.png" Type="http://schemas.openxmlformats.org/officeDocument/2006/relationships/image"/><Relationship Id="rId14" Target="../media/image48.svg" Type="http://schemas.openxmlformats.org/officeDocument/2006/relationships/image"/><Relationship Id="rId15" Target="../media/image49.png" Type="http://schemas.openxmlformats.org/officeDocument/2006/relationships/image"/><Relationship Id="rId16" Target="../media/image50.svg" Type="http://schemas.openxmlformats.org/officeDocument/2006/relationships/image"/><Relationship Id="rId17" Target="../media/image51.png" Type="http://schemas.openxmlformats.org/officeDocument/2006/relationships/image"/><Relationship Id="rId18" Target="../media/image52.png" Type="http://schemas.openxmlformats.org/officeDocument/2006/relationships/image"/><Relationship Id="rId19" Target="../media/image53.png" Type="http://schemas.openxmlformats.org/officeDocument/2006/relationships/image"/><Relationship Id="rId2" Target="../media/image8.png" Type="http://schemas.openxmlformats.org/officeDocument/2006/relationships/image"/><Relationship Id="rId20" Target="../media/image54.svg" Type="http://schemas.openxmlformats.org/officeDocument/2006/relationships/image"/><Relationship Id="rId21" Target="../media/image55.png" Type="http://schemas.openxmlformats.org/officeDocument/2006/relationships/image"/><Relationship Id="rId22" Target="../media/image56.svg" Type="http://schemas.openxmlformats.org/officeDocument/2006/relationships/image"/><Relationship Id="rId23" Target="../media/image57.png" Type="http://schemas.openxmlformats.org/officeDocument/2006/relationships/image"/><Relationship Id="rId24" Target="../media/image58.svg" Type="http://schemas.openxmlformats.org/officeDocument/2006/relationships/image"/><Relationship Id="rId25" Target="../media/image59.png" Type="http://schemas.openxmlformats.org/officeDocument/2006/relationships/image"/><Relationship Id="rId26" Target="../media/image153.png" Type="http://schemas.openxmlformats.org/officeDocument/2006/relationships/image"/><Relationship Id="rId27" Target="../media/image154.svg" Type="http://schemas.openxmlformats.org/officeDocument/2006/relationships/image"/><Relationship Id="rId28" Target="../media/image155.png" Type="http://schemas.openxmlformats.org/officeDocument/2006/relationships/image"/><Relationship Id="rId29" Target="../media/image156.svg" Type="http://schemas.openxmlformats.org/officeDocument/2006/relationships/image"/><Relationship Id="rId3" Target="../media/image9.png" Type="http://schemas.openxmlformats.org/officeDocument/2006/relationships/image"/><Relationship Id="rId30" Target="../media/image18.png" Type="http://schemas.openxmlformats.org/officeDocument/2006/relationships/image"/><Relationship Id="rId31" Target="../media/image60.png" Type="http://schemas.openxmlformats.org/officeDocument/2006/relationships/image"/><Relationship Id="rId32" Target="../media/image61.svg" Type="http://schemas.openxmlformats.org/officeDocument/2006/relationships/image"/><Relationship Id="rId33" Target="../media/image62.png" Type="http://schemas.openxmlformats.org/officeDocument/2006/relationships/image"/><Relationship Id="rId34" Target="../media/image63.svg" Type="http://schemas.openxmlformats.org/officeDocument/2006/relationships/image"/><Relationship Id="rId35" Target="../media/image64.png" Type="http://schemas.openxmlformats.org/officeDocument/2006/relationships/image"/><Relationship Id="rId36" Target="../media/image65.svg" Type="http://schemas.openxmlformats.org/officeDocument/2006/relationships/image"/><Relationship Id="rId37" Target="../media/image66.png" Type="http://schemas.openxmlformats.org/officeDocument/2006/relationships/image"/><Relationship Id="rId38" Target="../media/image67.svg" Type="http://schemas.openxmlformats.org/officeDocument/2006/relationships/image"/><Relationship Id="rId39" Target="../media/image68.png" Type="http://schemas.openxmlformats.org/officeDocument/2006/relationships/image"/><Relationship Id="rId4" Target="../media/image19.png" Type="http://schemas.openxmlformats.org/officeDocument/2006/relationships/image"/><Relationship Id="rId40" Target="../media/image69.svg" Type="http://schemas.openxmlformats.org/officeDocument/2006/relationships/image"/><Relationship Id="rId41" Target="../media/image70.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0.svg" Type="http://schemas.openxmlformats.org/officeDocument/2006/relationships/image"/><Relationship Id="rId11" Target="../media/image51.png" Type="http://schemas.openxmlformats.org/officeDocument/2006/relationships/image"/><Relationship Id="rId12" Target="../media/image52.png" Type="http://schemas.openxmlformats.org/officeDocument/2006/relationships/image"/><Relationship Id="rId13" Target="../media/image53.png" Type="http://schemas.openxmlformats.org/officeDocument/2006/relationships/image"/><Relationship Id="rId14" Target="../media/image54.svg" Type="http://schemas.openxmlformats.org/officeDocument/2006/relationships/image"/><Relationship Id="rId15" Target="../media/image55.png" Type="http://schemas.openxmlformats.org/officeDocument/2006/relationships/image"/><Relationship Id="rId16" Target="../media/image56.svg" Type="http://schemas.openxmlformats.org/officeDocument/2006/relationships/image"/><Relationship Id="rId17" Target="../media/image57.png" Type="http://schemas.openxmlformats.org/officeDocument/2006/relationships/image"/><Relationship Id="rId18" Target="../media/image58.svg" Type="http://schemas.openxmlformats.org/officeDocument/2006/relationships/image"/><Relationship Id="rId19" Target="../media/image59.png" Type="http://schemas.openxmlformats.org/officeDocument/2006/relationships/image"/><Relationship Id="rId2" Target="../media/image23.png" Type="http://schemas.openxmlformats.org/officeDocument/2006/relationships/image"/><Relationship Id="rId20" Target="../media/image157.png" Type="http://schemas.openxmlformats.org/officeDocument/2006/relationships/image"/><Relationship Id="rId21" Target="../media/image158.svg" Type="http://schemas.openxmlformats.org/officeDocument/2006/relationships/image"/><Relationship Id="rId22" Target="../media/image18.png" Type="http://schemas.openxmlformats.org/officeDocument/2006/relationships/image"/><Relationship Id="rId23" Target="../media/image60.png" Type="http://schemas.openxmlformats.org/officeDocument/2006/relationships/image"/><Relationship Id="rId24" Target="../media/image61.svg" Type="http://schemas.openxmlformats.org/officeDocument/2006/relationships/image"/><Relationship Id="rId25" Target="../media/image62.png" Type="http://schemas.openxmlformats.org/officeDocument/2006/relationships/image"/><Relationship Id="rId26" Target="../media/image63.svg" Type="http://schemas.openxmlformats.org/officeDocument/2006/relationships/image"/><Relationship Id="rId27" Target="../media/image64.png" Type="http://schemas.openxmlformats.org/officeDocument/2006/relationships/image"/><Relationship Id="rId28" Target="../media/image65.svg" Type="http://schemas.openxmlformats.org/officeDocument/2006/relationships/image"/><Relationship Id="rId29" Target="../media/image66.png" Type="http://schemas.openxmlformats.org/officeDocument/2006/relationships/image"/><Relationship Id="rId3" Target="../media/image24.svg" Type="http://schemas.openxmlformats.org/officeDocument/2006/relationships/image"/><Relationship Id="rId30" Target="../media/image67.svg" Type="http://schemas.openxmlformats.org/officeDocument/2006/relationships/image"/><Relationship Id="rId31" Target="../media/image68.png" Type="http://schemas.openxmlformats.org/officeDocument/2006/relationships/image"/><Relationship Id="rId32" Target="../media/image69.svg" Type="http://schemas.openxmlformats.org/officeDocument/2006/relationships/image"/><Relationship Id="rId33" Target="../media/image70.png" Type="http://schemas.openxmlformats.org/officeDocument/2006/relationships/image"/><Relationship Id="rId34" Target="../media/image8.png" Type="http://schemas.openxmlformats.org/officeDocument/2006/relationships/image"/><Relationship Id="rId35" Target="../media/image9.png" Type="http://schemas.openxmlformats.org/officeDocument/2006/relationships/image"/><Relationship Id="rId36" Target="../media/image19.png" Type="http://schemas.openxmlformats.org/officeDocument/2006/relationships/image"/><Relationship Id="rId37" Target="../media/image20.svg" Type="http://schemas.openxmlformats.org/officeDocument/2006/relationships/image"/><Relationship Id="rId38" Target="../media/image21.png" Type="http://schemas.openxmlformats.org/officeDocument/2006/relationships/image"/><Relationship Id="rId39" Target="../media/image22.svg" Type="http://schemas.openxmlformats.org/officeDocument/2006/relationships/image"/><Relationship Id="rId4" Target="../media/image44.png" Type="http://schemas.openxmlformats.org/officeDocument/2006/relationships/image"/><Relationship Id="rId40" Target="../media/image103.png" Type="http://schemas.openxmlformats.org/officeDocument/2006/relationships/image"/><Relationship Id="rId5" Target="../media/image45.png" Type="http://schemas.openxmlformats.org/officeDocument/2006/relationships/image"/><Relationship Id="rId6" Target="../media/image46.svg" Type="http://schemas.openxmlformats.org/officeDocument/2006/relationships/image"/><Relationship Id="rId7" Target="../media/image47.png" Type="http://schemas.openxmlformats.org/officeDocument/2006/relationships/image"/><Relationship Id="rId8" Target="../media/image48.svg" Type="http://schemas.openxmlformats.org/officeDocument/2006/relationships/image"/><Relationship Id="rId9" Target="../media/image4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7.svg" Type="http://schemas.openxmlformats.org/officeDocument/2006/relationships/image"/><Relationship Id="rId11" Target="../media/image147.png" Type="http://schemas.openxmlformats.org/officeDocument/2006/relationships/image"/><Relationship Id="rId12" Target="../media/image148.svg" Type="http://schemas.openxmlformats.org/officeDocument/2006/relationships/image"/><Relationship Id="rId13" Target="../media/image18.pn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16" Target="../media/image103.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04.png" Type="http://schemas.openxmlformats.org/officeDocument/2006/relationships/image"/><Relationship Id="rId5" Target="../media/image105.svg" Type="http://schemas.openxmlformats.org/officeDocument/2006/relationships/image"/><Relationship Id="rId6" Target="../media/image9.pn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10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4.png" Type="http://schemas.openxmlformats.org/officeDocument/2006/relationships/image"/><Relationship Id="rId11" Target="../media/image115.svg" Type="http://schemas.openxmlformats.org/officeDocument/2006/relationships/image"/><Relationship Id="rId12" Target="../media/image116.png" Type="http://schemas.openxmlformats.org/officeDocument/2006/relationships/image"/><Relationship Id="rId13" Target="../media/image117.svg" Type="http://schemas.openxmlformats.org/officeDocument/2006/relationships/image"/><Relationship Id="rId14" Target="../media/image118.png" Type="http://schemas.openxmlformats.org/officeDocument/2006/relationships/image"/><Relationship Id="rId15" Target="../media/image119.svg" Type="http://schemas.openxmlformats.org/officeDocument/2006/relationships/image"/><Relationship Id="rId16" Target="../media/image120.png" Type="http://schemas.openxmlformats.org/officeDocument/2006/relationships/image"/><Relationship Id="rId17" Target="../media/image121.svg" Type="http://schemas.openxmlformats.org/officeDocument/2006/relationships/image"/><Relationship Id="rId18" Target="../media/image122.png" Type="http://schemas.openxmlformats.org/officeDocument/2006/relationships/image"/><Relationship Id="rId19" Target="../media/image123.png" Type="http://schemas.openxmlformats.org/officeDocument/2006/relationships/image"/><Relationship Id="rId2" Target="../media/image23.png" Type="http://schemas.openxmlformats.org/officeDocument/2006/relationships/image"/><Relationship Id="rId20" Target="../media/image124.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110.png" Type="http://schemas.openxmlformats.org/officeDocument/2006/relationships/image"/><Relationship Id="rId7" Target="../media/image111.svg" Type="http://schemas.openxmlformats.org/officeDocument/2006/relationships/image"/><Relationship Id="rId8" Target="../media/image112.png" Type="http://schemas.openxmlformats.org/officeDocument/2006/relationships/image"/><Relationship Id="rId9" Target="../media/image113.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2.png" Type="http://schemas.openxmlformats.org/officeDocument/2006/relationships/image"/><Relationship Id="rId11" Target="../media/image63.svg" Type="http://schemas.openxmlformats.org/officeDocument/2006/relationships/image"/><Relationship Id="rId12" Target="../media/image64.png" Type="http://schemas.openxmlformats.org/officeDocument/2006/relationships/image"/><Relationship Id="rId13" Target="../media/image65.svg" Type="http://schemas.openxmlformats.org/officeDocument/2006/relationships/image"/><Relationship Id="rId14" Target="../media/image66.png" Type="http://schemas.openxmlformats.org/officeDocument/2006/relationships/image"/><Relationship Id="rId15" Target="../media/image67.svg" Type="http://schemas.openxmlformats.org/officeDocument/2006/relationships/image"/><Relationship Id="rId16" Target="../media/image68.png" Type="http://schemas.openxmlformats.org/officeDocument/2006/relationships/image"/><Relationship Id="rId17" Target="../media/image69.svg" Type="http://schemas.openxmlformats.org/officeDocument/2006/relationships/image"/><Relationship Id="rId18" Target="../media/image70.png" Type="http://schemas.openxmlformats.org/officeDocument/2006/relationships/image"/><Relationship Id="rId19" Target="../media/image8.png" Type="http://schemas.openxmlformats.org/officeDocument/2006/relationships/image"/><Relationship Id="rId2" Target="../media/image23.png" Type="http://schemas.openxmlformats.org/officeDocument/2006/relationships/image"/><Relationship Id="rId20" Target="../media/image9.png" Type="http://schemas.openxmlformats.org/officeDocument/2006/relationships/image"/><Relationship Id="rId21" Target="../media/image19.png" Type="http://schemas.openxmlformats.org/officeDocument/2006/relationships/image"/><Relationship Id="rId22" Target="../media/image20.svg" Type="http://schemas.openxmlformats.org/officeDocument/2006/relationships/image"/><Relationship Id="rId23" Target="../media/image21.png" Type="http://schemas.openxmlformats.org/officeDocument/2006/relationships/image"/><Relationship Id="rId24" Target="../media/image22.svg" Type="http://schemas.openxmlformats.org/officeDocument/2006/relationships/image"/><Relationship Id="rId25" Target="../media/image103.png" Type="http://schemas.openxmlformats.org/officeDocument/2006/relationships/image"/><Relationship Id="rId3" Target="../media/image24.svg" Type="http://schemas.openxmlformats.org/officeDocument/2006/relationships/image"/><Relationship Id="rId4" Target="../media/image149.png" Type="http://schemas.openxmlformats.org/officeDocument/2006/relationships/image"/><Relationship Id="rId5" Target="../media/image150.svg" Type="http://schemas.openxmlformats.org/officeDocument/2006/relationships/image"/><Relationship Id="rId6" Target="../media/image44.png" Type="http://schemas.openxmlformats.org/officeDocument/2006/relationships/image"/><Relationship Id="rId7" Target="../media/image18.png" Type="http://schemas.openxmlformats.org/officeDocument/2006/relationships/image"/><Relationship Id="rId8" Target="../media/image60.png" Type="http://schemas.openxmlformats.org/officeDocument/2006/relationships/image"/><Relationship Id="rId9" Target="../media/image61.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64.png" Type="http://schemas.openxmlformats.org/officeDocument/2006/relationships/image"/><Relationship Id="rId12" Target="../media/image65.svg" Type="http://schemas.openxmlformats.org/officeDocument/2006/relationships/image"/><Relationship Id="rId13" Target="../media/image66.png" Type="http://schemas.openxmlformats.org/officeDocument/2006/relationships/image"/><Relationship Id="rId14" Target="../media/image67.svg" Type="http://schemas.openxmlformats.org/officeDocument/2006/relationships/image"/><Relationship Id="rId15" Target="../media/image68.png" Type="http://schemas.openxmlformats.org/officeDocument/2006/relationships/image"/><Relationship Id="rId16" Target="../media/image69.svg" Type="http://schemas.openxmlformats.org/officeDocument/2006/relationships/image"/><Relationship Id="rId17" Target="../media/image70.png" Type="http://schemas.openxmlformats.org/officeDocument/2006/relationships/image"/><Relationship Id="rId18" Target="../media/image9.png" Type="http://schemas.openxmlformats.org/officeDocument/2006/relationships/image"/><Relationship Id="rId19" Target="../media/image19.png" Type="http://schemas.openxmlformats.org/officeDocument/2006/relationships/image"/><Relationship Id="rId2" Target="../media/image23.png" Type="http://schemas.openxmlformats.org/officeDocument/2006/relationships/image"/><Relationship Id="rId20" Target="../media/image20.svg" Type="http://schemas.openxmlformats.org/officeDocument/2006/relationships/image"/><Relationship Id="rId21" Target="../media/image21.png" Type="http://schemas.openxmlformats.org/officeDocument/2006/relationships/image"/><Relationship Id="rId22" Target="../media/image22.svg" Type="http://schemas.openxmlformats.org/officeDocument/2006/relationships/image"/><Relationship Id="rId23" Target="../media/image45.png" Type="http://schemas.openxmlformats.org/officeDocument/2006/relationships/image"/><Relationship Id="rId24" Target="../media/image46.svg" Type="http://schemas.openxmlformats.org/officeDocument/2006/relationships/image"/><Relationship Id="rId25" Target="../media/image47.png" Type="http://schemas.openxmlformats.org/officeDocument/2006/relationships/image"/><Relationship Id="rId26" Target="../media/image48.svg" Type="http://schemas.openxmlformats.org/officeDocument/2006/relationships/image"/><Relationship Id="rId27" Target="../media/image49.png" Type="http://schemas.openxmlformats.org/officeDocument/2006/relationships/image"/><Relationship Id="rId28" Target="../media/image50.svg" Type="http://schemas.openxmlformats.org/officeDocument/2006/relationships/image"/><Relationship Id="rId29" Target="../media/image51.png" Type="http://schemas.openxmlformats.org/officeDocument/2006/relationships/image"/><Relationship Id="rId3" Target="../media/image24.svg" Type="http://schemas.openxmlformats.org/officeDocument/2006/relationships/image"/><Relationship Id="rId30" Target="../media/image52.png" Type="http://schemas.openxmlformats.org/officeDocument/2006/relationships/image"/><Relationship Id="rId31" Target="../media/image53.png" Type="http://schemas.openxmlformats.org/officeDocument/2006/relationships/image"/><Relationship Id="rId32" Target="../media/image54.svg" Type="http://schemas.openxmlformats.org/officeDocument/2006/relationships/image"/><Relationship Id="rId33" Target="../media/image55.png" Type="http://schemas.openxmlformats.org/officeDocument/2006/relationships/image"/><Relationship Id="rId34" Target="../media/image56.svg" Type="http://schemas.openxmlformats.org/officeDocument/2006/relationships/image"/><Relationship Id="rId35" Target="../media/image57.png" Type="http://schemas.openxmlformats.org/officeDocument/2006/relationships/image"/><Relationship Id="rId36" Target="../media/image58.svg" Type="http://schemas.openxmlformats.org/officeDocument/2006/relationships/image"/><Relationship Id="rId37" Target="../media/image59.png" Type="http://schemas.openxmlformats.org/officeDocument/2006/relationships/image"/><Relationship Id="rId4" Target="../media/image44.png" Type="http://schemas.openxmlformats.org/officeDocument/2006/relationships/image"/><Relationship Id="rId5" Target="../media/image8.png" Type="http://schemas.openxmlformats.org/officeDocument/2006/relationships/image"/><Relationship Id="rId6" Target="../media/image18.png" Type="http://schemas.openxmlformats.org/officeDocument/2006/relationships/image"/><Relationship Id="rId7" Target="../media/image60.png" Type="http://schemas.openxmlformats.org/officeDocument/2006/relationships/image"/><Relationship Id="rId8" Target="../media/image61.svg" Type="http://schemas.openxmlformats.org/officeDocument/2006/relationships/image"/><Relationship Id="rId9" Target="../media/image6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5.svg" Type="http://schemas.openxmlformats.org/officeDocument/2006/relationships/image"/><Relationship Id="rId11" Target="../media/image66.png" Type="http://schemas.openxmlformats.org/officeDocument/2006/relationships/image"/><Relationship Id="rId12" Target="../media/image67.svg" Type="http://schemas.openxmlformats.org/officeDocument/2006/relationships/image"/><Relationship Id="rId13" Target="../media/image68.png" Type="http://schemas.openxmlformats.org/officeDocument/2006/relationships/image"/><Relationship Id="rId14" Target="../media/image69.svg" Type="http://schemas.openxmlformats.org/officeDocument/2006/relationships/image"/><Relationship Id="rId15" Target="../media/image70.png" Type="http://schemas.openxmlformats.org/officeDocument/2006/relationships/image"/><Relationship Id="rId16" Target="../media/image8.png" Type="http://schemas.openxmlformats.org/officeDocument/2006/relationships/image"/><Relationship Id="rId17" Target="../media/image9.png" Type="http://schemas.openxmlformats.org/officeDocument/2006/relationships/image"/><Relationship Id="rId18" Target="../media/image19.png" Type="http://schemas.openxmlformats.org/officeDocument/2006/relationships/image"/><Relationship Id="rId19" Target="../media/image20.svg" Type="http://schemas.openxmlformats.org/officeDocument/2006/relationships/image"/><Relationship Id="rId2" Target="../media/image23.png" Type="http://schemas.openxmlformats.org/officeDocument/2006/relationships/image"/><Relationship Id="rId20" Target="../media/image21.png" Type="http://schemas.openxmlformats.org/officeDocument/2006/relationships/image"/><Relationship Id="rId21" Target="../media/image22.svg" Type="http://schemas.openxmlformats.org/officeDocument/2006/relationships/image"/><Relationship Id="rId22" Target="../media/image44.png" Type="http://schemas.openxmlformats.org/officeDocument/2006/relationships/image"/><Relationship Id="rId23" Target="../media/image45.png" Type="http://schemas.openxmlformats.org/officeDocument/2006/relationships/image"/><Relationship Id="rId24" Target="../media/image46.svg" Type="http://schemas.openxmlformats.org/officeDocument/2006/relationships/image"/><Relationship Id="rId25" Target="../media/image47.png" Type="http://schemas.openxmlformats.org/officeDocument/2006/relationships/image"/><Relationship Id="rId26" Target="../media/image48.svg" Type="http://schemas.openxmlformats.org/officeDocument/2006/relationships/image"/><Relationship Id="rId27" Target="../media/image49.png" Type="http://schemas.openxmlformats.org/officeDocument/2006/relationships/image"/><Relationship Id="rId28" Target="../media/image50.svg" Type="http://schemas.openxmlformats.org/officeDocument/2006/relationships/image"/><Relationship Id="rId29" Target="../media/image51.png" Type="http://schemas.openxmlformats.org/officeDocument/2006/relationships/image"/><Relationship Id="rId3" Target="../media/image24.svg" Type="http://schemas.openxmlformats.org/officeDocument/2006/relationships/image"/><Relationship Id="rId30" Target="../media/image52.png" Type="http://schemas.openxmlformats.org/officeDocument/2006/relationships/image"/><Relationship Id="rId31" Target="../media/image53.png" Type="http://schemas.openxmlformats.org/officeDocument/2006/relationships/image"/><Relationship Id="rId32" Target="../media/image54.svg" Type="http://schemas.openxmlformats.org/officeDocument/2006/relationships/image"/><Relationship Id="rId33" Target="../media/image55.png" Type="http://schemas.openxmlformats.org/officeDocument/2006/relationships/image"/><Relationship Id="rId34" Target="../media/image56.svg" Type="http://schemas.openxmlformats.org/officeDocument/2006/relationships/image"/><Relationship Id="rId35" Target="../media/image57.png" Type="http://schemas.openxmlformats.org/officeDocument/2006/relationships/image"/><Relationship Id="rId36" Target="../media/image58.svg" Type="http://schemas.openxmlformats.org/officeDocument/2006/relationships/image"/><Relationship Id="rId37" Target="../media/image59.png" Type="http://schemas.openxmlformats.org/officeDocument/2006/relationships/image"/><Relationship Id="rId4" Target="../media/image18.png" Type="http://schemas.openxmlformats.org/officeDocument/2006/relationships/image"/><Relationship Id="rId5" Target="../media/image60.png" Type="http://schemas.openxmlformats.org/officeDocument/2006/relationships/image"/><Relationship Id="rId6" Target="../media/image61.svg" Type="http://schemas.openxmlformats.org/officeDocument/2006/relationships/image"/><Relationship Id="rId7" Target="../media/image62.png" Type="http://schemas.openxmlformats.org/officeDocument/2006/relationships/image"/><Relationship Id="rId8" Target="../media/image63.svg" Type="http://schemas.openxmlformats.org/officeDocument/2006/relationships/image"/><Relationship Id="rId9" Target="../media/image64.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5.svg" Type="http://schemas.openxmlformats.org/officeDocument/2006/relationships/image"/><Relationship Id="rId11" Target="../media/image66.png" Type="http://schemas.openxmlformats.org/officeDocument/2006/relationships/image"/><Relationship Id="rId12" Target="../media/image67.svg" Type="http://schemas.openxmlformats.org/officeDocument/2006/relationships/image"/><Relationship Id="rId13" Target="../media/image68.png" Type="http://schemas.openxmlformats.org/officeDocument/2006/relationships/image"/><Relationship Id="rId14" Target="../media/image69.svg" Type="http://schemas.openxmlformats.org/officeDocument/2006/relationships/image"/><Relationship Id="rId15" Target="../media/image70.png" Type="http://schemas.openxmlformats.org/officeDocument/2006/relationships/image"/><Relationship Id="rId16" Target="../media/image8.png" Type="http://schemas.openxmlformats.org/officeDocument/2006/relationships/image"/><Relationship Id="rId17" Target="../media/image9.png" Type="http://schemas.openxmlformats.org/officeDocument/2006/relationships/image"/><Relationship Id="rId18" Target="../media/image19.png" Type="http://schemas.openxmlformats.org/officeDocument/2006/relationships/image"/><Relationship Id="rId19" Target="../media/image20.svg" Type="http://schemas.openxmlformats.org/officeDocument/2006/relationships/image"/><Relationship Id="rId2" Target="../media/image23.png" Type="http://schemas.openxmlformats.org/officeDocument/2006/relationships/image"/><Relationship Id="rId20" Target="../media/image21.png" Type="http://schemas.openxmlformats.org/officeDocument/2006/relationships/image"/><Relationship Id="rId21" Target="../media/image22.svg" Type="http://schemas.openxmlformats.org/officeDocument/2006/relationships/image"/><Relationship Id="rId22" Target="../media/image44.png" Type="http://schemas.openxmlformats.org/officeDocument/2006/relationships/image"/><Relationship Id="rId23" Target="../media/image45.png" Type="http://schemas.openxmlformats.org/officeDocument/2006/relationships/image"/><Relationship Id="rId24" Target="../media/image46.svg" Type="http://schemas.openxmlformats.org/officeDocument/2006/relationships/image"/><Relationship Id="rId25" Target="../media/image47.png" Type="http://schemas.openxmlformats.org/officeDocument/2006/relationships/image"/><Relationship Id="rId26" Target="../media/image48.svg" Type="http://schemas.openxmlformats.org/officeDocument/2006/relationships/image"/><Relationship Id="rId27" Target="../media/image49.png" Type="http://schemas.openxmlformats.org/officeDocument/2006/relationships/image"/><Relationship Id="rId28" Target="../media/image50.svg" Type="http://schemas.openxmlformats.org/officeDocument/2006/relationships/image"/><Relationship Id="rId29" Target="../media/image51.png" Type="http://schemas.openxmlformats.org/officeDocument/2006/relationships/image"/><Relationship Id="rId3" Target="../media/image24.svg" Type="http://schemas.openxmlformats.org/officeDocument/2006/relationships/image"/><Relationship Id="rId30" Target="../media/image52.png" Type="http://schemas.openxmlformats.org/officeDocument/2006/relationships/image"/><Relationship Id="rId31" Target="../media/image53.png" Type="http://schemas.openxmlformats.org/officeDocument/2006/relationships/image"/><Relationship Id="rId32" Target="../media/image54.svg" Type="http://schemas.openxmlformats.org/officeDocument/2006/relationships/image"/><Relationship Id="rId33" Target="../media/image55.png" Type="http://schemas.openxmlformats.org/officeDocument/2006/relationships/image"/><Relationship Id="rId34" Target="../media/image56.svg" Type="http://schemas.openxmlformats.org/officeDocument/2006/relationships/image"/><Relationship Id="rId35" Target="../media/image57.png" Type="http://schemas.openxmlformats.org/officeDocument/2006/relationships/image"/><Relationship Id="rId36" Target="../media/image58.svg" Type="http://schemas.openxmlformats.org/officeDocument/2006/relationships/image"/><Relationship Id="rId37" Target="../media/image59.png" Type="http://schemas.openxmlformats.org/officeDocument/2006/relationships/image"/><Relationship Id="rId38" Target="../media/image159.png" Type="http://schemas.openxmlformats.org/officeDocument/2006/relationships/image"/><Relationship Id="rId39" Target="../media/image160.svg" Type="http://schemas.openxmlformats.org/officeDocument/2006/relationships/image"/><Relationship Id="rId4" Target="../media/image18.png" Type="http://schemas.openxmlformats.org/officeDocument/2006/relationships/image"/><Relationship Id="rId40" Target="../media/image161.png" Type="http://schemas.openxmlformats.org/officeDocument/2006/relationships/image"/><Relationship Id="rId41" Target="../media/image162.svg" Type="http://schemas.openxmlformats.org/officeDocument/2006/relationships/image"/><Relationship Id="rId42" Target="../media/image163.png" Type="http://schemas.openxmlformats.org/officeDocument/2006/relationships/image"/><Relationship Id="rId5" Target="../media/image60.png" Type="http://schemas.openxmlformats.org/officeDocument/2006/relationships/image"/><Relationship Id="rId6" Target="../media/image61.svg" Type="http://schemas.openxmlformats.org/officeDocument/2006/relationships/image"/><Relationship Id="rId7" Target="../media/image62.png" Type="http://schemas.openxmlformats.org/officeDocument/2006/relationships/image"/><Relationship Id="rId8" Target="../media/image63.svg" Type="http://schemas.openxmlformats.org/officeDocument/2006/relationships/image"/><Relationship Id="rId9" Target="../media/image6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8.svg" Type="http://schemas.openxmlformats.org/officeDocument/2006/relationships/image"/><Relationship Id="rId11" Target="../media/image49.png" Type="http://schemas.openxmlformats.org/officeDocument/2006/relationships/image"/><Relationship Id="rId12" Target="../media/image50.svg" Type="http://schemas.openxmlformats.org/officeDocument/2006/relationships/image"/><Relationship Id="rId13" Target="../media/image51.png" Type="http://schemas.openxmlformats.org/officeDocument/2006/relationships/image"/><Relationship Id="rId14" Target="../media/image52.png" Type="http://schemas.openxmlformats.org/officeDocument/2006/relationships/image"/><Relationship Id="rId15" Target="../media/image53.png" Type="http://schemas.openxmlformats.org/officeDocument/2006/relationships/image"/><Relationship Id="rId16" Target="../media/image54.svg" Type="http://schemas.openxmlformats.org/officeDocument/2006/relationships/image"/><Relationship Id="rId17" Target="../media/image55.png" Type="http://schemas.openxmlformats.org/officeDocument/2006/relationships/image"/><Relationship Id="rId18" Target="../media/image56.svg" Type="http://schemas.openxmlformats.org/officeDocument/2006/relationships/image"/><Relationship Id="rId19" Target="../media/image57.png" Type="http://schemas.openxmlformats.org/officeDocument/2006/relationships/image"/><Relationship Id="rId2" Target="../media/image23.png" Type="http://schemas.openxmlformats.org/officeDocument/2006/relationships/image"/><Relationship Id="rId20" Target="../media/image58.svg" Type="http://schemas.openxmlformats.org/officeDocument/2006/relationships/image"/><Relationship Id="rId21" Target="../media/image59.png" Type="http://schemas.openxmlformats.org/officeDocument/2006/relationships/image"/><Relationship Id="rId22" Target="../media/image60.png" Type="http://schemas.openxmlformats.org/officeDocument/2006/relationships/image"/><Relationship Id="rId23" Target="../media/image61.svg" Type="http://schemas.openxmlformats.org/officeDocument/2006/relationships/image"/><Relationship Id="rId24" Target="../media/image62.png" Type="http://schemas.openxmlformats.org/officeDocument/2006/relationships/image"/><Relationship Id="rId25" Target="../media/image63.svg" Type="http://schemas.openxmlformats.org/officeDocument/2006/relationships/image"/><Relationship Id="rId26" Target="../media/image64.png" Type="http://schemas.openxmlformats.org/officeDocument/2006/relationships/image"/><Relationship Id="rId27" Target="../media/image65.svg" Type="http://schemas.openxmlformats.org/officeDocument/2006/relationships/image"/><Relationship Id="rId28" Target="../media/image66.png" Type="http://schemas.openxmlformats.org/officeDocument/2006/relationships/image"/><Relationship Id="rId29" Target="../media/image67.svg" Type="http://schemas.openxmlformats.org/officeDocument/2006/relationships/image"/><Relationship Id="rId3" Target="../media/image24.svg" Type="http://schemas.openxmlformats.org/officeDocument/2006/relationships/image"/><Relationship Id="rId30" Target="../media/image68.png" Type="http://schemas.openxmlformats.org/officeDocument/2006/relationships/image"/><Relationship Id="rId31" Target="../media/image69.svg" Type="http://schemas.openxmlformats.org/officeDocument/2006/relationships/image"/><Relationship Id="rId32" Target="../media/image70.png" Type="http://schemas.openxmlformats.org/officeDocument/2006/relationships/image"/><Relationship Id="rId33" Target="../media/image9.png" Type="http://schemas.openxmlformats.org/officeDocument/2006/relationships/image"/><Relationship Id="rId34" Target="../media/image19.png" Type="http://schemas.openxmlformats.org/officeDocument/2006/relationships/image"/><Relationship Id="rId35" Target="../media/image20.svg" Type="http://schemas.openxmlformats.org/officeDocument/2006/relationships/image"/><Relationship Id="rId36" Target="../media/image21.png" Type="http://schemas.openxmlformats.org/officeDocument/2006/relationships/image"/><Relationship Id="rId37" Target="../media/image22.svg" Type="http://schemas.openxmlformats.org/officeDocument/2006/relationships/image"/><Relationship Id="rId4" Target="../media/image18.png" Type="http://schemas.openxmlformats.org/officeDocument/2006/relationships/image"/><Relationship Id="rId5" Target="../media/image44.png" Type="http://schemas.openxmlformats.org/officeDocument/2006/relationships/image"/><Relationship Id="rId6" Target="../media/image8.png" Type="http://schemas.openxmlformats.org/officeDocument/2006/relationships/image"/><Relationship Id="rId7" Target="../media/image45.png" Type="http://schemas.openxmlformats.org/officeDocument/2006/relationships/image"/><Relationship Id="rId8" Target="../media/image46.svg" Type="http://schemas.openxmlformats.org/officeDocument/2006/relationships/image"/><Relationship Id="rId9" Target="../media/image47.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64.png" Type="http://schemas.openxmlformats.org/officeDocument/2006/relationships/image"/><Relationship Id="rId4" Target="../media/image165.svg" Type="http://schemas.openxmlformats.org/officeDocument/2006/relationships/image"/><Relationship Id="rId5" Target="../media/image166.png" Type="http://schemas.openxmlformats.org/officeDocument/2006/relationships/image"/><Relationship Id="rId6" Target="../media/image167.svg" Type="http://schemas.openxmlformats.org/officeDocument/2006/relationships/image"/><Relationship Id="rId7" Target="../media/image8.png" Type="http://schemas.openxmlformats.org/officeDocument/2006/relationships/image"/><Relationship Id="rId8" Target="../media/image168.png" Type="http://schemas.openxmlformats.org/officeDocument/2006/relationships/image"/><Relationship Id="rId9" Target="../media/image169.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7.png" Type="http://schemas.openxmlformats.org/officeDocument/2006/relationships/image"/><Relationship Id="rId11" Target="../media/image148.svg" Type="http://schemas.openxmlformats.org/officeDocument/2006/relationships/image"/><Relationship Id="rId12" Target="../media/image18.png" Type="http://schemas.openxmlformats.org/officeDocument/2006/relationships/image"/><Relationship Id="rId13" Target="../media/image19.png" Type="http://schemas.openxmlformats.org/officeDocument/2006/relationships/image"/><Relationship Id="rId14" Target="../media/image20.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70.png" Type="http://schemas.openxmlformats.org/officeDocument/2006/relationships/image"/><Relationship Id="rId5" Target="../media/image171.svg" Type="http://schemas.openxmlformats.org/officeDocument/2006/relationships/image"/><Relationship Id="rId6" Target="../media/image9.png" Type="http://schemas.openxmlformats.org/officeDocument/2006/relationships/image"/><Relationship Id="rId7" Target="../media/image8.pn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13" Target="../media/image112.png" Type="http://schemas.openxmlformats.org/officeDocument/2006/relationships/image"/><Relationship Id="rId14" Target="../media/image113.svg" Type="http://schemas.openxmlformats.org/officeDocument/2006/relationships/image"/><Relationship Id="rId15" Target="../media/image114.png" Type="http://schemas.openxmlformats.org/officeDocument/2006/relationships/image"/><Relationship Id="rId16" Target="../media/image115.svg" Type="http://schemas.openxmlformats.org/officeDocument/2006/relationships/image"/><Relationship Id="rId17" Target="../media/image116.png" Type="http://schemas.openxmlformats.org/officeDocument/2006/relationships/image"/><Relationship Id="rId18" Target="../media/image117.svg" Type="http://schemas.openxmlformats.org/officeDocument/2006/relationships/image"/><Relationship Id="rId19" Target="../media/image118.png" Type="http://schemas.openxmlformats.org/officeDocument/2006/relationships/image"/><Relationship Id="rId2" Target="../media/image23.png" Type="http://schemas.openxmlformats.org/officeDocument/2006/relationships/image"/><Relationship Id="rId20" Target="../media/image119.svg" Type="http://schemas.openxmlformats.org/officeDocument/2006/relationships/image"/><Relationship Id="rId21" Target="../media/image120.png" Type="http://schemas.openxmlformats.org/officeDocument/2006/relationships/image"/><Relationship Id="rId22" Target="../media/image121.svg" Type="http://schemas.openxmlformats.org/officeDocument/2006/relationships/image"/><Relationship Id="rId23" Target="../media/image122.png" Type="http://schemas.openxmlformats.org/officeDocument/2006/relationships/image"/><Relationship Id="rId24" Target="../media/image123.png" Type="http://schemas.openxmlformats.org/officeDocument/2006/relationships/image"/><Relationship Id="rId25" Target="../media/image124.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149.png" Type="http://schemas.openxmlformats.org/officeDocument/2006/relationships/image"/><Relationship Id="rId7" Target="../media/image150.svg" Type="http://schemas.openxmlformats.org/officeDocument/2006/relationships/image"/><Relationship Id="rId8" Target="../media/image9.png" Type="http://schemas.openxmlformats.org/officeDocument/2006/relationships/image"/><Relationship Id="rId9" Target="../media/image2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3.png" Type="http://schemas.openxmlformats.org/officeDocument/2006/relationships/image"/><Relationship Id="rId11" Target="../media/image74.svg" Type="http://schemas.openxmlformats.org/officeDocument/2006/relationships/image"/><Relationship Id="rId12" Target="../media/image75.png" Type="http://schemas.openxmlformats.org/officeDocument/2006/relationships/image"/><Relationship Id="rId13" Target="../media/image76.svg" Type="http://schemas.openxmlformats.org/officeDocument/2006/relationships/image"/><Relationship Id="rId14" Target="../media/image77.png" Type="http://schemas.openxmlformats.org/officeDocument/2006/relationships/image"/><Relationship Id="rId15" Target="../media/image78.svg" Type="http://schemas.openxmlformats.org/officeDocument/2006/relationships/image"/><Relationship Id="rId16" Target="../media/image79.png" Type="http://schemas.openxmlformats.org/officeDocument/2006/relationships/image"/><Relationship Id="rId17" Target="../media/image80.svg" Type="http://schemas.openxmlformats.org/officeDocument/2006/relationships/image"/><Relationship Id="rId18" Target="../media/image81.png" Type="http://schemas.openxmlformats.org/officeDocument/2006/relationships/image"/><Relationship Id="rId19" Target="../media/image82.svg" Type="http://schemas.openxmlformats.org/officeDocument/2006/relationships/image"/><Relationship Id="rId2" Target="../media/image23.png" Type="http://schemas.openxmlformats.org/officeDocument/2006/relationships/image"/><Relationship Id="rId20" Target="../media/image83.png" Type="http://schemas.openxmlformats.org/officeDocument/2006/relationships/image"/><Relationship Id="rId21" Target="../media/image84.svg" Type="http://schemas.openxmlformats.org/officeDocument/2006/relationships/image"/><Relationship Id="rId22" Target="../media/image85.png" Type="http://schemas.openxmlformats.org/officeDocument/2006/relationships/image"/><Relationship Id="rId23" Target="../media/image86.png" Type="http://schemas.openxmlformats.org/officeDocument/2006/relationships/image"/><Relationship Id="rId24" Target="../media/image87.svg" Type="http://schemas.openxmlformats.org/officeDocument/2006/relationships/image"/><Relationship Id="rId25" Target="../media/image88.png" Type="http://schemas.openxmlformats.org/officeDocument/2006/relationships/image"/><Relationship Id="rId26" Target="../media/image89.svg" Type="http://schemas.openxmlformats.org/officeDocument/2006/relationships/image"/><Relationship Id="rId27" Target="../media/image90.png" Type="http://schemas.openxmlformats.org/officeDocument/2006/relationships/image"/><Relationship Id="rId28" Target="../media/image91.svg" Type="http://schemas.openxmlformats.org/officeDocument/2006/relationships/image"/><Relationship Id="rId29" Target="../media/image92.png" Type="http://schemas.openxmlformats.org/officeDocument/2006/relationships/image"/><Relationship Id="rId3" Target="../media/image24.svg" Type="http://schemas.openxmlformats.org/officeDocument/2006/relationships/image"/><Relationship Id="rId30" Target="../media/image18.png" Type="http://schemas.openxmlformats.org/officeDocument/2006/relationships/image"/><Relationship Id="rId31" Target="../media/image60.png" Type="http://schemas.openxmlformats.org/officeDocument/2006/relationships/image"/><Relationship Id="rId32" Target="../media/image61.svg" Type="http://schemas.openxmlformats.org/officeDocument/2006/relationships/image"/><Relationship Id="rId33" Target="../media/image62.png" Type="http://schemas.openxmlformats.org/officeDocument/2006/relationships/image"/><Relationship Id="rId34" Target="../media/image63.svg" Type="http://schemas.openxmlformats.org/officeDocument/2006/relationships/image"/><Relationship Id="rId35" Target="../media/image64.png" Type="http://schemas.openxmlformats.org/officeDocument/2006/relationships/image"/><Relationship Id="rId36" Target="../media/image65.svg" Type="http://schemas.openxmlformats.org/officeDocument/2006/relationships/image"/><Relationship Id="rId37" Target="../media/image66.png" Type="http://schemas.openxmlformats.org/officeDocument/2006/relationships/image"/><Relationship Id="rId38" Target="../media/image67.svg" Type="http://schemas.openxmlformats.org/officeDocument/2006/relationships/image"/><Relationship Id="rId39" Target="../media/image68.png" Type="http://schemas.openxmlformats.org/officeDocument/2006/relationships/image"/><Relationship Id="rId4" Target="../media/image8.png" Type="http://schemas.openxmlformats.org/officeDocument/2006/relationships/image"/><Relationship Id="rId40" Target="../media/image69.svg" Type="http://schemas.openxmlformats.org/officeDocument/2006/relationships/image"/><Relationship Id="rId41" Target="../media/image70.png" Type="http://schemas.openxmlformats.org/officeDocument/2006/relationships/image"/><Relationship Id="rId42" Target="../media/image9.png" Type="http://schemas.openxmlformats.org/officeDocument/2006/relationships/image"/><Relationship Id="rId43" Target="../media/image19.png" Type="http://schemas.openxmlformats.org/officeDocument/2006/relationships/image"/><Relationship Id="rId44" Target="../media/image20.svg" Type="http://schemas.openxmlformats.org/officeDocument/2006/relationships/image"/><Relationship Id="rId45" Target="../media/image21.png" Type="http://schemas.openxmlformats.org/officeDocument/2006/relationships/image"/><Relationship Id="rId46" Target="../media/image22.svg" Type="http://schemas.openxmlformats.org/officeDocument/2006/relationships/image"/><Relationship Id="rId5" Target="../media/image47.png" Type="http://schemas.openxmlformats.org/officeDocument/2006/relationships/image"/><Relationship Id="rId6" Target="../media/image48.svg" Type="http://schemas.openxmlformats.org/officeDocument/2006/relationships/image"/><Relationship Id="rId7" Target="../media/image59.png" Type="http://schemas.openxmlformats.org/officeDocument/2006/relationships/image"/><Relationship Id="rId8" Target="../media/image71.png" Type="http://schemas.openxmlformats.org/officeDocument/2006/relationships/image"/><Relationship Id="rId9" Target="../media/image7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5.png" Type="http://schemas.openxmlformats.org/officeDocument/2006/relationships/image"/><Relationship Id="rId11" Target="../media/image96.svg" Type="http://schemas.openxmlformats.org/officeDocument/2006/relationships/image"/><Relationship Id="rId12" Target="../media/image97.png" Type="http://schemas.openxmlformats.org/officeDocument/2006/relationships/image"/><Relationship Id="rId13" Target="../media/image98.svg" Type="http://schemas.openxmlformats.org/officeDocument/2006/relationships/image"/><Relationship Id="rId14" Target="../media/image99.png" Type="http://schemas.openxmlformats.org/officeDocument/2006/relationships/image"/><Relationship Id="rId15" Target="../media/image100.svg" Type="http://schemas.openxmlformats.org/officeDocument/2006/relationships/image"/><Relationship Id="rId16" Target="../media/image101.png" Type="http://schemas.openxmlformats.org/officeDocument/2006/relationships/image"/><Relationship Id="rId17" Target="../media/image102.svg" Type="http://schemas.openxmlformats.org/officeDocument/2006/relationships/image"/><Relationship Id="rId18" Target="../media/image18.png" Type="http://schemas.openxmlformats.org/officeDocument/2006/relationships/image"/><Relationship Id="rId19" Target="../media/image60.png" Type="http://schemas.openxmlformats.org/officeDocument/2006/relationships/image"/><Relationship Id="rId2" Target="../media/image23.png" Type="http://schemas.openxmlformats.org/officeDocument/2006/relationships/image"/><Relationship Id="rId20" Target="../media/image61.svg" Type="http://schemas.openxmlformats.org/officeDocument/2006/relationships/image"/><Relationship Id="rId21" Target="../media/image62.png" Type="http://schemas.openxmlformats.org/officeDocument/2006/relationships/image"/><Relationship Id="rId22" Target="../media/image63.svg" Type="http://schemas.openxmlformats.org/officeDocument/2006/relationships/image"/><Relationship Id="rId23" Target="../media/image64.png" Type="http://schemas.openxmlformats.org/officeDocument/2006/relationships/image"/><Relationship Id="rId24" Target="../media/image65.svg" Type="http://schemas.openxmlformats.org/officeDocument/2006/relationships/image"/><Relationship Id="rId25" Target="../media/image66.png" Type="http://schemas.openxmlformats.org/officeDocument/2006/relationships/image"/><Relationship Id="rId26" Target="../media/image67.svg" Type="http://schemas.openxmlformats.org/officeDocument/2006/relationships/image"/><Relationship Id="rId27" Target="../media/image68.png" Type="http://schemas.openxmlformats.org/officeDocument/2006/relationships/image"/><Relationship Id="rId28" Target="../media/image69.svg" Type="http://schemas.openxmlformats.org/officeDocument/2006/relationships/image"/><Relationship Id="rId29" Target="../media/image70.png" Type="http://schemas.openxmlformats.org/officeDocument/2006/relationships/image"/><Relationship Id="rId3" Target="../media/image24.svg" Type="http://schemas.openxmlformats.org/officeDocument/2006/relationships/image"/><Relationship Id="rId30" Target="../media/image9.png" Type="http://schemas.openxmlformats.org/officeDocument/2006/relationships/image"/><Relationship Id="rId31" Target="../media/image19.png" Type="http://schemas.openxmlformats.org/officeDocument/2006/relationships/image"/><Relationship Id="rId32" Target="../media/image20.svg" Type="http://schemas.openxmlformats.org/officeDocument/2006/relationships/image"/><Relationship Id="rId33" Target="../media/image21.png" Type="http://schemas.openxmlformats.org/officeDocument/2006/relationships/image"/><Relationship Id="rId34" Target="../media/image22.svg" Type="http://schemas.openxmlformats.org/officeDocument/2006/relationships/image"/><Relationship Id="rId4" Target="../media/image8.png" Type="http://schemas.openxmlformats.org/officeDocument/2006/relationships/image"/><Relationship Id="rId5" Target="../media/image47.png" Type="http://schemas.openxmlformats.org/officeDocument/2006/relationships/image"/><Relationship Id="rId6" Target="../media/image48.svg" Type="http://schemas.openxmlformats.org/officeDocument/2006/relationships/image"/><Relationship Id="rId7" Target="../media/image59.png" Type="http://schemas.openxmlformats.org/officeDocument/2006/relationships/image"/><Relationship Id="rId8" Target="../media/image93.png" Type="http://schemas.openxmlformats.org/officeDocument/2006/relationships/image"/><Relationship Id="rId9" Target="../media/image9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6.svg" Type="http://schemas.openxmlformats.org/officeDocument/2006/relationships/image"/><Relationship Id="rId11" Target="../media/image97.png" Type="http://schemas.openxmlformats.org/officeDocument/2006/relationships/image"/><Relationship Id="rId12" Target="../media/image98.svg" Type="http://schemas.openxmlformats.org/officeDocument/2006/relationships/image"/><Relationship Id="rId13" Target="../media/image99.png" Type="http://schemas.openxmlformats.org/officeDocument/2006/relationships/image"/><Relationship Id="rId14" Target="../media/image100.svg" Type="http://schemas.openxmlformats.org/officeDocument/2006/relationships/image"/><Relationship Id="rId15" Target="../media/image101.png" Type="http://schemas.openxmlformats.org/officeDocument/2006/relationships/image"/><Relationship Id="rId16" Target="../media/image102.svg" Type="http://schemas.openxmlformats.org/officeDocument/2006/relationships/image"/><Relationship Id="rId17" Target="../media/image18.png" Type="http://schemas.openxmlformats.org/officeDocument/2006/relationships/image"/><Relationship Id="rId18" Target="../media/image60.png" Type="http://schemas.openxmlformats.org/officeDocument/2006/relationships/image"/><Relationship Id="rId19" Target="../media/image61.svg" Type="http://schemas.openxmlformats.org/officeDocument/2006/relationships/image"/><Relationship Id="rId2" Target="../media/image23.png" Type="http://schemas.openxmlformats.org/officeDocument/2006/relationships/image"/><Relationship Id="rId20" Target="../media/image62.png" Type="http://schemas.openxmlformats.org/officeDocument/2006/relationships/image"/><Relationship Id="rId21" Target="../media/image63.svg" Type="http://schemas.openxmlformats.org/officeDocument/2006/relationships/image"/><Relationship Id="rId22" Target="../media/image64.png" Type="http://schemas.openxmlformats.org/officeDocument/2006/relationships/image"/><Relationship Id="rId23" Target="../media/image65.svg" Type="http://schemas.openxmlformats.org/officeDocument/2006/relationships/image"/><Relationship Id="rId24" Target="../media/image66.png" Type="http://schemas.openxmlformats.org/officeDocument/2006/relationships/image"/><Relationship Id="rId25" Target="../media/image67.svg" Type="http://schemas.openxmlformats.org/officeDocument/2006/relationships/image"/><Relationship Id="rId26" Target="../media/image68.png" Type="http://schemas.openxmlformats.org/officeDocument/2006/relationships/image"/><Relationship Id="rId27" Target="../media/image69.svg" Type="http://schemas.openxmlformats.org/officeDocument/2006/relationships/image"/><Relationship Id="rId28" Target="../media/image70.png" Type="http://schemas.openxmlformats.org/officeDocument/2006/relationships/image"/><Relationship Id="rId29" Target="../media/image8.png" Type="http://schemas.openxmlformats.org/officeDocument/2006/relationships/image"/><Relationship Id="rId3" Target="../media/image24.svg" Type="http://schemas.openxmlformats.org/officeDocument/2006/relationships/image"/><Relationship Id="rId30" Target="../media/image9.png" Type="http://schemas.openxmlformats.org/officeDocument/2006/relationships/image"/><Relationship Id="rId31" Target="../media/image19.png" Type="http://schemas.openxmlformats.org/officeDocument/2006/relationships/image"/><Relationship Id="rId32" Target="../media/image20.svg" Type="http://schemas.openxmlformats.org/officeDocument/2006/relationships/image"/><Relationship Id="rId33" Target="../media/image21.png" Type="http://schemas.openxmlformats.org/officeDocument/2006/relationships/image"/><Relationship Id="rId34" Target="../media/image22.svg" Type="http://schemas.openxmlformats.org/officeDocument/2006/relationships/image"/><Relationship Id="rId35" Target="../media/image103.pn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 Id="rId6" Target="../media/image59.png" Type="http://schemas.openxmlformats.org/officeDocument/2006/relationships/image"/><Relationship Id="rId7" Target="../media/image93.png" Type="http://schemas.openxmlformats.org/officeDocument/2006/relationships/image"/><Relationship Id="rId8" Target="../media/image94.svg" Type="http://schemas.openxmlformats.org/officeDocument/2006/relationships/image"/><Relationship Id="rId9" Target="../media/image9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6.svg" Type="http://schemas.openxmlformats.org/officeDocument/2006/relationships/image"/><Relationship Id="rId11" Target="../media/image97.png" Type="http://schemas.openxmlformats.org/officeDocument/2006/relationships/image"/><Relationship Id="rId12" Target="../media/image98.svg" Type="http://schemas.openxmlformats.org/officeDocument/2006/relationships/image"/><Relationship Id="rId13" Target="../media/image99.png" Type="http://schemas.openxmlformats.org/officeDocument/2006/relationships/image"/><Relationship Id="rId14" Target="../media/image100.svg" Type="http://schemas.openxmlformats.org/officeDocument/2006/relationships/image"/><Relationship Id="rId15" Target="../media/image101.png" Type="http://schemas.openxmlformats.org/officeDocument/2006/relationships/image"/><Relationship Id="rId16" Target="../media/image102.svg" Type="http://schemas.openxmlformats.org/officeDocument/2006/relationships/image"/><Relationship Id="rId17" Target="../media/image18.png" Type="http://schemas.openxmlformats.org/officeDocument/2006/relationships/image"/><Relationship Id="rId18" Target="../media/image60.png" Type="http://schemas.openxmlformats.org/officeDocument/2006/relationships/image"/><Relationship Id="rId19" Target="../media/image61.svg" Type="http://schemas.openxmlformats.org/officeDocument/2006/relationships/image"/><Relationship Id="rId2" Target="../media/image23.png" Type="http://schemas.openxmlformats.org/officeDocument/2006/relationships/image"/><Relationship Id="rId20" Target="../media/image62.png" Type="http://schemas.openxmlformats.org/officeDocument/2006/relationships/image"/><Relationship Id="rId21" Target="../media/image63.svg" Type="http://schemas.openxmlformats.org/officeDocument/2006/relationships/image"/><Relationship Id="rId22" Target="../media/image64.png" Type="http://schemas.openxmlformats.org/officeDocument/2006/relationships/image"/><Relationship Id="rId23" Target="../media/image65.svg" Type="http://schemas.openxmlformats.org/officeDocument/2006/relationships/image"/><Relationship Id="rId24" Target="../media/image66.png" Type="http://schemas.openxmlformats.org/officeDocument/2006/relationships/image"/><Relationship Id="rId25" Target="../media/image67.svg" Type="http://schemas.openxmlformats.org/officeDocument/2006/relationships/image"/><Relationship Id="rId26" Target="../media/image68.png" Type="http://schemas.openxmlformats.org/officeDocument/2006/relationships/image"/><Relationship Id="rId27" Target="../media/image69.svg" Type="http://schemas.openxmlformats.org/officeDocument/2006/relationships/image"/><Relationship Id="rId28" Target="../media/image70.png" Type="http://schemas.openxmlformats.org/officeDocument/2006/relationships/image"/><Relationship Id="rId29" Target="../media/image8.png" Type="http://schemas.openxmlformats.org/officeDocument/2006/relationships/image"/><Relationship Id="rId3" Target="../media/image24.svg" Type="http://schemas.openxmlformats.org/officeDocument/2006/relationships/image"/><Relationship Id="rId30" Target="../media/image9.png" Type="http://schemas.openxmlformats.org/officeDocument/2006/relationships/image"/><Relationship Id="rId31" Target="../media/image19.png" Type="http://schemas.openxmlformats.org/officeDocument/2006/relationships/image"/><Relationship Id="rId32" Target="../media/image20.svg" Type="http://schemas.openxmlformats.org/officeDocument/2006/relationships/image"/><Relationship Id="rId33" Target="../media/image21.png" Type="http://schemas.openxmlformats.org/officeDocument/2006/relationships/image"/><Relationship Id="rId34" Target="../media/image22.svg" Type="http://schemas.openxmlformats.org/officeDocument/2006/relationships/image"/><Relationship Id="rId35" Target="../media/image103.pn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 Id="rId6" Target="../media/image59.png" Type="http://schemas.openxmlformats.org/officeDocument/2006/relationships/image"/><Relationship Id="rId7" Target="../media/image93.png" Type="http://schemas.openxmlformats.org/officeDocument/2006/relationships/image"/><Relationship Id="rId8" Target="../media/image94.svg" Type="http://schemas.openxmlformats.org/officeDocument/2006/relationships/image"/><Relationship Id="rId9" Target="../media/image9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7.svg" Type="http://schemas.openxmlformats.org/officeDocument/2006/relationships/image"/><Relationship Id="rId11" Target="../media/image18.png" Type="http://schemas.openxmlformats.org/officeDocument/2006/relationships/image"/><Relationship Id="rId12" Target="../media/image103.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04.png" Type="http://schemas.openxmlformats.org/officeDocument/2006/relationships/image"/><Relationship Id="rId5" Target="../media/image105.svg" Type="http://schemas.openxmlformats.org/officeDocument/2006/relationships/image"/><Relationship Id="rId6" Target="../media/image9.pn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10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8.svg" Type="http://schemas.openxmlformats.org/officeDocument/2006/relationships/image"/><Relationship Id="rId11" Target="../media/image59.png" Type="http://schemas.openxmlformats.org/officeDocument/2006/relationships/image"/><Relationship Id="rId12" Target="../media/image93.png" Type="http://schemas.openxmlformats.org/officeDocument/2006/relationships/image"/><Relationship Id="rId13" Target="../media/image94.svg" Type="http://schemas.openxmlformats.org/officeDocument/2006/relationships/image"/><Relationship Id="rId14" Target="../media/image95.png" Type="http://schemas.openxmlformats.org/officeDocument/2006/relationships/image"/><Relationship Id="rId15" Target="../media/image96.svg" Type="http://schemas.openxmlformats.org/officeDocument/2006/relationships/image"/><Relationship Id="rId16" Target="../media/image97.png" Type="http://schemas.openxmlformats.org/officeDocument/2006/relationships/image"/><Relationship Id="rId17" Target="../media/image98.svg" Type="http://schemas.openxmlformats.org/officeDocument/2006/relationships/image"/><Relationship Id="rId18" Target="../media/image99.png" Type="http://schemas.openxmlformats.org/officeDocument/2006/relationships/image"/><Relationship Id="rId19" Target="../media/image100.svg" Type="http://schemas.openxmlformats.org/officeDocument/2006/relationships/image"/><Relationship Id="rId2" Target="../media/image23.png" Type="http://schemas.openxmlformats.org/officeDocument/2006/relationships/image"/><Relationship Id="rId20" Target="../media/image101.png" Type="http://schemas.openxmlformats.org/officeDocument/2006/relationships/image"/><Relationship Id="rId21" Target="../media/image102.sv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9.png" Type="http://schemas.openxmlformats.org/officeDocument/2006/relationships/image"/><Relationship Id="rId6" Target="../media/image108.png" Type="http://schemas.openxmlformats.org/officeDocument/2006/relationships/image"/><Relationship Id="rId7" Target="../media/image109.svg" Type="http://schemas.openxmlformats.org/officeDocument/2006/relationships/image"/><Relationship Id="rId8" Target="../media/image8.png" Type="http://schemas.openxmlformats.org/officeDocument/2006/relationships/image"/><Relationship Id="rId9" Target="../media/image4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3949115">
            <a:off x="13616991" y="-507498"/>
            <a:ext cx="4080919" cy="4925341"/>
          </a:xfrm>
          <a:custGeom>
            <a:avLst/>
            <a:gdLst/>
            <a:ahLst/>
            <a:cxnLst/>
            <a:rect r="r" b="b" t="t" l="l"/>
            <a:pathLst>
              <a:path h="4925341" w="4080919">
                <a:moveTo>
                  <a:pt x="0" y="0"/>
                </a:moveTo>
                <a:lnTo>
                  <a:pt x="4080919" y="0"/>
                </a:lnTo>
                <a:lnTo>
                  <a:pt x="4080919" y="4925341"/>
                </a:lnTo>
                <a:lnTo>
                  <a:pt x="0" y="4925341"/>
                </a:lnTo>
                <a:lnTo>
                  <a:pt x="0" y="0"/>
                </a:lnTo>
                <a:close/>
              </a:path>
            </a:pathLst>
          </a:custGeom>
          <a:blipFill>
            <a:blip r:embed="rId2">
              <a:alphaModFix amt="35000"/>
            </a:blip>
            <a:stretch>
              <a:fillRect l="0" t="-154599" r="-275878" b="0"/>
            </a:stretch>
          </a:blipFill>
        </p:spPr>
      </p:sp>
      <p:sp>
        <p:nvSpPr>
          <p:cNvPr name="Freeform 3" id="3"/>
          <p:cNvSpPr/>
          <p:nvPr/>
        </p:nvSpPr>
        <p:spPr>
          <a:xfrm flipH="false" flipV="false" rot="0">
            <a:off x="0" y="0"/>
            <a:ext cx="4354445" cy="8607602"/>
          </a:xfrm>
          <a:custGeom>
            <a:avLst/>
            <a:gdLst/>
            <a:ahLst/>
            <a:cxnLst/>
            <a:rect r="r" b="b" t="t" l="l"/>
            <a:pathLst>
              <a:path h="8607602" w="4354445">
                <a:moveTo>
                  <a:pt x="0" y="0"/>
                </a:moveTo>
                <a:lnTo>
                  <a:pt x="4354445" y="0"/>
                </a:lnTo>
                <a:lnTo>
                  <a:pt x="4354445" y="8607602"/>
                </a:lnTo>
                <a:lnTo>
                  <a:pt x="0" y="8607602"/>
                </a:lnTo>
                <a:lnTo>
                  <a:pt x="0" y="0"/>
                </a:lnTo>
                <a:close/>
              </a:path>
            </a:pathLst>
          </a:custGeom>
          <a:blipFill>
            <a:blip r:embed="rId3">
              <a:extLst>
                <a:ext uri="{96DAC541-7B7A-43D3-8B79-37D633B846F1}">
                  <asvg:svgBlip xmlns:asvg="http://schemas.microsoft.com/office/drawing/2016/SVG/main" r:embed="rId4"/>
                </a:ext>
              </a:extLst>
            </a:blip>
            <a:stretch>
              <a:fillRect l="0" t="0" r="-64316" b="0"/>
            </a:stretch>
          </a:blipFill>
        </p:spPr>
      </p:sp>
      <p:sp>
        <p:nvSpPr>
          <p:cNvPr name="Freeform 4" id="4"/>
          <p:cNvSpPr/>
          <p:nvPr/>
        </p:nvSpPr>
        <p:spPr>
          <a:xfrm flipH="false" flipV="false" rot="0">
            <a:off x="-309086" y="8585765"/>
            <a:ext cx="13678270" cy="3402470"/>
          </a:xfrm>
          <a:custGeom>
            <a:avLst/>
            <a:gdLst/>
            <a:ahLst/>
            <a:cxnLst/>
            <a:rect r="r" b="b" t="t" l="l"/>
            <a:pathLst>
              <a:path h="3402470" w="13678270">
                <a:moveTo>
                  <a:pt x="0" y="0"/>
                </a:moveTo>
                <a:lnTo>
                  <a:pt x="13678269" y="0"/>
                </a:lnTo>
                <a:lnTo>
                  <a:pt x="13678269" y="3402470"/>
                </a:lnTo>
                <a:lnTo>
                  <a:pt x="0" y="3402470"/>
                </a:lnTo>
                <a:lnTo>
                  <a:pt x="0" y="0"/>
                </a:lnTo>
                <a:close/>
              </a:path>
            </a:pathLst>
          </a:custGeom>
          <a:blipFill>
            <a:blip r:embed="rId5"/>
            <a:stretch>
              <a:fillRect l="0" t="0" r="0" b="0"/>
            </a:stretch>
          </a:blipFill>
        </p:spPr>
      </p:sp>
      <p:sp>
        <p:nvSpPr>
          <p:cNvPr name="Freeform 5" id="5"/>
          <p:cNvSpPr/>
          <p:nvPr/>
        </p:nvSpPr>
        <p:spPr>
          <a:xfrm flipH="false" flipV="false" rot="0">
            <a:off x="14213111" y="9627747"/>
            <a:ext cx="3109295" cy="614086"/>
          </a:xfrm>
          <a:custGeom>
            <a:avLst/>
            <a:gdLst/>
            <a:ahLst/>
            <a:cxnLst/>
            <a:rect r="r" b="b" t="t" l="l"/>
            <a:pathLst>
              <a:path h="614086" w="3109295">
                <a:moveTo>
                  <a:pt x="0" y="0"/>
                </a:moveTo>
                <a:lnTo>
                  <a:pt x="3109294" y="0"/>
                </a:lnTo>
                <a:lnTo>
                  <a:pt x="3109294" y="614086"/>
                </a:lnTo>
                <a:lnTo>
                  <a:pt x="0" y="614086"/>
                </a:lnTo>
                <a:lnTo>
                  <a:pt x="0" y="0"/>
                </a:lnTo>
                <a:close/>
              </a:path>
            </a:pathLst>
          </a:custGeom>
          <a:blipFill>
            <a:blip r:embed="rId6">
              <a:alphaModFix amt="41000"/>
            </a:blip>
            <a:stretch>
              <a:fillRect l="0" t="0" r="0" b="0"/>
            </a:stretch>
          </a:blipFill>
        </p:spPr>
      </p:sp>
      <p:sp>
        <p:nvSpPr>
          <p:cNvPr name="Freeform 6" id="6"/>
          <p:cNvSpPr/>
          <p:nvPr/>
        </p:nvSpPr>
        <p:spPr>
          <a:xfrm flipH="false" flipV="false" rot="0">
            <a:off x="3814056" y="-1263526"/>
            <a:ext cx="3371617" cy="9461840"/>
          </a:xfrm>
          <a:custGeom>
            <a:avLst/>
            <a:gdLst/>
            <a:ahLst/>
            <a:cxnLst/>
            <a:rect r="r" b="b" t="t" l="l"/>
            <a:pathLst>
              <a:path h="9461840" w="3371617">
                <a:moveTo>
                  <a:pt x="0" y="0"/>
                </a:moveTo>
                <a:lnTo>
                  <a:pt x="3371617" y="0"/>
                </a:lnTo>
                <a:lnTo>
                  <a:pt x="3371617" y="9461840"/>
                </a:lnTo>
                <a:lnTo>
                  <a:pt x="0" y="9461840"/>
                </a:lnTo>
                <a:lnTo>
                  <a:pt x="0" y="0"/>
                </a:lnTo>
                <a:close/>
              </a:path>
            </a:pathLst>
          </a:custGeom>
          <a:blipFill>
            <a:blip r:embed="rId3">
              <a:extLst>
                <a:ext uri="{96DAC541-7B7A-43D3-8B79-37D633B846F1}">
                  <asvg:svgBlip xmlns:asvg="http://schemas.microsoft.com/office/drawing/2016/SVG/main" r:embed="rId4"/>
                </a:ext>
              </a:extLst>
            </a:blip>
            <a:stretch>
              <a:fillRect l="-133275" t="0" r="0" b="0"/>
            </a:stretch>
          </a:blipFill>
        </p:spPr>
      </p:sp>
      <p:sp>
        <p:nvSpPr>
          <p:cNvPr name="Freeform 7" id="7"/>
          <p:cNvSpPr/>
          <p:nvPr/>
        </p:nvSpPr>
        <p:spPr>
          <a:xfrm flipH="false" flipV="false" rot="0">
            <a:off x="5181876" y="8025906"/>
            <a:ext cx="1745899" cy="344815"/>
          </a:xfrm>
          <a:custGeom>
            <a:avLst/>
            <a:gdLst/>
            <a:ahLst/>
            <a:cxnLst/>
            <a:rect r="r" b="b" t="t" l="l"/>
            <a:pathLst>
              <a:path h="344815" w="1745899">
                <a:moveTo>
                  <a:pt x="0" y="0"/>
                </a:moveTo>
                <a:lnTo>
                  <a:pt x="1745899" y="0"/>
                </a:lnTo>
                <a:lnTo>
                  <a:pt x="1745899" y="344815"/>
                </a:lnTo>
                <a:lnTo>
                  <a:pt x="0" y="344815"/>
                </a:lnTo>
                <a:lnTo>
                  <a:pt x="0" y="0"/>
                </a:lnTo>
                <a:close/>
              </a:path>
            </a:pathLst>
          </a:custGeom>
          <a:blipFill>
            <a:blip r:embed="rId6">
              <a:alphaModFix amt="41000"/>
            </a:blip>
            <a:stretch>
              <a:fillRect l="0" t="0" r="0" b="0"/>
            </a:stretch>
          </a:blipFill>
        </p:spPr>
      </p:sp>
      <p:sp>
        <p:nvSpPr>
          <p:cNvPr name="Freeform 8" id="8"/>
          <p:cNvSpPr/>
          <p:nvPr/>
        </p:nvSpPr>
        <p:spPr>
          <a:xfrm flipH="false" flipV="false" rot="0">
            <a:off x="10302028" y="8963430"/>
            <a:ext cx="13678270" cy="3402470"/>
          </a:xfrm>
          <a:custGeom>
            <a:avLst/>
            <a:gdLst/>
            <a:ahLst/>
            <a:cxnLst/>
            <a:rect r="r" b="b" t="t" l="l"/>
            <a:pathLst>
              <a:path h="3402470" w="13678270">
                <a:moveTo>
                  <a:pt x="0" y="0"/>
                </a:moveTo>
                <a:lnTo>
                  <a:pt x="13678269" y="0"/>
                </a:lnTo>
                <a:lnTo>
                  <a:pt x="13678269" y="3402469"/>
                </a:lnTo>
                <a:lnTo>
                  <a:pt x="0" y="3402469"/>
                </a:lnTo>
                <a:lnTo>
                  <a:pt x="0" y="0"/>
                </a:lnTo>
                <a:close/>
              </a:path>
            </a:pathLst>
          </a:custGeom>
          <a:blipFill>
            <a:blip r:embed="rId5"/>
            <a:stretch>
              <a:fillRect l="0" t="0" r="0" b="0"/>
            </a:stretch>
          </a:blipFill>
        </p:spPr>
      </p:sp>
      <p:sp>
        <p:nvSpPr>
          <p:cNvPr name="Freeform 9" id="9"/>
          <p:cNvSpPr/>
          <p:nvPr/>
        </p:nvSpPr>
        <p:spPr>
          <a:xfrm flipH="false" flipV="false" rot="-2700000">
            <a:off x="4376743" y="3112088"/>
            <a:ext cx="2561319" cy="3091305"/>
          </a:xfrm>
          <a:custGeom>
            <a:avLst/>
            <a:gdLst/>
            <a:ahLst/>
            <a:cxnLst/>
            <a:rect r="r" b="b" t="t" l="l"/>
            <a:pathLst>
              <a:path h="3091305" w="2561319">
                <a:moveTo>
                  <a:pt x="0" y="0"/>
                </a:moveTo>
                <a:lnTo>
                  <a:pt x="2561318" y="0"/>
                </a:lnTo>
                <a:lnTo>
                  <a:pt x="2561318" y="3091305"/>
                </a:lnTo>
                <a:lnTo>
                  <a:pt x="0" y="3091305"/>
                </a:lnTo>
                <a:lnTo>
                  <a:pt x="0" y="0"/>
                </a:lnTo>
                <a:close/>
              </a:path>
            </a:pathLst>
          </a:custGeom>
          <a:blipFill>
            <a:blip r:embed="rId2">
              <a:alphaModFix amt="35000"/>
            </a:blip>
            <a:stretch>
              <a:fillRect l="0" t="-154599" r="-275878" b="0"/>
            </a:stretch>
          </a:blipFill>
        </p:spPr>
      </p:sp>
      <p:sp>
        <p:nvSpPr>
          <p:cNvPr name="Freeform 10" id="10"/>
          <p:cNvSpPr/>
          <p:nvPr/>
        </p:nvSpPr>
        <p:spPr>
          <a:xfrm flipH="false" flipV="false" rot="-3609663">
            <a:off x="457110" y="306091"/>
            <a:ext cx="2561319" cy="3091305"/>
          </a:xfrm>
          <a:custGeom>
            <a:avLst/>
            <a:gdLst/>
            <a:ahLst/>
            <a:cxnLst/>
            <a:rect r="r" b="b" t="t" l="l"/>
            <a:pathLst>
              <a:path h="3091305" w="2561319">
                <a:moveTo>
                  <a:pt x="0" y="0"/>
                </a:moveTo>
                <a:lnTo>
                  <a:pt x="2561318" y="0"/>
                </a:lnTo>
                <a:lnTo>
                  <a:pt x="2561318" y="3091305"/>
                </a:lnTo>
                <a:lnTo>
                  <a:pt x="0" y="3091305"/>
                </a:lnTo>
                <a:lnTo>
                  <a:pt x="0" y="0"/>
                </a:lnTo>
                <a:close/>
              </a:path>
            </a:pathLst>
          </a:custGeom>
          <a:blipFill>
            <a:blip r:embed="rId2">
              <a:alphaModFix amt="35000"/>
            </a:blip>
            <a:stretch>
              <a:fillRect l="0" t="-154599" r="-275878" b="0"/>
            </a:stretch>
          </a:blipFill>
        </p:spPr>
      </p:sp>
      <p:sp>
        <p:nvSpPr>
          <p:cNvPr name="Freeform 11" id="11"/>
          <p:cNvSpPr/>
          <p:nvPr/>
        </p:nvSpPr>
        <p:spPr>
          <a:xfrm flipH="false" flipV="false" rot="1895703">
            <a:off x="493379" y="3511206"/>
            <a:ext cx="2561319" cy="3091305"/>
          </a:xfrm>
          <a:custGeom>
            <a:avLst/>
            <a:gdLst/>
            <a:ahLst/>
            <a:cxnLst/>
            <a:rect r="r" b="b" t="t" l="l"/>
            <a:pathLst>
              <a:path h="3091305" w="2561319">
                <a:moveTo>
                  <a:pt x="0" y="0"/>
                </a:moveTo>
                <a:lnTo>
                  <a:pt x="2561319" y="0"/>
                </a:lnTo>
                <a:lnTo>
                  <a:pt x="2561319" y="3091305"/>
                </a:lnTo>
                <a:lnTo>
                  <a:pt x="0" y="3091305"/>
                </a:lnTo>
                <a:lnTo>
                  <a:pt x="0" y="0"/>
                </a:lnTo>
                <a:close/>
              </a:path>
            </a:pathLst>
          </a:custGeom>
          <a:blipFill>
            <a:blip r:embed="rId2">
              <a:alphaModFix amt="35000"/>
            </a:blip>
            <a:stretch>
              <a:fillRect l="0" t="-154599" r="-275878" b="0"/>
            </a:stretch>
          </a:blipFill>
        </p:spPr>
      </p:sp>
      <p:sp>
        <p:nvSpPr>
          <p:cNvPr name="Freeform 12" id="12"/>
          <p:cNvSpPr/>
          <p:nvPr/>
        </p:nvSpPr>
        <p:spPr>
          <a:xfrm flipH="false" flipV="false" rot="0">
            <a:off x="0" y="3845495"/>
            <a:ext cx="8555266" cy="5550229"/>
          </a:xfrm>
          <a:custGeom>
            <a:avLst/>
            <a:gdLst/>
            <a:ahLst/>
            <a:cxnLst/>
            <a:rect r="r" b="b" t="t" l="l"/>
            <a:pathLst>
              <a:path h="5550229" w="8555266">
                <a:moveTo>
                  <a:pt x="0" y="0"/>
                </a:moveTo>
                <a:lnTo>
                  <a:pt x="8555266" y="0"/>
                </a:lnTo>
                <a:lnTo>
                  <a:pt x="8555266" y="5550229"/>
                </a:lnTo>
                <a:lnTo>
                  <a:pt x="0" y="555022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8659843">
            <a:off x="9437346" y="533188"/>
            <a:ext cx="2561319" cy="3091305"/>
          </a:xfrm>
          <a:custGeom>
            <a:avLst/>
            <a:gdLst/>
            <a:ahLst/>
            <a:cxnLst/>
            <a:rect r="r" b="b" t="t" l="l"/>
            <a:pathLst>
              <a:path h="3091305" w="2561319">
                <a:moveTo>
                  <a:pt x="0" y="0"/>
                </a:moveTo>
                <a:lnTo>
                  <a:pt x="2561319" y="0"/>
                </a:lnTo>
                <a:lnTo>
                  <a:pt x="2561319" y="3091305"/>
                </a:lnTo>
                <a:lnTo>
                  <a:pt x="0" y="3091305"/>
                </a:lnTo>
                <a:lnTo>
                  <a:pt x="0" y="0"/>
                </a:lnTo>
                <a:close/>
              </a:path>
            </a:pathLst>
          </a:custGeom>
          <a:blipFill>
            <a:blip r:embed="rId2">
              <a:alphaModFix amt="35000"/>
            </a:blip>
            <a:stretch>
              <a:fillRect l="0" t="-154599" r="-275878" b="0"/>
            </a:stretch>
          </a:blipFill>
        </p:spPr>
      </p:sp>
      <p:sp>
        <p:nvSpPr>
          <p:cNvPr name="TextBox 14" id="14"/>
          <p:cNvSpPr txBox="true"/>
          <p:nvPr/>
        </p:nvSpPr>
        <p:spPr>
          <a:xfrm rot="0">
            <a:off x="6350912" y="537039"/>
            <a:ext cx="10908388" cy="3194644"/>
          </a:xfrm>
          <a:prstGeom prst="rect">
            <a:avLst/>
          </a:prstGeom>
        </p:spPr>
        <p:txBody>
          <a:bodyPr anchor="t" rtlCol="false" tIns="0" lIns="0" bIns="0" rIns="0">
            <a:spAutoFit/>
          </a:bodyPr>
          <a:lstStyle/>
          <a:p>
            <a:pPr algn="ctr">
              <a:lnSpc>
                <a:spcPts val="11995"/>
              </a:lnSpc>
            </a:pPr>
            <a:r>
              <a:rPr lang="en-US" sz="8568">
                <a:solidFill>
                  <a:srgbClr val="264FF5"/>
                </a:solidFill>
                <a:latin typeface="Mark Pro 1"/>
              </a:rPr>
              <a:t>The Adventures of Smartie the Penguin </a:t>
            </a:r>
          </a:p>
        </p:txBody>
      </p:sp>
      <p:sp>
        <p:nvSpPr>
          <p:cNvPr name="Freeform 15" id="15"/>
          <p:cNvSpPr/>
          <p:nvPr/>
        </p:nvSpPr>
        <p:spPr>
          <a:xfrm flipH="false" flipV="false" rot="-7016671">
            <a:off x="13029236" y="3645960"/>
            <a:ext cx="4080919" cy="4925341"/>
          </a:xfrm>
          <a:custGeom>
            <a:avLst/>
            <a:gdLst/>
            <a:ahLst/>
            <a:cxnLst/>
            <a:rect r="r" b="b" t="t" l="l"/>
            <a:pathLst>
              <a:path h="4925341" w="4080919">
                <a:moveTo>
                  <a:pt x="0" y="0"/>
                </a:moveTo>
                <a:lnTo>
                  <a:pt x="4080919" y="0"/>
                </a:lnTo>
                <a:lnTo>
                  <a:pt x="4080919" y="4925341"/>
                </a:lnTo>
                <a:lnTo>
                  <a:pt x="0" y="4925341"/>
                </a:lnTo>
                <a:lnTo>
                  <a:pt x="0" y="0"/>
                </a:lnTo>
                <a:close/>
              </a:path>
            </a:pathLst>
          </a:custGeom>
          <a:blipFill>
            <a:blip r:embed="rId2">
              <a:alphaModFix amt="35000"/>
            </a:blip>
            <a:stretch>
              <a:fillRect l="0" t="-154599" r="-275878" b="0"/>
            </a:stretch>
          </a:blipFill>
        </p:spPr>
      </p:sp>
      <p:sp>
        <p:nvSpPr>
          <p:cNvPr name="Freeform 16" id="16"/>
          <p:cNvSpPr/>
          <p:nvPr/>
        </p:nvSpPr>
        <p:spPr>
          <a:xfrm flipH="false" flipV="false" rot="8659843">
            <a:off x="7333376" y="3216248"/>
            <a:ext cx="2020056" cy="2438045"/>
          </a:xfrm>
          <a:custGeom>
            <a:avLst/>
            <a:gdLst/>
            <a:ahLst/>
            <a:cxnLst/>
            <a:rect r="r" b="b" t="t" l="l"/>
            <a:pathLst>
              <a:path h="2438045" w="2020056">
                <a:moveTo>
                  <a:pt x="0" y="0"/>
                </a:moveTo>
                <a:lnTo>
                  <a:pt x="2020056" y="0"/>
                </a:lnTo>
                <a:lnTo>
                  <a:pt x="2020056" y="2438044"/>
                </a:lnTo>
                <a:lnTo>
                  <a:pt x="0" y="2438044"/>
                </a:lnTo>
                <a:lnTo>
                  <a:pt x="0" y="0"/>
                </a:lnTo>
                <a:close/>
              </a:path>
            </a:pathLst>
          </a:custGeom>
          <a:blipFill>
            <a:blip r:embed="rId2">
              <a:alphaModFix amt="35000"/>
            </a:blip>
            <a:stretch>
              <a:fillRect l="0" t="-154599" r="-275878" b="0"/>
            </a:stretch>
          </a:blipFill>
        </p:spPr>
      </p:sp>
      <p:sp>
        <p:nvSpPr>
          <p:cNvPr name="Freeform 17" id="17"/>
          <p:cNvSpPr/>
          <p:nvPr/>
        </p:nvSpPr>
        <p:spPr>
          <a:xfrm flipH="false" flipV="false" rot="8659843">
            <a:off x="3329746" y="-187135"/>
            <a:ext cx="2911098" cy="3513460"/>
          </a:xfrm>
          <a:custGeom>
            <a:avLst/>
            <a:gdLst/>
            <a:ahLst/>
            <a:cxnLst/>
            <a:rect r="r" b="b" t="t" l="l"/>
            <a:pathLst>
              <a:path h="3513460" w="2911098">
                <a:moveTo>
                  <a:pt x="0" y="0"/>
                </a:moveTo>
                <a:lnTo>
                  <a:pt x="2911097" y="0"/>
                </a:lnTo>
                <a:lnTo>
                  <a:pt x="2911097" y="3513461"/>
                </a:lnTo>
                <a:lnTo>
                  <a:pt x="0" y="3513461"/>
                </a:lnTo>
                <a:lnTo>
                  <a:pt x="0" y="0"/>
                </a:lnTo>
                <a:close/>
              </a:path>
            </a:pathLst>
          </a:custGeom>
          <a:blipFill>
            <a:blip r:embed="rId2">
              <a:alphaModFix amt="35000"/>
            </a:blip>
            <a:stretch>
              <a:fillRect l="0" t="-154599" r="-275878" b="0"/>
            </a:stretch>
          </a:blipFill>
        </p:spPr>
      </p:sp>
      <p:sp>
        <p:nvSpPr>
          <p:cNvPr name="Freeform 18" id="18"/>
          <p:cNvSpPr/>
          <p:nvPr/>
        </p:nvSpPr>
        <p:spPr>
          <a:xfrm flipH="false" flipV="false" rot="1485740">
            <a:off x="9152574" y="4053398"/>
            <a:ext cx="2663255" cy="3214335"/>
          </a:xfrm>
          <a:custGeom>
            <a:avLst/>
            <a:gdLst/>
            <a:ahLst/>
            <a:cxnLst/>
            <a:rect r="r" b="b" t="t" l="l"/>
            <a:pathLst>
              <a:path h="3214335" w="2663255">
                <a:moveTo>
                  <a:pt x="0" y="0"/>
                </a:moveTo>
                <a:lnTo>
                  <a:pt x="2663255" y="0"/>
                </a:lnTo>
                <a:lnTo>
                  <a:pt x="2663255" y="3214335"/>
                </a:lnTo>
                <a:lnTo>
                  <a:pt x="0" y="3214335"/>
                </a:lnTo>
                <a:lnTo>
                  <a:pt x="0" y="0"/>
                </a:lnTo>
                <a:close/>
              </a:path>
            </a:pathLst>
          </a:custGeom>
          <a:blipFill>
            <a:blip r:embed="rId2">
              <a:alphaModFix amt="35000"/>
            </a:blip>
            <a:stretch>
              <a:fillRect l="0" t="-154599" r="-275878" b="0"/>
            </a:stretch>
          </a:blipFill>
        </p:spPr>
      </p:sp>
      <p:sp>
        <p:nvSpPr>
          <p:cNvPr name="Freeform 19" id="19"/>
          <p:cNvSpPr/>
          <p:nvPr/>
        </p:nvSpPr>
        <p:spPr>
          <a:xfrm flipH="false" flipV="false" rot="1485740">
            <a:off x="6605557" y="-1772576"/>
            <a:ext cx="2663255" cy="3214335"/>
          </a:xfrm>
          <a:custGeom>
            <a:avLst/>
            <a:gdLst/>
            <a:ahLst/>
            <a:cxnLst/>
            <a:rect r="r" b="b" t="t" l="l"/>
            <a:pathLst>
              <a:path h="3214335" w="2663255">
                <a:moveTo>
                  <a:pt x="0" y="0"/>
                </a:moveTo>
                <a:lnTo>
                  <a:pt x="2663255" y="0"/>
                </a:lnTo>
                <a:lnTo>
                  <a:pt x="2663255" y="3214334"/>
                </a:lnTo>
                <a:lnTo>
                  <a:pt x="0" y="3214334"/>
                </a:lnTo>
                <a:lnTo>
                  <a:pt x="0" y="0"/>
                </a:lnTo>
                <a:close/>
              </a:path>
            </a:pathLst>
          </a:custGeom>
          <a:blipFill>
            <a:blip r:embed="rId2">
              <a:alphaModFix amt="35000"/>
            </a:blip>
            <a:stretch>
              <a:fillRect l="0" t="-154599" r="-275878" b="0"/>
            </a:stretch>
          </a:blipFill>
        </p:spPr>
      </p:sp>
      <p:sp>
        <p:nvSpPr>
          <p:cNvPr name="Freeform 20" id="20"/>
          <p:cNvSpPr/>
          <p:nvPr/>
        </p:nvSpPr>
        <p:spPr>
          <a:xfrm flipH="false" flipV="false" rot="0">
            <a:off x="11651378" y="7784987"/>
            <a:ext cx="1430366" cy="1972487"/>
          </a:xfrm>
          <a:custGeom>
            <a:avLst/>
            <a:gdLst/>
            <a:ahLst/>
            <a:cxnLst/>
            <a:rect r="r" b="b" t="t" l="l"/>
            <a:pathLst>
              <a:path h="1972487" w="1430366">
                <a:moveTo>
                  <a:pt x="0" y="0"/>
                </a:moveTo>
                <a:lnTo>
                  <a:pt x="1430366" y="0"/>
                </a:lnTo>
                <a:lnTo>
                  <a:pt x="1430366" y="1972487"/>
                </a:lnTo>
                <a:lnTo>
                  <a:pt x="0" y="1972487"/>
                </a:lnTo>
                <a:lnTo>
                  <a:pt x="0" y="0"/>
                </a:lnTo>
                <a:close/>
              </a:path>
            </a:pathLst>
          </a:custGeom>
          <a:blipFill>
            <a:blip r:embed="rId9"/>
            <a:stretch>
              <a:fillRect l="0" t="0" r="0" b="0"/>
            </a:stretch>
          </a:blipFill>
        </p:spPr>
      </p:sp>
      <p:sp>
        <p:nvSpPr>
          <p:cNvPr name="Freeform 21" id="21"/>
          <p:cNvSpPr/>
          <p:nvPr/>
        </p:nvSpPr>
        <p:spPr>
          <a:xfrm flipH="false" flipV="false" rot="0">
            <a:off x="9039474" y="5866444"/>
            <a:ext cx="2127696" cy="4154553"/>
          </a:xfrm>
          <a:custGeom>
            <a:avLst/>
            <a:gdLst/>
            <a:ahLst/>
            <a:cxnLst/>
            <a:rect r="r" b="b" t="t" l="l"/>
            <a:pathLst>
              <a:path h="4154553" w="2127696">
                <a:moveTo>
                  <a:pt x="0" y="0"/>
                </a:moveTo>
                <a:lnTo>
                  <a:pt x="2127696" y="0"/>
                </a:lnTo>
                <a:lnTo>
                  <a:pt x="2127696" y="4154553"/>
                </a:lnTo>
                <a:lnTo>
                  <a:pt x="0" y="4154553"/>
                </a:lnTo>
                <a:lnTo>
                  <a:pt x="0" y="0"/>
                </a:lnTo>
                <a:close/>
              </a:path>
            </a:pathLst>
          </a:custGeom>
          <a:blipFill>
            <a:blip r:embed="rId10"/>
            <a:stretch>
              <a:fillRect l="0" t="0" r="0" b="0"/>
            </a:stretch>
          </a:blipFill>
        </p:spPr>
      </p:sp>
      <p:sp>
        <p:nvSpPr>
          <p:cNvPr name="Freeform 22" id="22"/>
          <p:cNvSpPr/>
          <p:nvPr/>
        </p:nvSpPr>
        <p:spPr>
          <a:xfrm flipH="false" flipV="false" rot="0">
            <a:off x="4593880" y="5466724"/>
            <a:ext cx="2398257" cy="1768714"/>
          </a:xfrm>
          <a:custGeom>
            <a:avLst/>
            <a:gdLst/>
            <a:ahLst/>
            <a:cxnLst/>
            <a:rect r="r" b="b" t="t" l="l"/>
            <a:pathLst>
              <a:path h="1768714" w="2398257">
                <a:moveTo>
                  <a:pt x="0" y="0"/>
                </a:moveTo>
                <a:lnTo>
                  <a:pt x="2398256" y="0"/>
                </a:lnTo>
                <a:lnTo>
                  <a:pt x="2398256" y="1768714"/>
                </a:lnTo>
                <a:lnTo>
                  <a:pt x="0" y="17687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0">
            <a:off x="7092802" y="1063959"/>
            <a:ext cx="563104" cy="305484"/>
          </a:xfrm>
          <a:custGeom>
            <a:avLst/>
            <a:gdLst/>
            <a:ahLst/>
            <a:cxnLst/>
            <a:rect r="r" b="b" t="t" l="l"/>
            <a:pathLst>
              <a:path h="305484" w="563104">
                <a:moveTo>
                  <a:pt x="0" y="0"/>
                </a:moveTo>
                <a:lnTo>
                  <a:pt x="563104" y="0"/>
                </a:lnTo>
                <a:lnTo>
                  <a:pt x="563104" y="305484"/>
                </a:lnTo>
                <a:lnTo>
                  <a:pt x="0" y="30548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4" id="24"/>
          <p:cNvSpPr/>
          <p:nvPr/>
        </p:nvSpPr>
        <p:spPr>
          <a:xfrm flipH="false" flipV="false" rot="-681442">
            <a:off x="6406099" y="3235138"/>
            <a:ext cx="497172" cy="298303"/>
          </a:xfrm>
          <a:custGeom>
            <a:avLst/>
            <a:gdLst/>
            <a:ahLst/>
            <a:cxnLst/>
            <a:rect r="r" b="b" t="t" l="l"/>
            <a:pathLst>
              <a:path h="298303" w="497172">
                <a:moveTo>
                  <a:pt x="0" y="0"/>
                </a:moveTo>
                <a:lnTo>
                  <a:pt x="497172" y="0"/>
                </a:lnTo>
                <a:lnTo>
                  <a:pt x="497172" y="298303"/>
                </a:lnTo>
                <a:lnTo>
                  <a:pt x="0" y="29830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5" id="25"/>
          <p:cNvSpPr/>
          <p:nvPr/>
        </p:nvSpPr>
        <p:spPr>
          <a:xfrm flipH="false" flipV="false" rot="0">
            <a:off x="12971089" y="2562326"/>
            <a:ext cx="440345" cy="379063"/>
          </a:xfrm>
          <a:custGeom>
            <a:avLst/>
            <a:gdLst/>
            <a:ahLst/>
            <a:cxnLst/>
            <a:rect r="r" b="b" t="t" l="l"/>
            <a:pathLst>
              <a:path h="379063" w="440345">
                <a:moveTo>
                  <a:pt x="0" y="0"/>
                </a:moveTo>
                <a:lnTo>
                  <a:pt x="440344" y="0"/>
                </a:lnTo>
                <a:lnTo>
                  <a:pt x="440344" y="379063"/>
                </a:lnTo>
                <a:lnTo>
                  <a:pt x="0" y="37906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6" id="26"/>
          <p:cNvSpPr/>
          <p:nvPr/>
        </p:nvSpPr>
        <p:spPr>
          <a:xfrm flipH="false" flipV="false" rot="0">
            <a:off x="85815" y="9051098"/>
            <a:ext cx="3142503" cy="1153299"/>
          </a:xfrm>
          <a:custGeom>
            <a:avLst/>
            <a:gdLst/>
            <a:ahLst/>
            <a:cxnLst/>
            <a:rect r="r" b="b" t="t" l="l"/>
            <a:pathLst>
              <a:path h="1153299" w="3142503">
                <a:moveTo>
                  <a:pt x="0" y="0"/>
                </a:moveTo>
                <a:lnTo>
                  <a:pt x="3142503" y="0"/>
                </a:lnTo>
                <a:lnTo>
                  <a:pt x="3142503" y="1153299"/>
                </a:lnTo>
                <a:lnTo>
                  <a:pt x="0" y="1153299"/>
                </a:lnTo>
                <a:lnTo>
                  <a:pt x="0" y="0"/>
                </a:lnTo>
                <a:close/>
              </a:path>
            </a:pathLst>
          </a:custGeom>
          <a:blipFill>
            <a:blip r:embed="rId19"/>
            <a:stretch>
              <a:fillRect l="0" t="0" r="0" b="0"/>
            </a:stretch>
          </a:blipFill>
        </p:spPr>
      </p:sp>
      <p:sp>
        <p:nvSpPr>
          <p:cNvPr name="TextBox 27" id="27"/>
          <p:cNvSpPr txBox="true"/>
          <p:nvPr/>
        </p:nvSpPr>
        <p:spPr>
          <a:xfrm rot="0">
            <a:off x="-240182" y="175130"/>
            <a:ext cx="1897249" cy="742909"/>
          </a:xfrm>
          <a:prstGeom prst="rect">
            <a:avLst/>
          </a:prstGeom>
        </p:spPr>
        <p:txBody>
          <a:bodyPr anchor="t" rtlCol="false" tIns="0" lIns="0" bIns="0" rIns="0">
            <a:spAutoFit/>
          </a:bodyPr>
          <a:lstStyle/>
          <a:p>
            <a:pPr algn="ctr">
              <a:lnSpc>
                <a:spcPts val="5252"/>
              </a:lnSpc>
              <a:spcBef>
                <a:spcPct val="0"/>
              </a:spcBef>
            </a:pPr>
            <a:r>
              <a:rPr lang="en-US" sz="3751">
                <a:solidFill>
                  <a:srgbClr val="A492AA"/>
                </a:solidFill>
                <a:latin typeface="Mark Pro 1"/>
              </a:rPr>
              <a:t>2A</a:t>
            </a:r>
          </a:p>
        </p:txBody>
      </p:sp>
      <p:grpSp>
        <p:nvGrpSpPr>
          <p:cNvPr name="Group 28" id="28"/>
          <p:cNvGrpSpPr/>
          <p:nvPr/>
        </p:nvGrpSpPr>
        <p:grpSpPr>
          <a:xfrm rot="0">
            <a:off x="7576246" y="5466724"/>
            <a:ext cx="2400155" cy="4686559"/>
            <a:chOff x="0" y="0"/>
            <a:chExt cx="3200207" cy="6248745"/>
          </a:xfrm>
        </p:grpSpPr>
        <p:sp>
          <p:nvSpPr>
            <p:cNvPr name="Freeform 29" id="29"/>
            <p:cNvSpPr/>
            <p:nvPr/>
          </p:nvSpPr>
          <p:spPr>
            <a:xfrm flipH="false" flipV="false" rot="0">
              <a:off x="0" y="0"/>
              <a:ext cx="3200207" cy="6248745"/>
            </a:xfrm>
            <a:custGeom>
              <a:avLst/>
              <a:gdLst/>
              <a:ahLst/>
              <a:cxnLst/>
              <a:rect r="r" b="b" t="t" l="l"/>
              <a:pathLst>
                <a:path h="6248745" w="3200207">
                  <a:moveTo>
                    <a:pt x="0" y="0"/>
                  </a:moveTo>
                  <a:lnTo>
                    <a:pt x="3200207" y="0"/>
                  </a:lnTo>
                  <a:lnTo>
                    <a:pt x="3200207" y="6248745"/>
                  </a:lnTo>
                  <a:lnTo>
                    <a:pt x="0" y="6248745"/>
                  </a:lnTo>
                  <a:lnTo>
                    <a:pt x="0" y="0"/>
                  </a:lnTo>
                  <a:close/>
                </a:path>
              </a:pathLst>
            </a:custGeom>
            <a:blipFill>
              <a:blip r:embed="rId10"/>
              <a:stretch>
                <a:fillRect l="0" t="0" r="0" b="0"/>
              </a:stretch>
            </a:blipFill>
          </p:spPr>
        </p:sp>
        <p:sp>
          <p:nvSpPr>
            <p:cNvPr name="Freeform 30" id="30"/>
            <p:cNvSpPr/>
            <p:nvPr/>
          </p:nvSpPr>
          <p:spPr>
            <a:xfrm flipH="false" flipV="false" rot="3609575">
              <a:off x="787646" y="3641676"/>
              <a:ext cx="345189" cy="597729"/>
            </a:xfrm>
            <a:custGeom>
              <a:avLst/>
              <a:gdLst/>
              <a:ahLst/>
              <a:cxnLst/>
              <a:rect r="r" b="b" t="t" l="l"/>
              <a:pathLst>
                <a:path h="597729" w="345189">
                  <a:moveTo>
                    <a:pt x="0" y="0"/>
                  </a:moveTo>
                  <a:lnTo>
                    <a:pt x="345189" y="0"/>
                  </a:lnTo>
                  <a:lnTo>
                    <a:pt x="345189" y="597729"/>
                  </a:lnTo>
                  <a:lnTo>
                    <a:pt x="0" y="59772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sp>
        <p:nvSpPr>
          <p:cNvPr name="Freeform 31" id="31"/>
          <p:cNvSpPr/>
          <p:nvPr/>
        </p:nvSpPr>
        <p:spPr>
          <a:xfrm flipH="false" flipV="false" rot="-2056390">
            <a:off x="9642894" y="5916864"/>
            <a:ext cx="667015" cy="383534"/>
          </a:xfrm>
          <a:custGeom>
            <a:avLst/>
            <a:gdLst/>
            <a:ahLst/>
            <a:cxnLst/>
            <a:rect r="r" b="b" t="t" l="l"/>
            <a:pathLst>
              <a:path h="383534" w="667015">
                <a:moveTo>
                  <a:pt x="0" y="0"/>
                </a:moveTo>
                <a:lnTo>
                  <a:pt x="667015" y="0"/>
                </a:lnTo>
                <a:lnTo>
                  <a:pt x="667015" y="383533"/>
                </a:lnTo>
                <a:lnTo>
                  <a:pt x="0" y="38353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602468"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TextBox 7" id="7"/>
          <p:cNvSpPr txBox="true"/>
          <p:nvPr/>
        </p:nvSpPr>
        <p:spPr>
          <a:xfrm rot="0">
            <a:off x="1432191" y="1299200"/>
            <a:ext cx="11609133"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“I am not sure this is the right app for you,” said Mummy Penguin. “It has some content that might not be suitable and is aimed for children over the age of 12. Also, the reviews are terrible!” </a:t>
            </a:r>
          </a:p>
        </p:txBody>
      </p:sp>
      <p:sp>
        <p:nvSpPr>
          <p:cNvPr name="Freeform 8" id="8"/>
          <p:cNvSpPr/>
          <p:nvPr/>
        </p:nvSpPr>
        <p:spPr>
          <a:xfrm flipH="false" flipV="false" rot="0">
            <a:off x="14171986" y="1511852"/>
            <a:ext cx="5918718" cy="4821065"/>
          </a:xfrm>
          <a:custGeom>
            <a:avLst/>
            <a:gdLst/>
            <a:ahLst/>
            <a:cxnLst/>
            <a:rect r="r" b="b" t="t" l="l"/>
            <a:pathLst>
              <a:path h="4821065" w="5918718">
                <a:moveTo>
                  <a:pt x="0" y="0"/>
                </a:moveTo>
                <a:lnTo>
                  <a:pt x="5918718" y="0"/>
                </a:lnTo>
                <a:lnTo>
                  <a:pt x="5918718" y="4821065"/>
                </a:lnTo>
                <a:lnTo>
                  <a:pt x="0" y="48210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3774902" y="5033524"/>
            <a:ext cx="2611280" cy="5098802"/>
          </a:xfrm>
          <a:custGeom>
            <a:avLst/>
            <a:gdLst/>
            <a:ahLst/>
            <a:cxnLst/>
            <a:rect r="r" b="b" t="t" l="l"/>
            <a:pathLst>
              <a:path h="5098802" w="2611280">
                <a:moveTo>
                  <a:pt x="0" y="0"/>
                </a:moveTo>
                <a:lnTo>
                  <a:pt x="2611280" y="0"/>
                </a:lnTo>
                <a:lnTo>
                  <a:pt x="2611280" y="5098803"/>
                </a:lnTo>
                <a:lnTo>
                  <a:pt x="0" y="5098803"/>
                </a:lnTo>
                <a:lnTo>
                  <a:pt x="0" y="0"/>
                </a:lnTo>
                <a:close/>
              </a:path>
            </a:pathLst>
          </a:custGeom>
          <a:blipFill>
            <a:blip r:embed="rId7"/>
            <a:stretch>
              <a:fillRect l="0" t="0" r="0" b="0"/>
            </a:stretch>
          </a:blipFill>
        </p:spPr>
      </p:sp>
      <p:grpSp>
        <p:nvGrpSpPr>
          <p:cNvPr name="Group 11" id="11"/>
          <p:cNvGrpSpPr/>
          <p:nvPr/>
        </p:nvGrpSpPr>
        <p:grpSpPr>
          <a:xfrm rot="-851743">
            <a:off x="6086171" y="7880297"/>
            <a:ext cx="1481967" cy="1050614"/>
            <a:chOff x="0" y="0"/>
            <a:chExt cx="1975957" cy="1400819"/>
          </a:xfrm>
        </p:grpSpPr>
        <p:sp>
          <p:nvSpPr>
            <p:cNvPr name="Freeform 12" id="12"/>
            <p:cNvSpPr/>
            <p:nvPr/>
          </p:nvSpPr>
          <p:spPr>
            <a:xfrm flipH="false" flipV="false" rot="0">
              <a:off x="0" y="230527"/>
              <a:ext cx="1010209" cy="393982"/>
            </a:xfrm>
            <a:custGeom>
              <a:avLst/>
              <a:gdLst/>
              <a:ahLst/>
              <a:cxnLst/>
              <a:rect r="r" b="b" t="t" l="l"/>
              <a:pathLst>
                <a:path h="393982" w="1010209">
                  <a:moveTo>
                    <a:pt x="0" y="0"/>
                  </a:moveTo>
                  <a:lnTo>
                    <a:pt x="1010209" y="0"/>
                  </a:lnTo>
                  <a:lnTo>
                    <a:pt x="1010209" y="393981"/>
                  </a:lnTo>
                  <a:lnTo>
                    <a:pt x="0" y="39398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0" y="124167"/>
              <a:ext cx="653820" cy="1276652"/>
            </a:xfrm>
            <a:custGeom>
              <a:avLst/>
              <a:gdLst/>
              <a:ahLst/>
              <a:cxnLst/>
              <a:rect r="r" b="b" t="t" l="l"/>
              <a:pathLst>
                <a:path h="1276652" w="653820">
                  <a:moveTo>
                    <a:pt x="0" y="0"/>
                  </a:moveTo>
                  <a:lnTo>
                    <a:pt x="653820" y="0"/>
                  </a:lnTo>
                  <a:lnTo>
                    <a:pt x="653820" y="1276652"/>
                  </a:lnTo>
                  <a:lnTo>
                    <a:pt x="0" y="1276652"/>
                  </a:lnTo>
                  <a:lnTo>
                    <a:pt x="0" y="0"/>
                  </a:lnTo>
                  <a:close/>
                </a:path>
              </a:pathLst>
            </a:custGeom>
            <a:blipFill>
              <a:blip r:embed="rId7"/>
              <a:stretch>
                <a:fillRect l="0" t="0" r="0" b="0"/>
              </a:stretch>
            </a:blipFill>
          </p:spPr>
        </p:sp>
        <p:sp>
          <p:nvSpPr>
            <p:cNvPr name="Freeform 14" id="14"/>
            <p:cNvSpPr/>
            <p:nvPr/>
          </p:nvSpPr>
          <p:spPr>
            <a:xfrm flipH="false" flipV="false" rot="-2056390">
              <a:off x="216305" y="151663"/>
              <a:ext cx="167009" cy="96030"/>
            </a:xfrm>
            <a:custGeom>
              <a:avLst/>
              <a:gdLst/>
              <a:ahLst/>
              <a:cxnLst/>
              <a:rect r="r" b="b" t="t" l="l"/>
              <a:pathLst>
                <a:path h="96030" w="167009">
                  <a:moveTo>
                    <a:pt x="0" y="0"/>
                  </a:moveTo>
                  <a:lnTo>
                    <a:pt x="167009" y="0"/>
                  </a:lnTo>
                  <a:lnTo>
                    <a:pt x="167009" y="96030"/>
                  </a:lnTo>
                  <a:lnTo>
                    <a:pt x="0" y="9603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857922" y="697526"/>
              <a:ext cx="446501" cy="618623"/>
            </a:xfrm>
            <a:custGeom>
              <a:avLst/>
              <a:gdLst/>
              <a:ahLst/>
              <a:cxnLst/>
              <a:rect r="r" b="b" t="t" l="l"/>
              <a:pathLst>
                <a:path h="618623" w="446501">
                  <a:moveTo>
                    <a:pt x="0" y="0"/>
                  </a:moveTo>
                  <a:lnTo>
                    <a:pt x="446501" y="0"/>
                  </a:lnTo>
                  <a:lnTo>
                    <a:pt x="446501" y="618623"/>
                  </a:lnTo>
                  <a:lnTo>
                    <a:pt x="0" y="618623"/>
                  </a:lnTo>
                  <a:lnTo>
                    <a:pt x="0" y="0"/>
                  </a:lnTo>
                  <a:close/>
                </a:path>
              </a:pathLst>
            </a:custGeom>
            <a:blipFill>
              <a:blip r:embed="rId10"/>
              <a:stretch>
                <a:fillRect l="-551" t="-629" r="-551" b="0"/>
              </a:stretch>
            </a:blipFill>
          </p:spPr>
        </p:sp>
        <p:sp>
          <p:nvSpPr>
            <p:cNvPr name="Freeform 16" id="16"/>
            <p:cNvSpPr/>
            <p:nvPr/>
          </p:nvSpPr>
          <p:spPr>
            <a:xfrm flipH="false" flipV="false" rot="262343">
              <a:off x="663802" y="921408"/>
              <a:ext cx="37327" cy="37327"/>
            </a:xfrm>
            <a:custGeom>
              <a:avLst/>
              <a:gdLst/>
              <a:ahLst/>
              <a:cxnLst/>
              <a:rect r="r" b="b" t="t" l="l"/>
              <a:pathLst>
                <a:path h="37327" w="37327">
                  <a:moveTo>
                    <a:pt x="0" y="0"/>
                  </a:moveTo>
                  <a:lnTo>
                    <a:pt x="37328" y="0"/>
                  </a:lnTo>
                  <a:lnTo>
                    <a:pt x="37328" y="37327"/>
                  </a:lnTo>
                  <a:lnTo>
                    <a:pt x="0" y="3732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262343">
              <a:off x="710602" y="961187"/>
              <a:ext cx="24691" cy="24691"/>
            </a:xfrm>
            <a:custGeom>
              <a:avLst/>
              <a:gdLst/>
              <a:ahLst/>
              <a:cxnLst/>
              <a:rect r="r" b="b" t="t" l="l"/>
              <a:pathLst>
                <a:path h="24691" w="24691">
                  <a:moveTo>
                    <a:pt x="0" y="0"/>
                  </a:moveTo>
                  <a:lnTo>
                    <a:pt x="24690" y="0"/>
                  </a:lnTo>
                  <a:lnTo>
                    <a:pt x="24690" y="24690"/>
                  </a:lnTo>
                  <a:lnTo>
                    <a:pt x="0" y="2469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262343">
              <a:off x="659869" y="981831"/>
              <a:ext cx="18664" cy="18664"/>
            </a:xfrm>
            <a:custGeom>
              <a:avLst/>
              <a:gdLst/>
              <a:ahLst/>
              <a:cxnLst/>
              <a:rect r="r" b="b" t="t" l="l"/>
              <a:pathLst>
                <a:path h="18664" w="18664">
                  <a:moveTo>
                    <a:pt x="0" y="0"/>
                  </a:moveTo>
                  <a:lnTo>
                    <a:pt x="18663" y="0"/>
                  </a:lnTo>
                  <a:lnTo>
                    <a:pt x="18663" y="18664"/>
                  </a:lnTo>
                  <a:lnTo>
                    <a:pt x="0" y="1866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262343">
              <a:off x="619532" y="955089"/>
              <a:ext cx="27996" cy="27996"/>
            </a:xfrm>
            <a:custGeom>
              <a:avLst/>
              <a:gdLst/>
              <a:ahLst/>
              <a:cxnLst/>
              <a:rect r="r" b="b" t="t" l="l"/>
              <a:pathLst>
                <a:path h="27996" w="27996">
                  <a:moveTo>
                    <a:pt x="0" y="0"/>
                  </a:moveTo>
                  <a:lnTo>
                    <a:pt x="27995" y="0"/>
                  </a:lnTo>
                  <a:lnTo>
                    <a:pt x="27995" y="27996"/>
                  </a:lnTo>
                  <a:lnTo>
                    <a:pt x="0" y="2799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0" id="20"/>
            <p:cNvSpPr/>
            <p:nvPr/>
          </p:nvSpPr>
          <p:spPr>
            <a:xfrm flipH="false" flipV="false" rot="262343">
              <a:off x="615040" y="1009347"/>
              <a:ext cx="37327" cy="37327"/>
            </a:xfrm>
            <a:custGeom>
              <a:avLst/>
              <a:gdLst/>
              <a:ahLst/>
              <a:cxnLst/>
              <a:rect r="r" b="b" t="t" l="l"/>
              <a:pathLst>
                <a:path h="37327" w="37327">
                  <a:moveTo>
                    <a:pt x="0" y="0"/>
                  </a:moveTo>
                  <a:lnTo>
                    <a:pt x="37327" y="0"/>
                  </a:lnTo>
                  <a:lnTo>
                    <a:pt x="37327" y="37328"/>
                  </a:lnTo>
                  <a:lnTo>
                    <a:pt x="0" y="3732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1" id="21"/>
            <p:cNvGrpSpPr/>
            <p:nvPr/>
          </p:nvGrpSpPr>
          <p:grpSpPr>
            <a:xfrm rot="0">
              <a:off x="181720" y="44663"/>
              <a:ext cx="1740599" cy="1201984"/>
              <a:chOff x="0" y="0"/>
              <a:chExt cx="1319087" cy="910905"/>
            </a:xfrm>
          </p:grpSpPr>
          <p:sp>
            <p:nvSpPr>
              <p:cNvPr name="Freeform 22" id="22"/>
              <p:cNvSpPr/>
              <p:nvPr/>
            </p:nvSpPr>
            <p:spPr>
              <a:xfrm flipH="false" flipV="false" rot="0">
                <a:off x="0" y="0"/>
                <a:ext cx="1319087" cy="910905"/>
              </a:xfrm>
              <a:custGeom>
                <a:avLst/>
                <a:gdLst/>
                <a:ahLst/>
                <a:cxnLst/>
                <a:rect r="r" b="b" t="t" l="l"/>
                <a:pathLst>
                  <a:path h="910905" w="1319087">
                    <a:moveTo>
                      <a:pt x="0" y="0"/>
                    </a:moveTo>
                    <a:lnTo>
                      <a:pt x="1319087" y="0"/>
                    </a:lnTo>
                    <a:lnTo>
                      <a:pt x="1319087" y="910905"/>
                    </a:lnTo>
                    <a:lnTo>
                      <a:pt x="0" y="910905"/>
                    </a:lnTo>
                    <a:close/>
                  </a:path>
                </a:pathLst>
              </a:custGeom>
              <a:solidFill>
                <a:srgbClr val="EFF5F9"/>
              </a:solidFill>
            </p:spPr>
          </p:sp>
          <p:sp>
            <p:nvSpPr>
              <p:cNvPr name="TextBox 23" id="23"/>
              <p:cNvSpPr txBox="true"/>
              <p:nvPr/>
            </p:nvSpPr>
            <p:spPr>
              <a:xfrm>
                <a:off x="0" y="-38100"/>
                <a:ext cx="1319087" cy="949005"/>
              </a:xfrm>
              <a:prstGeom prst="rect">
                <a:avLst/>
              </a:prstGeom>
            </p:spPr>
            <p:txBody>
              <a:bodyPr anchor="ctr" rtlCol="false" tIns="70511" lIns="70511" bIns="70511" rIns="70511"/>
              <a:lstStyle/>
              <a:p>
                <a:pPr algn="ctr">
                  <a:lnSpc>
                    <a:spcPts val="2660"/>
                  </a:lnSpc>
                </a:pPr>
              </a:p>
            </p:txBody>
          </p:sp>
        </p:grpSp>
        <p:sp>
          <p:nvSpPr>
            <p:cNvPr name="Freeform 24" id="24"/>
            <p:cNvSpPr/>
            <p:nvPr/>
          </p:nvSpPr>
          <p:spPr>
            <a:xfrm flipH="false" flipV="false" rot="5400000">
              <a:off x="352135" y="-307673"/>
              <a:ext cx="1316149" cy="1931494"/>
            </a:xfrm>
            <a:custGeom>
              <a:avLst/>
              <a:gdLst/>
              <a:ahLst/>
              <a:cxnLst/>
              <a:rect r="r" b="b" t="t" l="l"/>
              <a:pathLst>
                <a:path h="1931494" w="1316149">
                  <a:moveTo>
                    <a:pt x="0" y="0"/>
                  </a:moveTo>
                  <a:lnTo>
                    <a:pt x="1316149" y="0"/>
                  </a:lnTo>
                  <a:lnTo>
                    <a:pt x="1316149" y="1931495"/>
                  </a:lnTo>
                  <a:lnTo>
                    <a:pt x="0" y="1931495"/>
                  </a:lnTo>
                  <a:lnTo>
                    <a:pt x="0" y="0"/>
                  </a:lnTo>
                  <a:close/>
                </a:path>
              </a:pathLst>
            </a:custGeom>
            <a:blipFill>
              <a:blip r:embed="rId13"/>
              <a:stretch>
                <a:fillRect l="-1699" t="0" r="-2080" b="0"/>
              </a:stretch>
            </a:blipFill>
          </p:spPr>
        </p:sp>
        <p:sp>
          <p:nvSpPr>
            <p:cNvPr name="Freeform 25" id="25"/>
            <p:cNvSpPr/>
            <p:nvPr/>
          </p:nvSpPr>
          <p:spPr>
            <a:xfrm flipH="true" flipV="false" rot="0">
              <a:off x="237566" y="119886"/>
              <a:ext cx="199583" cy="83825"/>
            </a:xfrm>
            <a:custGeom>
              <a:avLst/>
              <a:gdLst/>
              <a:ahLst/>
              <a:cxnLst/>
              <a:rect r="r" b="b" t="t" l="l"/>
              <a:pathLst>
                <a:path h="83825" w="199583">
                  <a:moveTo>
                    <a:pt x="199584" y="0"/>
                  </a:moveTo>
                  <a:lnTo>
                    <a:pt x="0" y="0"/>
                  </a:lnTo>
                  <a:lnTo>
                    <a:pt x="0" y="83825"/>
                  </a:lnTo>
                  <a:lnTo>
                    <a:pt x="199584" y="83825"/>
                  </a:lnTo>
                  <a:lnTo>
                    <a:pt x="199584"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6" id="26"/>
            <p:cNvSpPr/>
            <p:nvPr/>
          </p:nvSpPr>
          <p:spPr>
            <a:xfrm flipH="false" flipV="false" rot="0">
              <a:off x="337358" y="320711"/>
              <a:ext cx="116166" cy="116166"/>
            </a:xfrm>
            <a:custGeom>
              <a:avLst/>
              <a:gdLst/>
              <a:ahLst/>
              <a:cxnLst/>
              <a:rect r="r" b="b" t="t" l="l"/>
              <a:pathLst>
                <a:path h="116166" w="116166">
                  <a:moveTo>
                    <a:pt x="0" y="0"/>
                  </a:moveTo>
                  <a:lnTo>
                    <a:pt x="116166" y="0"/>
                  </a:lnTo>
                  <a:lnTo>
                    <a:pt x="116166" y="116166"/>
                  </a:lnTo>
                  <a:lnTo>
                    <a:pt x="0" y="11616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27" id="27"/>
            <p:cNvGrpSpPr/>
            <p:nvPr/>
          </p:nvGrpSpPr>
          <p:grpSpPr>
            <a:xfrm rot="0">
              <a:off x="1464841" y="288336"/>
              <a:ext cx="274452" cy="119032"/>
              <a:chOff x="0" y="0"/>
              <a:chExt cx="812800" cy="352519"/>
            </a:xfrm>
          </p:grpSpPr>
          <p:sp>
            <p:nvSpPr>
              <p:cNvPr name="Freeform 28" id="28"/>
              <p:cNvSpPr/>
              <p:nvPr/>
            </p:nvSpPr>
            <p:spPr>
              <a:xfrm flipH="false" flipV="false" rot="0">
                <a:off x="0" y="0"/>
                <a:ext cx="812800" cy="352519"/>
              </a:xfrm>
              <a:custGeom>
                <a:avLst/>
                <a:gdLst/>
                <a:ahLst/>
                <a:cxnLst/>
                <a:rect r="r" b="b" t="t" l="l"/>
                <a:pathLst>
                  <a:path h="352519" w="812800">
                    <a:moveTo>
                      <a:pt x="609600" y="0"/>
                    </a:moveTo>
                    <a:cubicBezTo>
                      <a:pt x="721824" y="0"/>
                      <a:pt x="812800" y="78914"/>
                      <a:pt x="812800" y="176260"/>
                    </a:cubicBezTo>
                    <a:cubicBezTo>
                      <a:pt x="812800" y="273605"/>
                      <a:pt x="721824" y="352519"/>
                      <a:pt x="609600" y="352519"/>
                    </a:cubicBezTo>
                    <a:lnTo>
                      <a:pt x="203200" y="352519"/>
                    </a:lnTo>
                    <a:cubicBezTo>
                      <a:pt x="90976" y="352519"/>
                      <a:pt x="0" y="273605"/>
                      <a:pt x="0" y="176260"/>
                    </a:cubicBezTo>
                    <a:cubicBezTo>
                      <a:pt x="0" y="78914"/>
                      <a:pt x="90976" y="0"/>
                      <a:pt x="203200" y="0"/>
                    </a:cubicBezTo>
                    <a:close/>
                  </a:path>
                </a:pathLst>
              </a:custGeom>
              <a:solidFill>
                <a:srgbClr val="0045FF"/>
              </a:solidFill>
            </p:spPr>
          </p:sp>
          <p:sp>
            <p:nvSpPr>
              <p:cNvPr name="TextBox 29" id="29"/>
              <p:cNvSpPr txBox="true"/>
              <p:nvPr/>
            </p:nvSpPr>
            <p:spPr>
              <a:xfrm>
                <a:off x="0" y="-38100"/>
                <a:ext cx="812800" cy="390619"/>
              </a:xfrm>
              <a:prstGeom prst="rect">
                <a:avLst/>
              </a:prstGeom>
            </p:spPr>
            <p:txBody>
              <a:bodyPr anchor="ctr" rtlCol="false" tIns="53209" lIns="53209" bIns="53209" rIns="53209"/>
              <a:lstStyle/>
              <a:p>
                <a:pPr algn="ctr">
                  <a:lnSpc>
                    <a:spcPts val="2660"/>
                  </a:lnSpc>
                </a:pPr>
              </a:p>
            </p:txBody>
          </p:sp>
        </p:grpSp>
        <p:grpSp>
          <p:nvGrpSpPr>
            <p:cNvPr name="Group 30" id="30"/>
            <p:cNvGrpSpPr/>
            <p:nvPr/>
          </p:nvGrpSpPr>
          <p:grpSpPr>
            <a:xfrm rot="0">
              <a:off x="421443" y="536986"/>
              <a:ext cx="64162" cy="61154"/>
              <a:chOff x="0" y="0"/>
              <a:chExt cx="812800" cy="774700"/>
            </a:xfrm>
          </p:grpSpPr>
          <p:sp>
            <p:nvSpPr>
              <p:cNvPr name="Freeform 31" id="31"/>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p:spPr>
          </p:sp>
          <p:sp>
            <p:nvSpPr>
              <p:cNvPr name="TextBox 32" id="32"/>
              <p:cNvSpPr txBox="true"/>
              <p:nvPr/>
            </p:nvSpPr>
            <p:spPr>
              <a:xfrm>
                <a:off x="228600" y="228600"/>
                <a:ext cx="355600" cy="381000"/>
              </a:xfrm>
              <a:prstGeom prst="rect">
                <a:avLst/>
              </a:prstGeom>
            </p:spPr>
            <p:txBody>
              <a:bodyPr anchor="ctr" rtlCol="false" tIns="53209" lIns="53209" bIns="53209" rIns="53209"/>
              <a:lstStyle/>
              <a:p>
                <a:pPr algn="ctr">
                  <a:lnSpc>
                    <a:spcPts val="2660"/>
                  </a:lnSpc>
                </a:pPr>
              </a:p>
            </p:txBody>
          </p:sp>
        </p:grpSp>
        <p:sp>
          <p:nvSpPr>
            <p:cNvPr name="AutoShape 33" id="33"/>
            <p:cNvSpPr/>
            <p:nvPr/>
          </p:nvSpPr>
          <p:spPr>
            <a:xfrm flipV="true">
              <a:off x="703369" y="508442"/>
              <a:ext cx="0" cy="179395"/>
            </a:xfrm>
            <a:prstGeom prst="line">
              <a:avLst/>
            </a:prstGeom>
            <a:ln cap="flat" w="9540">
              <a:solidFill>
                <a:srgbClr val="A6A6A6"/>
              </a:solidFill>
              <a:prstDash val="solid"/>
              <a:headEnd type="none" len="sm" w="sm"/>
              <a:tailEnd type="none" len="sm" w="sm"/>
            </a:ln>
          </p:spPr>
        </p:sp>
        <p:sp>
          <p:nvSpPr>
            <p:cNvPr name="AutoShape 34" id="34"/>
            <p:cNvSpPr/>
            <p:nvPr/>
          </p:nvSpPr>
          <p:spPr>
            <a:xfrm flipV="true">
              <a:off x="1274322" y="509480"/>
              <a:ext cx="0" cy="179395"/>
            </a:xfrm>
            <a:prstGeom prst="line">
              <a:avLst/>
            </a:prstGeom>
            <a:ln cap="flat" w="9540">
              <a:solidFill>
                <a:srgbClr val="A6A6A6"/>
              </a:solidFill>
              <a:prstDash val="solid"/>
              <a:headEnd type="none" len="sm" w="sm"/>
              <a:tailEnd type="none" len="sm" w="sm"/>
            </a:ln>
          </p:spPr>
        </p:sp>
        <p:grpSp>
          <p:nvGrpSpPr>
            <p:cNvPr name="Group 35" id="35"/>
            <p:cNvGrpSpPr/>
            <p:nvPr/>
          </p:nvGrpSpPr>
          <p:grpSpPr>
            <a:xfrm rot="0">
              <a:off x="299809" y="762515"/>
              <a:ext cx="238202" cy="66915"/>
              <a:chOff x="0" y="0"/>
              <a:chExt cx="1254886" cy="352519"/>
            </a:xfrm>
          </p:grpSpPr>
          <p:sp>
            <p:nvSpPr>
              <p:cNvPr name="Freeform 36" id="36"/>
              <p:cNvSpPr/>
              <p:nvPr/>
            </p:nvSpPr>
            <p:spPr>
              <a:xfrm flipH="false" flipV="false" rot="0">
                <a:off x="0" y="0"/>
                <a:ext cx="1254886" cy="352519"/>
              </a:xfrm>
              <a:custGeom>
                <a:avLst/>
                <a:gdLst/>
                <a:ahLst/>
                <a:cxnLst/>
                <a:rect r="r" b="b" t="t" l="l"/>
                <a:pathLst>
                  <a:path h="352519" w="1254886">
                    <a:moveTo>
                      <a:pt x="1051686" y="0"/>
                    </a:moveTo>
                    <a:cubicBezTo>
                      <a:pt x="1163911" y="0"/>
                      <a:pt x="1254886" y="78914"/>
                      <a:pt x="1254886" y="176260"/>
                    </a:cubicBezTo>
                    <a:cubicBezTo>
                      <a:pt x="1254886" y="273605"/>
                      <a:pt x="1163911" y="352519"/>
                      <a:pt x="1051686"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37" id="37"/>
              <p:cNvSpPr txBox="true"/>
              <p:nvPr/>
            </p:nvSpPr>
            <p:spPr>
              <a:xfrm>
                <a:off x="0" y="-38100"/>
                <a:ext cx="1254886" cy="390619"/>
              </a:xfrm>
              <a:prstGeom prst="rect">
                <a:avLst/>
              </a:prstGeom>
            </p:spPr>
            <p:txBody>
              <a:bodyPr anchor="ctr" rtlCol="false" tIns="53209" lIns="53209" bIns="53209" rIns="53209"/>
              <a:lstStyle/>
              <a:p>
                <a:pPr algn="ctr">
                  <a:lnSpc>
                    <a:spcPts val="2660"/>
                  </a:lnSpc>
                </a:pPr>
              </a:p>
            </p:txBody>
          </p:sp>
        </p:grpSp>
        <p:grpSp>
          <p:nvGrpSpPr>
            <p:cNvPr name="Group 38" id="38"/>
            <p:cNvGrpSpPr/>
            <p:nvPr/>
          </p:nvGrpSpPr>
          <p:grpSpPr>
            <a:xfrm rot="0">
              <a:off x="778220" y="762515"/>
              <a:ext cx="244922" cy="75488"/>
              <a:chOff x="0" y="0"/>
              <a:chExt cx="1143748" cy="352519"/>
            </a:xfrm>
          </p:grpSpPr>
          <p:sp>
            <p:nvSpPr>
              <p:cNvPr name="Freeform 39" id="39"/>
              <p:cNvSpPr/>
              <p:nvPr/>
            </p:nvSpPr>
            <p:spPr>
              <a:xfrm flipH="false" flipV="false" rot="0">
                <a:off x="0" y="0"/>
                <a:ext cx="1143748" cy="352519"/>
              </a:xfrm>
              <a:custGeom>
                <a:avLst/>
                <a:gdLst/>
                <a:ahLst/>
                <a:cxnLst/>
                <a:rect r="r" b="b" t="t" l="l"/>
                <a:pathLst>
                  <a:path h="352519" w="1143748">
                    <a:moveTo>
                      <a:pt x="940548" y="0"/>
                    </a:moveTo>
                    <a:cubicBezTo>
                      <a:pt x="1052772" y="0"/>
                      <a:pt x="1143748" y="78914"/>
                      <a:pt x="1143748" y="176260"/>
                    </a:cubicBezTo>
                    <a:cubicBezTo>
                      <a:pt x="1143748" y="273605"/>
                      <a:pt x="1052772" y="352519"/>
                      <a:pt x="940548"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40" id="40"/>
              <p:cNvSpPr txBox="true"/>
              <p:nvPr/>
            </p:nvSpPr>
            <p:spPr>
              <a:xfrm>
                <a:off x="0" y="-38100"/>
                <a:ext cx="1143748" cy="390619"/>
              </a:xfrm>
              <a:prstGeom prst="rect">
                <a:avLst/>
              </a:prstGeom>
            </p:spPr>
            <p:txBody>
              <a:bodyPr anchor="ctr" rtlCol="false" tIns="53209" lIns="53209" bIns="53209" rIns="53209"/>
              <a:lstStyle/>
              <a:p>
                <a:pPr algn="ctr">
                  <a:lnSpc>
                    <a:spcPts val="2660"/>
                  </a:lnSpc>
                </a:pPr>
              </a:p>
            </p:txBody>
          </p:sp>
        </p:grpSp>
        <p:grpSp>
          <p:nvGrpSpPr>
            <p:cNvPr name="Group 41" id="41"/>
            <p:cNvGrpSpPr/>
            <p:nvPr/>
          </p:nvGrpSpPr>
          <p:grpSpPr>
            <a:xfrm rot="0">
              <a:off x="1298260" y="759382"/>
              <a:ext cx="333162" cy="73181"/>
              <a:chOff x="0" y="0"/>
              <a:chExt cx="1604869" cy="352519"/>
            </a:xfrm>
          </p:grpSpPr>
          <p:sp>
            <p:nvSpPr>
              <p:cNvPr name="Freeform 42" id="42"/>
              <p:cNvSpPr/>
              <p:nvPr/>
            </p:nvSpPr>
            <p:spPr>
              <a:xfrm flipH="false" flipV="false" rot="0">
                <a:off x="0" y="0"/>
                <a:ext cx="1604869" cy="352519"/>
              </a:xfrm>
              <a:custGeom>
                <a:avLst/>
                <a:gdLst/>
                <a:ahLst/>
                <a:cxnLst/>
                <a:rect r="r" b="b" t="t" l="l"/>
                <a:pathLst>
                  <a:path h="352519" w="1604869">
                    <a:moveTo>
                      <a:pt x="1401669" y="0"/>
                    </a:moveTo>
                    <a:cubicBezTo>
                      <a:pt x="1513893" y="0"/>
                      <a:pt x="1604869" y="78914"/>
                      <a:pt x="1604869" y="176260"/>
                    </a:cubicBezTo>
                    <a:cubicBezTo>
                      <a:pt x="1604869" y="273605"/>
                      <a:pt x="1513893" y="352519"/>
                      <a:pt x="1401669"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43" id="43"/>
              <p:cNvSpPr txBox="true"/>
              <p:nvPr/>
            </p:nvSpPr>
            <p:spPr>
              <a:xfrm>
                <a:off x="0" y="-38100"/>
                <a:ext cx="1604869" cy="390619"/>
              </a:xfrm>
              <a:prstGeom prst="rect">
                <a:avLst/>
              </a:prstGeom>
            </p:spPr>
            <p:txBody>
              <a:bodyPr anchor="ctr" rtlCol="false" tIns="53209" lIns="53209" bIns="53209" rIns="53209"/>
              <a:lstStyle/>
              <a:p>
                <a:pPr algn="ctr">
                  <a:lnSpc>
                    <a:spcPts val="2660"/>
                  </a:lnSpc>
                </a:pPr>
              </a:p>
            </p:txBody>
          </p:sp>
        </p:grpSp>
        <p:sp>
          <p:nvSpPr>
            <p:cNvPr name="TextBox 44" id="44"/>
            <p:cNvSpPr txBox="true"/>
            <p:nvPr/>
          </p:nvSpPr>
          <p:spPr>
            <a:xfrm rot="0">
              <a:off x="480153" y="324935"/>
              <a:ext cx="388446" cy="88669"/>
            </a:xfrm>
            <a:prstGeom prst="rect">
              <a:avLst/>
            </a:prstGeom>
          </p:spPr>
          <p:txBody>
            <a:bodyPr anchor="t" rtlCol="false" tIns="0" lIns="0" bIns="0" rIns="0">
              <a:spAutoFit/>
            </a:bodyPr>
            <a:lstStyle/>
            <a:p>
              <a:pPr algn="ctr">
                <a:lnSpc>
                  <a:spcPts val="482"/>
                </a:lnSpc>
              </a:pPr>
              <a:r>
                <a:rPr lang="en-US" sz="344">
                  <a:solidFill>
                    <a:srgbClr val="000000"/>
                  </a:solidFill>
                  <a:latin typeface="Mark Pro 1"/>
                </a:rPr>
                <a:t>Arcade Quest</a:t>
              </a:r>
            </a:p>
          </p:txBody>
        </p:sp>
        <p:sp>
          <p:nvSpPr>
            <p:cNvPr name="TextBox 45" id="45"/>
            <p:cNvSpPr txBox="true"/>
            <p:nvPr/>
          </p:nvSpPr>
          <p:spPr>
            <a:xfrm rot="0">
              <a:off x="1505016" y="293980"/>
              <a:ext cx="177249" cy="88696"/>
            </a:xfrm>
            <a:prstGeom prst="rect">
              <a:avLst/>
            </a:prstGeom>
          </p:spPr>
          <p:txBody>
            <a:bodyPr anchor="t" rtlCol="false" tIns="0" lIns="0" bIns="0" rIns="0">
              <a:spAutoFit/>
            </a:bodyPr>
            <a:lstStyle/>
            <a:p>
              <a:pPr algn="ctr">
                <a:lnSpc>
                  <a:spcPts val="486"/>
                </a:lnSpc>
              </a:pPr>
              <a:r>
                <a:rPr lang="en-US" sz="347">
                  <a:solidFill>
                    <a:srgbClr val="FFFFFF"/>
                  </a:solidFill>
                  <a:latin typeface="Mark Pro 1"/>
                </a:rPr>
                <a:t>Install</a:t>
              </a:r>
            </a:p>
          </p:txBody>
        </p:sp>
        <p:sp>
          <p:nvSpPr>
            <p:cNvPr name="TextBox 46" id="46"/>
            <p:cNvSpPr txBox="true"/>
            <p:nvPr/>
          </p:nvSpPr>
          <p:spPr>
            <a:xfrm rot="0">
              <a:off x="384301" y="497826"/>
              <a:ext cx="52848" cy="124311"/>
            </a:xfrm>
            <a:prstGeom prst="rect">
              <a:avLst/>
            </a:prstGeom>
          </p:spPr>
          <p:txBody>
            <a:bodyPr anchor="t" rtlCol="false" tIns="0" lIns="0" bIns="0" rIns="0">
              <a:spAutoFit/>
            </a:bodyPr>
            <a:lstStyle/>
            <a:p>
              <a:pPr algn="ctr">
                <a:lnSpc>
                  <a:spcPts val="663"/>
                </a:lnSpc>
              </a:pPr>
              <a:r>
                <a:rPr lang="en-US" sz="473">
                  <a:solidFill>
                    <a:srgbClr val="000000"/>
                  </a:solidFill>
                  <a:latin typeface="Mark Pro 1"/>
                </a:rPr>
                <a:t>1 </a:t>
              </a:r>
            </a:p>
          </p:txBody>
        </p:sp>
        <p:sp>
          <p:nvSpPr>
            <p:cNvPr name="TextBox 47" id="47"/>
            <p:cNvSpPr txBox="true"/>
            <p:nvPr/>
          </p:nvSpPr>
          <p:spPr>
            <a:xfrm rot="0">
              <a:off x="351990" y="601904"/>
              <a:ext cx="170320" cy="43751"/>
            </a:xfrm>
            <a:prstGeom prst="rect">
              <a:avLst/>
            </a:prstGeom>
          </p:spPr>
          <p:txBody>
            <a:bodyPr anchor="t" rtlCol="false" tIns="0" lIns="0" bIns="0" rIns="0">
              <a:spAutoFit/>
            </a:bodyPr>
            <a:lstStyle/>
            <a:p>
              <a:pPr algn="ctr">
                <a:lnSpc>
                  <a:spcPts val="237"/>
                </a:lnSpc>
              </a:pPr>
              <a:r>
                <a:rPr lang="en-US" sz="169">
                  <a:solidFill>
                    <a:srgbClr val="000000"/>
                  </a:solidFill>
                  <a:latin typeface="Mark Pro 1"/>
                </a:rPr>
                <a:t>6.7k reviews</a:t>
              </a:r>
            </a:p>
          </p:txBody>
        </p:sp>
        <p:sp>
          <p:nvSpPr>
            <p:cNvPr name="TextBox 48" id="48"/>
            <p:cNvSpPr txBox="true"/>
            <p:nvPr/>
          </p:nvSpPr>
          <p:spPr>
            <a:xfrm rot="0">
              <a:off x="871659" y="531172"/>
              <a:ext cx="151934" cy="84259"/>
            </a:xfrm>
            <a:prstGeom prst="rect">
              <a:avLst/>
            </a:prstGeom>
          </p:spPr>
          <p:txBody>
            <a:bodyPr anchor="t" rtlCol="false" tIns="0" lIns="0" bIns="0" rIns="0">
              <a:spAutoFit/>
            </a:bodyPr>
            <a:lstStyle/>
            <a:p>
              <a:pPr algn="ctr">
                <a:lnSpc>
                  <a:spcPts val="451"/>
                </a:lnSpc>
              </a:pPr>
              <a:r>
                <a:rPr lang="en-US" sz="322">
                  <a:solidFill>
                    <a:srgbClr val="000000"/>
                  </a:solidFill>
                  <a:latin typeface="Mark Pro 1"/>
                </a:rPr>
                <a:t>300k </a:t>
              </a:r>
            </a:p>
          </p:txBody>
        </p:sp>
        <p:sp>
          <p:nvSpPr>
            <p:cNvPr name="TextBox 49" id="49"/>
            <p:cNvSpPr txBox="true"/>
            <p:nvPr/>
          </p:nvSpPr>
          <p:spPr>
            <a:xfrm rot="0">
              <a:off x="900680" y="605906"/>
              <a:ext cx="151339" cy="43751"/>
            </a:xfrm>
            <a:prstGeom prst="rect">
              <a:avLst/>
            </a:prstGeom>
          </p:spPr>
          <p:txBody>
            <a:bodyPr anchor="t" rtlCol="false" tIns="0" lIns="0" bIns="0" rIns="0">
              <a:spAutoFit/>
            </a:bodyPr>
            <a:lstStyle/>
            <a:p>
              <a:pPr algn="ctr">
                <a:lnSpc>
                  <a:spcPts val="237"/>
                </a:lnSpc>
              </a:pPr>
              <a:r>
                <a:rPr lang="en-US" sz="169">
                  <a:solidFill>
                    <a:srgbClr val="000000"/>
                  </a:solidFill>
                  <a:latin typeface="Mark Pro 1"/>
                </a:rPr>
                <a:t>downloads</a:t>
              </a:r>
            </a:p>
          </p:txBody>
        </p:sp>
      </p:grpSp>
      <p:sp>
        <p:nvSpPr>
          <p:cNvPr name="Freeform 50" id="50"/>
          <p:cNvSpPr/>
          <p:nvPr/>
        </p:nvSpPr>
        <p:spPr>
          <a:xfrm flipH="false" flipV="false" rot="0">
            <a:off x="7674335" y="7029532"/>
            <a:ext cx="1783272" cy="2470710"/>
          </a:xfrm>
          <a:custGeom>
            <a:avLst/>
            <a:gdLst/>
            <a:ahLst/>
            <a:cxnLst/>
            <a:rect r="r" b="b" t="t" l="l"/>
            <a:pathLst>
              <a:path h="2470710" w="1783272">
                <a:moveTo>
                  <a:pt x="0" y="0"/>
                </a:moveTo>
                <a:lnTo>
                  <a:pt x="1783272" y="0"/>
                </a:lnTo>
                <a:lnTo>
                  <a:pt x="1783272" y="2470709"/>
                </a:lnTo>
                <a:lnTo>
                  <a:pt x="0" y="2470709"/>
                </a:lnTo>
                <a:lnTo>
                  <a:pt x="0" y="0"/>
                </a:lnTo>
                <a:close/>
              </a:path>
            </a:pathLst>
          </a:custGeom>
          <a:blipFill>
            <a:blip r:embed="rId10"/>
            <a:stretch>
              <a:fillRect l="-551" t="-629" r="-551"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285009" y="7408535"/>
            <a:ext cx="1866952" cy="2552461"/>
          </a:xfrm>
          <a:custGeom>
            <a:avLst/>
            <a:gdLst/>
            <a:ahLst/>
            <a:cxnLst/>
            <a:rect r="r" b="b" t="t" l="l"/>
            <a:pathLst>
              <a:path h="2552461" w="1866952">
                <a:moveTo>
                  <a:pt x="1866953" y="0"/>
                </a:moveTo>
                <a:lnTo>
                  <a:pt x="0" y="0"/>
                </a:lnTo>
                <a:lnTo>
                  <a:pt x="0" y="2552461"/>
                </a:lnTo>
                <a:lnTo>
                  <a:pt x="1866953" y="2552461"/>
                </a:lnTo>
                <a:lnTo>
                  <a:pt x="1866953"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2421094" y="5541512"/>
            <a:ext cx="3827445" cy="2656627"/>
          </a:xfrm>
          <a:custGeom>
            <a:avLst/>
            <a:gdLst/>
            <a:ahLst/>
            <a:cxnLst/>
            <a:rect r="r" b="b" t="t" l="l"/>
            <a:pathLst>
              <a:path h="2656627" w="3827445">
                <a:moveTo>
                  <a:pt x="3827446" y="0"/>
                </a:moveTo>
                <a:lnTo>
                  <a:pt x="0" y="0"/>
                </a:lnTo>
                <a:lnTo>
                  <a:pt x="0" y="2656627"/>
                </a:lnTo>
                <a:lnTo>
                  <a:pt x="3827446" y="2656627"/>
                </a:lnTo>
                <a:lnTo>
                  <a:pt x="382744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13059">
            <a:off x="1989657" y="5229211"/>
            <a:ext cx="959069" cy="1216949"/>
          </a:xfrm>
          <a:custGeom>
            <a:avLst/>
            <a:gdLst/>
            <a:ahLst/>
            <a:cxnLst/>
            <a:rect r="r" b="b" t="t" l="l"/>
            <a:pathLst>
              <a:path h="1216949" w="959069">
                <a:moveTo>
                  <a:pt x="0" y="0"/>
                </a:moveTo>
                <a:lnTo>
                  <a:pt x="959069" y="0"/>
                </a:lnTo>
                <a:lnTo>
                  <a:pt x="959069" y="1216949"/>
                </a:lnTo>
                <a:lnTo>
                  <a:pt x="0" y="1216949"/>
                </a:lnTo>
                <a:lnTo>
                  <a:pt x="0" y="0"/>
                </a:lnTo>
                <a:close/>
              </a:path>
            </a:pathLst>
          </a:custGeom>
          <a:blipFill>
            <a:blip r:embed="rId8">
              <a:extLst>
                <a:ext uri="{96DAC541-7B7A-43D3-8B79-37D633B846F1}">
                  <asvg:svgBlip xmlns:asvg="http://schemas.microsoft.com/office/drawing/2016/SVG/main" r:embed="rId9"/>
                </a:ext>
              </a:extLst>
            </a:blip>
            <a:stretch>
              <a:fillRect l="0" t="0" r="-294983" b="0"/>
            </a:stretch>
          </a:blipFill>
        </p:spPr>
      </p:sp>
      <p:sp>
        <p:nvSpPr>
          <p:cNvPr name="Freeform 10" id="10"/>
          <p:cNvSpPr/>
          <p:nvPr/>
        </p:nvSpPr>
        <p:spPr>
          <a:xfrm flipH="false" flipV="false" rot="-638977">
            <a:off x="5404742" y="4522812"/>
            <a:ext cx="964038" cy="1241376"/>
          </a:xfrm>
          <a:custGeom>
            <a:avLst/>
            <a:gdLst/>
            <a:ahLst/>
            <a:cxnLst/>
            <a:rect r="r" b="b" t="t" l="l"/>
            <a:pathLst>
              <a:path h="1241376" w="964038">
                <a:moveTo>
                  <a:pt x="0" y="0"/>
                </a:moveTo>
                <a:lnTo>
                  <a:pt x="964037" y="0"/>
                </a:lnTo>
                <a:lnTo>
                  <a:pt x="964037" y="1241376"/>
                </a:lnTo>
                <a:lnTo>
                  <a:pt x="0" y="1241376"/>
                </a:lnTo>
                <a:lnTo>
                  <a:pt x="0" y="0"/>
                </a:lnTo>
                <a:close/>
              </a:path>
            </a:pathLst>
          </a:custGeom>
          <a:blipFill>
            <a:blip r:embed="rId8">
              <a:extLst>
                <a:ext uri="{96DAC541-7B7A-43D3-8B79-37D633B846F1}">
                  <asvg:svgBlip xmlns:asvg="http://schemas.microsoft.com/office/drawing/2016/SVG/main" r:embed="rId9"/>
                </a:ext>
              </a:extLst>
            </a:blip>
            <a:stretch>
              <a:fillRect l="-96795" t="0" r="-204039" b="0"/>
            </a:stretch>
          </a:blipFill>
        </p:spPr>
      </p:sp>
      <p:sp>
        <p:nvSpPr>
          <p:cNvPr name="Freeform 11" id="11"/>
          <p:cNvSpPr/>
          <p:nvPr/>
        </p:nvSpPr>
        <p:spPr>
          <a:xfrm flipH="false" flipV="false" rot="-460102">
            <a:off x="6896506" y="4515172"/>
            <a:ext cx="1161495" cy="1508878"/>
          </a:xfrm>
          <a:custGeom>
            <a:avLst/>
            <a:gdLst/>
            <a:ahLst/>
            <a:cxnLst/>
            <a:rect r="r" b="b" t="t" l="l"/>
            <a:pathLst>
              <a:path h="1508878" w="1161495">
                <a:moveTo>
                  <a:pt x="0" y="0"/>
                </a:moveTo>
                <a:lnTo>
                  <a:pt x="1161496" y="0"/>
                </a:lnTo>
                <a:lnTo>
                  <a:pt x="1161496" y="1508879"/>
                </a:lnTo>
                <a:lnTo>
                  <a:pt x="0" y="1508879"/>
                </a:lnTo>
                <a:lnTo>
                  <a:pt x="0" y="0"/>
                </a:lnTo>
                <a:close/>
              </a:path>
            </a:pathLst>
          </a:custGeom>
          <a:blipFill>
            <a:blip r:embed="rId8">
              <a:extLst>
                <a:ext uri="{96DAC541-7B7A-43D3-8B79-37D633B846F1}">
                  <asvg:svgBlip xmlns:asvg="http://schemas.microsoft.com/office/drawing/2016/SVG/main" r:embed="rId9"/>
                </a:ext>
              </a:extLst>
            </a:blip>
            <a:stretch>
              <a:fillRect l="-304383" t="0" r="0" b="0"/>
            </a:stretch>
          </a:blipFill>
        </p:spPr>
      </p:sp>
      <p:sp>
        <p:nvSpPr>
          <p:cNvPr name="Freeform 12" id="12"/>
          <p:cNvSpPr/>
          <p:nvPr/>
        </p:nvSpPr>
        <p:spPr>
          <a:xfrm flipH="false" flipV="false" rot="109335">
            <a:off x="8310699" y="5029810"/>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392326">
            <a:off x="9067227" y="4396651"/>
            <a:ext cx="1505012" cy="1364671"/>
          </a:xfrm>
          <a:custGeom>
            <a:avLst/>
            <a:gdLst/>
            <a:ahLst/>
            <a:cxnLst/>
            <a:rect r="r" b="b" t="t" l="l"/>
            <a:pathLst>
              <a:path h="1364671" w="1505012">
                <a:moveTo>
                  <a:pt x="0" y="0"/>
                </a:moveTo>
                <a:lnTo>
                  <a:pt x="1505011" y="0"/>
                </a:lnTo>
                <a:lnTo>
                  <a:pt x="1505011" y="1364671"/>
                </a:lnTo>
                <a:lnTo>
                  <a:pt x="0" y="1364671"/>
                </a:lnTo>
                <a:lnTo>
                  <a:pt x="0" y="0"/>
                </a:lnTo>
                <a:close/>
              </a:path>
            </a:pathLst>
          </a:custGeom>
          <a:blipFill>
            <a:blip r:embed="rId8">
              <a:extLst>
                <a:ext uri="{96DAC541-7B7A-43D3-8B79-37D633B846F1}">
                  <asvg:svgBlip xmlns:asvg="http://schemas.microsoft.com/office/drawing/2016/SVG/main" r:embed="rId9"/>
                </a:ext>
              </a:extLst>
            </a:blip>
            <a:stretch>
              <a:fillRect l="-113419" t="0" r="-69204" b="0"/>
            </a:stretch>
          </a:blipFill>
        </p:spPr>
      </p:sp>
      <p:sp>
        <p:nvSpPr>
          <p:cNvPr name="Freeform 14" id="14"/>
          <p:cNvSpPr/>
          <p:nvPr/>
        </p:nvSpPr>
        <p:spPr>
          <a:xfrm flipH="false" flipV="false" rot="449161">
            <a:off x="10963563" y="3891154"/>
            <a:ext cx="706137" cy="1546797"/>
          </a:xfrm>
          <a:custGeom>
            <a:avLst/>
            <a:gdLst/>
            <a:ahLst/>
            <a:cxnLst/>
            <a:rect r="r" b="b" t="t" l="l"/>
            <a:pathLst>
              <a:path h="1546797" w="706137">
                <a:moveTo>
                  <a:pt x="0" y="0"/>
                </a:moveTo>
                <a:lnTo>
                  <a:pt x="706138" y="0"/>
                </a:lnTo>
                <a:lnTo>
                  <a:pt x="706138" y="1546797"/>
                </a:lnTo>
                <a:lnTo>
                  <a:pt x="0" y="1546797"/>
                </a:lnTo>
                <a:lnTo>
                  <a:pt x="0" y="0"/>
                </a:lnTo>
                <a:close/>
              </a:path>
            </a:pathLst>
          </a:custGeom>
          <a:blipFill>
            <a:blip r:embed="rId8">
              <a:extLst>
                <a:ext uri="{96DAC541-7B7A-43D3-8B79-37D633B846F1}">
                  <asvg:svgBlip xmlns:asvg="http://schemas.microsoft.com/office/drawing/2016/SVG/main" r:embed="rId9"/>
                </a:ext>
              </a:extLst>
            </a:blip>
            <a:stretch>
              <a:fillRect l="-231789" t="0" r="-350965" b="0"/>
            </a:stretch>
          </a:blipFill>
        </p:spPr>
      </p:sp>
      <p:sp>
        <p:nvSpPr>
          <p:cNvPr name="Freeform 15" id="15"/>
          <p:cNvSpPr/>
          <p:nvPr/>
        </p:nvSpPr>
        <p:spPr>
          <a:xfrm flipH="false" flipV="false" rot="-675572">
            <a:off x="3882277" y="4357138"/>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8">
              <a:extLst>
                <a:ext uri="{96DAC541-7B7A-43D3-8B79-37D633B846F1}">
                  <asvg:svgBlip xmlns:asvg="http://schemas.microsoft.com/office/drawing/2016/SVG/main" r:embed="rId9"/>
                </a:ext>
              </a:extLst>
            </a:blip>
            <a:stretch>
              <a:fillRect l="-124334" t="0" r="-76653" b="0"/>
            </a:stretch>
          </a:blipFill>
        </p:spPr>
      </p:sp>
      <p:sp>
        <p:nvSpPr>
          <p:cNvPr name="Freeform 16" id="16"/>
          <p:cNvSpPr/>
          <p:nvPr/>
        </p:nvSpPr>
        <p:spPr>
          <a:xfrm flipH="false" flipV="false" rot="-591319">
            <a:off x="3270766" y="4694645"/>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1988220" y="2398799"/>
            <a:ext cx="692566" cy="1660497"/>
          </a:xfrm>
          <a:custGeom>
            <a:avLst/>
            <a:gdLst/>
            <a:ahLst/>
            <a:cxnLst/>
            <a:rect r="r" b="b" t="t" l="l"/>
            <a:pathLst>
              <a:path h="1660497" w="692566">
                <a:moveTo>
                  <a:pt x="0" y="0"/>
                </a:moveTo>
                <a:lnTo>
                  <a:pt x="692565" y="0"/>
                </a:lnTo>
                <a:lnTo>
                  <a:pt x="692565" y="1660498"/>
                </a:lnTo>
                <a:lnTo>
                  <a:pt x="0" y="166049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1331060" y="1058703"/>
            <a:ext cx="10659503" cy="326136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Mummy Penguin was so pleased with what Smartie had done, they sang a special song together to help remind him of his sensible decision, so that he would continue to ask for help in the future. </a:t>
            </a:r>
          </a:p>
        </p:txBody>
      </p:sp>
      <p:sp>
        <p:nvSpPr>
          <p:cNvPr name="TextBox 19" id="19"/>
          <p:cNvSpPr txBox="true"/>
          <p:nvPr/>
        </p:nvSpPr>
        <p:spPr>
          <a:xfrm rot="0">
            <a:off x="2828061" y="6133490"/>
            <a:ext cx="3393940" cy="1459300"/>
          </a:xfrm>
          <a:prstGeom prst="rect">
            <a:avLst/>
          </a:prstGeom>
        </p:spPr>
        <p:txBody>
          <a:bodyPr anchor="t" rtlCol="false" tIns="0" lIns="0" bIns="0" rIns="0">
            <a:spAutoFit/>
          </a:bodyPr>
          <a:lstStyle/>
          <a:p>
            <a:pPr algn="ctr">
              <a:lnSpc>
                <a:spcPts val="5870"/>
              </a:lnSpc>
              <a:spcBef>
                <a:spcPct val="0"/>
              </a:spcBef>
            </a:pPr>
            <a:r>
              <a:rPr lang="en-US" sz="4193">
                <a:solidFill>
                  <a:srgbClr val="000000"/>
                </a:solidFill>
                <a:latin typeface="Canva Sans Bold"/>
              </a:rPr>
              <a:t>Sing with me! </a:t>
            </a:r>
          </a:p>
        </p:txBody>
      </p:sp>
      <p:grpSp>
        <p:nvGrpSpPr>
          <p:cNvPr name="Group 20" id="20"/>
          <p:cNvGrpSpPr/>
          <p:nvPr/>
        </p:nvGrpSpPr>
        <p:grpSpPr>
          <a:xfrm rot="0">
            <a:off x="12823660" y="2188390"/>
            <a:ext cx="6719710" cy="7311851"/>
            <a:chOff x="0" y="0"/>
            <a:chExt cx="8959614" cy="9749135"/>
          </a:xfrm>
        </p:grpSpPr>
        <p:sp>
          <p:nvSpPr>
            <p:cNvPr name="Freeform 21" id="21"/>
            <p:cNvSpPr/>
            <p:nvPr/>
          </p:nvSpPr>
          <p:spPr>
            <a:xfrm flipH="false" flipV="false" rot="0">
              <a:off x="1426764" y="6987845"/>
              <a:ext cx="5634743" cy="2197550"/>
            </a:xfrm>
            <a:custGeom>
              <a:avLst/>
              <a:gdLst/>
              <a:ahLst/>
              <a:cxnLst/>
              <a:rect r="r" b="b" t="t" l="l"/>
              <a:pathLst>
                <a:path h="2197550" w="5634743">
                  <a:moveTo>
                    <a:pt x="0" y="0"/>
                  </a:moveTo>
                  <a:lnTo>
                    <a:pt x="5634743" y="0"/>
                  </a:lnTo>
                  <a:lnTo>
                    <a:pt x="5634743" y="2197550"/>
                  </a:lnTo>
                  <a:lnTo>
                    <a:pt x="0" y="219755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3324871" y="2412212"/>
              <a:ext cx="5634743" cy="2197550"/>
            </a:xfrm>
            <a:custGeom>
              <a:avLst/>
              <a:gdLst/>
              <a:ahLst/>
              <a:cxnLst/>
              <a:rect r="r" b="b" t="t" l="l"/>
              <a:pathLst>
                <a:path h="2197550" w="5634743">
                  <a:moveTo>
                    <a:pt x="0" y="0"/>
                  </a:moveTo>
                  <a:lnTo>
                    <a:pt x="5634743" y="0"/>
                  </a:lnTo>
                  <a:lnTo>
                    <a:pt x="5634743" y="2197550"/>
                  </a:lnTo>
                  <a:lnTo>
                    <a:pt x="0" y="219755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5400000">
              <a:off x="-884386" y="1472193"/>
              <a:ext cx="8591168" cy="6240407"/>
            </a:xfrm>
            <a:custGeom>
              <a:avLst/>
              <a:gdLst/>
              <a:ahLst/>
              <a:cxnLst/>
              <a:rect r="r" b="b" t="t" l="l"/>
              <a:pathLst>
                <a:path h="6240407" w="8591168">
                  <a:moveTo>
                    <a:pt x="0" y="0"/>
                  </a:moveTo>
                  <a:lnTo>
                    <a:pt x="8591168" y="0"/>
                  </a:lnTo>
                  <a:lnTo>
                    <a:pt x="8591168" y="6240407"/>
                  </a:lnTo>
                  <a:lnTo>
                    <a:pt x="0" y="6240407"/>
                  </a:lnTo>
                  <a:lnTo>
                    <a:pt x="0" y="0"/>
                  </a:lnTo>
                  <a:close/>
                </a:path>
              </a:pathLst>
            </a:custGeom>
            <a:blipFill>
              <a:blip r:embed="rId16">
                <a:extLst>
                  <a:ext uri="{96DAC541-7B7A-43D3-8B79-37D633B846F1}">
                    <asvg:svgBlip xmlns:asvg="http://schemas.microsoft.com/office/drawing/2016/SVG/main" r:embed="rId17"/>
                  </a:ext>
                </a:extLst>
              </a:blip>
              <a:stretch>
                <a:fillRect l="0" t="-3377" r="0" b="0"/>
              </a:stretch>
            </a:blipFill>
          </p:spPr>
        </p:sp>
        <p:sp>
          <p:nvSpPr>
            <p:cNvPr name="Freeform 24" id="24"/>
            <p:cNvSpPr/>
            <p:nvPr/>
          </p:nvSpPr>
          <p:spPr>
            <a:xfrm flipH="false" flipV="false" rot="-80858">
              <a:off x="111861" y="78441"/>
              <a:ext cx="6783374" cy="9592252"/>
            </a:xfrm>
            <a:custGeom>
              <a:avLst/>
              <a:gdLst/>
              <a:ahLst/>
              <a:cxnLst/>
              <a:rect r="r" b="b" t="t" l="l"/>
              <a:pathLst>
                <a:path h="9592252" w="6783374">
                  <a:moveTo>
                    <a:pt x="0" y="0"/>
                  </a:moveTo>
                  <a:lnTo>
                    <a:pt x="6783374" y="0"/>
                  </a:lnTo>
                  <a:lnTo>
                    <a:pt x="6783374" y="9592253"/>
                  </a:lnTo>
                  <a:lnTo>
                    <a:pt x="0" y="9592253"/>
                  </a:lnTo>
                  <a:lnTo>
                    <a:pt x="0" y="0"/>
                  </a:lnTo>
                  <a:close/>
                </a:path>
              </a:pathLst>
            </a:custGeom>
            <a:blipFill>
              <a:blip r:embed="rId18"/>
              <a:stretch>
                <a:fillRect l="0" t="0" r="0" b="0"/>
              </a:stretch>
            </a:blipFill>
          </p:spPr>
        </p:sp>
        <p:sp>
          <p:nvSpPr>
            <p:cNvPr name="Freeform 25" id="25"/>
            <p:cNvSpPr/>
            <p:nvPr/>
          </p:nvSpPr>
          <p:spPr>
            <a:xfrm flipH="false" flipV="false" rot="-77622">
              <a:off x="794608" y="7048795"/>
              <a:ext cx="5417880" cy="1665998"/>
            </a:xfrm>
            <a:custGeom>
              <a:avLst/>
              <a:gdLst/>
              <a:ahLst/>
              <a:cxnLst/>
              <a:rect r="r" b="b" t="t" l="l"/>
              <a:pathLst>
                <a:path h="1665998" w="5417880">
                  <a:moveTo>
                    <a:pt x="0" y="0"/>
                  </a:moveTo>
                  <a:lnTo>
                    <a:pt x="5417880" y="0"/>
                  </a:lnTo>
                  <a:lnTo>
                    <a:pt x="5417880" y="1665998"/>
                  </a:lnTo>
                  <a:lnTo>
                    <a:pt x="0" y="166599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26" id="26"/>
            <p:cNvSpPr txBox="true"/>
            <p:nvPr/>
          </p:nvSpPr>
          <p:spPr>
            <a:xfrm rot="-97257">
              <a:off x="761637" y="567862"/>
              <a:ext cx="5124605" cy="6222775"/>
            </a:xfrm>
            <a:prstGeom prst="rect">
              <a:avLst/>
            </a:prstGeom>
          </p:spPr>
          <p:txBody>
            <a:bodyPr anchor="t" rtlCol="false" tIns="0" lIns="0" bIns="0" rIns="0">
              <a:spAutoFit/>
            </a:bodyPr>
            <a:lstStyle/>
            <a:p>
              <a:pPr algn="ctr">
                <a:lnSpc>
                  <a:spcPts val="4609"/>
                </a:lnSpc>
                <a:spcBef>
                  <a:spcPct val="0"/>
                </a:spcBef>
              </a:pPr>
              <a:r>
                <a:rPr lang="en-US" sz="3292">
                  <a:solidFill>
                    <a:srgbClr val="000000"/>
                  </a:solidFill>
                  <a:latin typeface="Mark Pro 1"/>
                </a:rPr>
                <a:t>Before you </a:t>
              </a:r>
              <a:r>
                <a:rPr lang="en-US" sz="3292">
                  <a:solidFill>
                    <a:srgbClr val="264FF5"/>
                  </a:solidFill>
                  <a:latin typeface="Mark Pro 1"/>
                </a:rPr>
                <a:t>tap</a:t>
              </a:r>
              <a:r>
                <a:rPr lang="en-US" sz="3292">
                  <a:solidFill>
                    <a:srgbClr val="000000"/>
                  </a:solidFill>
                  <a:latin typeface="Mark Pro 1"/>
                </a:rPr>
                <a:t> and click…</a:t>
              </a:r>
            </a:p>
            <a:p>
              <a:pPr algn="ctr">
                <a:lnSpc>
                  <a:spcPts val="4609"/>
                </a:lnSpc>
                <a:spcBef>
                  <a:spcPct val="0"/>
                </a:spcBef>
              </a:pPr>
            </a:p>
            <a:p>
              <a:pPr algn="ctr">
                <a:lnSpc>
                  <a:spcPts val="4609"/>
                </a:lnSpc>
                <a:spcBef>
                  <a:spcPct val="0"/>
                </a:spcBef>
              </a:pPr>
              <a:r>
                <a:rPr lang="en-US" sz="3292">
                  <a:solidFill>
                    <a:srgbClr val="000000"/>
                  </a:solidFill>
                  <a:latin typeface="Mark Pro 1"/>
                </a:rPr>
                <a:t>You need to </a:t>
              </a:r>
              <a:r>
                <a:rPr lang="en-US" sz="3292">
                  <a:solidFill>
                    <a:srgbClr val="FF3131"/>
                  </a:solidFill>
                  <a:latin typeface="Mark Pro 1"/>
                </a:rPr>
                <a:t>stop</a:t>
              </a:r>
              <a:r>
                <a:rPr lang="en-US" sz="3292">
                  <a:solidFill>
                    <a:srgbClr val="000000"/>
                  </a:solidFill>
                  <a:latin typeface="Mark Pro 1"/>
                </a:rPr>
                <a:t> and think…</a:t>
              </a:r>
            </a:p>
            <a:p>
              <a:pPr algn="ctr">
                <a:lnSpc>
                  <a:spcPts val="4609"/>
                </a:lnSpc>
                <a:spcBef>
                  <a:spcPct val="0"/>
                </a:spcBef>
              </a:pPr>
            </a:p>
            <a:p>
              <a:pPr algn="ctr">
                <a:lnSpc>
                  <a:spcPts val="4609"/>
                </a:lnSpc>
                <a:spcBef>
                  <a:spcPct val="0"/>
                </a:spcBef>
              </a:pPr>
              <a:r>
                <a:rPr lang="en-US" sz="3292">
                  <a:solidFill>
                    <a:srgbClr val="000000"/>
                  </a:solidFill>
                  <a:latin typeface="Mark Pro 1"/>
                </a:rPr>
                <a:t>And </a:t>
              </a:r>
              <a:r>
                <a:rPr lang="en-US" sz="3292">
                  <a:solidFill>
                    <a:srgbClr val="36C01A"/>
                  </a:solidFill>
                  <a:latin typeface="Mark Pro 1"/>
                </a:rPr>
                <a:t>TELL</a:t>
              </a:r>
              <a:r>
                <a:rPr lang="en-US" sz="3292">
                  <a:solidFill>
                    <a:srgbClr val="000000"/>
                  </a:solidFill>
                  <a:latin typeface="Mark Pro 1"/>
                </a:rPr>
                <a:t> someone!</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906996" y="1283648"/>
            <a:ext cx="11556895" cy="134683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Mummy Penguin helped Smartie find a new game to play, which was more suitable for him. </a:t>
            </a:r>
          </a:p>
        </p:txBody>
      </p:sp>
      <p:sp>
        <p:nvSpPr>
          <p:cNvPr name="Freeform 3" id="3"/>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446757" y="65881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171986" y="1511852"/>
            <a:ext cx="5918718" cy="4821065"/>
          </a:xfrm>
          <a:custGeom>
            <a:avLst/>
            <a:gdLst/>
            <a:ahLst/>
            <a:cxnLst/>
            <a:rect r="r" b="b" t="t" l="l"/>
            <a:pathLst>
              <a:path h="4821065" w="5918718">
                <a:moveTo>
                  <a:pt x="0" y="0"/>
                </a:moveTo>
                <a:lnTo>
                  <a:pt x="5918718" y="0"/>
                </a:lnTo>
                <a:lnTo>
                  <a:pt x="5918718" y="4821065"/>
                </a:lnTo>
                <a:lnTo>
                  <a:pt x="0" y="48210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295748" y="5407502"/>
            <a:ext cx="2611280" cy="5098802"/>
          </a:xfrm>
          <a:custGeom>
            <a:avLst/>
            <a:gdLst/>
            <a:ahLst/>
            <a:cxnLst/>
            <a:rect r="r" b="b" t="t" l="l"/>
            <a:pathLst>
              <a:path h="5098802" w="2611280">
                <a:moveTo>
                  <a:pt x="0" y="0"/>
                </a:moveTo>
                <a:lnTo>
                  <a:pt x="2611280" y="0"/>
                </a:lnTo>
                <a:lnTo>
                  <a:pt x="2611280" y="5098802"/>
                </a:lnTo>
                <a:lnTo>
                  <a:pt x="0" y="5098802"/>
                </a:lnTo>
                <a:lnTo>
                  <a:pt x="0" y="0"/>
                </a:lnTo>
                <a:close/>
              </a:path>
            </a:pathLst>
          </a:custGeom>
          <a:blipFill>
            <a:blip r:embed="rId6"/>
            <a:stretch>
              <a:fillRect l="0" t="0" r="0" b="0"/>
            </a:stretch>
          </a:blipFill>
        </p:spPr>
      </p:sp>
      <p:sp>
        <p:nvSpPr>
          <p:cNvPr name="Freeform 9" id="9"/>
          <p:cNvSpPr/>
          <p:nvPr/>
        </p:nvSpPr>
        <p:spPr>
          <a:xfrm flipH="false" flipV="false" rot="-2056390">
            <a:off x="1267881" y="5504996"/>
            <a:ext cx="667015" cy="383534"/>
          </a:xfrm>
          <a:custGeom>
            <a:avLst/>
            <a:gdLst/>
            <a:ahLst/>
            <a:cxnLst/>
            <a:rect r="r" b="b" t="t" l="l"/>
            <a:pathLst>
              <a:path h="383534" w="667015">
                <a:moveTo>
                  <a:pt x="0" y="0"/>
                </a:moveTo>
                <a:lnTo>
                  <a:pt x="667015" y="0"/>
                </a:lnTo>
                <a:lnTo>
                  <a:pt x="667015" y="383534"/>
                </a:lnTo>
                <a:lnTo>
                  <a:pt x="0" y="38353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2017330" y="3033885"/>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703123" y="-681875"/>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2924326" y="3083700"/>
            <a:ext cx="9541631" cy="6191446"/>
            <a:chOff x="0" y="0"/>
            <a:chExt cx="12722175" cy="8255262"/>
          </a:xfrm>
        </p:grpSpPr>
        <p:sp>
          <p:nvSpPr>
            <p:cNvPr name="Freeform 14" id="14"/>
            <p:cNvSpPr/>
            <p:nvPr/>
          </p:nvSpPr>
          <p:spPr>
            <a:xfrm flipH="false" flipV="false" rot="0">
              <a:off x="0" y="4706683"/>
              <a:ext cx="6373203" cy="2485549"/>
            </a:xfrm>
            <a:custGeom>
              <a:avLst/>
              <a:gdLst/>
              <a:ahLst/>
              <a:cxnLst/>
              <a:rect r="r" b="b" t="t" l="l"/>
              <a:pathLst>
                <a:path h="2485549" w="6373203">
                  <a:moveTo>
                    <a:pt x="0" y="0"/>
                  </a:moveTo>
                  <a:lnTo>
                    <a:pt x="6373203" y="0"/>
                  </a:lnTo>
                  <a:lnTo>
                    <a:pt x="6373203" y="2485549"/>
                  </a:lnTo>
                  <a:lnTo>
                    <a:pt x="0" y="2485549"/>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262343">
              <a:off x="4491972" y="5779332"/>
              <a:ext cx="234129" cy="234129"/>
            </a:xfrm>
            <a:custGeom>
              <a:avLst/>
              <a:gdLst/>
              <a:ahLst/>
              <a:cxnLst/>
              <a:rect r="r" b="b" t="t" l="l"/>
              <a:pathLst>
                <a:path h="234129" w="234129">
                  <a:moveTo>
                    <a:pt x="0" y="0"/>
                  </a:moveTo>
                  <a:lnTo>
                    <a:pt x="234128" y="0"/>
                  </a:lnTo>
                  <a:lnTo>
                    <a:pt x="234128" y="234129"/>
                  </a:lnTo>
                  <a:lnTo>
                    <a:pt x="0" y="23412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262343">
              <a:off x="4785509" y="6028837"/>
              <a:ext cx="154866" cy="154866"/>
            </a:xfrm>
            <a:custGeom>
              <a:avLst/>
              <a:gdLst/>
              <a:ahLst/>
              <a:cxnLst/>
              <a:rect r="r" b="b" t="t" l="l"/>
              <a:pathLst>
                <a:path h="154866" w="154866">
                  <a:moveTo>
                    <a:pt x="0" y="0"/>
                  </a:moveTo>
                  <a:lnTo>
                    <a:pt x="154866" y="0"/>
                  </a:lnTo>
                  <a:lnTo>
                    <a:pt x="154866" y="154867"/>
                  </a:lnTo>
                  <a:lnTo>
                    <a:pt x="0" y="1548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262343">
              <a:off x="4467298" y="6158324"/>
              <a:ext cx="117064" cy="117064"/>
            </a:xfrm>
            <a:custGeom>
              <a:avLst/>
              <a:gdLst/>
              <a:ahLst/>
              <a:cxnLst/>
              <a:rect r="r" b="b" t="t" l="l"/>
              <a:pathLst>
                <a:path h="117064" w="117064">
                  <a:moveTo>
                    <a:pt x="0" y="0"/>
                  </a:moveTo>
                  <a:lnTo>
                    <a:pt x="117064" y="0"/>
                  </a:lnTo>
                  <a:lnTo>
                    <a:pt x="117064" y="117065"/>
                  </a:lnTo>
                  <a:lnTo>
                    <a:pt x="0" y="1170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262343">
              <a:off x="4214292" y="5990589"/>
              <a:ext cx="175596" cy="175596"/>
            </a:xfrm>
            <a:custGeom>
              <a:avLst/>
              <a:gdLst/>
              <a:ahLst/>
              <a:cxnLst/>
              <a:rect r="r" b="b" t="t" l="l"/>
              <a:pathLst>
                <a:path h="175596" w="175596">
                  <a:moveTo>
                    <a:pt x="0" y="0"/>
                  </a:moveTo>
                  <a:lnTo>
                    <a:pt x="175597" y="0"/>
                  </a:lnTo>
                  <a:lnTo>
                    <a:pt x="175597" y="175597"/>
                  </a:lnTo>
                  <a:lnTo>
                    <a:pt x="0" y="17559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p:cNvSpPr/>
            <p:nvPr/>
          </p:nvSpPr>
          <p:spPr>
            <a:xfrm flipH="false" flipV="false" rot="262343">
              <a:off x="4186119" y="6330912"/>
              <a:ext cx="234129" cy="234129"/>
            </a:xfrm>
            <a:custGeom>
              <a:avLst/>
              <a:gdLst/>
              <a:ahLst/>
              <a:cxnLst/>
              <a:rect r="r" b="b" t="t" l="l"/>
              <a:pathLst>
                <a:path h="234129" w="234129">
                  <a:moveTo>
                    <a:pt x="0" y="0"/>
                  </a:moveTo>
                  <a:lnTo>
                    <a:pt x="234128" y="0"/>
                  </a:lnTo>
                  <a:lnTo>
                    <a:pt x="234128" y="234129"/>
                  </a:lnTo>
                  <a:lnTo>
                    <a:pt x="0" y="23412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0" id="20"/>
            <p:cNvGrpSpPr/>
            <p:nvPr/>
          </p:nvGrpSpPr>
          <p:grpSpPr>
            <a:xfrm rot="0">
              <a:off x="1468215" y="280140"/>
              <a:ext cx="10917529" cy="7539183"/>
              <a:chOff x="0" y="0"/>
              <a:chExt cx="1319087" cy="910905"/>
            </a:xfrm>
          </p:grpSpPr>
          <p:sp>
            <p:nvSpPr>
              <p:cNvPr name="Freeform 21" id="21"/>
              <p:cNvSpPr/>
              <p:nvPr/>
            </p:nvSpPr>
            <p:spPr>
              <a:xfrm flipH="false" flipV="false" rot="0">
                <a:off x="0" y="0"/>
                <a:ext cx="1319087" cy="910905"/>
              </a:xfrm>
              <a:custGeom>
                <a:avLst/>
                <a:gdLst/>
                <a:ahLst/>
                <a:cxnLst/>
                <a:rect r="r" b="b" t="t" l="l"/>
                <a:pathLst>
                  <a:path h="910905" w="1319087">
                    <a:moveTo>
                      <a:pt x="0" y="0"/>
                    </a:moveTo>
                    <a:lnTo>
                      <a:pt x="1319087" y="0"/>
                    </a:lnTo>
                    <a:lnTo>
                      <a:pt x="1319087" y="910905"/>
                    </a:lnTo>
                    <a:lnTo>
                      <a:pt x="0" y="910905"/>
                    </a:lnTo>
                    <a:close/>
                  </a:path>
                </a:pathLst>
              </a:custGeom>
              <a:solidFill>
                <a:srgbClr val="EFF5F9"/>
              </a:solidFill>
            </p:spPr>
          </p:sp>
          <p:sp>
            <p:nvSpPr>
              <p:cNvPr name="TextBox 22" id="22"/>
              <p:cNvSpPr txBox="true"/>
              <p:nvPr/>
            </p:nvSpPr>
            <p:spPr>
              <a:xfrm>
                <a:off x="0" y="-38100"/>
                <a:ext cx="1319087" cy="949005"/>
              </a:xfrm>
              <a:prstGeom prst="rect">
                <a:avLst/>
              </a:prstGeom>
            </p:spPr>
            <p:txBody>
              <a:bodyPr anchor="ctr" rtlCol="false" tIns="70103" lIns="70103" bIns="70103" rIns="70103"/>
              <a:lstStyle/>
              <a:p>
                <a:pPr algn="ctr">
                  <a:lnSpc>
                    <a:spcPts val="2659"/>
                  </a:lnSpc>
                </a:pPr>
              </a:p>
            </p:txBody>
          </p:sp>
        </p:grpSp>
        <p:sp>
          <p:nvSpPr>
            <p:cNvPr name="Freeform 23" id="23"/>
            <p:cNvSpPr/>
            <p:nvPr/>
          </p:nvSpPr>
          <p:spPr>
            <a:xfrm flipH="false" flipV="false" rot="5400000">
              <a:off x="2537103" y="-1929810"/>
              <a:ext cx="8255262" cy="12114882"/>
            </a:xfrm>
            <a:custGeom>
              <a:avLst/>
              <a:gdLst/>
              <a:ahLst/>
              <a:cxnLst/>
              <a:rect r="r" b="b" t="t" l="l"/>
              <a:pathLst>
                <a:path h="12114882" w="8255262">
                  <a:moveTo>
                    <a:pt x="0" y="0"/>
                  </a:moveTo>
                  <a:lnTo>
                    <a:pt x="8255262" y="0"/>
                  </a:lnTo>
                  <a:lnTo>
                    <a:pt x="8255262" y="12114882"/>
                  </a:lnTo>
                  <a:lnTo>
                    <a:pt x="0" y="12114882"/>
                  </a:lnTo>
                  <a:lnTo>
                    <a:pt x="0" y="0"/>
                  </a:lnTo>
                  <a:close/>
                </a:path>
              </a:pathLst>
            </a:custGeom>
            <a:blipFill>
              <a:blip r:embed="rId11"/>
              <a:stretch>
                <a:fillRect l="-1699" t="0" r="-2080" b="0"/>
              </a:stretch>
            </a:blipFill>
          </p:spPr>
        </p:sp>
        <p:sp>
          <p:nvSpPr>
            <p:cNvPr name="Freeform 24" id="24"/>
            <p:cNvSpPr/>
            <p:nvPr/>
          </p:nvSpPr>
          <p:spPr>
            <a:xfrm flipH="true" flipV="false" rot="0">
              <a:off x="1818497" y="751960"/>
              <a:ext cx="1251844" cy="525774"/>
            </a:xfrm>
            <a:custGeom>
              <a:avLst/>
              <a:gdLst/>
              <a:ahLst/>
              <a:cxnLst/>
              <a:rect r="r" b="b" t="t" l="l"/>
              <a:pathLst>
                <a:path h="525774" w="1251844">
                  <a:moveTo>
                    <a:pt x="1251844" y="0"/>
                  </a:moveTo>
                  <a:lnTo>
                    <a:pt x="0" y="0"/>
                  </a:lnTo>
                  <a:lnTo>
                    <a:pt x="0" y="525774"/>
                  </a:lnTo>
                  <a:lnTo>
                    <a:pt x="1251844" y="525774"/>
                  </a:lnTo>
                  <a:lnTo>
                    <a:pt x="1251844"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5" id="25"/>
            <p:cNvSpPr/>
            <p:nvPr/>
          </p:nvSpPr>
          <p:spPr>
            <a:xfrm flipH="false" flipV="false" rot="0">
              <a:off x="10416437" y="551225"/>
              <a:ext cx="927243" cy="927243"/>
            </a:xfrm>
            <a:custGeom>
              <a:avLst/>
              <a:gdLst/>
              <a:ahLst/>
              <a:cxnLst/>
              <a:rect r="r" b="b" t="t" l="l"/>
              <a:pathLst>
                <a:path h="927243" w="927243">
                  <a:moveTo>
                    <a:pt x="0" y="0"/>
                  </a:moveTo>
                  <a:lnTo>
                    <a:pt x="927244" y="0"/>
                  </a:lnTo>
                  <a:lnTo>
                    <a:pt x="927244" y="927244"/>
                  </a:lnTo>
                  <a:lnTo>
                    <a:pt x="0" y="92724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6" id="26"/>
            <p:cNvSpPr/>
            <p:nvPr/>
          </p:nvSpPr>
          <p:spPr>
            <a:xfrm flipH="false" flipV="false" rot="-5400000">
              <a:off x="11435988" y="898942"/>
              <a:ext cx="927243" cy="231811"/>
            </a:xfrm>
            <a:custGeom>
              <a:avLst/>
              <a:gdLst/>
              <a:ahLst/>
              <a:cxnLst/>
              <a:rect r="r" b="b" t="t" l="l"/>
              <a:pathLst>
                <a:path h="231811" w="927243">
                  <a:moveTo>
                    <a:pt x="0" y="0"/>
                  </a:moveTo>
                  <a:lnTo>
                    <a:pt x="927244" y="0"/>
                  </a:lnTo>
                  <a:lnTo>
                    <a:pt x="927244" y="231810"/>
                  </a:lnTo>
                  <a:lnTo>
                    <a:pt x="0" y="23181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27" id="27"/>
            <p:cNvGrpSpPr/>
            <p:nvPr/>
          </p:nvGrpSpPr>
          <p:grpSpPr>
            <a:xfrm rot="0">
              <a:off x="9516314" y="1808528"/>
              <a:ext cx="1721441" cy="746606"/>
              <a:chOff x="0" y="0"/>
              <a:chExt cx="812800" cy="352519"/>
            </a:xfrm>
          </p:grpSpPr>
          <p:sp>
            <p:nvSpPr>
              <p:cNvPr name="Freeform 28" id="28"/>
              <p:cNvSpPr/>
              <p:nvPr/>
            </p:nvSpPr>
            <p:spPr>
              <a:xfrm flipH="false" flipV="false" rot="0">
                <a:off x="0" y="0"/>
                <a:ext cx="812800" cy="352519"/>
              </a:xfrm>
              <a:custGeom>
                <a:avLst/>
                <a:gdLst/>
                <a:ahLst/>
                <a:cxnLst/>
                <a:rect r="r" b="b" t="t" l="l"/>
                <a:pathLst>
                  <a:path h="352519" w="812800">
                    <a:moveTo>
                      <a:pt x="609600" y="0"/>
                    </a:moveTo>
                    <a:cubicBezTo>
                      <a:pt x="721824" y="0"/>
                      <a:pt x="812800" y="78914"/>
                      <a:pt x="812800" y="176260"/>
                    </a:cubicBezTo>
                    <a:cubicBezTo>
                      <a:pt x="812800" y="273605"/>
                      <a:pt x="721824" y="352519"/>
                      <a:pt x="609600" y="352519"/>
                    </a:cubicBezTo>
                    <a:lnTo>
                      <a:pt x="203200" y="352519"/>
                    </a:lnTo>
                    <a:cubicBezTo>
                      <a:pt x="90976" y="352519"/>
                      <a:pt x="0" y="273605"/>
                      <a:pt x="0" y="176260"/>
                    </a:cubicBezTo>
                    <a:cubicBezTo>
                      <a:pt x="0" y="78914"/>
                      <a:pt x="90976" y="0"/>
                      <a:pt x="203200" y="0"/>
                    </a:cubicBezTo>
                    <a:close/>
                  </a:path>
                </a:pathLst>
              </a:custGeom>
              <a:solidFill>
                <a:srgbClr val="0045FF"/>
              </a:solidFill>
            </p:spPr>
          </p:sp>
          <p:sp>
            <p:nvSpPr>
              <p:cNvPr name="TextBox 29" id="29"/>
              <p:cNvSpPr txBox="true"/>
              <p:nvPr/>
            </p:nvSpPr>
            <p:spPr>
              <a:xfrm>
                <a:off x="0" y="-38100"/>
                <a:ext cx="812800" cy="390619"/>
              </a:xfrm>
              <a:prstGeom prst="rect">
                <a:avLst/>
              </a:prstGeom>
            </p:spPr>
            <p:txBody>
              <a:bodyPr anchor="ctr" rtlCol="false" tIns="52901" lIns="52901" bIns="52901" rIns="52901"/>
              <a:lstStyle/>
              <a:p>
                <a:pPr algn="ctr">
                  <a:lnSpc>
                    <a:spcPts val="2659"/>
                  </a:lnSpc>
                </a:pPr>
              </a:p>
            </p:txBody>
          </p:sp>
        </p:grpSp>
        <p:grpSp>
          <p:nvGrpSpPr>
            <p:cNvPr name="Group 30" id="30"/>
            <p:cNvGrpSpPr/>
            <p:nvPr/>
          </p:nvGrpSpPr>
          <p:grpSpPr>
            <a:xfrm rot="0">
              <a:off x="3403271" y="3368128"/>
              <a:ext cx="402439" cy="383575"/>
              <a:chOff x="0" y="0"/>
              <a:chExt cx="812800" cy="774700"/>
            </a:xfrm>
          </p:grpSpPr>
          <p:sp>
            <p:nvSpPr>
              <p:cNvPr name="Freeform 31" id="31"/>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p:spPr>
          </p:sp>
          <p:sp>
            <p:nvSpPr>
              <p:cNvPr name="TextBox 32" id="32"/>
              <p:cNvSpPr txBox="true"/>
              <p:nvPr/>
            </p:nvSpPr>
            <p:spPr>
              <a:xfrm>
                <a:off x="228600" y="228600"/>
                <a:ext cx="355600" cy="381000"/>
              </a:xfrm>
              <a:prstGeom prst="rect">
                <a:avLst/>
              </a:prstGeom>
            </p:spPr>
            <p:txBody>
              <a:bodyPr anchor="ctr" rtlCol="false" tIns="52901" lIns="52901" bIns="52901" rIns="52901"/>
              <a:lstStyle/>
              <a:p>
                <a:pPr algn="ctr">
                  <a:lnSpc>
                    <a:spcPts val="2659"/>
                  </a:lnSpc>
                </a:pPr>
              </a:p>
            </p:txBody>
          </p:sp>
        </p:grpSp>
        <p:sp>
          <p:nvSpPr>
            <p:cNvPr name="AutoShape 33" id="33"/>
            <p:cNvSpPr/>
            <p:nvPr/>
          </p:nvSpPr>
          <p:spPr>
            <a:xfrm flipV="true">
              <a:off x="4740142" y="3189095"/>
              <a:ext cx="0" cy="1125216"/>
            </a:xfrm>
            <a:prstGeom prst="line">
              <a:avLst/>
            </a:prstGeom>
            <a:ln cap="flat" w="60183">
              <a:solidFill>
                <a:srgbClr val="A6A6A6"/>
              </a:solidFill>
              <a:prstDash val="solid"/>
              <a:headEnd type="none" len="sm" w="sm"/>
              <a:tailEnd type="none" len="sm" w="sm"/>
            </a:ln>
          </p:spPr>
        </p:sp>
        <p:sp>
          <p:nvSpPr>
            <p:cNvPr name="AutoShape 34" id="34"/>
            <p:cNvSpPr/>
            <p:nvPr/>
          </p:nvSpPr>
          <p:spPr>
            <a:xfrm flipV="true">
              <a:off x="8321326" y="3195601"/>
              <a:ext cx="0" cy="1125216"/>
            </a:xfrm>
            <a:prstGeom prst="line">
              <a:avLst/>
            </a:prstGeom>
            <a:ln cap="flat" w="60183">
              <a:solidFill>
                <a:srgbClr val="A6A6A6"/>
              </a:solidFill>
              <a:prstDash val="solid"/>
              <a:headEnd type="none" len="sm" w="sm"/>
              <a:tailEnd type="none" len="sm" w="sm"/>
            </a:ln>
          </p:spPr>
        </p:sp>
        <p:grpSp>
          <p:nvGrpSpPr>
            <p:cNvPr name="Group 35" id="35"/>
            <p:cNvGrpSpPr/>
            <p:nvPr/>
          </p:nvGrpSpPr>
          <p:grpSpPr>
            <a:xfrm rot="0">
              <a:off x="9356182" y="3069063"/>
              <a:ext cx="1008757" cy="1093457"/>
              <a:chOff x="0" y="0"/>
              <a:chExt cx="161515" cy="175076"/>
            </a:xfrm>
          </p:grpSpPr>
          <p:sp>
            <p:nvSpPr>
              <p:cNvPr name="Freeform 36" id="36"/>
              <p:cNvSpPr/>
              <p:nvPr/>
            </p:nvSpPr>
            <p:spPr>
              <a:xfrm flipH="false" flipV="false" rot="0">
                <a:off x="0" y="0"/>
                <a:ext cx="161515" cy="175076"/>
              </a:xfrm>
              <a:custGeom>
                <a:avLst/>
                <a:gdLst/>
                <a:ahLst/>
                <a:cxnLst/>
                <a:rect r="r" b="b" t="t" l="l"/>
                <a:pathLst>
                  <a:path h="175076" w="161515">
                    <a:moveTo>
                      <a:pt x="0" y="0"/>
                    </a:moveTo>
                    <a:lnTo>
                      <a:pt x="161515" y="0"/>
                    </a:lnTo>
                    <a:lnTo>
                      <a:pt x="161515" y="175076"/>
                    </a:lnTo>
                    <a:lnTo>
                      <a:pt x="0" y="175076"/>
                    </a:lnTo>
                    <a:close/>
                  </a:path>
                </a:pathLst>
              </a:custGeom>
              <a:solidFill>
                <a:srgbClr val="7ED957"/>
              </a:solidFill>
              <a:ln w="38100" cap="sq">
                <a:solidFill>
                  <a:srgbClr val="000000"/>
                </a:solidFill>
                <a:prstDash val="solid"/>
                <a:miter/>
              </a:ln>
            </p:spPr>
          </p:sp>
          <p:sp>
            <p:nvSpPr>
              <p:cNvPr name="TextBox 37" id="37"/>
              <p:cNvSpPr txBox="true"/>
              <p:nvPr/>
            </p:nvSpPr>
            <p:spPr>
              <a:xfrm>
                <a:off x="0" y="-114300"/>
                <a:ext cx="161515" cy="289376"/>
              </a:xfrm>
              <a:prstGeom prst="rect">
                <a:avLst/>
              </a:prstGeom>
            </p:spPr>
            <p:txBody>
              <a:bodyPr anchor="ctr" rtlCol="false" tIns="52901" lIns="52901" bIns="52901" rIns="52901"/>
              <a:lstStyle/>
              <a:p>
                <a:pPr algn="ctr">
                  <a:lnSpc>
                    <a:spcPts val="3639"/>
                  </a:lnSpc>
                </a:pPr>
                <a:r>
                  <a:rPr lang="en-US" sz="2599">
                    <a:solidFill>
                      <a:srgbClr val="FFFFFF"/>
                    </a:solidFill>
                    <a:latin typeface="Mark Pro 1"/>
                  </a:rPr>
                  <a:t>3</a:t>
                </a:r>
              </a:p>
            </p:txBody>
          </p:sp>
        </p:grpSp>
        <p:grpSp>
          <p:nvGrpSpPr>
            <p:cNvPr name="Group 38" id="38"/>
            <p:cNvGrpSpPr/>
            <p:nvPr/>
          </p:nvGrpSpPr>
          <p:grpSpPr>
            <a:xfrm rot="0">
              <a:off x="2002504" y="4676450"/>
              <a:ext cx="2657743" cy="746606"/>
              <a:chOff x="0" y="0"/>
              <a:chExt cx="1254886" cy="352519"/>
            </a:xfrm>
          </p:grpSpPr>
          <p:sp>
            <p:nvSpPr>
              <p:cNvPr name="Freeform 39" id="39"/>
              <p:cNvSpPr/>
              <p:nvPr/>
            </p:nvSpPr>
            <p:spPr>
              <a:xfrm flipH="false" flipV="false" rot="0">
                <a:off x="0" y="0"/>
                <a:ext cx="1254886" cy="352519"/>
              </a:xfrm>
              <a:custGeom>
                <a:avLst/>
                <a:gdLst/>
                <a:ahLst/>
                <a:cxnLst/>
                <a:rect r="r" b="b" t="t" l="l"/>
                <a:pathLst>
                  <a:path h="352519" w="1254886">
                    <a:moveTo>
                      <a:pt x="1051686" y="0"/>
                    </a:moveTo>
                    <a:cubicBezTo>
                      <a:pt x="1163911" y="0"/>
                      <a:pt x="1254886" y="78914"/>
                      <a:pt x="1254886" y="176260"/>
                    </a:cubicBezTo>
                    <a:cubicBezTo>
                      <a:pt x="1254886" y="273605"/>
                      <a:pt x="1163911" y="352519"/>
                      <a:pt x="1051686"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40" id="40"/>
              <p:cNvSpPr txBox="true"/>
              <p:nvPr/>
            </p:nvSpPr>
            <p:spPr>
              <a:xfrm>
                <a:off x="0" y="-38100"/>
                <a:ext cx="1254886" cy="390619"/>
              </a:xfrm>
              <a:prstGeom prst="rect">
                <a:avLst/>
              </a:prstGeom>
            </p:spPr>
            <p:txBody>
              <a:bodyPr anchor="ctr" rtlCol="false" tIns="52901" lIns="52901" bIns="52901" rIns="52901"/>
              <a:lstStyle/>
              <a:p>
                <a:pPr algn="ctr">
                  <a:lnSpc>
                    <a:spcPts val="2659"/>
                  </a:lnSpc>
                </a:pPr>
              </a:p>
            </p:txBody>
          </p:sp>
        </p:grpSp>
        <p:grpSp>
          <p:nvGrpSpPr>
            <p:cNvPr name="Group 41" id="41"/>
            <p:cNvGrpSpPr/>
            <p:nvPr/>
          </p:nvGrpSpPr>
          <p:grpSpPr>
            <a:xfrm rot="0">
              <a:off x="5128514" y="4676450"/>
              <a:ext cx="2422360" cy="746606"/>
              <a:chOff x="0" y="0"/>
              <a:chExt cx="1143748" cy="352519"/>
            </a:xfrm>
          </p:grpSpPr>
          <p:sp>
            <p:nvSpPr>
              <p:cNvPr name="Freeform 42" id="42"/>
              <p:cNvSpPr/>
              <p:nvPr/>
            </p:nvSpPr>
            <p:spPr>
              <a:xfrm flipH="false" flipV="false" rot="0">
                <a:off x="0" y="0"/>
                <a:ext cx="1143748" cy="352519"/>
              </a:xfrm>
              <a:custGeom>
                <a:avLst/>
                <a:gdLst/>
                <a:ahLst/>
                <a:cxnLst/>
                <a:rect r="r" b="b" t="t" l="l"/>
                <a:pathLst>
                  <a:path h="352519" w="1143748">
                    <a:moveTo>
                      <a:pt x="940548" y="0"/>
                    </a:moveTo>
                    <a:cubicBezTo>
                      <a:pt x="1052772" y="0"/>
                      <a:pt x="1143748" y="78914"/>
                      <a:pt x="1143748" y="176260"/>
                    </a:cubicBezTo>
                    <a:cubicBezTo>
                      <a:pt x="1143748" y="273605"/>
                      <a:pt x="1052772" y="352519"/>
                      <a:pt x="940548"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43" id="43"/>
              <p:cNvSpPr txBox="true"/>
              <p:nvPr/>
            </p:nvSpPr>
            <p:spPr>
              <a:xfrm>
                <a:off x="0" y="-38100"/>
                <a:ext cx="1143748" cy="390619"/>
              </a:xfrm>
              <a:prstGeom prst="rect">
                <a:avLst/>
              </a:prstGeom>
            </p:spPr>
            <p:txBody>
              <a:bodyPr anchor="ctr" rtlCol="false" tIns="52901" lIns="52901" bIns="52901" rIns="52901"/>
              <a:lstStyle/>
              <a:p>
                <a:pPr algn="ctr">
                  <a:lnSpc>
                    <a:spcPts val="2659"/>
                  </a:lnSpc>
                </a:pPr>
              </a:p>
            </p:txBody>
          </p:sp>
        </p:grpSp>
        <p:grpSp>
          <p:nvGrpSpPr>
            <p:cNvPr name="Group 44" id="44"/>
            <p:cNvGrpSpPr/>
            <p:nvPr/>
          </p:nvGrpSpPr>
          <p:grpSpPr>
            <a:xfrm rot="0">
              <a:off x="7944705" y="4676450"/>
              <a:ext cx="3398976" cy="746606"/>
              <a:chOff x="0" y="0"/>
              <a:chExt cx="1604869" cy="352519"/>
            </a:xfrm>
          </p:grpSpPr>
          <p:sp>
            <p:nvSpPr>
              <p:cNvPr name="Freeform 45" id="45"/>
              <p:cNvSpPr/>
              <p:nvPr/>
            </p:nvSpPr>
            <p:spPr>
              <a:xfrm flipH="false" flipV="false" rot="0">
                <a:off x="0" y="0"/>
                <a:ext cx="1604869" cy="352519"/>
              </a:xfrm>
              <a:custGeom>
                <a:avLst/>
                <a:gdLst/>
                <a:ahLst/>
                <a:cxnLst/>
                <a:rect r="r" b="b" t="t" l="l"/>
                <a:pathLst>
                  <a:path h="352519" w="1604869">
                    <a:moveTo>
                      <a:pt x="1401669" y="0"/>
                    </a:moveTo>
                    <a:cubicBezTo>
                      <a:pt x="1513893" y="0"/>
                      <a:pt x="1604869" y="78914"/>
                      <a:pt x="1604869" y="176260"/>
                    </a:cubicBezTo>
                    <a:cubicBezTo>
                      <a:pt x="1604869" y="273605"/>
                      <a:pt x="1513893" y="352519"/>
                      <a:pt x="1401669"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46" id="46"/>
              <p:cNvSpPr txBox="true"/>
              <p:nvPr/>
            </p:nvSpPr>
            <p:spPr>
              <a:xfrm>
                <a:off x="0" y="-38100"/>
                <a:ext cx="1604869" cy="390619"/>
              </a:xfrm>
              <a:prstGeom prst="rect">
                <a:avLst/>
              </a:prstGeom>
            </p:spPr>
            <p:txBody>
              <a:bodyPr anchor="ctr" rtlCol="false" tIns="52901" lIns="52901" bIns="52901" rIns="52901"/>
              <a:lstStyle/>
              <a:p>
                <a:pPr algn="ctr">
                  <a:lnSpc>
                    <a:spcPts val="2659"/>
                  </a:lnSpc>
                </a:pPr>
              </a:p>
            </p:txBody>
          </p:sp>
        </p:grpSp>
        <p:grpSp>
          <p:nvGrpSpPr>
            <p:cNvPr name="Group 47" id="47"/>
            <p:cNvGrpSpPr/>
            <p:nvPr/>
          </p:nvGrpSpPr>
          <p:grpSpPr>
            <a:xfrm rot="0">
              <a:off x="4660247" y="6531817"/>
              <a:ext cx="402439" cy="383575"/>
              <a:chOff x="0" y="0"/>
              <a:chExt cx="812800" cy="774700"/>
            </a:xfrm>
          </p:grpSpPr>
          <p:sp>
            <p:nvSpPr>
              <p:cNvPr name="Freeform 48" id="48"/>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p:spPr>
          </p:sp>
          <p:sp>
            <p:nvSpPr>
              <p:cNvPr name="TextBox 49" id="49"/>
              <p:cNvSpPr txBox="true"/>
              <p:nvPr/>
            </p:nvSpPr>
            <p:spPr>
              <a:xfrm>
                <a:off x="228600" y="228600"/>
                <a:ext cx="355600" cy="381000"/>
              </a:xfrm>
              <a:prstGeom prst="rect">
                <a:avLst/>
              </a:prstGeom>
            </p:spPr>
            <p:txBody>
              <a:bodyPr anchor="ctr" rtlCol="false" tIns="52901" lIns="52901" bIns="52901" rIns="52901"/>
              <a:lstStyle/>
              <a:p>
                <a:pPr algn="ctr">
                  <a:lnSpc>
                    <a:spcPts val="2659"/>
                  </a:lnSpc>
                </a:pPr>
              </a:p>
            </p:txBody>
          </p:sp>
        </p:grpSp>
        <p:sp>
          <p:nvSpPr>
            <p:cNvPr name="Freeform 50" id="50"/>
            <p:cNvSpPr/>
            <p:nvPr/>
          </p:nvSpPr>
          <p:spPr>
            <a:xfrm flipH="false" flipV="false" rot="0">
              <a:off x="10364939" y="7063748"/>
              <a:ext cx="402445" cy="421409"/>
            </a:xfrm>
            <a:custGeom>
              <a:avLst/>
              <a:gdLst/>
              <a:ahLst/>
              <a:cxnLst/>
              <a:rect r="r" b="b" t="t" l="l"/>
              <a:pathLst>
                <a:path h="421409" w="402445">
                  <a:moveTo>
                    <a:pt x="0" y="0"/>
                  </a:moveTo>
                  <a:lnTo>
                    <a:pt x="402445" y="0"/>
                  </a:lnTo>
                  <a:lnTo>
                    <a:pt x="402445" y="421409"/>
                  </a:lnTo>
                  <a:lnTo>
                    <a:pt x="0" y="42140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1" id="51"/>
            <p:cNvSpPr/>
            <p:nvPr/>
          </p:nvSpPr>
          <p:spPr>
            <a:xfrm flipH="false" flipV="false" rot="-10800000">
              <a:off x="11036533" y="7063748"/>
              <a:ext cx="402445" cy="421409"/>
            </a:xfrm>
            <a:custGeom>
              <a:avLst/>
              <a:gdLst/>
              <a:ahLst/>
              <a:cxnLst/>
              <a:rect r="r" b="b" t="t" l="l"/>
              <a:pathLst>
                <a:path h="421409" w="402445">
                  <a:moveTo>
                    <a:pt x="0" y="0"/>
                  </a:moveTo>
                  <a:lnTo>
                    <a:pt x="402445" y="0"/>
                  </a:lnTo>
                  <a:lnTo>
                    <a:pt x="402445" y="421409"/>
                  </a:lnTo>
                  <a:lnTo>
                    <a:pt x="0" y="42140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2" id="52"/>
            <p:cNvSpPr/>
            <p:nvPr/>
          </p:nvSpPr>
          <p:spPr>
            <a:xfrm flipH="false" flipV="false" rot="0">
              <a:off x="2326669" y="1478469"/>
              <a:ext cx="1183902" cy="1405225"/>
            </a:xfrm>
            <a:custGeom>
              <a:avLst/>
              <a:gdLst/>
              <a:ahLst/>
              <a:cxnLst/>
              <a:rect r="r" b="b" t="t" l="l"/>
              <a:pathLst>
                <a:path h="1405225" w="1183902">
                  <a:moveTo>
                    <a:pt x="0" y="0"/>
                  </a:moveTo>
                  <a:lnTo>
                    <a:pt x="1183902" y="0"/>
                  </a:lnTo>
                  <a:lnTo>
                    <a:pt x="1183902" y="1405224"/>
                  </a:lnTo>
                  <a:lnTo>
                    <a:pt x="0" y="1405224"/>
                  </a:lnTo>
                  <a:lnTo>
                    <a:pt x="0" y="0"/>
                  </a:lnTo>
                  <a:close/>
                </a:path>
              </a:pathLst>
            </a:custGeom>
            <a:blipFill>
              <a:blip r:embed="rId20"/>
              <a:stretch>
                <a:fillRect l="0" t="0" r="0" b="0"/>
              </a:stretch>
            </a:blipFill>
          </p:spPr>
        </p:sp>
        <p:sp>
          <p:nvSpPr>
            <p:cNvPr name="TextBox 53" id="53"/>
            <p:cNvSpPr txBox="true"/>
            <p:nvPr/>
          </p:nvSpPr>
          <p:spPr>
            <a:xfrm rot="0">
              <a:off x="3706167" y="1625820"/>
              <a:ext cx="5613065" cy="826029"/>
            </a:xfrm>
            <a:prstGeom prst="rect">
              <a:avLst/>
            </a:prstGeom>
          </p:spPr>
          <p:txBody>
            <a:bodyPr anchor="t" rtlCol="false" tIns="0" lIns="0" bIns="0" rIns="0">
              <a:spAutoFit/>
            </a:bodyPr>
            <a:lstStyle/>
            <a:p>
              <a:pPr algn="ctr">
                <a:lnSpc>
                  <a:spcPts val="4602"/>
                </a:lnSpc>
              </a:pPr>
              <a:r>
                <a:rPr lang="en-US" sz="3287">
                  <a:solidFill>
                    <a:srgbClr val="000000"/>
                  </a:solidFill>
                  <a:latin typeface="Mark Pro 1"/>
                </a:rPr>
                <a:t>Mermazing Games</a:t>
              </a:r>
            </a:p>
          </p:txBody>
        </p:sp>
        <p:sp>
          <p:nvSpPr>
            <p:cNvPr name="TextBox 54" id="54"/>
            <p:cNvSpPr txBox="true"/>
            <p:nvPr/>
          </p:nvSpPr>
          <p:spPr>
            <a:xfrm rot="0">
              <a:off x="9768305" y="1868160"/>
              <a:ext cx="1111754" cy="532091"/>
            </a:xfrm>
            <a:prstGeom prst="rect">
              <a:avLst/>
            </a:prstGeom>
          </p:spPr>
          <p:txBody>
            <a:bodyPr anchor="t" rtlCol="false" tIns="0" lIns="0" bIns="0" rIns="0">
              <a:spAutoFit/>
            </a:bodyPr>
            <a:lstStyle/>
            <a:p>
              <a:pPr algn="ctr">
                <a:lnSpc>
                  <a:spcPts val="3051"/>
                </a:lnSpc>
              </a:pPr>
              <a:r>
                <a:rPr lang="en-US" sz="2179">
                  <a:solidFill>
                    <a:srgbClr val="FFFFFF"/>
                  </a:solidFill>
                  <a:latin typeface="Mark Pro 1"/>
                </a:rPr>
                <a:t>Install</a:t>
              </a:r>
            </a:p>
          </p:txBody>
        </p:sp>
        <p:sp>
          <p:nvSpPr>
            <p:cNvPr name="TextBox 55" id="55"/>
            <p:cNvSpPr txBox="true"/>
            <p:nvPr/>
          </p:nvSpPr>
          <p:spPr>
            <a:xfrm rot="0">
              <a:off x="2468415" y="3169757"/>
              <a:ext cx="987754" cy="724310"/>
            </a:xfrm>
            <a:prstGeom prst="rect">
              <a:avLst/>
            </a:prstGeom>
          </p:spPr>
          <p:txBody>
            <a:bodyPr anchor="t" rtlCol="false" tIns="0" lIns="0" bIns="0" rIns="0">
              <a:spAutoFit/>
            </a:bodyPr>
            <a:lstStyle/>
            <a:p>
              <a:pPr algn="ctr">
                <a:lnSpc>
                  <a:spcPts val="4161"/>
                </a:lnSpc>
              </a:pPr>
              <a:r>
                <a:rPr lang="en-US" sz="2972">
                  <a:solidFill>
                    <a:srgbClr val="000000"/>
                  </a:solidFill>
                  <a:latin typeface="Mark Pro 1"/>
                </a:rPr>
                <a:t>4.7</a:t>
              </a:r>
            </a:p>
          </p:txBody>
        </p:sp>
        <p:sp>
          <p:nvSpPr>
            <p:cNvPr name="TextBox 56" id="56"/>
            <p:cNvSpPr txBox="true"/>
            <p:nvPr/>
          </p:nvSpPr>
          <p:spPr>
            <a:xfrm rot="0">
              <a:off x="2536192" y="3796957"/>
              <a:ext cx="1068298" cy="252774"/>
            </a:xfrm>
            <a:prstGeom prst="rect">
              <a:avLst/>
            </a:prstGeom>
          </p:spPr>
          <p:txBody>
            <a:bodyPr anchor="t" rtlCol="false" tIns="0" lIns="0" bIns="0" rIns="0">
              <a:spAutoFit/>
            </a:bodyPr>
            <a:lstStyle/>
            <a:p>
              <a:pPr algn="ctr">
                <a:lnSpc>
                  <a:spcPts val="1487"/>
                </a:lnSpc>
              </a:pPr>
              <a:r>
                <a:rPr lang="en-US" sz="1062">
                  <a:solidFill>
                    <a:srgbClr val="000000"/>
                  </a:solidFill>
                  <a:latin typeface="Mark Pro 1"/>
                </a:rPr>
                <a:t>6.7k reviews</a:t>
              </a:r>
            </a:p>
          </p:txBody>
        </p:sp>
        <p:sp>
          <p:nvSpPr>
            <p:cNvPr name="TextBox 57" id="57"/>
            <p:cNvSpPr txBox="true"/>
            <p:nvPr/>
          </p:nvSpPr>
          <p:spPr>
            <a:xfrm rot="0">
              <a:off x="5795710" y="3135848"/>
              <a:ext cx="1399100" cy="724310"/>
            </a:xfrm>
            <a:prstGeom prst="rect">
              <a:avLst/>
            </a:prstGeom>
          </p:spPr>
          <p:txBody>
            <a:bodyPr anchor="t" rtlCol="false" tIns="0" lIns="0" bIns="0" rIns="0">
              <a:spAutoFit/>
            </a:bodyPr>
            <a:lstStyle/>
            <a:p>
              <a:pPr algn="ctr">
                <a:lnSpc>
                  <a:spcPts val="4161"/>
                </a:lnSpc>
              </a:pPr>
              <a:r>
                <a:rPr lang="en-US" sz="2972">
                  <a:solidFill>
                    <a:srgbClr val="000000"/>
                  </a:solidFill>
                  <a:latin typeface="Mark Pro 1"/>
                </a:rPr>
                <a:t>276k </a:t>
              </a:r>
            </a:p>
          </p:txBody>
        </p:sp>
        <p:sp>
          <p:nvSpPr>
            <p:cNvPr name="TextBox 58" id="58"/>
            <p:cNvSpPr txBox="true"/>
            <p:nvPr/>
          </p:nvSpPr>
          <p:spPr>
            <a:xfrm rot="0">
              <a:off x="5977738" y="3822058"/>
              <a:ext cx="949241" cy="252774"/>
            </a:xfrm>
            <a:prstGeom prst="rect">
              <a:avLst/>
            </a:prstGeom>
          </p:spPr>
          <p:txBody>
            <a:bodyPr anchor="t" rtlCol="false" tIns="0" lIns="0" bIns="0" rIns="0">
              <a:spAutoFit/>
            </a:bodyPr>
            <a:lstStyle/>
            <a:p>
              <a:pPr algn="ctr">
                <a:lnSpc>
                  <a:spcPts val="1487"/>
                </a:lnSpc>
              </a:pPr>
              <a:r>
                <a:rPr lang="en-US" sz="1062">
                  <a:solidFill>
                    <a:srgbClr val="000000"/>
                  </a:solidFill>
                  <a:latin typeface="Mark Pro 1"/>
                </a:rPr>
                <a:t>downloads</a:t>
              </a:r>
            </a:p>
          </p:txBody>
        </p:sp>
        <p:sp>
          <p:nvSpPr>
            <p:cNvPr name="TextBox 59" id="59"/>
            <p:cNvSpPr txBox="true"/>
            <p:nvPr/>
          </p:nvSpPr>
          <p:spPr>
            <a:xfrm rot="0">
              <a:off x="2179364" y="4736083"/>
              <a:ext cx="2304024" cy="532091"/>
            </a:xfrm>
            <a:prstGeom prst="rect">
              <a:avLst/>
            </a:prstGeom>
          </p:spPr>
          <p:txBody>
            <a:bodyPr anchor="t" rtlCol="false" tIns="0" lIns="0" bIns="0" rIns="0">
              <a:spAutoFit/>
            </a:bodyPr>
            <a:lstStyle/>
            <a:p>
              <a:pPr algn="ctr">
                <a:lnSpc>
                  <a:spcPts val="3051"/>
                </a:lnSpc>
              </a:pPr>
              <a:r>
                <a:rPr lang="en-US" sz="2179">
                  <a:solidFill>
                    <a:srgbClr val="FFFFFF"/>
                  </a:solidFill>
                  <a:latin typeface="Mark Pro 1"/>
                </a:rPr>
                <a:t>Painting</a:t>
              </a:r>
            </a:p>
          </p:txBody>
        </p:sp>
        <p:sp>
          <p:nvSpPr>
            <p:cNvPr name="TextBox 60" id="60"/>
            <p:cNvSpPr txBox="true"/>
            <p:nvPr/>
          </p:nvSpPr>
          <p:spPr>
            <a:xfrm rot="0">
              <a:off x="5337714" y="4736083"/>
              <a:ext cx="2003961" cy="532091"/>
            </a:xfrm>
            <a:prstGeom prst="rect">
              <a:avLst/>
            </a:prstGeom>
          </p:spPr>
          <p:txBody>
            <a:bodyPr anchor="t" rtlCol="false" tIns="0" lIns="0" bIns="0" rIns="0">
              <a:spAutoFit/>
            </a:bodyPr>
            <a:lstStyle/>
            <a:p>
              <a:pPr algn="ctr">
                <a:lnSpc>
                  <a:spcPts val="3051"/>
                </a:lnSpc>
              </a:pPr>
              <a:r>
                <a:rPr lang="en-US" sz="2179">
                  <a:solidFill>
                    <a:srgbClr val="FFFFFF"/>
                  </a:solidFill>
                  <a:latin typeface="Mark Pro 1"/>
                </a:rPr>
                <a:t>Creative</a:t>
              </a:r>
            </a:p>
          </p:txBody>
        </p:sp>
        <p:sp>
          <p:nvSpPr>
            <p:cNvPr name="TextBox 61" id="61"/>
            <p:cNvSpPr txBox="true"/>
            <p:nvPr/>
          </p:nvSpPr>
          <p:spPr>
            <a:xfrm rot="0">
              <a:off x="8137558" y="4736083"/>
              <a:ext cx="3062642" cy="532091"/>
            </a:xfrm>
            <a:prstGeom prst="rect">
              <a:avLst/>
            </a:prstGeom>
          </p:spPr>
          <p:txBody>
            <a:bodyPr anchor="t" rtlCol="false" tIns="0" lIns="0" bIns="0" rIns="0">
              <a:spAutoFit/>
            </a:bodyPr>
            <a:lstStyle/>
            <a:p>
              <a:pPr algn="ctr">
                <a:lnSpc>
                  <a:spcPts val="3051"/>
                </a:lnSpc>
              </a:pPr>
              <a:r>
                <a:rPr lang="en-US" sz="2179">
                  <a:solidFill>
                    <a:srgbClr val="FFFFFF"/>
                  </a:solidFill>
                  <a:latin typeface="Mark Pro 1"/>
                </a:rPr>
                <a:t>Free to Play</a:t>
              </a:r>
            </a:p>
          </p:txBody>
        </p:sp>
        <p:sp>
          <p:nvSpPr>
            <p:cNvPr name="TextBox 62" id="62"/>
            <p:cNvSpPr txBox="true"/>
            <p:nvPr/>
          </p:nvSpPr>
          <p:spPr>
            <a:xfrm rot="0">
              <a:off x="2082587" y="5730222"/>
              <a:ext cx="4412672" cy="603376"/>
            </a:xfrm>
            <a:prstGeom prst="rect">
              <a:avLst/>
            </a:prstGeom>
          </p:spPr>
          <p:txBody>
            <a:bodyPr anchor="t" rtlCol="false" tIns="0" lIns="0" bIns="0" rIns="0">
              <a:spAutoFit/>
            </a:bodyPr>
            <a:lstStyle/>
            <a:p>
              <a:pPr algn="ctr">
                <a:lnSpc>
                  <a:spcPts val="3455"/>
                </a:lnSpc>
              </a:pPr>
              <a:r>
                <a:rPr lang="en-US" sz="2468">
                  <a:solidFill>
                    <a:srgbClr val="000000"/>
                  </a:solidFill>
                  <a:latin typeface="Mark Pro 1"/>
                </a:rPr>
                <a:t>Ratings and Reviews: </a:t>
              </a:r>
            </a:p>
          </p:txBody>
        </p:sp>
        <p:sp>
          <p:nvSpPr>
            <p:cNvPr name="TextBox 63" id="63"/>
            <p:cNvSpPr txBox="true"/>
            <p:nvPr/>
          </p:nvSpPr>
          <p:spPr>
            <a:xfrm rot="0">
              <a:off x="2017941" y="6478375"/>
              <a:ext cx="2591095" cy="509894"/>
            </a:xfrm>
            <a:prstGeom prst="rect">
              <a:avLst/>
            </a:prstGeom>
          </p:spPr>
          <p:txBody>
            <a:bodyPr anchor="t" rtlCol="false" tIns="0" lIns="0" bIns="0" rIns="0">
              <a:spAutoFit/>
            </a:bodyPr>
            <a:lstStyle/>
            <a:p>
              <a:pPr algn="ctr">
                <a:lnSpc>
                  <a:spcPts val="2937"/>
                </a:lnSpc>
              </a:pPr>
              <a:r>
                <a:rPr lang="en-US" sz="2098">
                  <a:solidFill>
                    <a:srgbClr val="000000"/>
                  </a:solidFill>
                  <a:latin typeface="Mark Pro 2"/>
                </a:rPr>
                <a:t>TidallyStoked</a:t>
              </a:r>
            </a:p>
          </p:txBody>
        </p:sp>
        <p:sp>
          <p:nvSpPr>
            <p:cNvPr name="TextBox 64" id="64"/>
            <p:cNvSpPr txBox="true"/>
            <p:nvPr/>
          </p:nvSpPr>
          <p:spPr>
            <a:xfrm rot="0">
              <a:off x="2082587" y="7037412"/>
              <a:ext cx="5862117" cy="397880"/>
            </a:xfrm>
            <a:prstGeom prst="rect">
              <a:avLst/>
            </a:prstGeom>
          </p:spPr>
          <p:txBody>
            <a:bodyPr anchor="t" rtlCol="false" tIns="0" lIns="0" bIns="0" rIns="0">
              <a:spAutoFit/>
            </a:bodyPr>
            <a:lstStyle/>
            <a:p>
              <a:pPr algn="ctr">
                <a:lnSpc>
                  <a:spcPts val="2246"/>
                </a:lnSpc>
              </a:pPr>
              <a:r>
                <a:rPr lang="en-US" sz="1604">
                  <a:solidFill>
                    <a:srgbClr val="000000"/>
                  </a:solidFill>
                  <a:latin typeface="Mark Pro 2"/>
                </a:rPr>
                <a:t>Really fun free games suitable for all ages! </a:t>
              </a:r>
            </a:p>
          </p:txBody>
        </p:sp>
        <p:grpSp>
          <p:nvGrpSpPr>
            <p:cNvPr name="Group 65" id="65"/>
            <p:cNvGrpSpPr/>
            <p:nvPr/>
          </p:nvGrpSpPr>
          <p:grpSpPr>
            <a:xfrm rot="0">
              <a:off x="5136494" y="6531817"/>
              <a:ext cx="402439" cy="383575"/>
              <a:chOff x="0" y="0"/>
              <a:chExt cx="812800" cy="774700"/>
            </a:xfrm>
          </p:grpSpPr>
          <p:sp>
            <p:nvSpPr>
              <p:cNvPr name="Freeform 66" id="66"/>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p:spPr>
          </p:sp>
          <p:sp>
            <p:nvSpPr>
              <p:cNvPr name="TextBox 67" id="67"/>
              <p:cNvSpPr txBox="true"/>
              <p:nvPr/>
            </p:nvSpPr>
            <p:spPr>
              <a:xfrm>
                <a:off x="228600" y="228600"/>
                <a:ext cx="355600" cy="381000"/>
              </a:xfrm>
              <a:prstGeom prst="rect">
                <a:avLst/>
              </a:prstGeom>
            </p:spPr>
            <p:txBody>
              <a:bodyPr anchor="ctr" rtlCol="false" tIns="52901" lIns="52901" bIns="52901" rIns="52901"/>
              <a:lstStyle/>
              <a:p>
                <a:pPr algn="ctr">
                  <a:lnSpc>
                    <a:spcPts val="2659"/>
                  </a:lnSpc>
                </a:pPr>
              </a:p>
            </p:txBody>
          </p:sp>
        </p:grpSp>
        <p:grpSp>
          <p:nvGrpSpPr>
            <p:cNvPr name="Group 68" id="68"/>
            <p:cNvGrpSpPr/>
            <p:nvPr/>
          </p:nvGrpSpPr>
          <p:grpSpPr>
            <a:xfrm rot="0">
              <a:off x="5615993" y="6531817"/>
              <a:ext cx="402439" cy="383575"/>
              <a:chOff x="0" y="0"/>
              <a:chExt cx="812800" cy="774700"/>
            </a:xfrm>
          </p:grpSpPr>
          <p:sp>
            <p:nvSpPr>
              <p:cNvPr name="Freeform 69" id="69"/>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p:spPr>
          </p:sp>
          <p:sp>
            <p:nvSpPr>
              <p:cNvPr name="TextBox 70" id="70"/>
              <p:cNvSpPr txBox="true"/>
              <p:nvPr/>
            </p:nvSpPr>
            <p:spPr>
              <a:xfrm>
                <a:off x="228600" y="228600"/>
                <a:ext cx="355600" cy="381000"/>
              </a:xfrm>
              <a:prstGeom prst="rect">
                <a:avLst/>
              </a:prstGeom>
            </p:spPr>
            <p:txBody>
              <a:bodyPr anchor="ctr" rtlCol="false" tIns="52901" lIns="52901" bIns="52901" rIns="52901"/>
              <a:lstStyle/>
              <a:p>
                <a:pPr algn="ctr">
                  <a:lnSpc>
                    <a:spcPts val="2659"/>
                  </a:lnSpc>
                </a:pPr>
              </a:p>
            </p:txBody>
          </p:sp>
        </p:grpSp>
        <p:grpSp>
          <p:nvGrpSpPr>
            <p:cNvPr name="Group 71" id="71"/>
            <p:cNvGrpSpPr/>
            <p:nvPr/>
          </p:nvGrpSpPr>
          <p:grpSpPr>
            <a:xfrm rot="0">
              <a:off x="6092820" y="6531817"/>
              <a:ext cx="402439" cy="383575"/>
              <a:chOff x="0" y="0"/>
              <a:chExt cx="812800" cy="774700"/>
            </a:xfrm>
          </p:grpSpPr>
          <p:sp>
            <p:nvSpPr>
              <p:cNvPr name="Freeform 72" id="72"/>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p:spPr>
          </p:sp>
          <p:sp>
            <p:nvSpPr>
              <p:cNvPr name="TextBox 73" id="73"/>
              <p:cNvSpPr txBox="true"/>
              <p:nvPr/>
            </p:nvSpPr>
            <p:spPr>
              <a:xfrm>
                <a:off x="228600" y="228600"/>
                <a:ext cx="355600" cy="381000"/>
              </a:xfrm>
              <a:prstGeom prst="rect">
                <a:avLst/>
              </a:prstGeom>
            </p:spPr>
            <p:txBody>
              <a:bodyPr anchor="ctr" rtlCol="false" tIns="52901" lIns="52901" bIns="52901" rIns="52901"/>
              <a:lstStyle/>
              <a:p>
                <a:pPr algn="ctr">
                  <a:lnSpc>
                    <a:spcPts val="2659"/>
                  </a:lnSpc>
                </a:pPr>
              </a:p>
            </p:txBody>
          </p:sp>
        </p:grpSp>
      </p:grpSp>
      <p:sp>
        <p:nvSpPr>
          <p:cNvPr name="Freeform 74" id="74"/>
          <p:cNvSpPr/>
          <p:nvPr/>
        </p:nvSpPr>
        <p:spPr>
          <a:xfrm flipH="false" flipV="false" rot="0">
            <a:off x="12842781" y="7478128"/>
            <a:ext cx="1783272" cy="2470710"/>
          </a:xfrm>
          <a:custGeom>
            <a:avLst/>
            <a:gdLst/>
            <a:ahLst/>
            <a:cxnLst/>
            <a:rect r="r" b="b" t="t" l="l"/>
            <a:pathLst>
              <a:path h="2470710" w="1783272">
                <a:moveTo>
                  <a:pt x="0" y="0"/>
                </a:moveTo>
                <a:lnTo>
                  <a:pt x="1783272" y="0"/>
                </a:lnTo>
                <a:lnTo>
                  <a:pt x="1783272" y="2470710"/>
                </a:lnTo>
                <a:lnTo>
                  <a:pt x="0" y="2470710"/>
                </a:lnTo>
                <a:lnTo>
                  <a:pt x="0" y="0"/>
                </a:lnTo>
                <a:close/>
              </a:path>
            </a:pathLst>
          </a:custGeom>
          <a:blipFill>
            <a:blip r:embed="rId21"/>
            <a:stretch>
              <a:fillRect l="-551" t="-629" r="-551"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2105145" y="768478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241970" y="2491733"/>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5" id="5"/>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5"/>
            <a:stretch>
              <a:fillRect l="0" t="0" r="0" b="0"/>
            </a:stretch>
          </a:blipFill>
        </p:spPr>
      </p:sp>
      <p:sp>
        <p:nvSpPr>
          <p:cNvPr name="Freeform 6" id="6"/>
          <p:cNvSpPr/>
          <p:nvPr/>
        </p:nvSpPr>
        <p:spPr>
          <a:xfrm flipH="false" flipV="false" rot="0">
            <a:off x="12062283" y="5485084"/>
            <a:ext cx="4248708" cy="4357649"/>
          </a:xfrm>
          <a:custGeom>
            <a:avLst/>
            <a:gdLst/>
            <a:ahLst/>
            <a:cxnLst/>
            <a:rect r="r" b="b" t="t" l="l"/>
            <a:pathLst>
              <a:path h="4357649" w="4248708">
                <a:moveTo>
                  <a:pt x="0" y="0"/>
                </a:moveTo>
                <a:lnTo>
                  <a:pt x="4248708" y="0"/>
                </a:lnTo>
                <a:lnTo>
                  <a:pt x="4248708" y="4357650"/>
                </a:lnTo>
                <a:lnTo>
                  <a:pt x="0" y="43576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246166"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126038" y="92583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6123246" y="522824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261881" y="6717017"/>
            <a:ext cx="4066089" cy="2912798"/>
          </a:xfrm>
          <a:custGeom>
            <a:avLst/>
            <a:gdLst/>
            <a:ahLst/>
            <a:cxnLst/>
            <a:rect r="r" b="b" t="t" l="l"/>
            <a:pathLst>
              <a:path h="2912798" w="4066089">
                <a:moveTo>
                  <a:pt x="0" y="0"/>
                </a:moveTo>
                <a:lnTo>
                  <a:pt x="4066088" y="0"/>
                </a:lnTo>
                <a:lnTo>
                  <a:pt x="4066088" y="2912798"/>
                </a:lnTo>
                <a:lnTo>
                  <a:pt x="0" y="29127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1028700" y="1328712"/>
            <a:ext cx="11692929" cy="389953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Later on that day, Smartie had been playing tennis all afternoon and he wanted to take a break to go on his tablet. </a:t>
            </a:r>
          </a:p>
          <a:p>
            <a:pPr>
              <a:lnSpc>
                <a:spcPts val="5040"/>
              </a:lnSpc>
              <a:spcBef>
                <a:spcPct val="0"/>
              </a:spcBef>
            </a:pPr>
          </a:p>
          <a:p>
            <a:pPr>
              <a:lnSpc>
                <a:spcPts val="5040"/>
              </a:lnSpc>
              <a:spcBef>
                <a:spcPct val="0"/>
              </a:spcBef>
            </a:pPr>
            <a:r>
              <a:rPr lang="en-US" sz="3600">
                <a:solidFill>
                  <a:srgbClr val="000000"/>
                </a:solidFill>
                <a:latin typeface="Mark Pro 2"/>
              </a:rPr>
              <a:t>Smartie decided to watch some videos, so he went onto his favourite video app. </a:t>
            </a:r>
          </a:p>
        </p:txBody>
      </p:sp>
      <p:sp>
        <p:nvSpPr>
          <p:cNvPr name="Freeform 12" id="12"/>
          <p:cNvSpPr/>
          <p:nvPr/>
        </p:nvSpPr>
        <p:spPr>
          <a:xfrm flipH="false" flipV="false" rot="0">
            <a:off x="12892595" y="5628767"/>
            <a:ext cx="1836639" cy="2544649"/>
          </a:xfrm>
          <a:custGeom>
            <a:avLst/>
            <a:gdLst/>
            <a:ahLst/>
            <a:cxnLst/>
            <a:rect r="r" b="b" t="t" l="l"/>
            <a:pathLst>
              <a:path h="2544649" w="1836639">
                <a:moveTo>
                  <a:pt x="0" y="0"/>
                </a:moveTo>
                <a:lnTo>
                  <a:pt x="1836639" y="0"/>
                </a:lnTo>
                <a:lnTo>
                  <a:pt x="1836639" y="2544649"/>
                </a:lnTo>
                <a:lnTo>
                  <a:pt x="0" y="2544649"/>
                </a:lnTo>
                <a:lnTo>
                  <a:pt x="0" y="0"/>
                </a:lnTo>
                <a:close/>
              </a:path>
            </a:pathLst>
          </a:custGeom>
          <a:blipFill>
            <a:blip r:embed="rId10"/>
            <a:stretch>
              <a:fillRect l="-551" t="-629" r="-551" b="0"/>
            </a:stretch>
          </a:blipFill>
        </p:spPr>
      </p:sp>
      <p:grpSp>
        <p:nvGrpSpPr>
          <p:cNvPr name="Group 13" id="13"/>
          <p:cNvGrpSpPr/>
          <p:nvPr/>
        </p:nvGrpSpPr>
        <p:grpSpPr>
          <a:xfrm rot="0">
            <a:off x="11492354" y="6102616"/>
            <a:ext cx="1660624" cy="1791195"/>
            <a:chOff x="0" y="0"/>
            <a:chExt cx="2214166" cy="2388260"/>
          </a:xfrm>
        </p:grpSpPr>
        <p:sp>
          <p:nvSpPr>
            <p:cNvPr name="Freeform 14" id="14"/>
            <p:cNvSpPr/>
            <p:nvPr/>
          </p:nvSpPr>
          <p:spPr>
            <a:xfrm flipH="false" flipV="false" rot="-1912241">
              <a:off x="409241" y="628797"/>
              <a:ext cx="1182281" cy="897213"/>
            </a:xfrm>
            <a:custGeom>
              <a:avLst/>
              <a:gdLst/>
              <a:ahLst/>
              <a:cxnLst/>
              <a:rect r="r" b="b" t="t" l="l"/>
              <a:pathLst>
                <a:path h="897213" w="1182281">
                  <a:moveTo>
                    <a:pt x="0" y="0"/>
                  </a:moveTo>
                  <a:lnTo>
                    <a:pt x="1182281" y="0"/>
                  </a:lnTo>
                  <a:lnTo>
                    <a:pt x="1182281" y="897214"/>
                  </a:lnTo>
                  <a:lnTo>
                    <a:pt x="0" y="897214"/>
                  </a:lnTo>
                  <a:lnTo>
                    <a:pt x="0" y="0"/>
                  </a:lnTo>
                  <a:close/>
                </a:path>
              </a:pathLst>
            </a:custGeom>
            <a:blipFill>
              <a:blip r:embed="rId11">
                <a:extLst>
                  <a:ext uri="{96DAC541-7B7A-43D3-8B79-37D633B846F1}">
                    <asvg:svgBlip xmlns:asvg="http://schemas.microsoft.com/office/drawing/2016/SVG/main" r:embed="rId12"/>
                  </a:ext>
                </a:extLst>
              </a:blip>
              <a:stretch>
                <a:fillRect l="-22898" t="-49892" r="-36608" b="-28503"/>
              </a:stretch>
            </a:blipFill>
          </p:spPr>
        </p:sp>
        <p:sp>
          <p:nvSpPr>
            <p:cNvPr name="Freeform 15" id="15"/>
            <p:cNvSpPr/>
            <p:nvPr/>
          </p:nvSpPr>
          <p:spPr>
            <a:xfrm flipH="false" flipV="false" rot="-1953629">
              <a:off x="419627" y="287655"/>
              <a:ext cx="1261770" cy="1729249"/>
            </a:xfrm>
            <a:custGeom>
              <a:avLst/>
              <a:gdLst/>
              <a:ahLst/>
              <a:cxnLst/>
              <a:rect r="r" b="b" t="t" l="l"/>
              <a:pathLst>
                <a:path h="1729249" w="1261770">
                  <a:moveTo>
                    <a:pt x="0" y="0"/>
                  </a:moveTo>
                  <a:lnTo>
                    <a:pt x="1261770" y="0"/>
                  </a:lnTo>
                  <a:lnTo>
                    <a:pt x="1261770" y="1729248"/>
                  </a:lnTo>
                  <a:lnTo>
                    <a:pt x="0" y="1729248"/>
                  </a:lnTo>
                  <a:lnTo>
                    <a:pt x="0" y="0"/>
                  </a:lnTo>
                  <a:close/>
                </a:path>
              </a:pathLst>
            </a:custGeom>
            <a:blipFill>
              <a:blip r:embed="rId13">
                <a:extLst>
                  <a:ext uri="{96DAC541-7B7A-43D3-8B79-37D633B846F1}">
                    <asvg:svgBlip xmlns:asvg="http://schemas.microsoft.com/office/drawing/2016/SVG/main" r:embed="rId14"/>
                  </a:ext>
                </a:extLst>
              </a:blip>
              <a:stretch>
                <a:fillRect l="0" t="0" r="-168" b="-46179"/>
              </a:stretch>
            </a:blipFill>
          </p:spPr>
        </p:sp>
        <p:sp>
          <p:nvSpPr>
            <p:cNvPr name="Freeform 16" id="16"/>
            <p:cNvSpPr/>
            <p:nvPr/>
          </p:nvSpPr>
          <p:spPr>
            <a:xfrm flipH="false" flipV="false" rot="-1953824">
              <a:off x="416841" y="218071"/>
              <a:ext cx="1380484" cy="1952118"/>
            </a:xfrm>
            <a:custGeom>
              <a:avLst/>
              <a:gdLst/>
              <a:ahLst/>
              <a:cxnLst/>
              <a:rect r="r" b="b" t="t" l="l"/>
              <a:pathLst>
                <a:path h="1952118" w="1380484">
                  <a:moveTo>
                    <a:pt x="0" y="0"/>
                  </a:moveTo>
                  <a:lnTo>
                    <a:pt x="1380484" y="0"/>
                  </a:lnTo>
                  <a:lnTo>
                    <a:pt x="1380484" y="1952118"/>
                  </a:lnTo>
                  <a:lnTo>
                    <a:pt x="0" y="1952118"/>
                  </a:lnTo>
                  <a:lnTo>
                    <a:pt x="0" y="0"/>
                  </a:lnTo>
                  <a:close/>
                </a:path>
              </a:pathLst>
            </a:custGeom>
            <a:blipFill>
              <a:blip r:embed="rId15"/>
              <a:stretch>
                <a:fillRect l="0" t="0" r="0" b="0"/>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2105145" y="768478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241970" y="2491733"/>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4"/>
            <a:stretch>
              <a:fillRect l="0" t="0" r="0" b="0"/>
            </a:stretch>
          </a:blipFill>
        </p:spPr>
      </p:sp>
      <p:sp>
        <p:nvSpPr>
          <p:cNvPr name="Freeform 5" id="5"/>
          <p:cNvSpPr/>
          <p:nvPr/>
        </p:nvSpPr>
        <p:spPr>
          <a:xfrm flipH="false" flipV="false" rot="0">
            <a:off x="12062283" y="5485084"/>
            <a:ext cx="4248708" cy="4357649"/>
          </a:xfrm>
          <a:custGeom>
            <a:avLst/>
            <a:gdLst/>
            <a:ahLst/>
            <a:cxnLst/>
            <a:rect r="r" b="b" t="t" l="l"/>
            <a:pathLst>
              <a:path h="4357649" w="4248708">
                <a:moveTo>
                  <a:pt x="0" y="0"/>
                </a:moveTo>
                <a:lnTo>
                  <a:pt x="4248708" y="0"/>
                </a:lnTo>
                <a:lnTo>
                  <a:pt x="4248708" y="4357650"/>
                </a:lnTo>
                <a:lnTo>
                  <a:pt x="0" y="43576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7"/>
            <a:stretch>
              <a:fillRect l="0" t="0" r="0" b="0"/>
            </a:stretch>
          </a:blipFill>
        </p:spPr>
      </p:sp>
      <p:sp>
        <p:nvSpPr>
          <p:cNvPr name="Freeform 7" id="7"/>
          <p:cNvSpPr/>
          <p:nvPr/>
        </p:nvSpPr>
        <p:spPr>
          <a:xfrm flipH="false" flipV="false" rot="0">
            <a:off x="1126038" y="92583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6080384" y="4529099"/>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246166"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1126038" y="962939"/>
            <a:ext cx="11111113" cy="198501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When he was searching, he came across a video with the title: ‘THIS CAKE IS THE BEST IN THE WORLD! WATCH FOR THE RECIPE!’</a:t>
            </a:r>
          </a:p>
        </p:txBody>
      </p:sp>
      <p:sp>
        <p:nvSpPr>
          <p:cNvPr name="Freeform 11" id="11"/>
          <p:cNvSpPr/>
          <p:nvPr/>
        </p:nvSpPr>
        <p:spPr>
          <a:xfrm flipH="false" flipV="false" rot="0">
            <a:off x="12892595" y="5628767"/>
            <a:ext cx="1836639" cy="2544649"/>
          </a:xfrm>
          <a:custGeom>
            <a:avLst/>
            <a:gdLst/>
            <a:ahLst/>
            <a:cxnLst/>
            <a:rect r="r" b="b" t="t" l="l"/>
            <a:pathLst>
              <a:path h="2544649" w="1836639">
                <a:moveTo>
                  <a:pt x="0" y="0"/>
                </a:moveTo>
                <a:lnTo>
                  <a:pt x="1836639" y="0"/>
                </a:lnTo>
                <a:lnTo>
                  <a:pt x="1836639" y="2544649"/>
                </a:lnTo>
                <a:lnTo>
                  <a:pt x="0" y="2544649"/>
                </a:lnTo>
                <a:lnTo>
                  <a:pt x="0" y="0"/>
                </a:lnTo>
                <a:close/>
              </a:path>
            </a:pathLst>
          </a:custGeom>
          <a:blipFill>
            <a:blip r:embed="rId8"/>
            <a:stretch>
              <a:fillRect l="-551" t="-629" r="-551" b="0"/>
            </a:stretch>
          </a:blipFill>
        </p:spPr>
      </p:sp>
      <p:grpSp>
        <p:nvGrpSpPr>
          <p:cNvPr name="Group 12" id="12"/>
          <p:cNvGrpSpPr/>
          <p:nvPr/>
        </p:nvGrpSpPr>
        <p:grpSpPr>
          <a:xfrm rot="1972066">
            <a:off x="869176" y="2118471"/>
            <a:ext cx="11427214" cy="12325707"/>
            <a:chOff x="0" y="0"/>
            <a:chExt cx="15236285" cy="16434276"/>
          </a:xfrm>
        </p:grpSpPr>
        <p:sp>
          <p:nvSpPr>
            <p:cNvPr name="Freeform 13" id="13"/>
            <p:cNvSpPr/>
            <p:nvPr/>
          </p:nvSpPr>
          <p:spPr>
            <a:xfrm flipH="false" flipV="false" rot="-1960890">
              <a:off x="3645733" y="6213043"/>
              <a:ext cx="3896754" cy="4339192"/>
            </a:xfrm>
            <a:custGeom>
              <a:avLst/>
              <a:gdLst/>
              <a:ahLst/>
              <a:cxnLst/>
              <a:rect r="r" b="b" t="t" l="l"/>
              <a:pathLst>
                <a:path h="4339192" w="3896754">
                  <a:moveTo>
                    <a:pt x="0" y="0"/>
                  </a:moveTo>
                  <a:lnTo>
                    <a:pt x="3896755" y="0"/>
                  </a:lnTo>
                  <a:lnTo>
                    <a:pt x="3896755" y="4339193"/>
                  </a:lnTo>
                  <a:lnTo>
                    <a:pt x="0" y="4339193"/>
                  </a:lnTo>
                  <a:lnTo>
                    <a:pt x="0" y="0"/>
                  </a:lnTo>
                  <a:close/>
                </a:path>
              </a:pathLst>
            </a:custGeom>
            <a:blipFill>
              <a:blip r:embed="rId9"/>
              <a:stretch>
                <a:fillRect l="0" t="-380" r="0" b="-380"/>
              </a:stretch>
            </a:blipFill>
          </p:spPr>
        </p:sp>
        <p:sp>
          <p:nvSpPr>
            <p:cNvPr name="Freeform 14" id="14"/>
            <p:cNvSpPr/>
            <p:nvPr/>
          </p:nvSpPr>
          <p:spPr>
            <a:xfrm flipH="false" flipV="false" rot="-1953629">
              <a:off x="2987023" y="1954567"/>
              <a:ext cx="8682585" cy="11899437"/>
            </a:xfrm>
            <a:custGeom>
              <a:avLst/>
              <a:gdLst/>
              <a:ahLst/>
              <a:cxnLst/>
              <a:rect r="r" b="b" t="t" l="l"/>
              <a:pathLst>
                <a:path h="11899437" w="8682585">
                  <a:moveTo>
                    <a:pt x="0" y="0"/>
                  </a:moveTo>
                  <a:lnTo>
                    <a:pt x="8682585" y="0"/>
                  </a:lnTo>
                  <a:lnTo>
                    <a:pt x="8682585" y="11899436"/>
                  </a:lnTo>
                  <a:lnTo>
                    <a:pt x="0" y="11899436"/>
                  </a:lnTo>
                  <a:lnTo>
                    <a:pt x="0" y="0"/>
                  </a:lnTo>
                  <a:close/>
                </a:path>
              </a:pathLst>
            </a:custGeom>
            <a:blipFill>
              <a:blip r:embed="rId10">
                <a:extLst>
                  <a:ext uri="{96DAC541-7B7A-43D3-8B79-37D633B846F1}">
                    <asvg:svgBlip xmlns:asvg="http://schemas.microsoft.com/office/drawing/2016/SVG/main" r:embed="rId11"/>
                  </a:ext>
                </a:extLst>
              </a:blip>
              <a:stretch>
                <a:fillRect l="0" t="0" r="-168" b="-46179"/>
              </a:stretch>
            </a:blipFill>
          </p:spPr>
        </p:sp>
        <p:sp>
          <p:nvSpPr>
            <p:cNvPr name="Freeform 15" id="15"/>
            <p:cNvSpPr/>
            <p:nvPr/>
          </p:nvSpPr>
          <p:spPr>
            <a:xfrm flipH="false" flipV="false" rot="-1953824">
              <a:off x="2868398" y="1500606"/>
              <a:ext cx="9499489" cy="13433063"/>
            </a:xfrm>
            <a:custGeom>
              <a:avLst/>
              <a:gdLst/>
              <a:ahLst/>
              <a:cxnLst/>
              <a:rect r="r" b="b" t="t" l="l"/>
              <a:pathLst>
                <a:path h="13433063" w="9499489">
                  <a:moveTo>
                    <a:pt x="0" y="0"/>
                  </a:moveTo>
                  <a:lnTo>
                    <a:pt x="9499489" y="0"/>
                  </a:lnTo>
                  <a:lnTo>
                    <a:pt x="9499489" y="13433064"/>
                  </a:lnTo>
                  <a:lnTo>
                    <a:pt x="0" y="13433064"/>
                  </a:lnTo>
                  <a:lnTo>
                    <a:pt x="0" y="0"/>
                  </a:lnTo>
                  <a:close/>
                </a:path>
              </a:pathLst>
            </a:custGeom>
            <a:blipFill>
              <a:blip r:embed="rId12"/>
              <a:stretch>
                <a:fillRect l="0" t="0" r="0" b="0"/>
              </a:stretch>
            </a:blipFill>
          </p:spPr>
        </p:sp>
        <p:sp>
          <p:nvSpPr>
            <p:cNvPr name="Freeform 16" id="16"/>
            <p:cNvSpPr/>
            <p:nvPr/>
          </p:nvSpPr>
          <p:spPr>
            <a:xfrm flipH="false" flipV="false" rot="-1983866">
              <a:off x="7257659" y="3988982"/>
              <a:ext cx="3351315" cy="4453574"/>
            </a:xfrm>
            <a:custGeom>
              <a:avLst/>
              <a:gdLst/>
              <a:ahLst/>
              <a:cxnLst/>
              <a:rect r="r" b="b" t="t" l="l"/>
              <a:pathLst>
                <a:path h="4453574" w="3351315">
                  <a:moveTo>
                    <a:pt x="0" y="0"/>
                  </a:moveTo>
                  <a:lnTo>
                    <a:pt x="3351314" y="0"/>
                  </a:lnTo>
                  <a:lnTo>
                    <a:pt x="3351314" y="4453574"/>
                  </a:lnTo>
                  <a:lnTo>
                    <a:pt x="0" y="4453574"/>
                  </a:lnTo>
                  <a:lnTo>
                    <a:pt x="0" y="0"/>
                  </a:lnTo>
                  <a:close/>
                </a:path>
              </a:pathLst>
            </a:custGeom>
            <a:blipFill>
              <a:blip r:embed="rId13"/>
              <a:stretch>
                <a:fillRect l="0" t="0" r="0" b="0"/>
              </a:stretch>
            </a:blipFill>
          </p:spPr>
        </p:sp>
        <p:sp>
          <p:nvSpPr>
            <p:cNvPr name="TextBox 17" id="17"/>
            <p:cNvSpPr txBox="true"/>
            <p:nvPr/>
          </p:nvSpPr>
          <p:spPr>
            <a:xfrm rot="-1992319">
              <a:off x="4805605" y="9433357"/>
              <a:ext cx="7762160" cy="989949"/>
            </a:xfrm>
            <a:prstGeom prst="rect">
              <a:avLst/>
            </a:prstGeom>
          </p:spPr>
          <p:txBody>
            <a:bodyPr anchor="t" rtlCol="false" tIns="0" lIns="0" bIns="0" rIns="0">
              <a:spAutoFit/>
            </a:bodyPr>
            <a:lstStyle/>
            <a:p>
              <a:pPr>
                <a:lnSpc>
                  <a:spcPts val="2998"/>
                </a:lnSpc>
              </a:pPr>
              <a:r>
                <a:rPr lang="en-US" sz="2142">
                  <a:solidFill>
                    <a:srgbClr val="000000"/>
                  </a:solidFill>
                  <a:latin typeface="Mark Pro 1"/>
                </a:rPr>
                <a:t>THIS CAKE IS THE BEST IN THE WORLD! WATCH FOR THE RECIPE!</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2105145" y="768478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241970" y="2491733"/>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4"/>
            <a:stretch>
              <a:fillRect l="0" t="0" r="0" b="0"/>
            </a:stretch>
          </a:blipFill>
        </p:spPr>
      </p:sp>
      <p:sp>
        <p:nvSpPr>
          <p:cNvPr name="Freeform 5" id="5"/>
          <p:cNvSpPr/>
          <p:nvPr/>
        </p:nvSpPr>
        <p:spPr>
          <a:xfrm flipH="false" flipV="false" rot="0">
            <a:off x="12062283" y="5485084"/>
            <a:ext cx="4248708" cy="4357649"/>
          </a:xfrm>
          <a:custGeom>
            <a:avLst/>
            <a:gdLst/>
            <a:ahLst/>
            <a:cxnLst/>
            <a:rect r="r" b="b" t="t" l="l"/>
            <a:pathLst>
              <a:path h="4357649" w="4248708">
                <a:moveTo>
                  <a:pt x="0" y="0"/>
                </a:moveTo>
                <a:lnTo>
                  <a:pt x="4248708" y="0"/>
                </a:lnTo>
                <a:lnTo>
                  <a:pt x="4248708" y="4357650"/>
                </a:lnTo>
                <a:lnTo>
                  <a:pt x="0" y="43576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7"/>
            <a:stretch>
              <a:fillRect l="0" t="0" r="0" b="0"/>
            </a:stretch>
          </a:blipFill>
        </p:spPr>
      </p:sp>
      <p:grpSp>
        <p:nvGrpSpPr>
          <p:cNvPr name="Group 7" id="7"/>
          <p:cNvGrpSpPr/>
          <p:nvPr/>
        </p:nvGrpSpPr>
        <p:grpSpPr>
          <a:xfrm rot="0">
            <a:off x="11439975" y="6377504"/>
            <a:ext cx="1506479" cy="1624930"/>
            <a:chOff x="0" y="0"/>
            <a:chExt cx="2008639" cy="2166573"/>
          </a:xfrm>
        </p:grpSpPr>
        <p:sp>
          <p:nvSpPr>
            <p:cNvPr name="Freeform 8" id="8"/>
            <p:cNvSpPr/>
            <p:nvPr/>
          </p:nvSpPr>
          <p:spPr>
            <a:xfrm flipH="false" flipV="false" rot="-1960890">
              <a:off x="480627" y="819082"/>
              <a:ext cx="513719" cy="572047"/>
            </a:xfrm>
            <a:custGeom>
              <a:avLst/>
              <a:gdLst/>
              <a:ahLst/>
              <a:cxnLst/>
              <a:rect r="r" b="b" t="t" l="l"/>
              <a:pathLst>
                <a:path h="572047" w="513719">
                  <a:moveTo>
                    <a:pt x="0" y="0"/>
                  </a:moveTo>
                  <a:lnTo>
                    <a:pt x="513719" y="0"/>
                  </a:lnTo>
                  <a:lnTo>
                    <a:pt x="513719" y="572047"/>
                  </a:lnTo>
                  <a:lnTo>
                    <a:pt x="0" y="572047"/>
                  </a:lnTo>
                  <a:lnTo>
                    <a:pt x="0" y="0"/>
                  </a:lnTo>
                  <a:close/>
                </a:path>
              </a:pathLst>
            </a:custGeom>
            <a:blipFill>
              <a:blip r:embed="rId8"/>
              <a:stretch>
                <a:fillRect l="0" t="-380" r="0" b="-380"/>
              </a:stretch>
            </a:blipFill>
          </p:spPr>
        </p:sp>
        <p:sp>
          <p:nvSpPr>
            <p:cNvPr name="Freeform 9" id="9"/>
            <p:cNvSpPr/>
            <p:nvPr/>
          </p:nvSpPr>
          <p:spPr>
            <a:xfrm flipH="false" flipV="false" rot="-1953629">
              <a:off x="393787" y="257676"/>
              <a:ext cx="1144648" cy="1568734"/>
            </a:xfrm>
            <a:custGeom>
              <a:avLst/>
              <a:gdLst/>
              <a:ahLst/>
              <a:cxnLst/>
              <a:rect r="r" b="b" t="t" l="l"/>
              <a:pathLst>
                <a:path h="1568734" w="1144648">
                  <a:moveTo>
                    <a:pt x="0" y="0"/>
                  </a:moveTo>
                  <a:lnTo>
                    <a:pt x="1144648" y="0"/>
                  </a:lnTo>
                  <a:lnTo>
                    <a:pt x="1144648" y="1568733"/>
                  </a:lnTo>
                  <a:lnTo>
                    <a:pt x="0" y="1568733"/>
                  </a:lnTo>
                  <a:lnTo>
                    <a:pt x="0" y="0"/>
                  </a:lnTo>
                  <a:close/>
                </a:path>
              </a:pathLst>
            </a:custGeom>
            <a:blipFill>
              <a:blip r:embed="rId9">
                <a:extLst>
                  <a:ext uri="{96DAC541-7B7A-43D3-8B79-37D633B846F1}">
                    <asvg:svgBlip xmlns:asvg="http://schemas.microsoft.com/office/drawing/2016/SVG/main" r:embed="rId10"/>
                  </a:ext>
                </a:extLst>
              </a:blip>
              <a:stretch>
                <a:fillRect l="0" t="0" r="-168" b="-46179"/>
              </a:stretch>
            </a:blipFill>
          </p:spPr>
        </p:sp>
        <p:sp>
          <p:nvSpPr>
            <p:cNvPr name="Freeform 10" id="10"/>
            <p:cNvSpPr/>
            <p:nvPr/>
          </p:nvSpPr>
          <p:spPr>
            <a:xfrm flipH="false" flipV="false" rot="-1953824">
              <a:off x="378148" y="197829"/>
              <a:ext cx="1252342" cy="1770916"/>
            </a:xfrm>
            <a:custGeom>
              <a:avLst/>
              <a:gdLst/>
              <a:ahLst/>
              <a:cxnLst/>
              <a:rect r="r" b="b" t="t" l="l"/>
              <a:pathLst>
                <a:path h="1770916" w="1252342">
                  <a:moveTo>
                    <a:pt x="0" y="0"/>
                  </a:moveTo>
                  <a:lnTo>
                    <a:pt x="1252343" y="0"/>
                  </a:lnTo>
                  <a:lnTo>
                    <a:pt x="1252343" y="1770916"/>
                  </a:lnTo>
                  <a:lnTo>
                    <a:pt x="0" y="1770916"/>
                  </a:lnTo>
                  <a:lnTo>
                    <a:pt x="0" y="0"/>
                  </a:lnTo>
                  <a:close/>
                </a:path>
              </a:pathLst>
            </a:custGeom>
            <a:blipFill>
              <a:blip r:embed="rId11"/>
              <a:stretch>
                <a:fillRect l="0" t="0" r="0" b="0"/>
              </a:stretch>
            </a:blipFill>
          </p:spPr>
        </p:sp>
        <p:sp>
          <p:nvSpPr>
            <p:cNvPr name="Freeform 11" id="11"/>
            <p:cNvSpPr/>
            <p:nvPr/>
          </p:nvSpPr>
          <p:spPr>
            <a:xfrm flipH="false" flipV="false" rot="-1983866">
              <a:off x="956796" y="525878"/>
              <a:ext cx="441813" cy="587126"/>
            </a:xfrm>
            <a:custGeom>
              <a:avLst/>
              <a:gdLst/>
              <a:ahLst/>
              <a:cxnLst/>
              <a:rect r="r" b="b" t="t" l="l"/>
              <a:pathLst>
                <a:path h="587126" w="441813">
                  <a:moveTo>
                    <a:pt x="0" y="0"/>
                  </a:moveTo>
                  <a:lnTo>
                    <a:pt x="441813" y="0"/>
                  </a:lnTo>
                  <a:lnTo>
                    <a:pt x="441813" y="587126"/>
                  </a:lnTo>
                  <a:lnTo>
                    <a:pt x="0" y="587126"/>
                  </a:lnTo>
                  <a:lnTo>
                    <a:pt x="0" y="0"/>
                  </a:lnTo>
                  <a:close/>
                </a:path>
              </a:pathLst>
            </a:custGeom>
            <a:blipFill>
              <a:blip r:embed="rId12"/>
              <a:stretch>
                <a:fillRect l="0" t="0" r="0" b="0"/>
              </a:stretch>
            </a:blipFill>
          </p:spPr>
        </p:sp>
        <p:sp>
          <p:nvSpPr>
            <p:cNvPr name="TextBox 12" id="12"/>
            <p:cNvSpPr txBox="true"/>
            <p:nvPr/>
          </p:nvSpPr>
          <p:spPr>
            <a:xfrm rot="-1992319">
              <a:off x="634361" y="1246411"/>
              <a:ext cx="1023306" cy="127475"/>
            </a:xfrm>
            <a:prstGeom prst="rect">
              <a:avLst/>
            </a:prstGeom>
          </p:spPr>
          <p:txBody>
            <a:bodyPr anchor="t" rtlCol="false" tIns="0" lIns="0" bIns="0" rIns="0">
              <a:spAutoFit/>
            </a:bodyPr>
            <a:lstStyle/>
            <a:p>
              <a:pPr>
                <a:lnSpc>
                  <a:spcPts val="395"/>
                </a:lnSpc>
              </a:pPr>
              <a:r>
                <a:rPr lang="en-US" sz="282">
                  <a:solidFill>
                    <a:srgbClr val="000000"/>
                  </a:solidFill>
                  <a:latin typeface="Mark Pro 1"/>
                </a:rPr>
                <a:t>THIS CAKE IS THE BEST IN THE WORLD! WATCH FOR THE RECIPE!</a:t>
              </a:r>
            </a:p>
          </p:txBody>
        </p:sp>
      </p:grpSp>
      <p:sp>
        <p:nvSpPr>
          <p:cNvPr name="Freeform 13" id="13"/>
          <p:cNvSpPr/>
          <p:nvPr/>
        </p:nvSpPr>
        <p:spPr>
          <a:xfrm flipH="false" flipV="false" rot="0">
            <a:off x="1126038" y="92583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261881" y="6717017"/>
            <a:ext cx="4066089" cy="2912798"/>
          </a:xfrm>
          <a:custGeom>
            <a:avLst/>
            <a:gdLst/>
            <a:ahLst/>
            <a:cxnLst/>
            <a:rect r="r" b="b" t="t" l="l"/>
            <a:pathLst>
              <a:path h="2912798" w="4066089">
                <a:moveTo>
                  <a:pt x="0" y="0"/>
                </a:moveTo>
                <a:lnTo>
                  <a:pt x="4066088" y="0"/>
                </a:lnTo>
                <a:lnTo>
                  <a:pt x="4066088" y="2912798"/>
                </a:lnTo>
                <a:lnTo>
                  <a:pt x="0" y="291279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5" id="15"/>
          <p:cNvSpPr/>
          <p:nvPr/>
        </p:nvSpPr>
        <p:spPr>
          <a:xfrm flipH="false" flipV="false" rot="0">
            <a:off x="5943418" y="485004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1373783">
            <a:off x="14114048" y="4175961"/>
            <a:ext cx="1545180" cy="873729"/>
          </a:xfrm>
          <a:custGeom>
            <a:avLst/>
            <a:gdLst/>
            <a:ahLst/>
            <a:cxnLst/>
            <a:rect r="r" b="b" t="t" l="l"/>
            <a:pathLst>
              <a:path h="873729" w="1545180">
                <a:moveTo>
                  <a:pt x="0" y="0"/>
                </a:moveTo>
                <a:lnTo>
                  <a:pt x="1545180" y="0"/>
                </a:lnTo>
                <a:lnTo>
                  <a:pt x="1545180" y="873729"/>
                </a:lnTo>
                <a:lnTo>
                  <a:pt x="0" y="87372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7" id="17"/>
          <p:cNvSpPr/>
          <p:nvPr/>
        </p:nvSpPr>
        <p:spPr>
          <a:xfrm flipH="false" flipV="false" rot="0">
            <a:off x="-1246166"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12946454" y="5315858"/>
            <a:ext cx="2116996" cy="2924569"/>
          </a:xfrm>
          <a:custGeom>
            <a:avLst/>
            <a:gdLst/>
            <a:ahLst/>
            <a:cxnLst/>
            <a:rect r="r" b="b" t="t" l="l"/>
            <a:pathLst>
              <a:path h="2924569" w="2116996">
                <a:moveTo>
                  <a:pt x="0" y="0"/>
                </a:moveTo>
                <a:lnTo>
                  <a:pt x="2116996" y="0"/>
                </a:lnTo>
                <a:lnTo>
                  <a:pt x="2116996" y="2924569"/>
                </a:lnTo>
                <a:lnTo>
                  <a:pt x="0" y="2924569"/>
                </a:lnTo>
                <a:lnTo>
                  <a:pt x="0" y="0"/>
                </a:lnTo>
                <a:close/>
              </a:path>
            </a:pathLst>
          </a:custGeom>
          <a:blipFill>
            <a:blip r:embed="rId17"/>
            <a:stretch>
              <a:fillRect l="0" t="0" r="0" b="0"/>
            </a:stretch>
          </a:blipFill>
        </p:spPr>
      </p:sp>
      <p:sp>
        <p:nvSpPr>
          <p:cNvPr name="Freeform 19" id="19"/>
          <p:cNvSpPr/>
          <p:nvPr/>
        </p:nvSpPr>
        <p:spPr>
          <a:xfrm flipH="false" flipV="false" rot="0">
            <a:off x="3419969" y="7712941"/>
            <a:ext cx="1662160" cy="2107334"/>
          </a:xfrm>
          <a:custGeom>
            <a:avLst/>
            <a:gdLst/>
            <a:ahLst/>
            <a:cxnLst/>
            <a:rect r="r" b="b" t="t" l="l"/>
            <a:pathLst>
              <a:path h="2107334" w="1662160">
                <a:moveTo>
                  <a:pt x="0" y="0"/>
                </a:moveTo>
                <a:lnTo>
                  <a:pt x="1662160" y="0"/>
                </a:lnTo>
                <a:lnTo>
                  <a:pt x="1662160" y="2107334"/>
                </a:lnTo>
                <a:lnTo>
                  <a:pt x="0" y="210733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0" id="20"/>
          <p:cNvSpPr/>
          <p:nvPr/>
        </p:nvSpPr>
        <p:spPr>
          <a:xfrm flipH="false" flipV="false" rot="0">
            <a:off x="5085043" y="9179033"/>
            <a:ext cx="858374" cy="792923"/>
          </a:xfrm>
          <a:custGeom>
            <a:avLst/>
            <a:gdLst/>
            <a:ahLst/>
            <a:cxnLst/>
            <a:rect r="r" b="b" t="t" l="l"/>
            <a:pathLst>
              <a:path h="792923" w="858374">
                <a:moveTo>
                  <a:pt x="0" y="0"/>
                </a:moveTo>
                <a:lnTo>
                  <a:pt x="858375" y="0"/>
                </a:lnTo>
                <a:lnTo>
                  <a:pt x="858375" y="792923"/>
                </a:lnTo>
                <a:lnTo>
                  <a:pt x="0" y="79292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1" id="21"/>
          <p:cNvSpPr/>
          <p:nvPr/>
        </p:nvSpPr>
        <p:spPr>
          <a:xfrm flipH="false" flipV="false" rot="0">
            <a:off x="10883675" y="8168634"/>
            <a:ext cx="1300292" cy="1651641"/>
          </a:xfrm>
          <a:custGeom>
            <a:avLst/>
            <a:gdLst/>
            <a:ahLst/>
            <a:cxnLst/>
            <a:rect r="r" b="b" t="t" l="l"/>
            <a:pathLst>
              <a:path h="1651641" w="1300292">
                <a:moveTo>
                  <a:pt x="0" y="0"/>
                </a:moveTo>
                <a:lnTo>
                  <a:pt x="1300292" y="0"/>
                </a:lnTo>
                <a:lnTo>
                  <a:pt x="1300292" y="1651641"/>
                </a:lnTo>
                <a:lnTo>
                  <a:pt x="0" y="165164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22" id="22"/>
          <p:cNvSpPr txBox="true"/>
          <p:nvPr/>
        </p:nvSpPr>
        <p:spPr>
          <a:xfrm rot="0">
            <a:off x="1028700" y="926026"/>
            <a:ext cx="8825816" cy="453771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Smartie looked at the video and the cake was vanilla flavour, but his favourite cake was chocolate! He began to feel very confused and wondered if he was wrong. His favourite cake was nothing like the one in the video. </a:t>
            </a:r>
          </a:p>
        </p:txBody>
      </p:sp>
      <p:sp>
        <p:nvSpPr>
          <p:cNvPr name="Freeform 23" id="23"/>
          <p:cNvSpPr/>
          <p:nvPr/>
        </p:nvSpPr>
        <p:spPr>
          <a:xfrm flipH="true" flipV="false" rot="0">
            <a:off x="9864041" y="2911036"/>
            <a:ext cx="4131386" cy="3349866"/>
          </a:xfrm>
          <a:custGeom>
            <a:avLst/>
            <a:gdLst/>
            <a:ahLst/>
            <a:cxnLst/>
            <a:rect r="r" b="b" t="t" l="l"/>
            <a:pathLst>
              <a:path h="3349866" w="4131386">
                <a:moveTo>
                  <a:pt x="4131386" y="0"/>
                </a:moveTo>
                <a:lnTo>
                  <a:pt x="0" y="0"/>
                </a:lnTo>
                <a:lnTo>
                  <a:pt x="0" y="3349866"/>
                </a:lnTo>
                <a:lnTo>
                  <a:pt x="4131386" y="3349866"/>
                </a:lnTo>
                <a:lnTo>
                  <a:pt x="4131386"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4" id="24"/>
          <p:cNvSpPr/>
          <p:nvPr/>
        </p:nvSpPr>
        <p:spPr>
          <a:xfrm flipH="false" flipV="false" rot="0">
            <a:off x="10751511" y="3519695"/>
            <a:ext cx="2194943" cy="1512515"/>
          </a:xfrm>
          <a:custGeom>
            <a:avLst/>
            <a:gdLst/>
            <a:ahLst/>
            <a:cxnLst/>
            <a:rect r="r" b="b" t="t" l="l"/>
            <a:pathLst>
              <a:path h="1512515" w="2194943">
                <a:moveTo>
                  <a:pt x="0" y="0"/>
                </a:moveTo>
                <a:lnTo>
                  <a:pt x="2194943" y="0"/>
                </a:lnTo>
                <a:lnTo>
                  <a:pt x="2194943" y="1512515"/>
                </a:lnTo>
                <a:lnTo>
                  <a:pt x="0" y="1512515"/>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179152" y="1000867"/>
            <a:ext cx="14843459" cy="262318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What should Smartie do?</a:t>
            </a:r>
          </a:p>
          <a:p>
            <a:pPr>
              <a:lnSpc>
                <a:spcPts val="5040"/>
              </a:lnSpc>
              <a:spcBef>
                <a:spcPct val="0"/>
              </a:spcBef>
            </a:pPr>
          </a:p>
          <a:p>
            <a:pPr>
              <a:lnSpc>
                <a:spcPts val="5040"/>
              </a:lnSpc>
              <a:spcBef>
                <a:spcPct val="0"/>
              </a:spcBef>
            </a:pPr>
            <a:r>
              <a:rPr lang="en-US" sz="3600">
                <a:solidFill>
                  <a:srgbClr val="000000"/>
                </a:solidFill>
                <a:latin typeface="Mark Pro 2"/>
              </a:rPr>
              <a:t>Should he believe what the video says, or should he ask an adult for some help?</a:t>
            </a:r>
          </a:p>
        </p:txBody>
      </p:sp>
      <p:sp>
        <p:nvSpPr>
          <p:cNvPr name="Freeform 3" id="3"/>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
            <a:stretch>
              <a:fillRect l="0" t="0" r="0" b="0"/>
            </a:stretch>
          </a:blipFill>
        </p:spPr>
      </p:sp>
      <p:sp>
        <p:nvSpPr>
          <p:cNvPr name="Freeform 4" id="4"/>
          <p:cNvSpPr/>
          <p:nvPr/>
        </p:nvSpPr>
        <p:spPr>
          <a:xfrm flipH="false" flipV="false" rot="0">
            <a:off x="-2017330" y="4206897"/>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4005281" y="413273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7"/>
            <a:stretch>
              <a:fillRect l="0" t="0" r="0" b="0"/>
            </a:stretch>
          </a:blipFill>
        </p:spPr>
      </p:sp>
      <p:sp>
        <p:nvSpPr>
          <p:cNvPr name="Freeform 12" id="12"/>
          <p:cNvSpPr/>
          <p:nvPr/>
        </p:nvSpPr>
        <p:spPr>
          <a:xfrm flipH="false" flipV="false" rot="1004723">
            <a:off x="12212572" y="4635365"/>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7"/>
            <a:stretch>
              <a:fillRect l="0" t="0" r="0" b="0"/>
            </a:stretch>
          </a:blipFill>
        </p:spPr>
      </p:sp>
      <p:sp>
        <p:nvSpPr>
          <p:cNvPr name="Freeform 14" id="14"/>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9" id="19"/>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20" id="20"/>
          <p:cNvSpPr/>
          <p:nvPr/>
        </p:nvSpPr>
        <p:spPr>
          <a:xfrm flipH="false" flipV="false" rot="0">
            <a:off x="856289" y="-786759"/>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21" id="21"/>
          <p:cNvSpPr/>
          <p:nvPr/>
        </p:nvSpPr>
        <p:spPr>
          <a:xfrm flipH="false" flipV="false" rot="0">
            <a:off x="9531651" y="-67420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22" id="22"/>
          <p:cNvSpPr/>
          <p:nvPr/>
        </p:nvSpPr>
        <p:spPr>
          <a:xfrm flipH="true" flipV="false" rot="0">
            <a:off x="7984297" y="6184046"/>
            <a:ext cx="2531658" cy="3497413"/>
          </a:xfrm>
          <a:custGeom>
            <a:avLst/>
            <a:gdLst/>
            <a:ahLst/>
            <a:cxnLst/>
            <a:rect r="r" b="b" t="t" l="l"/>
            <a:pathLst>
              <a:path h="3497413" w="2531658">
                <a:moveTo>
                  <a:pt x="2531658" y="0"/>
                </a:moveTo>
                <a:lnTo>
                  <a:pt x="0" y="0"/>
                </a:lnTo>
                <a:lnTo>
                  <a:pt x="0" y="3497414"/>
                </a:lnTo>
                <a:lnTo>
                  <a:pt x="2531658" y="3497414"/>
                </a:lnTo>
                <a:lnTo>
                  <a:pt x="2531658" y="0"/>
                </a:lnTo>
                <a:close/>
              </a:path>
            </a:pathLst>
          </a:custGeom>
          <a:blipFill>
            <a:blip r:embed="rId14"/>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261805" y="7408535"/>
            <a:ext cx="1890156" cy="2584185"/>
          </a:xfrm>
          <a:custGeom>
            <a:avLst/>
            <a:gdLst/>
            <a:ahLst/>
            <a:cxnLst/>
            <a:rect r="r" b="b" t="t" l="l"/>
            <a:pathLst>
              <a:path h="2584185" w="1890156">
                <a:moveTo>
                  <a:pt x="1890157" y="0"/>
                </a:moveTo>
                <a:lnTo>
                  <a:pt x="0" y="0"/>
                </a:lnTo>
                <a:lnTo>
                  <a:pt x="0" y="2584185"/>
                </a:lnTo>
                <a:lnTo>
                  <a:pt x="1890157" y="2584185"/>
                </a:lnTo>
                <a:lnTo>
                  <a:pt x="1890157"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2421094" y="5541512"/>
            <a:ext cx="3827445" cy="2656627"/>
          </a:xfrm>
          <a:custGeom>
            <a:avLst/>
            <a:gdLst/>
            <a:ahLst/>
            <a:cxnLst/>
            <a:rect r="r" b="b" t="t" l="l"/>
            <a:pathLst>
              <a:path h="2656627" w="3827445">
                <a:moveTo>
                  <a:pt x="3827446" y="0"/>
                </a:moveTo>
                <a:lnTo>
                  <a:pt x="0" y="0"/>
                </a:lnTo>
                <a:lnTo>
                  <a:pt x="0" y="2656627"/>
                </a:lnTo>
                <a:lnTo>
                  <a:pt x="3827446" y="2656627"/>
                </a:lnTo>
                <a:lnTo>
                  <a:pt x="382744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13059">
            <a:off x="1989657" y="5229211"/>
            <a:ext cx="959069" cy="1216949"/>
          </a:xfrm>
          <a:custGeom>
            <a:avLst/>
            <a:gdLst/>
            <a:ahLst/>
            <a:cxnLst/>
            <a:rect r="r" b="b" t="t" l="l"/>
            <a:pathLst>
              <a:path h="1216949" w="959069">
                <a:moveTo>
                  <a:pt x="0" y="0"/>
                </a:moveTo>
                <a:lnTo>
                  <a:pt x="959069" y="0"/>
                </a:lnTo>
                <a:lnTo>
                  <a:pt x="959069" y="1216949"/>
                </a:lnTo>
                <a:lnTo>
                  <a:pt x="0" y="1216949"/>
                </a:lnTo>
                <a:lnTo>
                  <a:pt x="0" y="0"/>
                </a:lnTo>
                <a:close/>
              </a:path>
            </a:pathLst>
          </a:custGeom>
          <a:blipFill>
            <a:blip r:embed="rId8">
              <a:extLst>
                <a:ext uri="{96DAC541-7B7A-43D3-8B79-37D633B846F1}">
                  <asvg:svgBlip xmlns:asvg="http://schemas.microsoft.com/office/drawing/2016/SVG/main" r:embed="rId9"/>
                </a:ext>
              </a:extLst>
            </a:blip>
            <a:stretch>
              <a:fillRect l="0" t="0" r="-294983" b="0"/>
            </a:stretch>
          </a:blipFill>
        </p:spPr>
      </p:sp>
      <p:sp>
        <p:nvSpPr>
          <p:cNvPr name="Freeform 10" id="10"/>
          <p:cNvSpPr/>
          <p:nvPr/>
        </p:nvSpPr>
        <p:spPr>
          <a:xfrm flipH="false" flipV="false" rot="-638977">
            <a:off x="5590372" y="4522812"/>
            <a:ext cx="964038" cy="1241376"/>
          </a:xfrm>
          <a:custGeom>
            <a:avLst/>
            <a:gdLst/>
            <a:ahLst/>
            <a:cxnLst/>
            <a:rect r="r" b="b" t="t" l="l"/>
            <a:pathLst>
              <a:path h="1241376" w="964038">
                <a:moveTo>
                  <a:pt x="0" y="0"/>
                </a:moveTo>
                <a:lnTo>
                  <a:pt x="964038" y="0"/>
                </a:lnTo>
                <a:lnTo>
                  <a:pt x="964038" y="1241376"/>
                </a:lnTo>
                <a:lnTo>
                  <a:pt x="0" y="1241376"/>
                </a:lnTo>
                <a:lnTo>
                  <a:pt x="0" y="0"/>
                </a:lnTo>
                <a:close/>
              </a:path>
            </a:pathLst>
          </a:custGeom>
          <a:blipFill>
            <a:blip r:embed="rId8">
              <a:extLst>
                <a:ext uri="{96DAC541-7B7A-43D3-8B79-37D633B846F1}">
                  <asvg:svgBlip xmlns:asvg="http://schemas.microsoft.com/office/drawing/2016/SVG/main" r:embed="rId9"/>
                </a:ext>
              </a:extLst>
            </a:blip>
            <a:stretch>
              <a:fillRect l="-96795" t="0" r="-204039" b="0"/>
            </a:stretch>
          </a:blipFill>
        </p:spPr>
      </p:sp>
      <p:sp>
        <p:nvSpPr>
          <p:cNvPr name="Freeform 11" id="11"/>
          <p:cNvSpPr/>
          <p:nvPr/>
        </p:nvSpPr>
        <p:spPr>
          <a:xfrm flipH="false" flipV="false" rot="-460102">
            <a:off x="6609741" y="3744439"/>
            <a:ext cx="1161495" cy="1508878"/>
          </a:xfrm>
          <a:custGeom>
            <a:avLst/>
            <a:gdLst/>
            <a:ahLst/>
            <a:cxnLst/>
            <a:rect r="r" b="b" t="t" l="l"/>
            <a:pathLst>
              <a:path h="1508878" w="1161495">
                <a:moveTo>
                  <a:pt x="0" y="0"/>
                </a:moveTo>
                <a:lnTo>
                  <a:pt x="1161495" y="0"/>
                </a:lnTo>
                <a:lnTo>
                  <a:pt x="1161495" y="1508878"/>
                </a:lnTo>
                <a:lnTo>
                  <a:pt x="0" y="1508878"/>
                </a:lnTo>
                <a:lnTo>
                  <a:pt x="0" y="0"/>
                </a:lnTo>
                <a:close/>
              </a:path>
            </a:pathLst>
          </a:custGeom>
          <a:blipFill>
            <a:blip r:embed="rId8">
              <a:extLst>
                <a:ext uri="{96DAC541-7B7A-43D3-8B79-37D633B846F1}">
                  <asvg:svgBlip xmlns:asvg="http://schemas.microsoft.com/office/drawing/2016/SVG/main" r:embed="rId9"/>
                </a:ext>
              </a:extLst>
            </a:blip>
            <a:stretch>
              <a:fillRect l="-304383" t="0" r="0" b="0"/>
            </a:stretch>
          </a:blipFill>
        </p:spPr>
      </p:sp>
      <p:sp>
        <p:nvSpPr>
          <p:cNvPr name="Freeform 12" id="12"/>
          <p:cNvSpPr/>
          <p:nvPr/>
        </p:nvSpPr>
        <p:spPr>
          <a:xfrm flipH="false" flipV="false" rot="109335">
            <a:off x="8015424" y="4306945"/>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392326">
            <a:off x="8857677" y="3697575"/>
            <a:ext cx="1505012" cy="1364671"/>
          </a:xfrm>
          <a:custGeom>
            <a:avLst/>
            <a:gdLst/>
            <a:ahLst/>
            <a:cxnLst/>
            <a:rect r="r" b="b" t="t" l="l"/>
            <a:pathLst>
              <a:path h="1364671" w="1505012">
                <a:moveTo>
                  <a:pt x="0" y="0"/>
                </a:moveTo>
                <a:lnTo>
                  <a:pt x="1505011" y="0"/>
                </a:lnTo>
                <a:lnTo>
                  <a:pt x="1505011" y="1364672"/>
                </a:lnTo>
                <a:lnTo>
                  <a:pt x="0" y="1364672"/>
                </a:lnTo>
                <a:lnTo>
                  <a:pt x="0" y="0"/>
                </a:lnTo>
                <a:close/>
              </a:path>
            </a:pathLst>
          </a:custGeom>
          <a:blipFill>
            <a:blip r:embed="rId8">
              <a:extLst>
                <a:ext uri="{96DAC541-7B7A-43D3-8B79-37D633B846F1}">
                  <asvg:svgBlip xmlns:asvg="http://schemas.microsoft.com/office/drawing/2016/SVG/main" r:embed="rId9"/>
                </a:ext>
              </a:extLst>
            </a:blip>
            <a:stretch>
              <a:fillRect l="-113419" t="0" r="-69204" b="0"/>
            </a:stretch>
          </a:blipFill>
        </p:spPr>
      </p:sp>
      <p:sp>
        <p:nvSpPr>
          <p:cNvPr name="Freeform 14" id="14"/>
          <p:cNvSpPr/>
          <p:nvPr/>
        </p:nvSpPr>
        <p:spPr>
          <a:xfrm flipH="false" flipV="false" rot="449161">
            <a:off x="10533247" y="2912674"/>
            <a:ext cx="706137" cy="1546797"/>
          </a:xfrm>
          <a:custGeom>
            <a:avLst/>
            <a:gdLst/>
            <a:ahLst/>
            <a:cxnLst/>
            <a:rect r="r" b="b" t="t" l="l"/>
            <a:pathLst>
              <a:path h="1546797" w="706137">
                <a:moveTo>
                  <a:pt x="0" y="0"/>
                </a:moveTo>
                <a:lnTo>
                  <a:pt x="706137" y="0"/>
                </a:lnTo>
                <a:lnTo>
                  <a:pt x="706137" y="1546797"/>
                </a:lnTo>
                <a:lnTo>
                  <a:pt x="0" y="1546797"/>
                </a:lnTo>
                <a:lnTo>
                  <a:pt x="0" y="0"/>
                </a:lnTo>
                <a:close/>
              </a:path>
            </a:pathLst>
          </a:custGeom>
          <a:blipFill>
            <a:blip r:embed="rId8">
              <a:extLst>
                <a:ext uri="{96DAC541-7B7A-43D3-8B79-37D633B846F1}">
                  <asvg:svgBlip xmlns:asvg="http://schemas.microsoft.com/office/drawing/2016/SVG/main" r:embed="rId9"/>
                </a:ext>
              </a:extLst>
            </a:blip>
            <a:stretch>
              <a:fillRect l="-231789" t="0" r="-350965" b="0"/>
            </a:stretch>
          </a:blipFill>
        </p:spPr>
      </p:sp>
      <p:sp>
        <p:nvSpPr>
          <p:cNvPr name="Freeform 15" id="15"/>
          <p:cNvSpPr/>
          <p:nvPr/>
        </p:nvSpPr>
        <p:spPr>
          <a:xfrm flipH="false" flipV="false" rot="-675572">
            <a:off x="3882277" y="4357138"/>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8">
              <a:extLst>
                <a:ext uri="{96DAC541-7B7A-43D3-8B79-37D633B846F1}">
                  <asvg:svgBlip xmlns:asvg="http://schemas.microsoft.com/office/drawing/2016/SVG/main" r:embed="rId9"/>
                </a:ext>
              </a:extLst>
            </a:blip>
            <a:stretch>
              <a:fillRect l="-124334" t="0" r="-76653" b="0"/>
            </a:stretch>
          </a:blipFill>
        </p:spPr>
      </p:sp>
      <p:sp>
        <p:nvSpPr>
          <p:cNvPr name="Freeform 16" id="16"/>
          <p:cNvSpPr/>
          <p:nvPr/>
        </p:nvSpPr>
        <p:spPr>
          <a:xfrm flipH="false" flipV="false" rot="-591319">
            <a:off x="3270766" y="4694645"/>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1337137" y="1432014"/>
            <a:ext cx="692566" cy="1660497"/>
          </a:xfrm>
          <a:custGeom>
            <a:avLst/>
            <a:gdLst/>
            <a:ahLst/>
            <a:cxnLst/>
            <a:rect r="r" b="b" t="t" l="l"/>
            <a:pathLst>
              <a:path h="1660497" w="692566">
                <a:moveTo>
                  <a:pt x="0" y="0"/>
                </a:moveTo>
                <a:lnTo>
                  <a:pt x="692565" y="0"/>
                </a:lnTo>
                <a:lnTo>
                  <a:pt x="692565" y="1660497"/>
                </a:lnTo>
                <a:lnTo>
                  <a:pt x="0" y="166049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1261805" y="1107501"/>
            <a:ext cx="10208682"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Let’s help Smartie to make the right decision by singing his special song! </a:t>
            </a:r>
          </a:p>
          <a:p>
            <a:pPr>
              <a:lnSpc>
                <a:spcPts val="5040"/>
              </a:lnSpc>
            </a:pPr>
            <a:r>
              <a:rPr lang="en-US" sz="3600">
                <a:solidFill>
                  <a:srgbClr val="000000"/>
                </a:solidFill>
                <a:latin typeface="Mark Pro 2"/>
              </a:rPr>
              <a:t>One, two, three… </a:t>
            </a:r>
          </a:p>
        </p:txBody>
      </p:sp>
      <p:sp>
        <p:nvSpPr>
          <p:cNvPr name="TextBox 19" id="19"/>
          <p:cNvSpPr txBox="true"/>
          <p:nvPr/>
        </p:nvSpPr>
        <p:spPr>
          <a:xfrm rot="0">
            <a:off x="2828061" y="6133490"/>
            <a:ext cx="3393940" cy="1459300"/>
          </a:xfrm>
          <a:prstGeom prst="rect">
            <a:avLst/>
          </a:prstGeom>
        </p:spPr>
        <p:txBody>
          <a:bodyPr anchor="t" rtlCol="false" tIns="0" lIns="0" bIns="0" rIns="0">
            <a:spAutoFit/>
          </a:bodyPr>
          <a:lstStyle/>
          <a:p>
            <a:pPr algn="ctr">
              <a:lnSpc>
                <a:spcPts val="5870"/>
              </a:lnSpc>
              <a:spcBef>
                <a:spcPct val="0"/>
              </a:spcBef>
            </a:pPr>
            <a:r>
              <a:rPr lang="en-US" sz="4193">
                <a:solidFill>
                  <a:srgbClr val="000000"/>
                </a:solidFill>
                <a:latin typeface="Canva Sans Bold"/>
              </a:rPr>
              <a:t>Sing with me! </a:t>
            </a:r>
          </a:p>
        </p:txBody>
      </p:sp>
      <p:grpSp>
        <p:nvGrpSpPr>
          <p:cNvPr name="Group 20" id="20"/>
          <p:cNvGrpSpPr/>
          <p:nvPr/>
        </p:nvGrpSpPr>
        <p:grpSpPr>
          <a:xfrm rot="0">
            <a:off x="12077327" y="1616258"/>
            <a:ext cx="7397677" cy="8049560"/>
            <a:chOff x="0" y="0"/>
            <a:chExt cx="9863569" cy="10732747"/>
          </a:xfrm>
        </p:grpSpPr>
        <p:sp>
          <p:nvSpPr>
            <p:cNvPr name="Freeform 21" id="21"/>
            <p:cNvSpPr/>
            <p:nvPr/>
          </p:nvSpPr>
          <p:spPr>
            <a:xfrm flipH="false" flipV="false" rot="0">
              <a:off x="1570713" y="7692865"/>
              <a:ext cx="6203245" cy="2419265"/>
            </a:xfrm>
            <a:custGeom>
              <a:avLst/>
              <a:gdLst/>
              <a:ahLst/>
              <a:cxnLst/>
              <a:rect r="r" b="b" t="t" l="l"/>
              <a:pathLst>
                <a:path h="2419265" w="6203245">
                  <a:moveTo>
                    <a:pt x="0" y="0"/>
                  </a:moveTo>
                  <a:lnTo>
                    <a:pt x="6203245" y="0"/>
                  </a:lnTo>
                  <a:lnTo>
                    <a:pt x="6203245" y="2419265"/>
                  </a:lnTo>
                  <a:lnTo>
                    <a:pt x="0" y="2419265"/>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3660324" y="2655586"/>
              <a:ext cx="6203245" cy="2419265"/>
            </a:xfrm>
            <a:custGeom>
              <a:avLst/>
              <a:gdLst/>
              <a:ahLst/>
              <a:cxnLst/>
              <a:rect r="r" b="b" t="t" l="l"/>
              <a:pathLst>
                <a:path h="2419265" w="6203245">
                  <a:moveTo>
                    <a:pt x="0" y="0"/>
                  </a:moveTo>
                  <a:lnTo>
                    <a:pt x="6203245" y="0"/>
                  </a:lnTo>
                  <a:lnTo>
                    <a:pt x="6203245" y="2419265"/>
                  </a:lnTo>
                  <a:lnTo>
                    <a:pt x="0" y="2419265"/>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5400000">
              <a:off x="-973614" y="1620726"/>
              <a:ext cx="9457949" cy="6870015"/>
            </a:xfrm>
            <a:custGeom>
              <a:avLst/>
              <a:gdLst/>
              <a:ahLst/>
              <a:cxnLst/>
              <a:rect r="r" b="b" t="t" l="l"/>
              <a:pathLst>
                <a:path h="6870015" w="9457949">
                  <a:moveTo>
                    <a:pt x="0" y="0"/>
                  </a:moveTo>
                  <a:lnTo>
                    <a:pt x="9457950" y="0"/>
                  </a:lnTo>
                  <a:lnTo>
                    <a:pt x="9457950" y="6870016"/>
                  </a:lnTo>
                  <a:lnTo>
                    <a:pt x="0" y="6870016"/>
                  </a:lnTo>
                  <a:lnTo>
                    <a:pt x="0" y="0"/>
                  </a:lnTo>
                  <a:close/>
                </a:path>
              </a:pathLst>
            </a:custGeom>
            <a:blipFill>
              <a:blip r:embed="rId16">
                <a:extLst>
                  <a:ext uri="{96DAC541-7B7A-43D3-8B79-37D633B846F1}">
                    <asvg:svgBlip xmlns:asvg="http://schemas.microsoft.com/office/drawing/2016/SVG/main" r:embed="rId17"/>
                  </a:ext>
                </a:extLst>
              </a:blip>
              <a:stretch>
                <a:fillRect l="0" t="-3377" r="0" b="0"/>
              </a:stretch>
            </a:blipFill>
          </p:spPr>
        </p:sp>
        <p:sp>
          <p:nvSpPr>
            <p:cNvPr name="Freeform 24" id="24"/>
            <p:cNvSpPr/>
            <p:nvPr/>
          </p:nvSpPr>
          <p:spPr>
            <a:xfrm flipH="false" flipV="false" rot="-80858">
              <a:off x="123146" y="86356"/>
              <a:ext cx="7467764" cy="10560036"/>
            </a:xfrm>
            <a:custGeom>
              <a:avLst/>
              <a:gdLst/>
              <a:ahLst/>
              <a:cxnLst/>
              <a:rect r="r" b="b" t="t" l="l"/>
              <a:pathLst>
                <a:path h="10560036" w="7467764">
                  <a:moveTo>
                    <a:pt x="0" y="0"/>
                  </a:moveTo>
                  <a:lnTo>
                    <a:pt x="7467764" y="0"/>
                  </a:lnTo>
                  <a:lnTo>
                    <a:pt x="7467764" y="10560035"/>
                  </a:lnTo>
                  <a:lnTo>
                    <a:pt x="0" y="10560035"/>
                  </a:lnTo>
                  <a:lnTo>
                    <a:pt x="0" y="0"/>
                  </a:lnTo>
                  <a:close/>
                </a:path>
              </a:pathLst>
            </a:custGeom>
            <a:blipFill>
              <a:blip r:embed="rId18"/>
              <a:stretch>
                <a:fillRect l="0" t="0" r="0" b="0"/>
              </a:stretch>
            </a:blipFill>
          </p:spPr>
        </p:sp>
        <p:sp>
          <p:nvSpPr>
            <p:cNvPr name="Freeform 25" id="25"/>
            <p:cNvSpPr/>
            <p:nvPr/>
          </p:nvSpPr>
          <p:spPr>
            <a:xfrm flipH="false" flipV="false" rot="-77622">
              <a:off x="874777" y="7759963"/>
              <a:ext cx="5964502" cy="1834084"/>
            </a:xfrm>
            <a:custGeom>
              <a:avLst/>
              <a:gdLst/>
              <a:ahLst/>
              <a:cxnLst/>
              <a:rect r="r" b="b" t="t" l="l"/>
              <a:pathLst>
                <a:path h="1834084" w="5964502">
                  <a:moveTo>
                    <a:pt x="0" y="0"/>
                  </a:moveTo>
                  <a:lnTo>
                    <a:pt x="5964502" y="0"/>
                  </a:lnTo>
                  <a:lnTo>
                    <a:pt x="5964502" y="1834084"/>
                  </a:lnTo>
                  <a:lnTo>
                    <a:pt x="0" y="1834084"/>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26" id="26"/>
            <p:cNvSpPr txBox="true"/>
            <p:nvPr/>
          </p:nvSpPr>
          <p:spPr>
            <a:xfrm rot="-97257">
              <a:off x="838622" y="641491"/>
              <a:ext cx="5641637" cy="6834268"/>
            </a:xfrm>
            <a:prstGeom prst="rect">
              <a:avLst/>
            </a:prstGeom>
          </p:spPr>
          <p:txBody>
            <a:bodyPr anchor="t" rtlCol="false" tIns="0" lIns="0" bIns="0" rIns="0">
              <a:spAutoFit/>
            </a:bodyPr>
            <a:lstStyle/>
            <a:p>
              <a:pPr algn="ctr">
                <a:lnSpc>
                  <a:spcPts val="5074"/>
                </a:lnSpc>
                <a:spcBef>
                  <a:spcPct val="0"/>
                </a:spcBef>
              </a:pPr>
              <a:r>
                <a:rPr lang="en-US" sz="3624">
                  <a:solidFill>
                    <a:srgbClr val="000000"/>
                  </a:solidFill>
                  <a:latin typeface="Mark Pro 1"/>
                </a:rPr>
                <a:t>Before you </a:t>
              </a:r>
              <a:r>
                <a:rPr lang="en-US" sz="3624">
                  <a:solidFill>
                    <a:srgbClr val="264FF5"/>
                  </a:solidFill>
                  <a:latin typeface="Mark Pro 1"/>
                </a:rPr>
                <a:t>tap</a:t>
              </a:r>
              <a:r>
                <a:rPr lang="en-US" sz="3624">
                  <a:solidFill>
                    <a:srgbClr val="000000"/>
                  </a:solidFill>
                  <a:latin typeface="Mark Pro 1"/>
                </a:rPr>
                <a:t> and click…</a:t>
              </a:r>
            </a:p>
            <a:p>
              <a:pPr algn="ctr">
                <a:lnSpc>
                  <a:spcPts val="5074"/>
                </a:lnSpc>
                <a:spcBef>
                  <a:spcPct val="0"/>
                </a:spcBef>
              </a:pPr>
            </a:p>
            <a:p>
              <a:pPr algn="ctr">
                <a:lnSpc>
                  <a:spcPts val="5074"/>
                </a:lnSpc>
                <a:spcBef>
                  <a:spcPct val="0"/>
                </a:spcBef>
              </a:pPr>
              <a:r>
                <a:rPr lang="en-US" sz="3624">
                  <a:solidFill>
                    <a:srgbClr val="000000"/>
                  </a:solidFill>
                  <a:latin typeface="Mark Pro 1"/>
                </a:rPr>
                <a:t>You need to </a:t>
              </a:r>
              <a:r>
                <a:rPr lang="en-US" sz="3624">
                  <a:solidFill>
                    <a:srgbClr val="FF3131"/>
                  </a:solidFill>
                  <a:latin typeface="Mark Pro 1"/>
                </a:rPr>
                <a:t>stop</a:t>
              </a:r>
              <a:r>
                <a:rPr lang="en-US" sz="3624">
                  <a:solidFill>
                    <a:srgbClr val="000000"/>
                  </a:solidFill>
                  <a:latin typeface="Mark Pro 1"/>
                </a:rPr>
                <a:t> and think…</a:t>
              </a:r>
            </a:p>
            <a:p>
              <a:pPr algn="ctr">
                <a:lnSpc>
                  <a:spcPts val="5074"/>
                </a:lnSpc>
                <a:spcBef>
                  <a:spcPct val="0"/>
                </a:spcBef>
              </a:pPr>
            </a:p>
            <a:p>
              <a:pPr algn="ctr">
                <a:lnSpc>
                  <a:spcPts val="5074"/>
                </a:lnSpc>
                <a:spcBef>
                  <a:spcPct val="0"/>
                </a:spcBef>
              </a:pPr>
              <a:r>
                <a:rPr lang="en-US" sz="3624">
                  <a:solidFill>
                    <a:srgbClr val="000000"/>
                  </a:solidFill>
                  <a:latin typeface="Mark Pro 1"/>
                </a:rPr>
                <a:t>And </a:t>
              </a:r>
              <a:r>
                <a:rPr lang="en-US" sz="3624">
                  <a:solidFill>
                    <a:srgbClr val="36C01A"/>
                  </a:solidFill>
                  <a:latin typeface="Mark Pro 1"/>
                </a:rPr>
                <a:t>TELL</a:t>
              </a:r>
              <a:r>
                <a:rPr lang="en-US" sz="3624">
                  <a:solidFill>
                    <a:srgbClr val="000000"/>
                  </a:solidFill>
                  <a:latin typeface="Mark Pro 1"/>
                </a:rPr>
                <a:t> someone!</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306869" y="355578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8" id="8"/>
          <p:cNvSpPr/>
          <p:nvPr/>
        </p:nvSpPr>
        <p:spPr>
          <a:xfrm flipH="true" flipV="true" rot="-9551695">
            <a:off x="7884462" y="3319760"/>
            <a:ext cx="3827445" cy="2656627"/>
          </a:xfrm>
          <a:custGeom>
            <a:avLst/>
            <a:gdLst/>
            <a:ahLst/>
            <a:cxnLst/>
            <a:rect r="r" b="b" t="t" l="l"/>
            <a:pathLst>
              <a:path h="2656627" w="3827445">
                <a:moveTo>
                  <a:pt x="3827446" y="2656628"/>
                </a:moveTo>
                <a:lnTo>
                  <a:pt x="0" y="2656628"/>
                </a:lnTo>
                <a:lnTo>
                  <a:pt x="0" y="0"/>
                </a:lnTo>
                <a:lnTo>
                  <a:pt x="3827446" y="0"/>
                </a:lnTo>
                <a:lnTo>
                  <a:pt x="3827446" y="2656628"/>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670421" y="1417755"/>
            <a:ext cx="11304808"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“Help!” shouted Smartie. “I am feeling really confused. This video says my favourite cake is not the best cake in the world!”</a:t>
            </a:r>
          </a:p>
        </p:txBody>
      </p:sp>
      <p:sp>
        <p:nvSpPr>
          <p:cNvPr name="TextBox 10" id="10"/>
          <p:cNvSpPr txBox="true"/>
          <p:nvPr/>
        </p:nvSpPr>
        <p:spPr>
          <a:xfrm rot="0">
            <a:off x="6710657" y="4035096"/>
            <a:ext cx="6175056" cy="1116614"/>
          </a:xfrm>
          <a:prstGeom prst="rect">
            <a:avLst/>
          </a:prstGeom>
        </p:spPr>
        <p:txBody>
          <a:bodyPr anchor="t" rtlCol="false" tIns="0" lIns="0" bIns="0" rIns="0">
            <a:spAutoFit/>
          </a:bodyPr>
          <a:lstStyle/>
          <a:p>
            <a:pPr algn="ctr">
              <a:lnSpc>
                <a:spcPts val="8030"/>
              </a:lnSpc>
            </a:pPr>
            <a:r>
              <a:rPr lang="en-US" sz="5736">
                <a:solidFill>
                  <a:srgbClr val="000000"/>
                </a:solidFill>
                <a:latin typeface="Mark Pro 1"/>
              </a:rPr>
              <a:t>HELP!</a:t>
            </a:r>
          </a:p>
        </p:txBody>
      </p:sp>
      <p:sp>
        <p:nvSpPr>
          <p:cNvPr name="Freeform 11" id="11"/>
          <p:cNvSpPr/>
          <p:nvPr/>
        </p:nvSpPr>
        <p:spPr>
          <a:xfrm flipH="false" flipV="false" rot="0">
            <a:off x="12105145" y="768478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7"/>
            <a:stretch>
              <a:fillRect l="0" t="0" r="0" b="0"/>
            </a:stretch>
          </a:blipFill>
        </p:spPr>
      </p:sp>
      <p:sp>
        <p:nvSpPr>
          <p:cNvPr name="Freeform 13" id="13"/>
          <p:cNvSpPr/>
          <p:nvPr/>
        </p:nvSpPr>
        <p:spPr>
          <a:xfrm flipH="false" flipV="false" rot="0">
            <a:off x="12062283" y="5485084"/>
            <a:ext cx="4248708" cy="4357649"/>
          </a:xfrm>
          <a:custGeom>
            <a:avLst/>
            <a:gdLst/>
            <a:ahLst/>
            <a:cxnLst/>
            <a:rect r="r" b="b" t="t" l="l"/>
            <a:pathLst>
              <a:path h="4357649" w="4248708">
                <a:moveTo>
                  <a:pt x="0" y="0"/>
                </a:moveTo>
                <a:lnTo>
                  <a:pt x="4248708" y="0"/>
                </a:lnTo>
                <a:lnTo>
                  <a:pt x="4248708" y="4357650"/>
                </a:lnTo>
                <a:lnTo>
                  <a:pt x="0" y="43576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4" id="14"/>
          <p:cNvGrpSpPr/>
          <p:nvPr/>
        </p:nvGrpSpPr>
        <p:grpSpPr>
          <a:xfrm rot="0">
            <a:off x="11468749" y="6399745"/>
            <a:ext cx="1506479" cy="1624930"/>
            <a:chOff x="0" y="0"/>
            <a:chExt cx="2008639" cy="2166573"/>
          </a:xfrm>
        </p:grpSpPr>
        <p:sp>
          <p:nvSpPr>
            <p:cNvPr name="Freeform 15" id="15"/>
            <p:cNvSpPr/>
            <p:nvPr/>
          </p:nvSpPr>
          <p:spPr>
            <a:xfrm flipH="false" flipV="false" rot="-1960890">
              <a:off x="480627" y="819082"/>
              <a:ext cx="513719" cy="572047"/>
            </a:xfrm>
            <a:custGeom>
              <a:avLst/>
              <a:gdLst/>
              <a:ahLst/>
              <a:cxnLst/>
              <a:rect r="r" b="b" t="t" l="l"/>
              <a:pathLst>
                <a:path h="572047" w="513719">
                  <a:moveTo>
                    <a:pt x="0" y="0"/>
                  </a:moveTo>
                  <a:lnTo>
                    <a:pt x="513719" y="0"/>
                  </a:lnTo>
                  <a:lnTo>
                    <a:pt x="513719" y="572047"/>
                  </a:lnTo>
                  <a:lnTo>
                    <a:pt x="0" y="572047"/>
                  </a:lnTo>
                  <a:lnTo>
                    <a:pt x="0" y="0"/>
                  </a:lnTo>
                  <a:close/>
                </a:path>
              </a:pathLst>
            </a:custGeom>
            <a:blipFill>
              <a:blip r:embed="rId10"/>
              <a:stretch>
                <a:fillRect l="0" t="-380" r="0" b="-380"/>
              </a:stretch>
            </a:blipFill>
          </p:spPr>
        </p:sp>
        <p:sp>
          <p:nvSpPr>
            <p:cNvPr name="Freeform 16" id="16"/>
            <p:cNvSpPr/>
            <p:nvPr/>
          </p:nvSpPr>
          <p:spPr>
            <a:xfrm flipH="false" flipV="false" rot="-1953629">
              <a:off x="393787" y="257676"/>
              <a:ext cx="1144648" cy="1568734"/>
            </a:xfrm>
            <a:custGeom>
              <a:avLst/>
              <a:gdLst/>
              <a:ahLst/>
              <a:cxnLst/>
              <a:rect r="r" b="b" t="t" l="l"/>
              <a:pathLst>
                <a:path h="1568734" w="1144648">
                  <a:moveTo>
                    <a:pt x="0" y="0"/>
                  </a:moveTo>
                  <a:lnTo>
                    <a:pt x="1144648" y="0"/>
                  </a:lnTo>
                  <a:lnTo>
                    <a:pt x="1144648" y="1568733"/>
                  </a:lnTo>
                  <a:lnTo>
                    <a:pt x="0" y="1568733"/>
                  </a:lnTo>
                  <a:lnTo>
                    <a:pt x="0" y="0"/>
                  </a:lnTo>
                  <a:close/>
                </a:path>
              </a:pathLst>
            </a:custGeom>
            <a:blipFill>
              <a:blip r:embed="rId11">
                <a:extLst>
                  <a:ext uri="{96DAC541-7B7A-43D3-8B79-37D633B846F1}">
                    <asvg:svgBlip xmlns:asvg="http://schemas.microsoft.com/office/drawing/2016/SVG/main" r:embed="rId12"/>
                  </a:ext>
                </a:extLst>
              </a:blip>
              <a:stretch>
                <a:fillRect l="0" t="0" r="-168" b="-46179"/>
              </a:stretch>
            </a:blipFill>
          </p:spPr>
        </p:sp>
        <p:sp>
          <p:nvSpPr>
            <p:cNvPr name="Freeform 17" id="17"/>
            <p:cNvSpPr/>
            <p:nvPr/>
          </p:nvSpPr>
          <p:spPr>
            <a:xfrm flipH="false" flipV="false" rot="-1953824">
              <a:off x="378148" y="197829"/>
              <a:ext cx="1252342" cy="1770916"/>
            </a:xfrm>
            <a:custGeom>
              <a:avLst/>
              <a:gdLst/>
              <a:ahLst/>
              <a:cxnLst/>
              <a:rect r="r" b="b" t="t" l="l"/>
              <a:pathLst>
                <a:path h="1770916" w="1252342">
                  <a:moveTo>
                    <a:pt x="0" y="0"/>
                  </a:moveTo>
                  <a:lnTo>
                    <a:pt x="1252343" y="0"/>
                  </a:lnTo>
                  <a:lnTo>
                    <a:pt x="1252343" y="1770916"/>
                  </a:lnTo>
                  <a:lnTo>
                    <a:pt x="0" y="1770916"/>
                  </a:lnTo>
                  <a:lnTo>
                    <a:pt x="0" y="0"/>
                  </a:lnTo>
                  <a:close/>
                </a:path>
              </a:pathLst>
            </a:custGeom>
            <a:blipFill>
              <a:blip r:embed="rId13"/>
              <a:stretch>
                <a:fillRect l="0" t="0" r="0" b="0"/>
              </a:stretch>
            </a:blipFill>
          </p:spPr>
        </p:sp>
        <p:sp>
          <p:nvSpPr>
            <p:cNvPr name="Freeform 18" id="18"/>
            <p:cNvSpPr/>
            <p:nvPr/>
          </p:nvSpPr>
          <p:spPr>
            <a:xfrm flipH="false" flipV="false" rot="-1983866">
              <a:off x="956796" y="525878"/>
              <a:ext cx="441813" cy="587126"/>
            </a:xfrm>
            <a:custGeom>
              <a:avLst/>
              <a:gdLst/>
              <a:ahLst/>
              <a:cxnLst/>
              <a:rect r="r" b="b" t="t" l="l"/>
              <a:pathLst>
                <a:path h="587126" w="441813">
                  <a:moveTo>
                    <a:pt x="0" y="0"/>
                  </a:moveTo>
                  <a:lnTo>
                    <a:pt x="441813" y="0"/>
                  </a:lnTo>
                  <a:lnTo>
                    <a:pt x="441813" y="587126"/>
                  </a:lnTo>
                  <a:lnTo>
                    <a:pt x="0" y="587126"/>
                  </a:lnTo>
                  <a:lnTo>
                    <a:pt x="0" y="0"/>
                  </a:lnTo>
                  <a:close/>
                </a:path>
              </a:pathLst>
            </a:custGeom>
            <a:blipFill>
              <a:blip r:embed="rId14"/>
              <a:stretch>
                <a:fillRect l="0" t="0" r="0" b="0"/>
              </a:stretch>
            </a:blipFill>
          </p:spPr>
        </p:sp>
        <p:sp>
          <p:nvSpPr>
            <p:cNvPr name="TextBox 19" id="19"/>
            <p:cNvSpPr txBox="true"/>
            <p:nvPr/>
          </p:nvSpPr>
          <p:spPr>
            <a:xfrm rot="-1992319">
              <a:off x="634361" y="1246411"/>
              <a:ext cx="1023306" cy="127475"/>
            </a:xfrm>
            <a:prstGeom prst="rect">
              <a:avLst/>
            </a:prstGeom>
          </p:spPr>
          <p:txBody>
            <a:bodyPr anchor="t" rtlCol="false" tIns="0" lIns="0" bIns="0" rIns="0">
              <a:spAutoFit/>
            </a:bodyPr>
            <a:lstStyle/>
            <a:p>
              <a:pPr>
                <a:lnSpc>
                  <a:spcPts val="395"/>
                </a:lnSpc>
              </a:pPr>
              <a:r>
                <a:rPr lang="en-US" sz="282">
                  <a:solidFill>
                    <a:srgbClr val="000000"/>
                  </a:solidFill>
                  <a:latin typeface="Mark Pro 1"/>
                </a:rPr>
                <a:t>THIS CAKE IS THE BEST IN THE WORLD! WATCH FOR THE RECIPE!</a:t>
              </a:r>
            </a:p>
          </p:txBody>
        </p:sp>
      </p:grpSp>
      <p:sp>
        <p:nvSpPr>
          <p:cNvPr name="Freeform 20" id="20"/>
          <p:cNvSpPr/>
          <p:nvPr/>
        </p:nvSpPr>
        <p:spPr>
          <a:xfrm flipH="false" flipV="false" rot="0">
            <a:off x="-1338041" y="6717017"/>
            <a:ext cx="4066089" cy="2912798"/>
          </a:xfrm>
          <a:custGeom>
            <a:avLst/>
            <a:gdLst/>
            <a:ahLst/>
            <a:cxnLst/>
            <a:rect r="r" b="b" t="t" l="l"/>
            <a:pathLst>
              <a:path h="2912798" w="4066089">
                <a:moveTo>
                  <a:pt x="0" y="0"/>
                </a:moveTo>
                <a:lnTo>
                  <a:pt x="4066089" y="0"/>
                </a:lnTo>
                <a:lnTo>
                  <a:pt x="4066089" y="2912798"/>
                </a:lnTo>
                <a:lnTo>
                  <a:pt x="0" y="291279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1" id="21"/>
          <p:cNvSpPr/>
          <p:nvPr/>
        </p:nvSpPr>
        <p:spPr>
          <a:xfrm flipH="false" flipV="false" rot="0">
            <a:off x="12975229" y="5786139"/>
            <a:ext cx="1826812" cy="2523688"/>
          </a:xfrm>
          <a:custGeom>
            <a:avLst/>
            <a:gdLst/>
            <a:ahLst/>
            <a:cxnLst/>
            <a:rect r="r" b="b" t="t" l="l"/>
            <a:pathLst>
              <a:path h="2523688" w="1826812">
                <a:moveTo>
                  <a:pt x="0" y="0"/>
                </a:moveTo>
                <a:lnTo>
                  <a:pt x="1826811" y="0"/>
                </a:lnTo>
                <a:lnTo>
                  <a:pt x="1826811" y="2523688"/>
                </a:lnTo>
                <a:lnTo>
                  <a:pt x="0" y="2523688"/>
                </a:lnTo>
                <a:lnTo>
                  <a:pt x="0" y="0"/>
                </a:lnTo>
                <a:close/>
              </a:path>
            </a:pathLst>
          </a:custGeom>
          <a:blipFill>
            <a:blip r:embed="rId17"/>
            <a:stretch>
              <a:fillRect l="0" t="0" r="0" b="0"/>
            </a:stretch>
          </a:blipFill>
        </p:spPr>
      </p:sp>
      <p:sp>
        <p:nvSpPr>
          <p:cNvPr name="Freeform 22" id="22"/>
          <p:cNvSpPr/>
          <p:nvPr/>
        </p:nvSpPr>
        <p:spPr>
          <a:xfrm flipH="false" flipV="false" rot="0">
            <a:off x="3419969" y="7712941"/>
            <a:ext cx="1662160" cy="2107334"/>
          </a:xfrm>
          <a:custGeom>
            <a:avLst/>
            <a:gdLst/>
            <a:ahLst/>
            <a:cxnLst/>
            <a:rect r="r" b="b" t="t" l="l"/>
            <a:pathLst>
              <a:path h="2107334" w="1662160">
                <a:moveTo>
                  <a:pt x="0" y="0"/>
                </a:moveTo>
                <a:lnTo>
                  <a:pt x="1662160" y="0"/>
                </a:lnTo>
                <a:lnTo>
                  <a:pt x="1662160" y="2107334"/>
                </a:lnTo>
                <a:lnTo>
                  <a:pt x="0" y="210733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3" id="23"/>
          <p:cNvSpPr/>
          <p:nvPr/>
        </p:nvSpPr>
        <p:spPr>
          <a:xfrm flipH="false" flipV="false" rot="0">
            <a:off x="5085043" y="9179033"/>
            <a:ext cx="858374" cy="792923"/>
          </a:xfrm>
          <a:custGeom>
            <a:avLst/>
            <a:gdLst/>
            <a:ahLst/>
            <a:cxnLst/>
            <a:rect r="r" b="b" t="t" l="l"/>
            <a:pathLst>
              <a:path h="792923" w="858374">
                <a:moveTo>
                  <a:pt x="0" y="0"/>
                </a:moveTo>
                <a:lnTo>
                  <a:pt x="858375" y="0"/>
                </a:lnTo>
                <a:lnTo>
                  <a:pt x="858375" y="792923"/>
                </a:lnTo>
                <a:lnTo>
                  <a:pt x="0" y="79292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4" id="24"/>
          <p:cNvSpPr/>
          <p:nvPr/>
        </p:nvSpPr>
        <p:spPr>
          <a:xfrm flipH="false" flipV="false" rot="0">
            <a:off x="10883675" y="8168634"/>
            <a:ext cx="1300292" cy="1651641"/>
          </a:xfrm>
          <a:custGeom>
            <a:avLst/>
            <a:gdLst/>
            <a:ahLst/>
            <a:cxnLst/>
            <a:rect r="r" b="b" t="t" l="l"/>
            <a:pathLst>
              <a:path h="1651641" w="1300292">
                <a:moveTo>
                  <a:pt x="0" y="0"/>
                </a:moveTo>
                <a:lnTo>
                  <a:pt x="1300292" y="0"/>
                </a:lnTo>
                <a:lnTo>
                  <a:pt x="1300292" y="1651641"/>
                </a:lnTo>
                <a:lnTo>
                  <a:pt x="0" y="165164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663935" y="695325"/>
            <a:ext cx="14659620" cy="389953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“Smartie, well done for checking!” said Mummy Penguin. “This is called an opinion. This is just what somebody thinks, it is not truthful for everyone.” </a:t>
            </a:r>
          </a:p>
          <a:p>
            <a:pPr>
              <a:lnSpc>
                <a:spcPts val="5040"/>
              </a:lnSpc>
              <a:spcBef>
                <a:spcPct val="0"/>
              </a:spcBef>
            </a:pPr>
          </a:p>
          <a:p>
            <a:pPr>
              <a:lnSpc>
                <a:spcPts val="5040"/>
              </a:lnSpc>
              <a:spcBef>
                <a:spcPct val="0"/>
              </a:spcBef>
            </a:pPr>
            <a:r>
              <a:rPr lang="en-US" sz="3600">
                <a:solidFill>
                  <a:srgbClr val="000000"/>
                </a:solidFill>
                <a:latin typeface="Mark Pro 2"/>
              </a:rPr>
              <a:t>“Just because they think it’s the best cake in the world, does not mean you have to agree with them,” said Daddy Penguin. </a:t>
            </a:r>
          </a:p>
        </p:txBody>
      </p:sp>
      <p:sp>
        <p:nvSpPr>
          <p:cNvPr name="Freeform 3" id="3"/>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5" id="5"/>
          <p:cNvSpPr/>
          <p:nvPr/>
        </p:nvSpPr>
        <p:spPr>
          <a:xfrm flipH="false" flipV="false" rot="0">
            <a:off x="14626053" y="209026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5"/>
            <a:stretch>
              <a:fillRect l="0" t="0" r="0" b="0"/>
            </a:stretch>
          </a:blipFill>
        </p:spPr>
      </p:sp>
      <p:sp>
        <p:nvSpPr>
          <p:cNvPr name="Freeform 7" id="7"/>
          <p:cNvSpPr/>
          <p:nvPr/>
        </p:nvSpPr>
        <p:spPr>
          <a:xfrm flipH="false" flipV="false" rot="0">
            <a:off x="12062283" y="5485084"/>
            <a:ext cx="4248708" cy="4357649"/>
          </a:xfrm>
          <a:custGeom>
            <a:avLst/>
            <a:gdLst/>
            <a:ahLst/>
            <a:cxnLst/>
            <a:rect r="r" b="b" t="t" l="l"/>
            <a:pathLst>
              <a:path h="4357649" w="4248708">
                <a:moveTo>
                  <a:pt x="0" y="0"/>
                </a:moveTo>
                <a:lnTo>
                  <a:pt x="4248708" y="0"/>
                </a:lnTo>
                <a:lnTo>
                  <a:pt x="4248708" y="4357650"/>
                </a:lnTo>
                <a:lnTo>
                  <a:pt x="0" y="43576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5388546" y="6942702"/>
            <a:ext cx="1904424" cy="2668971"/>
          </a:xfrm>
          <a:custGeom>
            <a:avLst/>
            <a:gdLst/>
            <a:ahLst/>
            <a:cxnLst/>
            <a:rect r="r" b="b" t="t" l="l"/>
            <a:pathLst>
              <a:path h="2668971" w="1904424">
                <a:moveTo>
                  <a:pt x="0" y="0"/>
                </a:moveTo>
                <a:lnTo>
                  <a:pt x="1904423" y="0"/>
                </a:lnTo>
                <a:lnTo>
                  <a:pt x="1904423" y="2668970"/>
                </a:lnTo>
                <a:lnTo>
                  <a:pt x="0" y="2668970"/>
                </a:lnTo>
                <a:lnTo>
                  <a:pt x="0" y="0"/>
                </a:lnTo>
                <a:close/>
              </a:path>
            </a:pathLst>
          </a:custGeom>
          <a:blipFill>
            <a:blip r:embed="rId8"/>
            <a:stretch>
              <a:fillRect l="-813" t="0" r="-813" b="0"/>
            </a:stretch>
          </a:blipFill>
        </p:spPr>
      </p:sp>
      <p:sp>
        <p:nvSpPr>
          <p:cNvPr name="Freeform 9" id="9"/>
          <p:cNvSpPr/>
          <p:nvPr/>
        </p:nvSpPr>
        <p:spPr>
          <a:xfrm flipH="false" flipV="false" rot="0">
            <a:off x="3027388" y="4973667"/>
            <a:ext cx="2611280" cy="5098802"/>
          </a:xfrm>
          <a:custGeom>
            <a:avLst/>
            <a:gdLst/>
            <a:ahLst/>
            <a:cxnLst/>
            <a:rect r="r" b="b" t="t" l="l"/>
            <a:pathLst>
              <a:path h="5098802" w="2611280">
                <a:moveTo>
                  <a:pt x="0" y="0"/>
                </a:moveTo>
                <a:lnTo>
                  <a:pt x="2611279" y="0"/>
                </a:lnTo>
                <a:lnTo>
                  <a:pt x="2611279" y="5098802"/>
                </a:lnTo>
                <a:lnTo>
                  <a:pt x="0" y="5098802"/>
                </a:lnTo>
                <a:lnTo>
                  <a:pt x="0" y="0"/>
                </a:lnTo>
                <a:close/>
              </a:path>
            </a:pathLst>
          </a:custGeom>
          <a:blipFill>
            <a:blip r:embed="rId9"/>
            <a:stretch>
              <a:fillRect l="0" t="0" r="0" b="0"/>
            </a:stretch>
          </a:blipFill>
        </p:spPr>
      </p:sp>
      <p:sp>
        <p:nvSpPr>
          <p:cNvPr name="Freeform 10" id="10"/>
          <p:cNvSpPr/>
          <p:nvPr/>
        </p:nvSpPr>
        <p:spPr>
          <a:xfrm flipH="false" flipV="false" rot="-2056390">
            <a:off x="3871705" y="5051302"/>
            <a:ext cx="667015" cy="383534"/>
          </a:xfrm>
          <a:custGeom>
            <a:avLst/>
            <a:gdLst/>
            <a:ahLst/>
            <a:cxnLst/>
            <a:rect r="r" b="b" t="t" l="l"/>
            <a:pathLst>
              <a:path h="383534" w="667015">
                <a:moveTo>
                  <a:pt x="0" y="0"/>
                </a:moveTo>
                <a:lnTo>
                  <a:pt x="667015" y="0"/>
                </a:lnTo>
                <a:lnTo>
                  <a:pt x="667015" y="383533"/>
                </a:lnTo>
                <a:lnTo>
                  <a:pt x="0" y="38353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1" id="11"/>
          <p:cNvGrpSpPr/>
          <p:nvPr/>
        </p:nvGrpSpPr>
        <p:grpSpPr>
          <a:xfrm rot="0">
            <a:off x="7079512" y="4643159"/>
            <a:ext cx="2831336" cy="5528485"/>
            <a:chOff x="0" y="0"/>
            <a:chExt cx="3775114" cy="7371313"/>
          </a:xfrm>
        </p:grpSpPr>
        <p:sp>
          <p:nvSpPr>
            <p:cNvPr name="Freeform 12" id="12"/>
            <p:cNvSpPr/>
            <p:nvPr/>
          </p:nvSpPr>
          <p:spPr>
            <a:xfrm flipH="true" flipV="false" rot="0">
              <a:off x="0" y="0"/>
              <a:ext cx="3775114" cy="7371313"/>
            </a:xfrm>
            <a:custGeom>
              <a:avLst/>
              <a:gdLst/>
              <a:ahLst/>
              <a:cxnLst/>
              <a:rect r="r" b="b" t="t" l="l"/>
              <a:pathLst>
                <a:path h="7371313" w="3775114">
                  <a:moveTo>
                    <a:pt x="3775114" y="0"/>
                  </a:moveTo>
                  <a:lnTo>
                    <a:pt x="0" y="0"/>
                  </a:lnTo>
                  <a:lnTo>
                    <a:pt x="0" y="7371313"/>
                  </a:lnTo>
                  <a:lnTo>
                    <a:pt x="3775114" y="7371313"/>
                  </a:lnTo>
                  <a:lnTo>
                    <a:pt x="3775114" y="0"/>
                  </a:lnTo>
                  <a:close/>
                </a:path>
              </a:pathLst>
            </a:custGeom>
            <a:blipFill>
              <a:blip r:embed="rId9"/>
              <a:stretch>
                <a:fillRect l="0" t="0" r="0" b="0"/>
              </a:stretch>
            </a:blipFill>
          </p:spPr>
        </p:sp>
        <p:sp>
          <p:nvSpPr>
            <p:cNvPr name="Freeform 13" id="13"/>
            <p:cNvSpPr/>
            <p:nvPr/>
          </p:nvSpPr>
          <p:spPr>
            <a:xfrm flipH="false" flipV="false" rot="3609575">
              <a:off x="2450913" y="4420619"/>
              <a:ext cx="345189" cy="597729"/>
            </a:xfrm>
            <a:custGeom>
              <a:avLst/>
              <a:gdLst/>
              <a:ahLst/>
              <a:cxnLst/>
              <a:rect r="r" b="b" t="t" l="l"/>
              <a:pathLst>
                <a:path h="597729" w="345189">
                  <a:moveTo>
                    <a:pt x="0" y="0"/>
                  </a:moveTo>
                  <a:lnTo>
                    <a:pt x="345189" y="0"/>
                  </a:lnTo>
                  <a:lnTo>
                    <a:pt x="345189" y="597729"/>
                  </a:lnTo>
                  <a:lnTo>
                    <a:pt x="0" y="5977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sp>
        <p:nvSpPr>
          <p:cNvPr name="Freeform 14" id="14"/>
          <p:cNvSpPr/>
          <p:nvPr/>
        </p:nvSpPr>
        <p:spPr>
          <a:xfrm flipH="false" flipV="false" rot="0">
            <a:off x="-1856301" y="85981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3160806" y="30119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5062182" y="-71626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0">
            <a:off x="-1143476" y="6698874"/>
            <a:ext cx="4066089" cy="2912798"/>
          </a:xfrm>
          <a:custGeom>
            <a:avLst/>
            <a:gdLst/>
            <a:ahLst/>
            <a:cxnLst/>
            <a:rect r="r" b="b" t="t" l="l"/>
            <a:pathLst>
              <a:path h="2912798" w="4066089">
                <a:moveTo>
                  <a:pt x="0" y="0"/>
                </a:moveTo>
                <a:lnTo>
                  <a:pt x="4066089" y="0"/>
                </a:lnTo>
                <a:lnTo>
                  <a:pt x="4066089" y="2912798"/>
                </a:lnTo>
                <a:lnTo>
                  <a:pt x="0" y="291279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613303" y="-4855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062283" y="10287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522410" y="8471541"/>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0422341" y="3016669"/>
            <a:ext cx="1639941" cy="2202408"/>
            <a:chOff x="0" y="0"/>
            <a:chExt cx="2186589" cy="2936544"/>
          </a:xfrm>
        </p:grpSpPr>
        <p:grpSp>
          <p:nvGrpSpPr>
            <p:cNvPr name="Group 7" id="7"/>
            <p:cNvGrpSpPr/>
            <p:nvPr/>
          </p:nvGrpSpPr>
          <p:grpSpPr>
            <a:xfrm rot="0">
              <a:off x="0" y="0"/>
              <a:ext cx="2186589" cy="2936544"/>
              <a:chOff x="0" y="0"/>
              <a:chExt cx="431919" cy="580058"/>
            </a:xfrm>
          </p:grpSpPr>
          <p:sp>
            <p:nvSpPr>
              <p:cNvPr name="Freeform 8" id="8"/>
              <p:cNvSpPr/>
              <p:nvPr/>
            </p:nvSpPr>
            <p:spPr>
              <a:xfrm flipH="false" flipV="false" rot="0">
                <a:off x="0" y="0"/>
                <a:ext cx="431919" cy="580058"/>
              </a:xfrm>
              <a:custGeom>
                <a:avLst/>
                <a:gdLst/>
                <a:ahLst/>
                <a:cxnLst/>
                <a:rect r="r" b="b" t="t" l="l"/>
                <a:pathLst>
                  <a:path h="580058" w="431919">
                    <a:moveTo>
                      <a:pt x="0" y="0"/>
                    </a:moveTo>
                    <a:lnTo>
                      <a:pt x="431919" y="0"/>
                    </a:lnTo>
                    <a:lnTo>
                      <a:pt x="431919" y="580058"/>
                    </a:lnTo>
                    <a:lnTo>
                      <a:pt x="0" y="580058"/>
                    </a:lnTo>
                    <a:close/>
                  </a:path>
                </a:pathLst>
              </a:custGeom>
              <a:solidFill>
                <a:srgbClr val="318BA2"/>
              </a:solidFill>
            </p:spPr>
          </p:sp>
          <p:sp>
            <p:nvSpPr>
              <p:cNvPr name="TextBox 9" id="9"/>
              <p:cNvSpPr txBox="true"/>
              <p:nvPr/>
            </p:nvSpPr>
            <p:spPr>
              <a:xfrm>
                <a:off x="0" y="-38100"/>
                <a:ext cx="431919" cy="618158"/>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0">
              <a:off x="227325" y="265870"/>
              <a:ext cx="1666394" cy="485337"/>
            </a:xfrm>
            <a:custGeom>
              <a:avLst/>
              <a:gdLst/>
              <a:ahLst/>
              <a:cxnLst/>
              <a:rect r="r" b="b" t="t" l="l"/>
              <a:pathLst>
                <a:path h="485337" w="1666394">
                  <a:moveTo>
                    <a:pt x="0" y="0"/>
                  </a:moveTo>
                  <a:lnTo>
                    <a:pt x="1666394" y="0"/>
                  </a:lnTo>
                  <a:lnTo>
                    <a:pt x="1666394" y="485338"/>
                  </a:lnTo>
                  <a:lnTo>
                    <a:pt x="0" y="4853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093294" y="794184"/>
              <a:ext cx="945114" cy="939959"/>
            </a:xfrm>
            <a:custGeom>
              <a:avLst/>
              <a:gdLst/>
              <a:ahLst/>
              <a:cxnLst/>
              <a:rect r="r" b="b" t="t" l="l"/>
              <a:pathLst>
                <a:path h="939959" w="945114">
                  <a:moveTo>
                    <a:pt x="0" y="0"/>
                  </a:moveTo>
                  <a:lnTo>
                    <a:pt x="945114" y="0"/>
                  </a:lnTo>
                  <a:lnTo>
                    <a:pt x="945114" y="939958"/>
                  </a:lnTo>
                  <a:lnTo>
                    <a:pt x="0" y="9399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97921" y="1105426"/>
              <a:ext cx="1315270" cy="1644087"/>
            </a:xfrm>
            <a:custGeom>
              <a:avLst/>
              <a:gdLst/>
              <a:ahLst/>
              <a:cxnLst/>
              <a:rect r="r" b="b" t="t" l="l"/>
              <a:pathLst>
                <a:path h="1644087" w="1315270">
                  <a:moveTo>
                    <a:pt x="0" y="0"/>
                  </a:moveTo>
                  <a:lnTo>
                    <a:pt x="1315270" y="0"/>
                  </a:lnTo>
                  <a:lnTo>
                    <a:pt x="1315270" y="1644087"/>
                  </a:lnTo>
                  <a:lnTo>
                    <a:pt x="0" y="1644087"/>
                  </a:lnTo>
                  <a:lnTo>
                    <a:pt x="0" y="0"/>
                  </a:lnTo>
                  <a:close/>
                </a:path>
              </a:pathLst>
            </a:custGeom>
            <a:blipFill>
              <a:blip r:embed="rId8"/>
              <a:stretch>
                <a:fillRect l="0" t="0" r="0" b="0"/>
              </a:stretch>
            </a:blipFill>
          </p:spPr>
        </p:sp>
        <p:sp>
          <p:nvSpPr>
            <p:cNvPr name="Freeform 13" id="13"/>
            <p:cNvSpPr/>
            <p:nvPr/>
          </p:nvSpPr>
          <p:spPr>
            <a:xfrm flipH="false" flipV="false" rot="0">
              <a:off x="1375487" y="1918519"/>
              <a:ext cx="662921" cy="551882"/>
            </a:xfrm>
            <a:custGeom>
              <a:avLst/>
              <a:gdLst/>
              <a:ahLst/>
              <a:cxnLst/>
              <a:rect r="r" b="b" t="t" l="l"/>
              <a:pathLst>
                <a:path h="551882" w="662921">
                  <a:moveTo>
                    <a:pt x="0" y="0"/>
                  </a:moveTo>
                  <a:lnTo>
                    <a:pt x="662921" y="0"/>
                  </a:lnTo>
                  <a:lnTo>
                    <a:pt x="662921" y="551881"/>
                  </a:lnTo>
                  <a:lnTo>
                    <a:pt x="0" y="55188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14" id="14"/>
          <p:cNvSpPr/>
          <p:nvPr/>
        </p:nvSpPr>
        <p:spPr>
          <a:xfrm flipH="false" flipV="false" rot="0">
            <a:off x="6849016" y="473774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true" flipV="false" rot="0">
            <a:off x="8712483" y="4934357"/>
            <a:ext cx="8611288" cy="4682388"/>
          </a:xfrm>
          <a:custGeom>
            <a:avLst/>
            <a:gdLst/>
            <a:ahLst/>
            <a:cxnLst/>
            <a:rect r="r" b="b" t="t" l="l"/>
            <a:pathLst>
              <a:path h="4682388" w="8611288">
                <a:moveTo>
                  <a:pt x="8611287" y="0"/>
                </a:moveTo>
                <a:lnTo>
                  <a:pt x="0" y="0"/>
                </a:lnTo>
                <a:lnTo>
                  <a:pt x="0" y="4682388"/>
                </a:lnTo>
                <a:lnTo>
                  <a:pt x="8611287" y="4682388"/>
                </a:lnTo>
                <a:lnTo>
                  <a:pt x="8611287"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0">
            <a:off x="6488060" y="6844642"/>
            <a:ext cx="1780958" cy="2478020"/>
          </a:xfrm>
          <a:custGeom>
            <a:avLst/>
            <a:gdLst/>
            <a:ahLst/>
            <a:cxnLst/>
            <a:rect r="r" b="b" t="t" l="l"/>
            <a:pathLst>
              <a:path h="2478020" w="1780958">
                <a:moveTo>
                  <a:pt x="0" y="0"/>
                </a:moveTo>
                <a:lnTo>
                  <a:pt x="1780958" y="0"/>
                </a:lnTo>
                <a:lnTo>
                  <a:pt x="1780958" y="2478019"/>
                </a:lnTo>
                <a:lnTo>
                  <a:pt x="0" y="2478019"/>
                </a:lnTo>
                <a:lnTo>
                  <a:pt x="0" y="0"/>
                </a:lnTo>
                <a:close/>
              </a:path>
            </a:pathLst>
          </a:custGeom>
          <a:blipFill>
            <a:blip r:embed="rId13"/>
            <a:stretch>
              <a:fillRect l="-887" t="-868" r="-887" b="0"/>
            </a:stretch>
          </a:blipFill>
        </p:spPr>
      </p:sp>
      <p:sp>
        <p:nvSpPr>
          <p:cNvPr name="Freeform 18" id="18"/>
          <p:cNvSpPr/>
          <p:nvPr/>
        </p:nvSpPr>
        <p:spPr>
          <a:xfrm flipH="false" flipV="false" rot="0">
            <a:off x="-1496501" y="634017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4"/>
            <a:stretch>
              <a:fillRect l="0" t="0" r="0" b="0"/>
            </a:stretch>
          </a:blipFill>
        </p:spPr>
      </p:sp>
      <p:sp>
        <p:nvSpPr>
          <p:cNvPr name="Freeform 20" id="20"/>
          <p:cNvSpPr/>
          <p:nvPr/>
        </p:nvSpPr>
        <p:spPr>
          <a:xfrm flipH="false" flipV="false" rot="0">
            <a:off x="96120" y="7323642"/>
            <a:ext cx="4268528" cy="2413658"/>
          </a:xfrm>
          <a:custGeom>
            <a:avLst/>
            <a:gdLst/>
            <a:ahLst/>
            <a:cxnLst/>
            <a:rect r="r" b="b" t="t" l="l"/>
            <a:pathLst>
              <a:path h="2413658" w="4268528">
                <a:moveTo>
                  <a:pt x="0" y="0"/>
                </a:moveTo>
                <a:lnTo>
                  <a:pt x="4268527" y="0"/>
                </a:lnTo>
                <a:lnTo>
                  <a:pt x="4268527" y="2413659"/>
                </a:lnTo>
                <a:lnTo>
                  <a:pt x="0" y="241365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1" id="21"/>
          <p:cNvSpPr/>
          <p:nvPr/>
        </p:nvSpPr>
        <p:spPr>
          <a:xfrm flipH="false" flipV="false" rot="0">
            <a:off x="1487310" y="6211514"/>
            <a:ext cx="2678184" cy="1134880"/>
          </a:xfrm>
          <a:custGeom>
            <a:avLst/>
            <a:gdLst/>
            <a:ahLst/>
            <a:cxnLst/>
            <a:rect r="r" b="b" t="t" l="l"/>
            <a:pathLst>
              <a:path h="1134880" w="2678184">
                <a:moveTo>
                  <a:pt x="0" y="0"/>
                </a:moveTo>
                <a:lnTo>
                  <a:pt x="2678183" y="0"/>
                </a:lnTo>
                <a:lnTo>
                  <a:pt x="2678183" y="1134881"/>
                </a:lnTo>
                <a:lnTo>
                  <a:pt x="0" y="113488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2" id="22"/>
          <p:cNvSpPr/>
          <p:nvPr/>
        </p:nvSpPr>
        <p:spPr>
          <a:xfrm flipH="false" flipV="false" rot="0">
            <a:off x="172731" y="6342889"/>
            <a:ext cx="1231296" cy="1003506"/>
          </a:xfrm>
          <a:custGeom>
            <a:avLst/>
            <a:gdLst/>
            <a:ahLst/>
            <a:cxnLst/>
            <a:rect r="r" b="b" t="t" l="l"/>
            <a:pathLst>
              <a:path h="1003506" w="1231296">
                <a:moveTo>
                  <a:pt x="0" y="0"/>
                </a:moveTo>
                <a:lnTo>
                  <a:pt x="1231296" y="0"/>
                </a:lnTo>
                <a:lnTo>
                  <a:pt x="1231296" y="1003506"/>
                </a:lnTo>
                <a:lnTo>
                  <a:pt x="0" y="1003506"/>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3" id="23"/>
          <p:cNvSpPr/>
          <p:nvPr/>
        </p:nvSpPr>
        <p:spPr>
          <a:xfrm flipH="false" flipV="false" rot="0">
            <a:off x="12642920" y="2602217"/>
            <a:ext cx="2121919" cy="3031313"/>
          </a:xfrm>
          <a:custGeom>
            <a:avLst/>
            <a:gdLst/>
            <a:ahLst/>
            <a:cxnLst/>
            <a:rect r="r" b="b" t="t" l="l"/>
            <a:pathLst>
              <a:path h="3031313" w="2121919">
                <a:moveTo>
                  <a:pt x="0" y="0"/>
                </a:moveTo>
                <a:lnTo>
                  <a:pt x="2121919" y="0"/>
                </a:lnTo>
                <a:lnTo>
                  <a:pt x="2121919" y="3031313"/>
                </a:lnTo>
                <a:lnTo>
                  <a:pt x="0" y="3031313"/>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4" id="24"/>
          <p:cNvSpPr/>
          <p:nvPr/>
        </p:nvSpPr>
        <p:spPr>
          <a:xfrm flipH="false" flipV="false" rot="2110908">
            <a:off x="11661430" y="3044867"/>
            <a:ext cx="552272" cy="136687"/>
          </a:xfrm>
          <a:custGeom>
            <a:avLst/>
            <a:gdLst/>
            <a:ahLst/>
            <a:cxnLst/>
            <a:rect r="r" b="b" t="t" l="l"/>
            <a:pathLst>
              <a:path h="136687" w="552272">
                <a:moveTo>
                  <a:pt x="0" y="0"/>
                </a:moveTo>
                <a:lnTo>
                  <a:pt x="552272" y="0"/>
                </a:lnTo>
                <a:lnTo>
                  <a:pt x="552272" y="136688"/>
                </a:lnTo>
                <a:lnTo>
                  <a:pt x="0" y="136688"/>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5" id="25"/>
          <p:cNvSpPr/>
          <p:nvPr/>
        </p:nvSpPr>
        <p:spPr>
          <a:xfrm flipH="false" flipV="false" rot="2110908">
            <a:off x="10263604" y="5063379"/>
            <a:ext cx="552272" cy="136687"/>
          </a:xfrm>
          <a:custGeom>
            <a:avLst/>
            <a:gdLst/>
            <a:ahLst/>
            <a:cxnLst/>
            <a:rect r="r" b="b" t="t" l="l"/>
            <a:pathLst>
              <a:path h="136687" w="552272">
                <a:moveTo>
                  <a:pt x="0" y="0"/>
                </a:moveTo>
                <a:lnTo>
                  <a:pt x="552272" y="0"/>
                </a:lnTo>
                <a:lnTo>
                  <a:pt x="552272" y="136687"/>
                </a:lnTo>
                <a:lnTo>
                  <a:pt x="0" y="136687"/>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6" id="26"/>
          <p:cNvSpPr/>
          <p:nvPr/>
        </p:nvSpPr>
        <p:spPr>
          <a:xfrm flipH="false" flipV="false" rot="-2291842">
            <a:off x="11655631" y="5035523"/>
            <a:ext cx="552272" cy="136687"/>
          </a:xfrm>
          <a:custGeom>
            <a:avLst/>
            <a:gdLst/>
            <a:ahLst/>
            <a:cxnLst/>
            <a:rect r="r" b="b" t="t" l="l"/>
            <a:pathLst>
              <a:path h="136687" w="552272">
                <a:moveTo>
                  <a:pt x="0" y="0"/>
                </a:moveTo>
                <a:lnTo>
                  <a:pt x="552273" y="0"/>
                </a:lnTo>
                <a:lnTo>
                  <a:pt x="552273" y="136687"/>
                </a:lnTo>
                <a:lnTo>
                  <a:pt x="0" y="136687"/>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7" id="27"/>
          <p:cNvSpPr/>
          <p:nvPr/>
        </p:nvSpPr>
        <p:spPr>
          <a:xfrm flipH="false" flipV="false" rot="2110908">
            <a:off x="14377555" y="2614945"/>
            <a:ext cx="552272" cy="136687"/>
          </a:xfrm>
          <a:custGeom>
            <a:avLst/>
            <a:gdLst/>
            <a:ahLst/>
            <a:cxnLst/>
            <a:rect r="r" b="b" t="t" l="l"/>
            <a:pathLst>
              <a:path h="136687" w="552272">
                <a:moveTo>
                  <a:pt x="0" y="0"/>
                </a:moveTo>
                <a:lnTo>
                  <a:pt x="552273" y="0"/>
                </a:lnTo>
                <a:lnTo>
                  <a:pt x="552273" y="136687"/>
                </a:lnTo>
                <a:lnTo>
                  <a:pt x="0" y="136687"/>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8" id="28"/>
          <p:cNvSpPr/>
          <p:nvPr/>
        </p:nvSpPr>
        <p:spPr>
          <a:xfrm flipH="false" flipV="false" rot="2110908">
            <a:off x="12512111" y="5456156"/>
            <a:ext cx="552272" cy="136687"/>
          </a:xfrm>
          <a:custGeom>
            <a:avLst/>
            <a:gdLst/>
            <a:ahLst/>
            <a:cxnLst/>
            <a:rect r="r" b="b" t="t" l="l"/>
            <a:pathLst>
              <a:path h="136687" w="552272">
                <a:moveTo>
                  <a:pt x="0" y="0"/>
                </a:moveTo>
                <a:lnTo>
                  <a:pt x="552272" y="0"/>
                </a:lnTo>
                <a:lnTo>
                  <a:pt x="552272" y="136687"/>
                </a:lnTo>
                <a:lnTo>
                  <a:pt x="0" y="136687"/>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9" id="29"/>
          <p:cNvSpPr/>
          <p:nvPr/>
        </p:nvSpPr>
        <p:spPr>
          <a:xfrm flipH="false" flipV="false" rot="-2047679">
            <a:off x="12513965" y="2674239"/>
            <a:ext cx="552272" cy="136687"/>
          </a:xfrm>
          <a:custGeom>
            <a:avLst/>
            <a:gdLst/>
            <a:ahLst/>
            <a:cxnLst/>
            <a:rect r="r" b="b" t="t" l="l"/>
            <a:pathLst>
              <a:path h="136687" w="552272">
                <a:moveTo>
                  <a:pt x="0" y="0"/>
                </a:moveTo>
                <a:lnTo>
                  <a:pt x="552272" y="0"/>
                </a:lnTo>
                <a:lnTo>
                  <a:pt x="552272" y="136687"/>
                </a:lnTo>
                <a:lnTo>
                  <a:pt x="0" y="136687"/>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0" id="30"/>
          <p:cNvSpPr/>
          <p:nvPr/>
        </p:nvSpPr>
        <p:spPr>
          <a:xfrm flipH="false" flipV="false" rot="-2047679">
            <a:off x="14375701" y="5452693"/>
            <a:ext cx="552272" cy="136687"/>
          </a:xfrm>
          <a:custGeom>
            <a:avLst/>
            <a:gdLst/>
            <a:ahLst/>
            <a:cxnLst/>
            <a:rect r="r" b="b" t="t" l="l"/>
            <a:pathLst>
              <a:path h="136687" w="552272">
                <a:moveTo>
                  <a:pt x="0" y="0"/>
                </a:moveTo>
                <a:lnTo>
                  <a:pt x="552273" y="0"/>
                </a:lnTo>
                <a:lnTo>
                  <a:pt x="552273" y="136687"/>
                </a:lnTo>
                <a:lnTo>
                  <a:pt x="0" y="136687"/>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TextBox 31" id="31"/>
          <p:cNvSpPr txBox="true"/>
          <p:nvPr/>
        </p:nvSpPr>
        <p:spPr>
          <a:xfrm rot="0">
            <a:off x="1028700" y="1272871"/>
            <a:ext cx="9511040" cy="319024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One sunny morning, Smartie the Penguin woke up with a spring in his step. He could not wait to go downstairs and start playing on his tablet!</a:t>
            </a:r>
          </a:p>
          <a:p>
            <a:pPr>
              <a:lnSpc>
                <a:spcPts val="4480"/>
              </a:lnSpc>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245744" y="1222764"/>
            <a:ext cx="12940892" cy="262318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Mummy Penguin and Smartie watched the video together. It was interesting to find out about someone else’s opinion, but he was still sure that his favourite cake was the tastiest!</a:t>
            </a:r>
          </a:p>
        </p:txBody>
      </p:sp>
      <p:sp>
        <p:nvSpPr>
          <p:cNvPr name="Freeform 3" id="3"/>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
            <a:stretch>
              <a:fillRect l="0" t="0" r="0" b="0"/>
            </a:stretch>
          </a:blipFill>
        </p:spPr>
      </p:sp>
      <p:sp>
        <p:nvSpPr>
          <p:cNvPr name="Freeform 4" id="4"/>
          <p:cNvSpPr/>
          <p:nvPr/>
        </p:nvSpPr>
        <p:spPr>
          <a:xfrm flipH="false" flipV="false" rot="0">
            <a:off x="14253341" y="240856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5"/>
            <a:stretch>
              <a:fillRect l="0" t="0" r="0" b="0"/>
            </a:stretch>
          </a:blipFill>
        </p:spPr>
      </p:sp>
      <p:sp>
        <p:nvSpPr>
          <p:cNvPr name="Freeform 6" id="6"/>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2062283" y="5485084"/>
            <a:ext cx="4248708" cy="4357649"/>
          </a:xfrm>
          <a:custGeom>
            <a:avLst/>
            <a:gdLst/>
            <a:ahLst/>
            <a:cxnLst/>
            <a:rect r="r" b="b" t="t" l="l"/>
            <a:pathLst>
              <a:path h="4357649" w="4248708">
                <a:moveTo>
                  <a:pt x="0" y="0"/>
                </a:moveTo>
                <a:lnTo>
                  <a:pt x="4248708" y="0"/>
                </a:lnTo>
                <a:lnTo>
                  <a:pt x="4248708" y="4357650"/>
                </a:lnTo>
                <a:lnTo>
                  <a:pt x="0" y="43576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856301" y="85981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1143476" y="6698874"/>
            <a:ext cx="4066089" cy="2912798"/>
          </a:xfrm>
          <a:custGeom>
            <a:avLst/>
            <a:gdLst/>
            <a:ahLst/>
            <a:cxnLst/>
            <a:rect r="r" b="b" t="t" l="l"/>
            <a:pathLst>
              <a:path h="2912798" w="4066089">
                <a:moveTo>
                  <a:pt x="0" y="0"/>
                </a:moveTo>
                <a:lnTo>
                  <a:pt x="4066089" y="0"/>
                </a:lnTo>
                <a:lnTo>
                  <a:pt x="4066089" y="2912798"/>
                </a:lnTo>
                <a:lnTo>
                  <a:pt x="0" y="29127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6168109" y="6942702"/>
            <a:ext cx="1904424" cy="2668971"/>
          </a:xfrm>
          <a:custGeom>
            <a:avLst/>
            <a:gdLst/>
            <a:ahLst/>
            <a:cxnLst/>
            <a:rect r="r" b="b" t="t" l="l"/>
            <a:pathLst>
              <a:path h="2668971" w="1904424">
                <a:moveTo>
                  <a:pt x="0" y="0"/>
                </a:moveTo>
                <a:lnTo>
                  <a:pt x="1904423" y="0"/>
                </a:lnTo>
                <a:lnTo>
                  <a:pt x="1904423" y="2668970"/>
                </a:lnTo>
                <a:lnTo>
                  <a:pt x="0" y="2668970"/>
                </a:lnTo>
                <a:lnTo>
                  <a:pt x="0" y="0"/>
                </a:lnTo>
                <a:close/>
              </a:path>
            </a:pathLst>
          </a:custGeom>
          <a:blipFill>
            <a:blip r:embed="rId10"/>
            <a:stretch>
              <a:fillRect l="-813" t="0" r="-813" b="0"/>
            </a:stretch>
          </a:blipFill>
        </p:spPr>
      </p:sp>
      <p:sp>
        <p:nvSpPr>
          <p:cNvPr name="Freeform 11" id="11"/>
          <p:cNvSpPr/>
          <p:nvPr/>
        </p:nvSpPr>
        <p:spPr>
          <a:xfrm flipH="false" flipV="false" rot="0">
            <a:off x="-2017330" y="4356741"/>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true" flipV="false" rot="0">
            <a:off x="7754820" y="5143500"/>
            <a:ext cx="2611280" cy="5098802"/>
          </a:xfrm>
          <a:custGeom>
            <a:avLst/>
            <a:gdLst/>
            <a:ahLst/>
            <a:cxnLst/>
            <a:rect r="r" b="b" t="t" l="l"/>
            <a:pathLst>
              <a:path h="5098802" w="2611280">
                <a:moveTo>
                  <a:pt x="2611280" y="0"/>
                </a:moveTo>
                <a:lnTo>
                  <a:pt x="0" y="0"/>
                </a:lnTo>
                <a:lnTo>
                  <a:pt x="0" y="5098802"/>
                </a:lnTo>
                <a:lnTo>
                  <a:pt x="2611280" y="5098802"/>
                </a:lnTo>
                <a:lnTo>
                  <a:pt x="2611280" y="0"/>
                </a:lnTo>
                <a:close/>
              </a:path>
            </a:pathLst>
          </a:custGeom>
          <a:blipFill>
            <a:blip r:embed="rId11"/>
            <a:stretch>
              <a:fillRect l="0" t="0" r="0" b="0"/>
            </a:stretch>
          </a:blipFill>
        </p:spPr>
      </p:sp>
      <p:sp>
        <p:nvSpPr>
          <p:cNvPr name="Freeform 13" id="13"/>
          <p:cNvSpPr/>
          <p:nvPr/>
        </p:nvSpPr>
        <p:spPr>
          <a:xfrm flipH="false" flipV="false" rot="718755">
            <a:off x="8658882" y="5208546"/>
            <a:ext cx="667015" cy="383534"/>
          </a:xfrm>
          <a:custGeom>
            <a:avLst/>
            <a:gdLst/>
            <a:ahLst/>
            <a:cxnLst/>
            <a:rect r="r" b="b" t="t" l="l"/>
            <a:pathLst>
              <a:path h="383534" w="667015">
                <a:moveTo>
                  <a:pt x="0" y="0"/>
                </a:moveTo>
                <a:lnTo>
                  <a:pt x="667015" y="0"/>
                </a:lnTo>
                <a:lnTo>
                  <a:pt x="667015" y="383533"/>
                </a:lnTo>
                <a:lnTo>
                  <a:pt x="0" y="38353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4" id="14"/>
          <p:cNvGrpSpPr/>
          <p:nvPr/>
        </p:nvGrpSpPr>
        <p:grpSpPr>
          <a:xfrm rot="0">
            <a:off x="4803961" y="7633370"/>
            <a:ext cx="1506479" cy="1624930"/>
            <a:chOff x="0" y="0"/>
            <a:chExt cx="2008639" cy="2166573"/>
          </a:xfrm>
        </p:grpSpPr>
        <p:sp>
          <p:nvSpPr>
            <p:cNvPr name="Freeform 15" id="15"/>
            <p:cNvSpPr/>
            <p:nvPr/>
          </p:nvSpPr>
          <p:spPr>
            <a:xfrm flipH="false" flipV="false" rot="-1960890">
              <a:off x="480627" y="819082"/>
              <a:ext cx="513719" cy="572047"/>
            </a:xfrm>
            <a:custGeom>
              <a:avLst/>
              <a:gdLst/>
              <a:ahLst/>
              <a:cxnLst/>
              <a:rect r="r" b="b" t="t" l="l"/>
              <a:pathLst>
                <a:path h="572047" w="513719">
                  <a:moveTo>
                    <a:pt x="0" y="0"/>
                  </a:moveTo>
                  <a:lnTo>
                    <a:pt x="513719" y="0"/>
                  </a:lnTo>
                  <a:lnTo>
                    <a:pt x="513719" y="572047"/>
                  </a:lnTo>
                  <a:lnTo>
                    <a:pt x="0" y="572047"/>
                  </a:lnTo>
                  <a:lnTo>
                    <a:pt x="0" y="0"/>
                  </a:lnTo>
                  <a:close/>
                </a:path>
              </a:pathLst>
            </a:custGeom>
            <a:blipFill>
              <a:blip r:embed="rId14"/>
              <a:stretch>
                <a:fillRect l="0" t="-380" r="0" b="-380"/>
              </a:stretch>
            </a:blipFill>
          </p:spPr>
        </p:sp>
        <p:sp>
          <p:nvSpPr>
            <p:cNvPr name="Freeform 16" id="16"/>
            <p:cNvSpPr/>
            <p:nvPr/>
          </p:nvSpPr>
          <p:spPr>
            <a:xfrm flipH="false" flipV="false" rot="-1953629">
              <a:off x="393787" y="257676"/>
              <a:ext cx="1144648" cy="1568734"/>
            </a:xfrm>
            <a:custGeom>
              <a:avLst/>
              <a:gdLst/>
              <a:ahLst/>
              <a:cxnLst/>
              <a:rect r="r" b="b" t="t" l="l"/>
              <a:pathLst>
                <a:path h="1568734" w="1144648">
                  <a:moveTo>
                    <a:pt x="0" y="0"/>
                  </a:moveTo>
                  <a:lnTo>
                    <a:pt x="1144648" y="0"/>
                  </a:lnTo>
                  <a:lnTo>
                    <a:pt x="1144648" y="1568733"/>
                  </a:lnTo>
                  <a:lnTo>
                    <a:pt x="0" y="1568733"/>
                  </a:lnTo>
                  <a:lnTo>
                    <a:pt x="0" y="0"/>
                  </a:lnTo>
                  <a:close/>
                </a:path>
              </a:pathLst>
            </a:custGeom>
            <a:blipFill>
              <a:blip r:embed="rId15">
                <a:extLst>
                  <a:ext uri="{96DAC541-7B7A-43D3-8B79-37D633B846F1}">
                    <asvg:svgBlip xmlns:asvg="http://schemas.microsoft.com/office/drawing/2016/SVG/main" r:embed="rId16"/>
                  </a:ext>
                </a:extLst>
              </a:blip>
              <a:stretch>
                <a:fillRect l="0" t="0" r="-168" b="-46179"/>
              </a:stretch>
            </a:blipFill>
          </p:spPr>
        </p:sp>
        <p:sp>
          <p:nvSpPr>
            <p:cNvPr name="Freeform 17" id="17"/>
            <p:cNvSpPr/>
            <p:nvPr/>
          </p:nvSpPr>
          <p:spPr>
            <a:xfrm flipH="false" flipV="false" rot="-1953824">
              <a:off x="378148" y="197829"/>
              <a:ext cx="1252342" cy="1770916"/>
            </a:xfrm>
            <a:custGeom>
              <a:avLst/>
              <a:gdLst/>
              <a:ahLst/>
              <a:cxnLst/>
              <a:rect r="r" b="b" t="t" l="l"/>
              <a:pathLst>
                <a:path h="1770916" w="1252342">
                  <a:moveTo>
                    <a:pt x="0" y="0"/>
                  </a:moveTo>
                  <a:lnTo>
                    <a:pt x="1252343" y="0"/>
                  </a:lnTo>
                  <a:lnTo>
                    <a:pt x="1252343" y="1770916"/>
                  </a:lnTo>
                  <a:lnTo>
                    <a:pt x="0" y="1770916"/>
                  </a:lnTo>
                  <a:lnTo>
                    <a:pt x="0" y="0"/>
                  </a:lnTo>
                  <a:close/>
                </a:path>
              </a:pathLst>
            </a:custGeom>
            <a:blipFill>
              <a:blip r:embed="rId17"/>
              <a:stretch>
                <a:fillRect l="0" t="0" r="0" b="0"/>
              </a:stretch>
            </a:blipFill>
          </p:spPr>
        </p:sp>
        <p:sp>
          <p:nvSpPr>
            <p:cNvPr name="Freeform 18" id="18"/>
            <p:cNvSpPr/>
            <p:nvPr/>
          </p:nvSpPr>
          <p:spPr>
            <a:xfrm flipH="false" flipV="false" rot="-1983866">
              <a:off x="956796" y="525878"/>
              <a:ext cx="441813" cy="587126"/>
            </a:xfrm>
            <a:custGeom>
              <a:avLst/>
              <a:gdLst/>
              <a:ahLst/>
              <a:cxnLst/>
              <a:rect r="r" b="b" t="t" l="l"/>
              <a:pathLst>
                <a:path h="587126" w="441813">
                  <a:moveTo>
                    <a:pt x="0" y="0"/>
                  </a:moveTo>
                  <a:lnTo>
                    <a:pt x="441813" y="0"/>
                  </a:lnTo>
                  <a:lnTo>
                    <a:pt x="441813" y="587126"/>
                  </a:lnTo>
                  <a:lnTo>
                    <a:pt x="0" y="587126"/>
                  </a:lnTo>
                  <a:lnTo>
                    <a:pt x="0" y="0"/>
                  </a:lnTo>
                  <a:close/>
                </a:path>
              </a:pathLst>
            </a:custGeom>
            <a:blipFill>
              <a:blip r:embed="rId18"/>
              <a:stretch>
                <a:fillRect l="0" t="0" r="0" b="0"/>
              </a:stretch>
            </a:blipFill>
          </p:spPr>
        </p:sp>
        <p:sp>
          <p:nvSpPr>
            <p:cNvPr name="TextBox 19" id="19"/>
            <p:cNvSpPr txBox="true"/>
            <p:nvPr/>
          </p:nvSpPr>
          <p:spPr>
            <a:xfrm rot="-1992319">
              <a:off x="634361" y="1246411"/>
              <a:ext cx="1023306" cy="127475"/>
            </a:xfrm>
            <a:prstGeom prst="rect">
              <a:avLst/>
            </a:prstGeom>
          </p:spPr>
          <p:txBody>
            <a:bodyPr anchor="t" rtlCol="false" tIns="0" lIns="0" bIns="0" rIns="0">
              <a:spAutoFit/>
            </a:bodyPr>
            <a:lstStyle/>
            <a:p>
              <a:pPr>
                <a:lnSpc>
                  <a:spcPts val="395"/>
                </a:lnSpc>
              </a:pPr>
              <a:r>
                <a:rPr lang="en-US" sz="282">
                  <a:solidFill>
                    <a:srgbClr val="000000"/>
                  </a:solidFill>
                  <a:latin typeface="Mark Pro 1"/>
                </a:rPr>
                <a:t>THIS CAKE IS THE BEST IN THE WORLD! WATCH FOR THE RECIPE!</a:t>
              </a:r>
            </a:p>
          </p:txBody>
        </p:sp>
      </p:grpSp>
      <p:sp>
        <p:nvSpPr>
          <p:cNvPr name="Freeform 20" id="20"/>
          <p:cNvSpPr/>
          <p:nvPr/>
        </p:nvSpPr>
        <p:spPr>
          <a:xfrm flipH="false" flipV="false" rot="0">
            <a:off x="-781862" y="-69962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095883" y="1084476"/>
            <a:ext cx="11716512" cy="262318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The next day, Smartie was back on his tablet playing his favourite game, Snowcraft. He was getting better and better and trying to beat his top score from yesterday.</a:t>
            </a:r>
          </a:p>
        </p:txBody>
      </p:sp>
      <p:sp>
        <p:nvSpPr>
          <p:cNvPr name="Freeform 3" id="3"/>
          <p:cNvSpPr/>
          <p:nvPr/>
        </p:nvSpPr>
        <p:spPr>
          <a:xfrm flipH="false" flipV="false" rot="0">
            <a:off x="7766227" y="5263179"/>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1220" y="90096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0">
            <a:off x="1961685" y="6836696"/>
            <a:ext cx="1997326" cy="2754331"/>
          </a:xfrm>
          <a:custGeom>
            <a:avLst/>
            <a:gdLst/>
            <a:ahLst/>
            <a:cxnLst/>
            <a:rect r="r" b="b" t="t" l="l"/>
            <a:pathLst>
              <a:path h="2754331" w="1997326">
                <a:moveTo>
                  <a:pt x="1997327" y="0"/>
                </a:moveTo>
                <a:lnTo>
                  <a:pt x="0" y="0"/>
                </a:lnTo>
                <a:lnTo>
                  <a:pt x="0" y="2754331"/>
                </a:lnTo>
                <a:lnTo>
                  <a:pt x="1997327" y="2754331"/>
                </a:lnTo>
                <a:lnTo>
                  <a:pt x="1997327" y="0"/>
                </a:lnTo>
                <a:close/>
              </a:path>
            </a:pathLst>
          </a:custGeom>
          <a:blipFill>
            <a:blip r:embed="rId4"/>
            <a:stretch>
              <a:fillRect l="0" t="0" r="0" b="0"/>
            </a:stretch>
          </a:blipFill>
        </p:spPr>
      </p:sp>
      <p:grpSp>
        <p:nvGrpSpPr>
          <p:cNvPr name="Group 6" id="6"/>
          <p:cNvGrpSpPr/>
          <p:nvPr/>
        </p:nvGrpSpPr>
        <p:grpSpPr>
          <a:xfrm rot="1298046">
            <a:off x="4160971" y="2782464"/>
            <a:ext cx="9966058" cy="8417327"/>
            <a:chOff x="0" y="0"/>
            <a:chExt cx="13288078" cy="11223102"/>
          </a:xfrm>
        </p:grpSpPr>
        <p:sp>
          <p:nvSpPr>
            <p:cNvPr name="Freeform 7" id="7"/>
            <p:cNvSpPr/>
            <p:nvPr/>
          </p:nvSpPr>
          <p:spPr>
            <a:xfrm flipH="false" flipV="false" rot="-1261713">
              <a:off x="880369" y="2504082"/>
              <a:ext cx="7317727" cy="2853914"/>
            </a:xfrm>
            <a:custGeom>
              <a:avLst/>
              <a:gdLst/>
              <a:ahLst/>
              <a:cxnLst/>
              <a:rect r="r" b="b" t="t" l="l"/>
              <a:pathLst>
                <a:path h="2853914" w="7317727">
                  <a:moveTo>
                    <a:pt x="0" y="0"/>
                  </a:moveTo>
                  <a:lnTo>
                    <a:pt x="7317727" y="0"/>
                  </a:lnTo>
                  <a:lnTo>
                    <a:pt x="7317727" y="2853914"/>
                  </a:lnTo>
                  <a:lnTo>
                    <a:pt x="0" y="2853914"/>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1261713">
              <a:off x="2190075" y="5519426"/>
              <a:ext cx="5658515" cy="2206821"/>
            </a:xfrm>
            <a:custGeom>
              <a:avLst/>
              <a:gdLst/>
              <a:ahLst/>
              <a:cxnLst/>
              <a:rect r="r" b="b" t="t" l="l"/>
              <a:pathLst>
                <a:path h="2206821" w="5658515">
                  <a:moveTo>
                    <a:pt x="0" y="0"/>
                  </a:moveTo>
                  <a:lnTo>
                    <a:pt x="5658515" y="0"/>
                  </a:lnTo>
                  <a:lnTo>
                    <a:pt x="5658515" y="2206821"/>
                  </a:lnTo>
                  <a:lnTo>
                    <a:pt x="0" y="22068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1261713">
              <a:off x="1728887" y="1945539"/>
              <a:ext cx="10166068" cy="7020256"/>
            </a:xfrm>
            <a:custGeom>
              <a:avLst/>
              <a:gdLst/>
              <a:ahLst/>
              <a:cxnLst/>
              <a:rect r="r" b="b" t="t" l="l"/>
              <a:pathLst>
                <a:path h="7020256" w="10166068">
                  <a:moveTo>
                    <a:pt x="0" y="0"/>
                  </a:moveTo>
                  <a:lnTo>
                    <a:pt x="10166068" y="0"/>
                  </a:lnTo>
                  <a:lnTo>
                    <a:pt x="10166068" y="7020255"/>
                  </a:lnTo>
                  <a:lnTo>
                    <a:pt x="0" y="7020255"/>
                  </a:lnTo>
                  <a:lnTo>
                    <a:pt x="0" y="0"/>
                  </a:lnTo>
                  <a:close/>
                </a:path>
              </a:pathLst>
            </a:custGeom>
            <a:blipFill>
              <a:blip r:embed="rId5">
                <a:extLst>
                  <a:ext uri="{96DAC541-7B7A-43D3-8B79-37D633B846F1}">
                    <asvg:svgBlip xmlns:asvg="http://schemas.microsoft.com/office/drawing/2016/SVG/main" r:embed="rId6"/>
                  </a:ext>
                </a:extLst>
              </a:blip>
              <a:stretch>
                <a:fillRect l="-16157" t="0" r="-31384" b="-113655"/>
              </a:stretch>
            </a:blipFill>
          </p:spPr>
        </p:sp>
        <p:sp>
          <p:nvSpPr>
            <p:cNvPr name="Freeform 10" id="10"/>
            <p:cNvSpPr/>
            <p:nvPr/>
          </p:nvSpPr>
          <p:spPr>
            <a:xfrm flipH="false" flipV="false" rot="-1261713">
              <a:off x="6144455" y="8167866"/>
              <a:ext cx="218013" cy="218013"/>
            </a:xfrm>
            <a:custGeom>
              <a:avLst/>
              <a:gdLst/>
              <a:ahLst/>
              <a:cxnLst/>
              <a:rect r="r" b="b" t="t" l="l"/>
              <a:pathLst>
                <a:path h="218013" w="218013">
                  <a:moveTo>
                    <a:pt x="0" y="0"/>
                  </a:moveTo>
                  <a:lnTo>
                    <a:pt x="218013" y="0"/>
                  </a:lnTo>
                  <a:lnTo>
                    <a:pt x="218013" y="218014"/>
                  </a:lnTo>
                  <a:lnTo>
                    <a:pt x="0" y="21801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1261713">
              <a:off x="6478761" y="8279889"/>
              <a:ext cx="144207" cy="144207"/>
            </a:xfrm>
            <a:custGeom>
              <a:avLst/>
              <a:gdLst/>
              <a:ahLst/>
              <a:cxnLst/>
              <a:rect r="r" b="b" t="t" l="l"/>
              <a:pathLst>
                <a:path h="144207" w="144207">
                  <a:moveTo>
                    <a:pt x="0" y="0"/>
                  </a:moveTo>
                  <a:lnTo>
                    <a:pt x="144207" y="0"/>
                  </a:lnTo>
                  <a:lnTo>
                    <a:pt x="144207" y="144206"/>
                  </a:lnTo>
                  <a:lnTo>
                    <a:pt x="0" y="1442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1261713">
              <a:off x="6256970" y="8525160"/>
              <a:ext cx="109007" cy="109007"/>
            </a:xfrm>
            <a:custGeom>
              <a:avLst/>
              <a:gdLst/>
              <a:ahLst/>
              <a:cxnLst/>
              <a:rect r="r" b="b" t="t" l="l"/>
              <a:pathLst>
                <a:path h="109007" w="109007">
                  <a:moveTo>
                    <a:pt x="0" y="0"/>
                  </a:moveTo>
                  <a:lnTo>
                    <a:pt x="109006" y="0"/>
                  </a:lnTo>
                  <a:lnTo>
                    <a:pt x="109006" y="109006"/>
                  </a:lnTo>
                  <a:lnTo>
                    <a:pt x="0" y="1090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1261713">
              <a:off x="5986211" y="8470802"/>
              <a:ext cx="163510" cy="163510"/>
            </a:xfrm>
            <a:custGeom>
              <a:avLst/>
              <a:gdLst/>
              <a:ahLst/>
              <a:cxnLst/>
              <a:rect r="r" b="b" t="t" l="l"/>
              <a:pathLst>
                <a:path h="163510" w="163510">
                  <a:moveTo>
                    <a:pt x="0" y="0"/>
                  </a:moveTo>
                  <a:lnTo>
                    <a:pt x="163510" y="0"/>
                  </a:lnTo>
                  <a:lnTo>
                    <a:pt x="163510" y="163510"/>
                  </a:lnTo>
                  <a:lnTo>
                    <a:pt x="0" y="16351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1261713">
              <a:off x="6107501" y="8753994"/>
              <a:ext cx="218013" cy="218013"/>
            </a:xfrm>
            <a:custGeom>
              <a:avLst/>
              <a:gdLst/>
              <a:ahLst/>
              <a:cxnLst/>
              <a:rect r="r" b="b" t="t" l="l"/>
              <a:pathLst>
                <a:path h="218013" w="218013">
                  <a:moveTo>
                    <a:pt x="0" y="0"/>
                  </a:moveTo>
                  <a:lnTo>
                    <a:pt x="218014" y="0"/>
                  </a:lnTo>
                  <a:lnTo>
                    <a:pt x="218014" y="218013"/>
                  </a:lnTo>
                  <a:lnTo>
                    <a:pt x="0" y="2180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5" id="15"/>
            <p:cNvGrpSpPr/>
            <p:nvPr/>
          </p:nvGrpSpPr>
          <p:grpSpPr>
            <a:xfrm rot="-1261713">
              <a:off x="656757" y="2144523"/>
              <a:ext cx="10166068" cy="1044616"/>
              <a:chOff x="0" y="0"/>
              <a:chExt cx="1909110" cy="196171"/>
            </a:xfrm>
          </p:grpSpPr>
          <p:sp>
            <p:nvSpPr>
              <p:cNvPr name="Freeform 16" id="16"/>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17" id="17"/>
              <p:cNvSpPr txBox="true"/>
              <p:nvPr/>
            </p:nvSpPr>
            <p:spPr>
              <a:xfrm>
                <a:off x="0" y="-38100"/>
                <a:ext cx="1909110" cy="234271"/>
              </a:xfrm>
              <a:prstGeom prst="rect">
                <a:avLst/>
              </a:prstGeom>
            </p:spPr>
            <p:txBody>
              <a:bodyPr anchor="ctr" rtlCol="false" tIns="32604" lIns="32604" bIns="32604" rIns="32604"/>
              <a:lstStyle/>
              <a:p>
                <a:pPr algn="ctr">
                  <a:lnSpc>
                    <a:spcPts val="2659"/>
                  </a:lnSpc>
                  <a:spcBef>
                    <a:spcPct val="0"/>
                  </a:spcBef>
                </a:pPr>
              </a:p>
            </p:txBody>
          </p:sp>
        </p:grpSp>
        <p:sp>
          <p:nvSpPr>
            <p:cNvPr name="TextBox 18" id="18"/>
            <p:cNvSpPr txBox="true"/>
            <p:nvPr/>
          </p:nvSpPr>
          <p:spPr>
            <a:xfrm rot="-1261713">
              <a:off x="1122175" y="3114016"/>
              <a:ext cx="5343488" cy="642575"/>
            </a:xfrm>
            <a:prstGeom prst="rect">
              <a:avLst/>
            </a:prstGeom>
          </p:spPr>
          <p:txBody>
            <a:bodyPr anchor="t" rtlCol="false" tIns="0" lIns="0" bIns="0" rIns="0">
              <a:spAutoFit/>
            </a:bodyPr>
            <a:lstStyle/>
            <a:p>
              <a:pPr algn="ctr">
                <a:lnSpc>
                  <a:spcPts val="3098"/>
                </a:lnSpc>
              </a:pPr>
              <a:r>
                <a:rPr lang="en-US" sz="3368" spc="235">
                  <a:solidFill>
                    <a:srgbClr val="FFFFFF"/>
                  </a:solidFill>
                  <a:latin typeface="SCR-N Seven Bold"/>
                </a:rPr>
                <a:t>SNOWCRAFT</a:t>
              </a:r>
            </a:p>
          </p:txBody>
        </p:sp>
        <p:sp>
          <p:nvSpPr>
            <p:cNvPr name="Freeform 19" id="19"/>
            <p:cNvSpPr/>
            <p:nvPr/>
          </p:nvSpPr>
          <p:spPr>
            <a:xfrm flipH="false" flipV="false" rot="-1261713">
              <a:off x="6063959" y="2039771"/>
              <a:ext cx="729177" cy="728265"/>
            </a:xfrm>
            <a:custGeom>
              <a:avLst/>
              <a:gdLst/>
              <a:ahLst/>
              <a:cxnLst/>
              <a:rect r="r" b="b" t="t" l="l"/>
              <a:pathLst>
                <a:path h="728265" w="729177">
                  <a:moveTo>
                    <a:pt x="0" y="0"/>
                  </a:moveTo>
                  <a:lnTo>
                    <a:pt x="729177" y="0"/>
                  </a:lnTo>
                  <a:lnTo>
                    <a:pt x="729177" y="728265"/>
                  </a:lnTo>
                  <a:lnTo>
                    <a:pt x="0" y="7282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false" flipV="false" rot="-1261713">
              <a:off x="2790411" y="7591798"/>
              <a:ext cx="5633555" cy="2091457"/>
            </a:xfrm>
            <a:custGeom>
              <a:avLst/>
              <a:gdLst/>
              <a:ahLst/>
              <a:cxnLst/>
              <a:rect r="r" b="b" t="t" l="l"/>
              <a:pathLst>
                <a:path h="2091457" w="5633555">
                  <a:moveTo>
                    <a:pt x="0" y="0"/>
                  </a:moveTo>
                  <a:lnTo>
                    <a:pt x="5633555" y="0"/>
                  </a:lnTo>
                  <a:lnTo>
                    <a:pt x="5633555" y="2091458"/>
                  </a:lnTo>
                  <a:lnTo>
                    <a:pt x="0" y="2091458"/>
                  </a:lnTo>
                  <a:lnTo>
                    <a:pt x="0" y="0"/>
                  </a:lnTo>
                  <a:close/>
                </a:path>
              </a:pathLst>
            </a:custGeom>
            <a:blipFill>
              <a:blip r:embed="rId11"/>
              <a:stretch>
                <a:fillRect l="0" t="0" r="0" b="0"/>
              </a:stretch>
            </a:blipFill>
          </p:spPr>
        </p:sp>
        <p:sp>
          <p:nvSpPr>
            <p:cNvPr name="Freeform 21" id="21"/>
            <p:cNvSpPr/>
            <p:nvPr/>
          </p:nvSpPr>
          <p:spPr>
            <a:xfrm flipH="false" flipV="false" rot="-1261713">
              <a:off x="7933662" y="5908431"/>
              <a:ext cx="4747037" cy="1972232"/>
            </a:xfrm>
            <a:custGeom>
              <a:avLst/>
              <a:gdLst/>
              <a:ahLst/>
              <a:cxnLst/>
              <a:rect r="r" b="b" t="t" l="l"/>
              <a:pathLst>
                <a:path h="1972232" w="4747037">
                  <a:moveTo>
                    <a:pt x="0" y="0"/>
                  </a:moveTo>
                  <a:lnTo>
                    <a:pt x="4747037" y="0"/>
                  </a:lnTo>
                  <a:lnTo>
                    <a:pt x="4747037" y="1972231"/>
                  </a:lnTo>
                  <a:lnTo>
                    <a:pt x="0" y="1972231"/>
                  </a:lnTo>
                  <a:lnTo>
                    <a:pt x="0" y="0"/>
                  </a:lnTo>
                  <a:close/>
                </a:path>
              </a:pathLst>
            </a:custGeom>
            <a:blipFill>
              <a:blip r:embed="rId11"/>
              <a:stretch>
                <a:fillRect l="0" t="-6045" r="-18675" b="0"/>
              </a:stretch>
            </a:blipFill>
          </p:spPr>
        </p:sp>
        <p:sp>
          <p:nvSpPr>
            <p:cNvPr name="Freeform 22" id="22"/>
            <p:cNvSpPr/>
            <p:nvPr/>
          </p:nvSpPr>
          <p:spPr>
            <a:xfrm flipH="false" flipV="false" rot="-1261713">
              <a:off x="2704902" y="6985347"/>
              <a:ext cx="1563768" cy="1702060"/>
            </a:xfrm>
            <a:custGeom>
              <a:avLst/>
              <a:gdLst/>
              <a:ahLst/>
              <a:cxnLst/>
              <a:rect r="r" b="b" t="t" l="l"/>
              <a:pathLst>
                <a:path h="1702060" w="1563768">
                  <a:moveTo>
                    <a:pt x="0" y="0"/>
                  </a:moveTo>
                  <a:lnTo>
                    <a:pt x="1563767" y="0"/>
                  </a:lnTo>
                  <a:lnTo>
                    <a:pt x="1563767" y="1702060"/>
                  </a:lnTo>
                  <a:lnTo>
                    <a:pt x="0" y="1702060"/>
                  </a:lnTo>
                  <a:lnTo>
                    <a:pt x="0" y="0"/>
                  </a:lnTo>
                  <a:close/>
                </a:path>
              </a:pathLst>
            </a:custGeom>
            <a:blipFill>
              <a:blip r:embed="rId12"/>
              <a:stretch>
                <a:fillRect l="0" t="0" r="0" b="0"/>
              </a:stretch>
            </a:blipFill>
          </p:spPr>
        </p:sp>
        <p:sp>
          <p:nvSpPr>
            <p:cNvPr name="Freeform 23" id="23"/>
            <p:cNvSpPr/>
            <p:nvPr/>
          </p:nvSpPr>
          <p:spPr>
            <a:xfrm flipH="false" flipV="false" rot="-1261713">
              <a:off x="1665307" y="4507384"/>
              <a:ext cx="2845481" cy="517360"/>
            </a:xfrm>
            <a:custGeom>
              <a:avLst/>
              <a:gdLst/>
              <a:ahLst/>
              <a:cxnLst/>
              <a:rect r="r" b="b" t="t" l="l"/>
              <a:pathLst>
                <a:path h="517360" w="2845481">
                  <a:moveTo>
                    <a:pt x="0" y="0"/>
                  </a:moveTo>
                  <a:lnTo>
                    <a:pt x="2845482" y="0"/>
                  </a:lnTo>
                  <a:lnTo>
                    <a:pt x="2845482" y="517360"/>
                  </a:lnTo>
                  <a:lnTo>
                    <a:pt x="0" y="51736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4" id="24"/>
            <p:cNvSpPr/>
            <p:nvPr/>
          </p:nvSpPr>
          <p:spPr>
            <a:xfrm flipH="false" flipV="false" rot="-1261713">
              <a:off x="4028491" y="5335350"/>
              <a:ext cx="1124711" cy="1124711"/>
            </a:xfrm>
            <a:custGeom>
              <a:avLst/>
              <a:gdLst/>
              <a:ahLst/>
              <a:cxnLst/>
              <a:rect r="r" b="b" t="t" l="l"/>
              <a:pathLst>
                <a:path h="1124711" w="1124711">
                  <a:moveTo>
                    <a:pt x="0" y="0"/>
                  </a:moveTo>
                  <a:lnTo>
                    <a:pt x="1124711" y="0"/>
                  </a:lnTo>
                  <a:lnTo>
                    <a:pt x="1124711" y="1124711"/>
                  </a:lnTo>
                  <a:lnTo>
                    <a:pt x="0" y="112471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5" id="25"/>
            <p:cNvSpPr/>
            <p:nvPr/>
          </p:nvSpPr>
          <p:spPr>
            <a:xfrm flipH="false" flipV="false" rot="-1261713">
              <a:off x="6274863" y="4471764"/>
              <a:ext cx="1124711" cy="1124711"/>
            </a:xfrm>
            <a:custGeom>
              <a:avLst/>
              <a:gdLst/>
              <a:ahLst/>
              <a:cxnLst/>
              <a:rect r="r" b="b" t="t" l="l"/>
              <a:pathLst>
                <a:path h="1124711" w="1124711">
                  <a:moveTo>
                    <a:pt x="0" y="0"/>
                  </a:moveTo>
                  <a:lnTo>
                    <a:pt x="1124711" y="0"/>
                  </a:lnTo>
                  <a:lnTo>
                    <a:pt x="1124711" y="1124711"/>
                  </a:lnTo>
                  <a:lnTo>
                    <a:pt x="0" y="112471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6" id="26"/>
            <p:cNvSpPr/>
            <p:nvPr/>
          </p:nvSpPr>
          <p:spPr>
            <a:xfrm flipH="false" flipV="false" rot="-1261713">
              <a:off x="8674905" y="3549101"/>
              <a:ext cx="1124711" cy="1124711"/>
            </a:xfrm>
            <a:custGeom>
              <a:avLst/>
              <a:gdLst/>
              <a:ahLst/>
              <a:cxnLst/>
              <a:rect r="r" b="b" t="t" l="l"/>
              <a:pathLst>
                <a:path h="1124711" w="1124711">
                  <a:moveTo>
                    <a:pt x="0" y="0"/>
                  </a:moveTo>
                  <a:lnTo>
                    <a:pt x="1124711" y="0"/>
                  </a:lnTo>
                  <a:lnTo>
                    <a:pt x="1124711" y="1124711"/>
                  </a:lnTo>
                  <a:lnTo>
                    <a:pt x="0" y="112471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7" id="27"/>
            <p:cNvSpPr/>
            <p:nvPr/>
          </p:nvSpPr>
          <p:spPr>
            <a:xfrm flipH="false" flipV="false" rot="-1261713">
              <a:off x="10802178" y="4495518"/>
              <a:ext cx="744651" cy="851030"/>
            </a:xfrm>
            <a:custGeom>
              <a:avLst/>
              <a:gdLst/>
              <a:ahLst/>
              <a:cxnLst/>
              <a:rect r="r" b="b" t="t" l="l"/>
              <a:pathLst>
                <a:path h="851030" w="744651">
                  <a:moveTo>
                    <a:pt x="0" y="0"/>
                  </a:moveTo>
                  <a:lnTo>
                    <a:pt x="744652" y="0"/>
                  </a:lnTo>
                  <a:lnTo>
                    <a:pt x="744652" y="851030"/>
                  </a:lnTo>
                  <a:lnTo>
                    <a:pt x="0" y="85103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8" id="28"/>
            <p:cNvSpPr/>
            <p:nvPr/>
          </p:nvSpPr>
          <p:spPr>
            <a:xfrm flipH="false" flipV="false" rot="4138286">
              <a:off x="2800516" y="-28952"/>
              <a:ext cx="7687046" cy="11281006"/>
            </a:xfrm>
            <a:custGeom>
              <a:avLst/>
              <a:gdLst/>
              <a:ahLst/>
              <a:cxnLst/>
              <a:rect r="r" b="b" t="t" l="l"/>
              <a:pathLst>
                <a:path h="11281006" w="7687046">
                  <a:moveTo>
                    <a:pt x="0" y="0"/>
                  </a:moveTo>
                  <a:lnTo>
                    <a:pt x="7687046" y="0"/>
                  </a:lnTo>
                  <a:lnTo>
                    <a:pt x="7687046" y="11281006"/>
                  </a:lnTo>
                  <a:lnTo>
                    <a:pt x="0" y="11281006"/>
                  </a:lnTo>
                  <a:lnTo>
                    <a:pt x="0" y="0"/>
                  </a:lnTo>
                  <a:close/>
                </a:path>
              </a:pathLst>
            </a:custGeom>
            <a:blipFill>
              <a:blip r:embed="rId19"/>
              <a:stretch>
                <a:fillRect l="-1699" t="0" r="-2080" b="0"/>
              </a:stretch>
            </a:blipFill>
          </p:spPr>
        </p:sp>
      </p:grpSp>
      <p:sp>
        <p:nvSpPr>
          <p:cNvPr name="Freeform 29" id="29"/>
          <p:cNvSpPr/>
          <p:nvPr/>
        </p:nvSpPr>
        <p:spPr>
          <a:xfrm flipH="false" flipV="false" rot="0">
            <a:off x="13463704" y="8471541"/>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0" id="30"/>
          <p:cNvSpPr/>
          <p:nvPr/>
        </p:nvSpPr>
        <p:spPr>
          <a:xfrm flipH="false" flipV="false" rot="0">
            <a:off x="76160" y="-623048"/>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1" id="31"/>
          <p:cNvSpPr/>
          <p:nvPr/>
        </p:nvSpPr>
        <p:spPr>
          <a:xfrm flipH="false" flipV="false" rot="0">
            <a:off x="15407136" y="1230884"/>
            <a:ext cx="348095" cy="348963"/>
          </a:xfrm>
          <a:custGeom>
            <a:avLst/>
            <a:gdLst/>
            <a:ahLst/>
            <a:cxnLst/>
            <a:rect r="r" b="b" t="t" l="l"/>
            <a:pathLst>
              <a:path h="348963" w="348095">
                <a:moveTo>
                  <a:pt x="0" y="0"/>
                </a:moveTo>
                <a:lnTo>
                  <a:pt x="348094" y="0"/>
                </a:lnTo>
                <a:lnTo>
                  <a:pt x="348094" y="348963"/>
                </a:lnTo>
                <a:lnTo>
                  <a:pt x="0" y="34896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2" id="32"/>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2"/>
            <a:stretch>
              <a:fillRect l="0" t="0" r="0" b="0"/>
            </a:stretch>
          </a:blipFill>
        </p:spPr>
      </p:sp>
      <p:sp>
        <p:nvSpPr>
          <p:cNvPr name="Freeform 33" id="33"/>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4" id="34"/>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5" id="35"/>
          <p:cNvSpPr/>
          <p:nvPr/>
        </p:nvSpPr>
        <p:spPr>
          <a:xfrm flipH="false" flipV="false" rot="0">
            <a:off x="15419419" y="1087951"/>
            <a:ext cx="348095" cy="348963"/>
          </a:xfrm>
          <a:custGeom>
            <a:avLst/>
            <a:gdLst/>
            <a:ahLst/>
            <a:cxnLst/>
            <a:rect r="r" b="b" t="t" l="l"/>
            <a:pathLst>
              <a:path h="348963" w="348095">
                <a:moveTo>
                  <a:pt x="0" y="0"/>
                </a:moveTo>
                <a:lnTo>
                  <a:pt x="348094" y="0"/>
                </a:lnTo>
                <a:lnTo>
                  <a:pt x="348094" y="348963"/>
                </a:lnTo>
                <a:lnTo>
                  <a:pt x="0" y="34896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nvGrpSpPr>
          <p:cNvPr name="Group 36" id="36"/>
          <p:cNvGrpSpPr/>
          <p:nvPr/>
        </p:nvGrpSpPr>
        <p:grpSpPr>
          <a:xfrm rot="0">
            <a:off x="13907415" y="4190862"/>
            <a:ext cx="3281975" cy="149395"/>
            <a:chOff x="0" y="0"/>
            <a:chExt cx="864388" cy="39347"/>
          </a:xfrm>
        </p:grpSpPr>
        <p:sp>
          <p:nvSpPr>
            <p:cNvPr name="Freeform 37" id="37"/>
            <p:cNvSpPr/>
            <p:nvPr/>
          </p:nvSpPr>
          <p:spPr>
            <a:xfrm flipH="false" flipV="false" rot="0">
              <a:off x="0" y="0"/>
              <a:ext cx="864388" cy="39347"/>
            </a:xfrm>
            <a:custGeom>
              <a:avLst/>
              <a:gdLst/>
              <a:ahLst/>
              <a:cxnLst/>
              <a:rect r="r" b="b" t="t" l="l"/>
              <a:pathLst>
                <a:path h="39347" w="864388">
                  <a:moveTo>
                    <a:pt x="0" y="0"/>
                  </a:moveTo>
                  <a:lnTo>
                    <a:pt x="864388" y="0"/>
                  </a:lnTo>
                  <a:lnTo>
                    <a:pt x="864388" y="39347"/>
                  </a:lnTo>
                  <a:lnTo>
                    <a:pt x="0" y="39347"/>
                  </a:lnTo>
                  <a:close/>
                </a:path>
              </a:pathLst>
            </a:custGeom>
            <a:solidFill>
              <a:srgbClr val="C38254"/>
            </a:solidFill>
          </p:spPr>
        </p:sp>
        <p:sp>
          <p:nvSpPr>
            <p:cNvPr name="TextBox 38" id="38"/>
            <p:cNvSpPr txBox="true"/>
            <p:nvPr/>
          </p:nvSpPr>
          <p:spPr>
            <a:xfrm>
              <a:off x="0" y="-38100"/>
              <a:ext cx="864388" cy="77447"/>
            </a:xfrm>
            <a:prstGeom prst="rect">
              <a:avLst/>
            </a:prstGeom>
          </p:spPr>
          <p:txBody>
            <a:bodyPr anchor="ctr" rtlCol="false" tIns="50800" lIns="50800" bIns="50800" rIns="50800"/>
            <a:lstStyle/>
            <a:p>
              <a:pPr algn="ctr">
                <a:lnSpc>
                  <a:spcPts val="2659"/>
                </a:lnSpc>
                <a:spcBef>
                  <a:spcPct val="0"/>
                </a:spcBef>
              </a:pPr>
            </a:p>
          </p:txBody>
        </p:sp>
      </p:grpSp>
      <p:grpSp>
        <p:nvGrpSpPr>
          <p:cNvPr name="Group 39" id="39"/>
          <p:cNvGrpSpPr/>
          <p:nvPr/>
        </p:nvGrpSpPr>
        <p:grpSpPr>
          <a:xfrm rot="0">
            <a:off x="13907415" y="2562329"/>
            <a:ext cx="3282604" cy="1628534"/>
            <a:chOff x="0" y="0"/>
            <a:chExt cx="864554" cy="428914"/>
          </a:xfrm>
        </p:grpSpPr>
        <p:sp>
          <p:nvSpPr>
            <p:cNvPr name="Freeform 40" id="40"/>
            <p:cNvSpPr/>
            <p:nvPr/>
          </p:nvSpPr>
          <p:spPr>
            <a:xfrm flipH="false" flipV="false" rot="0">
              <a:off x="0" y="0"/>
              <a:ext cx="864554" cy="428914"/>
            </a:xfrm>
            <a:custGeom>
              <a:avLst/>
              <a:gdLst/>
              <a:ahLst/>
              <a:cxnLst/>
              <a:rect r="r" b="b" t="t" l="l"/>
              <a:pathLst>
                <a:path h="428914" w="864554">
                  <a:moveTo>
                    <a:pt x="0" y="0"/>
                  </a:moveTo>
                  <a:lnTo>
                    <a:pt x="864554" y="0"/>
                  </a:lnTo>
                  <a:lnTo>
                    <a:pt x="864554" y="428914"/>
                  </a:lnTo>
                  <a:lnTo>
                    <a:pt x="0" y="428914"/>
                  </a:lnTo>
                  <a:close/>
                </a:path>
              </a:pathLst>
            </a:custGeom>
            <a:solidFill>
              <a:srgbClr val="B0E5FF"/>
            </a:solidFill>
          </p:spPr>
        </p:sp>
        <p:sp>
          <p:nvSpPr>
            <p:cNvPr name="TextBox 41" id="41"/>
            <p:cNvSpPr txBox="true"/>
            <p:nvPr/>
          </p:nvSpPr>
          <p:spPr>
            <a:xfrm>
              <a:off x="0" y="-38100"/>
              <a:ext cx="864554" cy="467014"/>
            </a:xfrm>
            <a:prstGeom prst="rect">
              <a:avLst/>
            </a:prstGeom>
          </p:spPr>
          <p:txBody>
            <a:bodyPr anchor="ctr" rtlCol="false" tIns="50800" lIns="50800" bIns="50800" rIns="50800"/>
            <a:lstStyle/>
            <a:p>
              <a:pPr algn="ctr">
                <a:lnSpc>
                  <a:spcPts val="2659"/>
                </a:lnSpc>
              </a:pPr>
            </a:p>
          </p:txBody>
        </p:sp>
      </p:grpSp>
      <p:sp>
        <p:nvSpPr>
          <p:cNvPr name="Freeform 42" id="42"/>
          <p:cNvSpPr/>
          <p:nvPr/>
        </p:nvSpPr>
        <p:spPr>
          <a:xfrm flipH="false" flipV="false" rot="0">
            <a:off x="15511963" y="2407135"/>
            <a:ext cx="511100" cy="272642"/>
          </a:xfrm>
          <a:custGeom>
            <a:avLst/>
            <a:gdLst/>
            <a:ahLst/>
            <a:cxnLst/>
            <a:rect r="r" b="b" t="t" l="l"/>
            <a:pathLst>
              <a:path h="272642" w="511100">
                <a:moveTo>
                  <a:pt x="0" y="0"/>
                </a:moveTo>
                <a:lnTo>
                  <a:pt x="511100" y="0"/>
                </a:lnTo>
                <a:lnTo>
                  <a:pt x="511100" y="272642"/>
                </a:lnTo>
                <a:lnTo>
                  <a:pt x="0" y="272642"/>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43" id="43"/>
          <p:cNvSpPr/>
          <p:nvPr/>
        </p:nvSpPr>
        <p:spPr>
          <a:xfrm flipH="false" flipV="false" rot="0">
            <a:off x="14011806" y="2299079"/>
            <a:ext cx="706660" cy="724780"/>
          </a:xfrm>
          <a:custGeom>
            <a:avLst/>
            <a:gdLst/>
            <a:ahLst/>
            <a:cxnLst/>
            <a:rect r="r" b="b" t="t" l="l"/>
            <a:pathLst>
              <a:path h="724780" w="706660">
                <a:moveTo>
                  <a:pt x="0" y="0"/>
                </a:moveTo>
                <a:lnTo>
                  <a:pt x="706660" y="0"/>
                </a:lnTo>
                <a:lnTo>
                  <a:pt x="706660" y="724779"/>
                </a:lnTo>
                <a:lnTo>
                  <a:pt x="0" y="724779"/>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4" id="44"/>
          <p:cNvSpPr/>
          <p:nvPr/>
        </p:nvSpPr>
        <p:spPr>
          <a:xfrm flipH="false" flipV="false" rot="0">
            <a:off x="16491560" y="2843278"/>
            <a:ext cx="628436" cy="249803"/>
          </a:xfrm>
          <a:custGeom>
            <a:avLst/>
            <a:gdLst/>
            <a:ahLst/>
            <a:cxnLst/>
            <a:rect r="r" b="b" t="t" l="l"/>
            <a:pathLst>
              <a:path h="249803" w="628436">
                <a:moveTo>
                  <a:pt x="0" y="0"/>
                </a:moveTo>
                <a:lnTo>
                  <a:pt x="628435" y="0"/>
                </a:lnTo>
                <a:lnTo>
                  <a:pt x="628435" y="249803"/>
                </a:lnTo>
                <a:lnTo>
                  <a:pt x="0" y="249803"/>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5" id="45"/>
          <p:cNvSpPr/>
          <p:nvPr/>
        </p:nvSpPr>
        <p:spPr>
          <a:xfrm flipH="false" flipV="false" rot="0">
            <a:off x="14114624" y="2706961"/>
            <a:ext cx="3075395" cy="1483902"/>
          </a:xfrm>
          <a:custGeom>
            <a:avLst/>
            <a:gdLst/>
            <a:ahLst/>
            <a:cxnLst/>
            <a:rect r="r" b="b" t="t" l="l"/>
            <a:pathLst>
              <a:path h="1483902" w="3075395">
                <a:moveTo>
                  <a:pt x="0" y="0"/>
                </a:moveTo>
                <a:lnTo>
                  <a:pt x="3075395" y="0"/>
                </a:lnTo>
                <a:lnTo>
                  <a:pt x="3075395" y="1483901"/>
                </a:lnTo>
                <a:lnTo>
                  <a:pt x="0" y="1483901"/>
                </a:lnTo>
                <a:lnTo>
                  <a:pt x="0" y="0"/>
                </a:lnTo>
                <a:close/>
              </a:path>
            </a:pathLst>
          </a:custGeom>
          <a:blipFill>
            <a:blip r:embed="rId31"/>
            <a:stretch>
              <a:fillRect l="0" t="0" r="-4044" b="0"/>
            </a:stretch>
          </a:blipFill>
        </p:spPr>
      </p:sp>
      <p:sp>
        <p:nvSpPr>
          <p:cNvPr name="Freeform 46" id="46"/>
          <p:cNvSpPr/>
          <p:nvPr/>
        </p:nvSpPr>
        <p:spPr>
          <a:xfrm flipH="false" flipV="false" rot="0">
            <a:off x="14404248" y="2605790"/>
            <a:ext cx="628436" cy="249803"/>
          </a:xfrm>
          <a:custGeom>
            <a:avLst/>
            <a:gdLst/>
            <a:ahLst/>
            <a:cxnLst/>
            <a:rect r="r" b="b" t="t" l="l"/>
            <a:pathLst>
              <a:path h="249803" w="628436">
                <a:moveTo>
                  <a:pt x="0" y="0"/>
                </a:moveTo>
                <a:lnTo>
                  <a:pt x="628436" y="0"/>
                </a:lnTo>
                <a:lnTo>
                  <a:pt x="628436" y="249803"/>
                </a:lnTo>
                <a:lnTo>
                  <a:pt x="0" y="249803"/>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7" id="47"/>
          <p:cNvSpPr/>
          <p:nvPr/>
        </p:nvSpPr>
        <p:spPr>
          <a:xfrm flipH="false" flipV="false" rot="0">
            <a:off x="14431997" y="3707661"/>
            <a:ext cx="193312" cy="264293"/>
          </a:xfrm>
          <a:custGeom>
            <a:avLst/>
            <a:gdLst/>
            <a:ahLst/>
            <a:cxnLst/>
            <a:rect r="r" b="b" t="t" l="l"/>
            <a:pathLst>
              <a:path h="264293" w="193312">
                <a:moveTo>
                  <a:pt x="0" y="0"/>
                </a:moveTo>
                <a:lnTo>
                  <a:pt x="193312" y="0"/>
                </a:lnTo>
                <a:lnTo>
                  <a:pt x="193312" y="264293"/>
                </a:lnTo>
                <a:lnTo>
                  <a:pt x="0" y="264293"/>
                </a:lnTo>
                <a:lnTo>
                  <a:pt x="0" y="0"/>
                </a:lnTo>
                <a:close/>
              </a:path>
            </a:pathLst>
          </a:custGeom>
          <a:blipFill>
            <a:blip r:embed="rId4"/>
            <a:stretch>
              <a:fillRect l="-551" t="-1977" r="-551" b="0"/>
            </a:stretch>
          </a:blipFill>
        </p:spPr>
      </p:sp>
      <p:sp>
        <p:nvSpPr>
          <p:cNvPr name="Freeform 48" id="48"/>
          <p:cNvSpPr/>
          <p:nvPr/>
        </p:nvSpPr>
        <p:spPr>
          <a:xfrm flipH="false" flipV="false" rot="0">
            <a:off x="14176370" y="3518123"/>
            <a:ext cx="255627" cy="499138"/>
          </a:xfrm>
          <a:custGeom>
            <a:avLst/>
            <a:gdLst/>
            <a:ahLst/>
            <a:cxnLst/>
            <a:rect r="r" b="b" t="t" l="l"/>
            <a:pathLst>
              <a:path h="499138" w="255627">
                <a:moveTo>
                  <a:pt x="0" y="0"/>
                </a:moveTo>
                <a:lnTo>
                  <a:pt x="255627" y="0"/>
                </a:lnTo>
                <a:lnTo>
                  <a:pt x="255627" y="499138"/>
                </a:lnTo>
                <a:lnTo>
                  <a:pt x="0" y="499138"/>
                </a:lnTo>
                <a:lnTo>
                  <a:pt x="0" y="0"/>
                </a:lnTo>
                <a:close/>
              </a:path>
            </a:pathLst>
          </a:custGeom>
          <a:blipFill>
            <a:blip r:embed="rId32"/>
            <a:stretch>
              <a:fillRect l="0" t="0" r="0" b="0"/>
            </a:stretch>
          </a:blipFill>
        </p:spPr>
      </p:sp>
      <p:sp>
        <p:nvSpPr>
          <p:cNvPr name="Freeform 49" id="49"/>
          <p:cNvSpPr/>
          <p:nvPr/>
        </p:nvSpPr>
        <p:spPr>
          <a:xfrm flipH="true" flipV="false" rot="0">
            <a:off x="14625309" y="3549168"/>
            <a:ext cx="239727" cy="468093"/>
          </a:xfrm>
          <a:custGeom>
            <a:avLst/>
            <a:gdLst/>
            <a:ahLst/>
            <a:cxnLst/>
            <a:rect r="r" b="b" t="t" l="l"/>
            <a:pathLst>
              <a:path h="468093" w="239727">
                <a:moveTo>
                  <a:pt x="239728" y="0"/>
                </a:moveTo>
                <a:lnTo>
                  <a:pt x="0" y="0"/>
                </a:lnTo>
                <a:lnTo>
                  <a:pt x="0" y="468093"/>
                </a:lnTo>
                <a:lnTo>
                  <a:pt x="239728" y="468093"/>
                </a:lnTo>
                <a:lnTo>
                  <a:pt x="239728" y="0"/>
                </a:lnTo>
                <a:close/>
              </a:path>
            </a:pathLst>
          </a:custGeom>
          <a:blipFill>
            <a:blip r:embed="rId32"/>
            <a:stretch>
              <a:fillRect l="0" t="0" r="0" b="0"/>
            </a:stretch>
          </a:blipFill>
        </p:spPr>
      </p:sp>
      <p:sp>
        <p:nvSpPr>
          <p:cNvPr name="Freeform 50" id="50"/>
          <p:cNvSpPr/>
          <p:nvPr/>
        </p:nvSpPr>
        <p:spPr>
          <a:xfrm flipH="false" flipV="false" rot="3609575">
            <a:off x="14239184" y="3795194"/>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51" id="51"/>
          <p:cNvSpPr/>
          <p:nvPr/>
        </p:nvSpPr>
        <p:spPr>
          <a:xfrm flipH="false" flipV="false" rot="1741717">
            <a:off x="14708379" y="3550468"/>
            <a:ext cx="73588" cy="42313"/>
          </a:xfrm>
          <a:custGeom>
            <a:avLst/>
            <a:gdLst/>
            <a:ahLst/>
            <a:cxnLst/>
            <a:rect r="r" b="b" t="t" l="l"/>
            <a:pathLst>
              <a:path h="42313" w="73588">
                <a:moveTo>
                  <a:pt x="0" y="0"/>
                </a:moveTo>
                <a:lnTo>
                  <a:pt x="73588" y="0"/>
                </a:lnTo>
                <a:lnTo>
                  <a:pt x="73588" y="42313"/>
                </a:lnTo>
                <a:lnTo>
                  <a:pt x="0" y="42313"/>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52" id="52"/>
          <p:cNvSpPr/>
          <p:nvPr/>
        </p:nvSpPr>
        <p:spPr>
          <a:xfrm flipH="false" flipV="false" rot="0">
            <a:off x="11800886" y="5270043"/>
            <a:ext cx="1011510" cy="1006452"/>
          </a:xfrm>
          <a:custGeom>
            <a:avLst/>
            <a:gdLst/>
            <a:ahLst/>
            <a:cxnLst/>
            <a:rect r="r" b="b" t="t" l="l"/>
            <a:pathLst>
              <a:path h="1006452" w="1011510">
                <a:moveTo>
                  <a:pt x="0" y="0"/>
                </a:moveTo>
                <a:lnTo>
                  <a:pt x="1011510" y="0"/>
                </a:lnTo>
                <a:lnTo>
                  <a:pt x="1011510" y="1006452"/>
                </a:lnTo>
                <a:lnTo>
                  <a:pt x="0" y="1006452"/>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4464463" y="4119524"/>
            <a:ext cx="193312" cy="264293"/>
          </a:xfrm>
          <a:custGeom>
            <a:avLst/>
            <a:gdLst/>
            <a:ahLst/>
            <a:cxnLst/>
            <a:rect r="r" b="b" t="t" l="l"/>
            <a:pathLst>
              <a:path h="264293" w="193312">
                <a:moveTo>
                  <a:pt x="0" y="0"/>
                </a:moveTo>
                <a:lnTo>
                  <a:pt x="193312" y="0"/>
                </a:lnTo>
                <a:lnTo>
                  <a:pt x="193312" y="264293"/>
                </a:lnTo>
                <a:lnTo>
                  <a:pt x="0" y="264293"/>
                </a:lnTo>
                <a:lnTo>
                  <a:pt x="0" y="0"/>
                </a:lnTo>
                <a:close/>
              </a:path>
            </a:pathLst>
          </a:custGeom>
          <a:blipFill>
            <a:blip r:embed="rId2"/>
            <a:stretch>
              <a:fillRect l="-551" t="-1977" r="-551" b="0"/>
            </a:stretch>
          </a:blipFill>
        </p:spPr>
      </p:sp>
      <p:sp>
        <p:nvSpPr>
          <p:cNvPr name="Freeform 3" id="3"/>
          <p:cNvSpPr/>
          <p:nvPr/>
        </p:nvSpPr>
        <p:spPr>
          <a:xfrm flipH="false" flipV="false" rot="0">
            <a:off x="14208836" y="3929986"/>
            <a:ext cx="255627" cy="499138"/>
          </a:xfrm>
          <a:custGeom>
            <a:avLst/>
            <a:gdLst/>
            <a:ahLst/>
            <a:cxnLst/>
            <a:rect r="r" b="b" t="t" l="l"/>
            <a:pathLst>
              <a:path h="499138" w="255627">
                <a:moveTo>
                  <a:pt x="0" y="0"/>
                </a:moveTo>
                <a:lnTo>
                  <a:pt x="255627" y="0"/>
                </a:lnTo>
                <a:lnTo>
                  <a:pt x="255627" y="499138"/>
                </a:lnTo>
                <a:lnTo>
                  <a:pt x="0" y="499138"/>
                </a:lnTo>
                <a:lnTo>
                  <a:pt x="0" y="0"/>
                </a:lnTo>
                <a:close/>
              </a:path>
            </a:pathLst>
          </a:custGeom>
          <a:blipFill>
            <a:blip r:embed="rId3"/>
            <a:stretch>
              <a:fillRect l="0" t="0" r="0" b="0"/>
            </a:stretch>
          </a:blipFill>
        </p:spPr>
      </p:sp>
      <p:sp>
        <p:nvSpPr>
          <p:cNvPr name="Freeform 4" id="4"/>
          <p:cNvSpPr/>
          <p:nvPr/>
        </p:nvSpPr>
        <p:spPr>
          <a:xfrm flipH="true" flipV="false" rot="0">
            <a:off x="14657775" y="3961031"/>
            <a:ext cx="239727" cy="468093"/>
          </a:xfrm>
          <a:custGeom>
            <a:avLst/>
            <a:gdLst/>
            <a:ahLst/>
            <a:cxnLst/>
            <a:rect r="r" b="b" t="t" l="l"/>
            <a:pathLst>
              <a:path h="468093" w="239727">
                <a:moveTo>
                  <a:pt x="239728" y="0"/>
                </a:moveTo>
                <a:lnTo>
                  <a:pt x="0" y="0"/>
                </a:lnTo>
                <a:lnTo>
                  <a:pt x="0" y="468093"/>
                </a:lnTo>
                <a:lnTo>
                  <a:pt x="239728" y="468093"/>
                </a:lnTo>
                <a:lnTo>
                  <a:pt x="239728" y="0"/>
                </a:lnTo>
                <a:close/>
              </a:path>
            </a:pathLst>
          </a:custGeom>
          <a:blipFill>
            <a:blip r:embed="rId3"/>
            <a:stretch>
              <a:fillRect l="0" t="0" r="0" b="0"/>
            </a:stretch>
          </a:blipFill>
        </p:spPr>
      </p:sp>
      <p:sp>
        <p:nvSpPr>
          <p:cNvPr name="Freeform 5" id="5"/>
          <p:cNvSpPr/>
          <p:nvPr/>
        </p:nvSpPr>
        <p:spPr>
          <a:xfrm flipH="false" flipV="false" rot="3609575">
            <a:off x="14271650" y="4207057"/>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741717">
            <a:off x="14740845" y="3962331"/>
            <a:ext cx="73588" cy="42313"/>
          </a:xfrm>
          <a:custGeom>
            <a:avLst/>
            <a:gdLst/>
            <a:ahLst/>
            <a:cxnLst/>
            <a:rect r="r" b="b" t="t" l="l"/>
            <a:pathLst>
              <a:path h="42313" w="73588">
                <a:moveTo>
                  <a:pt x="0" y="0"/>
                </a:moveTo>
                <a:lnTo>
                  <a:pt x="73588" y="0"/>
                </a:lnTo>
                <a:lnTo>
                  <a:pt x="73588" y="42313"/>
                </a:lnTo>
                <a:lnTo>
                  <a:pt x="0" y="423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371220" y="90096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8">
              <a:alphaModFix amt="43000"/>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810753" y="4993771"/>
            <a:ext cx="3903917" cy="4973143"/>
          </a:xfrm>
          <a:custGeom>
            <a:avLst/>
            <a:gdLst/>
            <a:ahLst/>
            <a:cxnLst/>
            <a:rect r="r" b="b" t="t" l="l"/>
            <a:pathLst>
              <a:path h="4973143" w="3903917">
                <a:moveTo>
                  <a:pt x="0" y="0"/>
                </a:moveTo>
                <a:lnTo>
                  <a:pt x="3903917" y="0"/>
                </a:lnTo>
                <a:lnTo>
                  <a:pt x="3903917" y="4973143"/>
                </a:lnTo>
                <a:lnTo>
                  <a:pt x="0" y="4973143"/>
                </a:lnTo>
                <a:lnTo>
                  <a:pt x="0" y="0"/>
                </a:lnTo>
                <a:close/>
              </a:path>
            </a:pathLst>
          </a:custGeom>
          <a:blipFill>
            <a:blip r:embed="rId10"/>
            <a:stretch>
              <a:fillRect l="0" t="0" r="0" b="0"/>
            </a:stretch>
          </a:blipFill>
        </p:spPr>
      </p:sp>
      <p:sp>
        <p:nvSpPr>
          <p:cNvPr name="Freeform 9" id="9"/>
          <p:cNvSpPr/>
          <p:nvPr/>
        </p:nvSpPr>
        <p:spPr>
          <a:xfrm flipH="true" flipV="false" rot="0">
            <a:off x="2195116" y="4993771"/>
            <a:ext cx="1997326" cy="2754331"/>
          </a:xfrm>
          <a:custGeom>
            <a:avLst/>
            <a:gdLst/>
            <a:ahLst/>
            <a:cxnLst/>
            <a:rect r="r" b="b" t="t" l="l"/>
            <a:pathLst>
              <a:path h="2754331" w="1997326">
                <a:moveTo>
                  <a:pt x="1997327" y="0"/>
                </a:moveTo>
                <a:lnTo>
                  <a:pt x="0" y="0"/>
                </a:lnTo>
                <a:lnTo>
                  <a:pt x="0" y="2754331"/>
                </a:lnTo>
                <a:lnTo>
                  <a:pt x="1997327" y="2754331"/>
                </a:lnTo>
                <a:lnTo>
                  <a:pt x="1997327" y="0"/>
                </a:lnTo>
                <a:close/>
              </a:path>
            </a:pathLst>
          </a:custGeom>
          <a:blipFill>
            <a:blip r:embed="rId2"/>
            <a:stretch>
              <a:fillRect l="0" t="0" r="0" b="0"/>
            </a:stretch>
          </a:blipFill>
        </p:spPr>
      </p:sp>
      <p:grpSp>
        <p:nvGrpSpPr>
          <p:cNvPr name="Group 10" id="10"/>
          <p:cNvGrpSpPr/>
          <p:nvPr/>
        </p:nvGrpSpPr>
        <p:grpSpPr>
          <a:xfrm rot="3081305">
            <a:off x="4043088" y="6039635"/>
            <a:ext cx="1887430" cy="1594122"/>
            <a:chOff x="0" y="0"/>
            <a:chExt cx="2516573" cy="2125496"/>
          </a:xfrm>
        </p:grpSpPr>
        <p:sp>
          <p:nvSpPr>
            <p:cNvPr name="Freeform 11" id="11"/>
            <p:cNvSpPr/>
            <p:nvPr/>
          </p:nvSpPr>
          <p:spPr>
            <a:xfrm flipH="false" flipV="false" rot="-1261713">
              <a:off x="166729" y="474238"/>
              <a:ext cx="1385874" cy="540491"/>
            </a:xfrm>
            <a:custGeom>
              <a:avLst/>
              <a:gdLst/>
              <a:ahLst/>
              <a:cxnLst/>
              <a:rect r="r" b="b" t="t" l="l"/>
              <a:pathLst>
                <a:path h="540491" w="1385874">
                  <a:moveTo>
                    <a:pt x="0" y="0"/>
                  </a:moveTo>
                  <a:lnTo>
                    <a:pt x="1385874" y="0"/>
                  </a:lnTo>
                  <a:lnTo>
                    <a:pt x="1385874" y="540490"/>
                  </a:lnTo>
                  <a:lnTo>
                    <a:pt x="0" y="540490"/>
                  </a:lnTo>
                  <a:lnTo>
                    <a:pt x="0" y="0"/>
                  </a:lnTo>
                  <a:close/>
                </a:path>
              </a:pathLst>
            </a:custGeom>
            <a:blipFill>
              <a:blip r:embed="rId8">
                <a:alphaModFix amt="43000"/>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1261713">
              <a:off x="414769" y="1045301"/>
              <a:ext cx="1071642" cy="417941"/>
            </a:xfrm>
            <a:custGeom>
              <a:avLst/>
              <a:gdLst/>
              <a:ahLst/>
              <a:cxnLst/>
              <a:rect r="r" b="b" t="t" l="l"/>
              <a:pathLst>
                <a:path h="417941" w="1071642">
                  <a:moveTo>
                    <a:pt x="0" y="0"/>
                  </a:moveTo>
                  <a:lnTo>
                    <a:pt x="1071643" y="0"/>
                  </a:lnTo>
                  <a:lnTo>
                    <a:pt x="1071643" y="417941"/>
                  </a:lnTo>
                  <a:lnTo>
                    <a:pt x="0" y="417941"/>
                  </a:lnTo>
                  <a:lnTo>
                    <a:pt x="0" y="0"/>
                  </a:lnTo>
                  <a:close/>
                </a:path>
              </a:pathLst>
            </a:custGeom>
            <a:blipFill>
              <a:blip r:embed="rId8">
                <a:alphaModFix amt="43000"/>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1261713">
              <a:off x="327427" y="368457"/>
              <a:ext cx="1925309" cy="1329537"/>
            </a:xfrm>
            <a:custGeom>
              <a:avLst/>
              <a:gdLst/>
              <a:ahLst/>
              <a:cxnLst/>
              <a:rect r="r" b="b" t="t" l="l"/>
              <a:pathLst>
                <a:path h="1329537" w="1925309">
                  <a:moveTo>
                    <a:pt x="0" y="0"/>
                  </a:moveTo>
                  <a:lnTo>
                    <a:pt x="1925309" y="0"/>
                  </a:lnTo>
                  <a:lnTo>
                    <a:pt x="1925309" y="1329537"/>
                  </a:lnTo>
                  <a:lnTo>
                    <a:pt x="0" y="1329537"/>
                  </a:lnTo>
                  <a:lnTo>
                    <a:pt x="0" y="0"/>
                  </a:lnTo>
                  <a:close/>
                </a:path>
              </a:pathLst>
            </a:custGeom>
            <a:blipFill>
              <a:blip r:embed="rId11">
                <a:extLst>
                  <a:ext uri="{96DAC541-7B7A-43D3-8B79-37D633B846F1}">
                    <asvg:svgBlip xmlns:asvg="http://schemas.microsoft.com/office/drawing/2016/SVG/main" r:embed="rId12"/>
                  </a:ext>
                </a:extLst>
              </a:blip>
              <a:stretch>
                <a:fillRect l="-16157" t="0" r="-31384" b="-113655"/>
              </a:stretch>
            </a:blipFill>
          </p:spPr>
        </p:sp>
        <p:sp>
          <p:nvSpPr>
            <p:cNvPr name="Freeform 14" id="14"/>
            <p:cNvSpPr/>
            <p:nvPr/>
          </p:nvSpPr>
          <p:spPr>
            <a:xfrm flipH="false" flipV="false" rot="-1261713">
              <a:off x="1163673" y="1546878"/>
              <a:ext cx="41289" cy="41289"/>
            </a:xfrm>
            <a:custGeom>
              <a:avLst/>
              <a:gdLst/>
              <a:ahLst/>
              <a:cxnLst/>
              <a:rect r="r" b="b" t="t" l="l"/>
              <a:pathLst>
                <a:path h="41289" w="41289">
                  <a:moveTo>
                    <a:pt x="0" y="0"/>
                  </a:moveTo>
                  <a:lnTo>
                    <a:pt x="41288" y="0"/>
                  </a:lnTo>
                  <a:lnTo>
                    <a:pt x="41288" y="41289"/>
                  </a:lnTo>
                  <a:lnTo>
                    <a:pt x="0" y="4128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5" id="15"/>
            <p:cNvSpPr/>
            <p:nvPr/>
          </p:nvSpPr>
          <p:spPr>
            <a:xfrm flipH="false" flipV="false" rot="-1261713">
              <a:off x="1226985" y="1568093"/>
              <a:ext cx="27311" cy="27311"/>
            </a:xfrm>
            <a:custGeom>
              <a:avLst/>
              <a:gdLst/>
              <a:ahLst/>
              <a:cxnLst/>
              <a:rect r="r" b="b" t="t" l="l"/>
              <a:pathLst>
                <a:path h="27311" w="27311">
                  <a:moveTo>
                    <a:pt x="0" y="0"/>
                  </a:moveTo>
                  <a:lnTo>
                    <a:pt x="27311" y="0"/>
                  </a:lnTo>
                  <a:lnTo>
                    <a:pt x="27311" y="27311"/>
                  </a:lnTo>
                  <a:lnTo>
                    <a:pt x="0" y="2731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6" id="16"/>
            <p:cNvSpPr/>
            <p:nvPr/>
          </p:nvSpPr>
          <p:spPr>
            <a:xfrm flipH="false" flipV="false" rot="-1261713">
              <a:off x="1184981" y="1614544"/>
              <a:ext cx="20644" cy="20644"/>
            </a:xfrm>
            <a:custGeom>
              <a:avLst/>
              <a:gdLst/>
              <a:ahLst/>
              <a:cxnLst/>
              <a:rect r="r" b="b" t="t" l="l"/>
              <a:pathLst>
                <a:path h="20644" w="20644">
                  <a:moveTo>
                    <a:pt x="0" y="0"/>
                  </a:moveTo>
                  <a:lnTo>
                    <a:pt x="20645" y="0"/>
                  </a:lnTo>
                  <a:lnTo>
                    <a:pt x="20645" y="20644"/>
                  </a:lnTo>
                  <a:lnTo>
                    <a:pt x="0" y="2064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1261713">
              <a:off x="1133703" y="1604250"/>
              <a:ext cx="30966" cy="30966"/>
            </a:xfrm>
            <a:custGeom>
              <a:avLst/>
              <a:gdLst/>
              <a:ahLst/>
              <a:cxnLst/>
              <a:rect r="r" b="b" t="t" l="l"/>
              <a:pathLst>
                <a:path h="30966" w="30966">
                  <a:moveTo>
                    <a:pt x="0" y="0"/>
                  </a:moveTo>
                  <a:lnTo>
                    <a:pt x="30967" y="0"/>
                  </a:lnTo>
                  <a:lnTo>
                    <a:pt x="30967" y="30966"/>
                  </a:lnTo>
                  <a:lnTo>
                    <a:pt x="0" y="3096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8" id="18"/>
            <p:cNvSpPr/>
            <p:nvPr/>
          </p:nvSpPr>
          <p:spPr>
            <a:xfrm flipH="false" flipV="false" rot="-1261713">
              <a:off x="1156674" y="1657882"/>
              <a:ext cx="41289" cy="41289"/>
            </a:xfrm>
            <a:custGeom>
              <a:avLst/>
              <a:gdLst/>
              <a:ahLst/>
              <a:cxnLst/>
              <a:rect r="r" b="b" t="t" l="l"/>
              <a:pathLst>
                <a:path h="41289" w="41289">
                  <a:moveTo>
                    <a:pt x="0" y="0"/>
                  </a:moveTo>
                  <a:lnTo>
                    <a:pt x="41289" y="0"/>
                  </a:lnTo>
                  <a:lnTo>
                    <a:pt x="41289" y="41289"/>
                  </a:lnTo>
                  <a:lnTo>
                    <a:pt x="0" y="4128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9" id="19"/>
            <p:cNvGrpSpPr/>
            <p:nvPr/>
          </p:nvGrpSpPr>
          <p:grpSpPr>
            <a:xfrm rot="-1261713">
              <a:off x="124381" y="406142"/>
              <a:ext cx="1925309" cy="197835"/>
              <a:chOff x="0" y="0"/>
              <a:chExt cx="1909110" cy="196171"/>
            </a:xfrm>
          </p:grpSpPr>
          <p:sp>
            <p:nvSpPr>
              <p:cNvPr name="Freeform 20" id="20"/>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1" id="21"/>
              <p:cNvSpPr txBox="true"/>
              <p:nvPr/>
            </p:nvSpPr>
            <p:spPr>
              <a:xfrm>
                <a:off x="0" y="-38100"/>
                <a:ext cx="1909110" cy="234271"/>
              </a:xfrm>
              <a:prstGeom prst="rect">
                <a:avLst/>
              </a:prstGeom>
            </p:spPr>
            <p:txBody>
              <a:bodyPr anchor="ctr" rtlCol="false" tIns="32604" lIns="32604" bIns="32604" rIns="32604"/>
              <a:lstStyle/>
              <a:p>
                <a:pPr algn="ctr">
                  <a:lnSpc>
                    <a:spcPts val="2659"/>
                  </a:lnSpc>
                  <a:spcBef>
                    <a:spcPct val="0"/>
                  </a:spcBef>
                </a:pPr>
              </a:p>
            </p:txBody>
          </p:sp>
        </p:grpSp>
        <p:sp>
          <p:nvSpPr>
            <p:cNvPr name="TextBox 22" id="22"/>
            <p:cNvSpPr txBox="true"/>
            <p:nvPr/>
          </p:nvSpPr>
          <p:spPr>
            <a:xfrm rot="-1261713">
              <a:off x="214644" y="601191"/>
              <a:ext cx="1011981" cy="109860"/>
            </a:xfrm>
            <a:prstGeom prst="rect">
              <a:avLst/>
            </a:prstGeom>
          </p:spPr>
          <p:txBody>
            <a:bodyPr anchor="t" rtlCol="false" tIns="0" lIns="0" bIns="0" rIns="0">
              <a:spAutoFit/>
            </a:bodyPr>
            <a:lstStyle/>
            <a:p>
              <a:pPr algn="ctr">
                <a:lnSpc>
                  <a:spcPts val="586"/>
                </a:lnSpc>
              </a:pPr>
              <a:r>
                <a:rPr lang="en-US" sz="637" spc="44">
                  <a:solidFill>
                    <a:srgbClr val="FFFFFF"/>
                  </a:solidFill>
                  <a:latin typeface="SCR-N Seven Bold"/>
                </a:rPr>
                <a:t>SNOWCRAFT</a:t>
              </a:r>
            </a:p>
          </p:txBody>
        </p:sp>
        <p:sp>
          <p:nvSpPr>
            <p:cNvPr name="Freeform 23" id="23"/>
            <p:cNvSpPr/>
            <p:nvPr/>
          </p:nvSpPr>
          <p:spPr>
            <a:xfrm flipH="false" flipV="false" rot="-1261713">
              <a:off x="1148428" y="386304"/>
              <a:ext cx="138096" cy="137923"/>
            </a:xfrm>
            <a:custGeom>
              <a:avLst/>
              <a:gdLst/>
              <a:ahLst/>
              <a:cxnLst/>
              <a:rect r="r" b="b" t="t" l="l"/>
              <a:pathLst>
                <a:path h="137923" w="138096">
                  <a:moveTo>
                    <a:pt x="0" y="0"/>
                  </a:moveTo>
                  <a:lnTo>
                    <a:pt x="138096" y="0"/>
                  </a:lnTo>
                  <a:lnTo>
                    <a:pt x="138096" y="137923"/>
                  </a:lnTo>
                  <a:lnTo>
                    <a:pt x="0" y="13792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4" id="24"/>
            <p:cNvSpPr/>
            <p:nvPr/>
          </p:nvSpPr>
          <p:spPr>
            <a:xfrm flipH="false" flipV="false" rot="-1261713">
              <a:off x="528464" y="1437779"/>
              <a:ext cx="1066915" cy="396092"/>
            </a:xfrm>
            <a:custGeom>
              <a:avLst/>
              <a:gdLst/>
              <a:ahLst/>
              <a:cxnLst/>
              <a:rect r="r" b="b" t="t" l="l"/>
              <a:pathLst>
                <a:path h="396092" w="1066915">
                  <a:moveTo>
                    <a:pt x="0" y="0"/>
                  </a:moveTo>
                  <a:lnTo>
                    <a:pt x="1066916" y="0"/>
                  </a:lnTo>
                  <a:lnTo>
                    <a:pt x="1066916" y="396092"/>
                  </a:lnTo>
                  <a:lnTo>
                    <a:pt x="0" y="396092"/>
                  </a:lnTo>
                  <a:lnTo>
                    <a:pt x="0" y="0"/>
                  </a:lnTo>
                  <a:close/>
                </a:path>
              </a:pathLst>
            </a:custGeom>
            <a:blipFill>
              <a:blip r:embed="rId17"/>
              <a:stretch>
                <a:fillRect l="0" t="0" r="0" b="0"/>
              </a:stretch>
            </a:blipFill>
          </p:spPr>
        </p:sp>
        <p:sp>
          <p:nvSpPr>
            <p:cNvPr name="Freeform 25" id="25"/>
            <p:cNvSpPr/>
            <p:nvPr/>
          </p:nvSpPr>
          <p:spPr>
            <a:xfrm flipH="false" flipV="false" rot="-1261713">
              <a:off x="1502523" y="1118973"/>
              <a:ext cx="899021" cy="373513"/>
            </a:xfrm>
            <a:custGeom>
              <a:avLst/>
              <a:gdLst/>
              <a:ahLst/>
              <a:cxnLst/>
              <a:rect r="r" b="b" t="t" l="l"/>
              <a:pathLst>
                <a:path h="373513" w="899021">
                  <a:moveTo>
                    <a:pt x="0" y="0"/>
                  </a:moveTo>
                  <a:lnTo>
                    <a:pt x="899021" y="0"/>
                  </a:lnTo>
                  <a:lnTo>
                    <a:pt x="899021" y="373513"/>
                  </a:lnTo>
                  <a:lnTo>
                    <a:pt x="0" y="373513"/>
                  </a:lnTo>
                  <a:lnTo>
                    <a:pt x="0" y="0"/>
                  </a:lnTo>
                  <a:close/>
                </a:path>
              </a:pathLst>
            </a:custGeom>
            <a:blipFill>
              <a:blip r:embed="rId17"/>
              <a:stretch>
                <a:fillRect l="0" t="-6045" r="-18675" b="0"/>
              </a:stretch>
            </a:blipFill>
          </p:spPr>
        </p:sp>
        <p:sp>
          <p:nvSpPr>
            <p:cNvPr name="Freeform 26" id="26"/>
            <p:cNvSpPr/>
            <p:nvPr/>
          </p:nvSpPr>
          <p:spPr>
            <a:xfrm flipH="false" flipV="false" rot="-1261713">
              <a:off x="512270" y="1322926"/>
              <a:ext cx="296155" cy="322346"/>
            </a:xfrm>
            <a:custGeom>
              <a:avLst/>
              <a:gdLst/>
              <a:ahLst/>
              <a:cxnLst/>
              <a:rect r="r" b="b" t="t" l="l"/>
              <a:pathLst>
                <a:path h="322346" w="296155">
                  <a:moveTo>
                    <a:pt x="0" y="0"/>
                  </a:moveTo>
                  <a:lnTo>
                    <a:pt x="296155" y="0"/>
                  </a:lnTo>
                  <a:lnTo>
                    <a:pt x="296155" y="322346"/>
                  </a:lnTo>
                  <a:lnTo>
                    <a:pt x="0" y="322346"/>
                  </a:lnTo>
                  <a:lnTo>
                    <a:pt x="0" y="0"/>
                  </a:lnTo>
                  <a:close/>
                </a:path>
              </a:pathLst>
            </a:custGeom>
            <a:blipFill>
              <a:blip r:embed="rId18"/>
              <a:stretch>
                <a:fillRect l="0" t="0" r="0" b="0"/>
              </a:stretch>
            </a:blipFill>
          </p:spPr>
        </p:sp>
        <p:sp>
          <p:nvSpPr>
            <p:cNvPr name="Freeform 27" id="27"/>
            <p:cNvSpPr/>
            <p:nvPr/>
          </p:nvSpPr>
          <p:spPr>
            <a:xfrm flipH="false" flipV="false" rot="-1261713">
              <a:off x="315386" y="853634"/>
              <a:ext cx="538894" cy="97981"/>
            </a:xfrm>
            <a:custGeom>
              <a:avLst/>
              <a:gdLst/>
              <a:ahLst/>
              <a:cxnLst/>
              <a:rect r="r" b="b" t="t" l="l"/>
              <a:pathLst>
                <a:path h="97981" w="538894">
                  <a:moveTo>
                    <a:pt x="0" y="0"/>
                  </a:moveTo>
                  <a:lnTo>
                    <a:pt x="538893" y="0"/>
                  </a:lnTo>
                  <a:lnTo>
                    <a:pt x="538893" y="97981"/>
                  </a:lnTo>
                  <a:lnTo>
                    <a:pt x="0" y="9798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8" id="28"/>
            <p:cNvSpPr/>
            <p:nvPr/>
          </p:nvSpPr>
          <p:spPr>
            <a:xfrm flipH="false" flipV="false" rot="-1261713">
              <a:off x="762939" y="1010440"/>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9" id="29"/>
            <p:cNvSpPr/>
            <p:nvPr/>
          </p:nvSpPr>
          <p:spPr>
            <a:xfrm flipH="false" flipV="false" rot="-1261713">
              <a:off x="1188370" y="846889"/>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0" id="30"/>
            <p:cNvSpPr/>
            <p:nvPr/>
          </p:nvSpPr>
          <p:spPr>
            <a:xfrm flipH="false" flipV="false" rot="-1261713">
              <a:off x="1642904" y="672149"/>
              <a:ext cx="213004" cy="213004"/>
            </a:xfrm>
            <a:custGeom>
              <a:avLst/>
              <a:gdLst/>
              <a:ahLst/>
              <a:cxnLst/>
              <a:rect r="r" b="b" t="t" l="l"/>
              <a:pathLst>
                <a:path h="213004" w="213004">
                  <a:moveTo>
                    <a:pt x="0" y="0"/>
                  </a:moveTo>
                  <a:lnTo>
                    <a:pt x="213004" y="0"/>
                  </a:lnTo>
                  <a:lnTo>
                    <a:pt x="213004" y="213005"/>
                  </a:lnTo>
                  <a:lnTo>
                    <a:pt x="0" y="213005"/>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1" id="31"/>
            <p:cNvSpPr/>
            <p:nvPr/>
          </p:nvSpPr>
          <p:spPr>
            <a:xfrm flipH="false" flipV="false" rot="-1261713">
              <a:off x="2045779" y="851387"/>
              <a:ext cx="141026" cy="161173"/>
            </a:xfrm>
            <a:custGeom>
              <a:avLst/>
              <a:gdLst/>
              <a:ahLst/>
              <a:cxnLst/>
              <a:rect r="r" b="b" t="t" l="l"/>
              <a:pathLst>
                <a:path h="161173" w="141026">
                  <a:moveTo>
                    <a:pt x="0" y="0"/>
                  </a:moveTo>
                  <a:lnTo>
                    <a:pt x="141027" y="0"/>
                  </a:lnTo>
                  <a:lnTo>
                    <a:pt x="141027" y="161173"/>
                  </a:lnTo>
                  <a:lnTo>
                    <a:pt x="0" y="161173"/>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2" id="32"/>
            <p:cNvSpPr/>
            <p:nvPr/>
          </p:nvSpPr>
          <p:spPr>
            <a:xfrm flipH="false" flipV="false" rot="4138286">
              <a:off x="530378" y="-5483"/>
              <a:ext cx="1455817" cy="2136462"/>
            </a:xfrm>
            <a:custGeom>
              <a:avLst/>
              <a:gdLst/>
              <a:ahLst/>
              <a:cxnLst/>
              <a:rect r="r" b="b" t="t" l="l"/>
              <a:pathLst>
                <a:path h="2136462" w="1455817">
                  <a:moveTo>
                    <a:pt x="0" y="0"/>
                  </a:moveTo>
                  <a:lnTo>
                    <a:pt x="1455817" y="0"/>
                  </a:lnTo>
                  <a:lnTo>
                    <a:pt x="1455817" y="2136462"/>
                  </a:lnTo>
                  <a:lnTo>
                    <a:pt x="0" y="2136462"/>
                  </a:lnTo>
                  <a:lnTo>
                    <a:pt x="0" y="0"/>
                  </a:lnTo>
                  <a:close/>
                </a:path>
              </a:pathLst>
            </a:custGeom>
            <a:blipFill>
              <a:blip r:embed="rId25"/>
              <a:stretch>
                <a:fillRect l="-1699" t="0" r="-2080" b="0"/>
              </a:stretch>
            </a:blipFill>
          </p:spPr>
        </p:sp>
      </p:grpSp>
      <p:grpSp>
        <p:nvGrpSpPr>
          <p:cNvPr name="Group 33" id="33"/>
          <p:cNvGrpSpPr/>
          <p:nvPr/>
        </p:nvGrpSpPr>
        <p:grpSpPr>
          <a:xfrm rot="0">
            <a:off x="5877558" y="6370936"/>
            <a:ext cx="642234" cy="572338"/>
            <a:chOff x="0" y="0"/>
            <a:chExt cx="856313" cy="763118"/>
          </a:xfrm>
        </p:grpSpPr>
        <p:sp>
          <p:nvSpPr>
            <p:cNvPr name="Freeform 34" id="34"/>
            <p:cNvSpPr/>
            <p:nvPr/>
          </p:nvSpPr>
          <p:spPr>
            <a:xfrm flipH="false" flipV="false" rot="1322003">
              <a:off x="36236" y="317627"/>
              <a:ext cx="239887" cy="239887"/>
            </a:xfrm>
            <a:custGeom>
              <a:avLst/>
              <a:gdLst/>
              <a:ahLst/>
              <a:cxnLst/>
              <a:rect r="r" b="b" t="t" l="l"/>
              <a:pathLst>
                <a:path h="239887" w="239887">
                  <a:moveTo>
                    <a:pt x="0" y="0"/>
                  </a:moveTo>
                  <a:lnTo>
                    <a:pt x="239887" y="0"/>
                  </a:lnTo>
                  <a:lnTo>
                    <a:pt x="239887" y="239887"/>
                  </a:lnTo>
                  <a:lnTo>
                    <a:pt x="0" y="239887"/>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35" id="35"/>
            <p:cNvSpPr/>
            <p:nvPr/>
          </p:nvSpPr>
          <p:spPr>
            <a:xfrm flipH="false" flipV="false" rot="1813540">
              <a:off x="75987" y="202114"/>
              <a:ext cx="413586" cy="413586"/>
            </a:xfrm>
            <a:custGeom>
              <a:avLst/>
              <a:gdLst/>
              <a:ahLst/>
              <a:cxnLst/>
              <a:rect r="r" b="b" t="t" l="l"/>
              <a:pathLst>
                <a:path h="413586" w="413586">
                  <a:moveTo>
                    <a:pt x="0" y="0"/>
                  </a:moveTo>
                  <a:lnTo>
                    <a:pt x="413586" y="0"/>
                  </a:lnTo>
                  <a:lnTo>
                    <a:pt x="413586" y="413586"/>
                  </a:lnTo>
                  <a:lnTo>
                    <a:pt x="0" y="413586"/>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36" id="36"/>
            <p:cNvSpPr/>
            <p:nvPr/>
          </p:nvSpPr>
          <p:spPr>
            <a:xfrm flipH="false" flipV="false" rot="1813540">
              <a:off x="195726" y="102531"/>
              <a:ext cx="558056" cy="558056"/>
            </a:xfrm>
            <a:custGeom>
              <a:avLst/>
              <a:gdLst/>
              <a:ahLst/>
              <a:cxnLst/>
              <a:rect r="r" b="b" t="t" l="l"/>
              <a:pathLst>
                <a:path h="558056" w="558056">
                  <a:moveTo>
                    <a:pt x="0" y="0"/>
                  </a:moveTo>
                  <a:lnTo>
                    <a:pt x="558056" y="0"/>
                  </a:lnTo>
                  <a:lnTo>
                    <a:pt x="558056" y="558056"/>
                  </a:lnTo>
                  <a:lnTo>
                    <a:pt x="0" y="558056"/>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grpSp>
      <p:sp>
        <p:nvSpPr>
          <p:cNvPr name="Freeform 37" id="37"/>
          <p:cNvSpPr/>
          <p:nvPr/>
        </p:nvSpPr>
        <p:spPr>
          <a:xfrm flipH="false" flipV="false" rot="0">
            <a:off x="-686658" y="-544817"/>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8">
              <a:alphaModFix amt="43000"/>
              <a:extLst>
                <a:ext uri="{96DAC541-7B7A-43D3-8B79-37D633B846F1}">
                  <asvg:svgBlip xmlns:asvg="http://schemas.microsoft.com/office/drawing/2016/SVG/main" r:embed="rId9"/>
                </a:ext>
              </a:extLst>
            </a:blip>
            <a:stretch>
              <a:fillRect l="0" t="0" r="0" b="0"/>
            </a:stretch>
          </a:blipFill>
        </p:spPr>
      </p:sp>
      <p:sp>
        <p:nvSpPr>
          <p:cNvPr name="Freeform 38" id="38"/>
          <p:cNvSpPr/>
          <p:nvPr/>
        </p:nvSpPr>
        <p:spPr>
          <a:xfrm flipH="false" flipV="false" rot="0">
            <a:off x="6881516" y="4646848"/>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8">
              <a:alphaModFix amt="43000"/>
              <a:extLst>
                <a:ext uri="{96DAC541-7B7A-43D3-8B79-37D633B846F1}">
                  <asvg:svgBlip xmlns:asvg="http://schemas.microsoft.com/office/drawing/2016/SVG/main" r:embed="rId9"/>
                </a:ext>
              </a:extLst>
            </a:blip>
            <a:stretch>
              <a:fillRect l="0" t="0" r="0" b="0"/>
            </a:stretch>
          </a:blipFill>
        </p:spPr>
      </p:sp>
      <p:sp>
        <p:nvSpPr>
          <p:cNvPr name="Freeform 39" id="39"/>
          <p:cNvSpPr/>
          <p:nvPr/>
        </p:nvSpPr>
        <p:spPr>
          <a:xfrm flipH="false" flipV="false" rot="0">
            <a:off x="13707511" y="822286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8">
              <a:alphaModFix amt="43000"/>
              <a:extLst>
                <a:ext uri="{96DAC541-7B7A-43D3-8B79-37D633B846F1}">
                  <asvg:svgBlip xmlns:asvg="http://schemas.microsoft.com/office/drawing/2016/SVG/main" r:embed="rId9"/>
                </a:ext>
              </a:extLst>
            </a:blip>
            <a:stretch>
              <a:fillRect l="0" t="0" r="0" b="0"/>
            </a:stretch>
          </a:blipFill>
        </p:spPr>
      </p:sp>
      <p:sp>
        <p:nvSpPr>
          <p:cNvPr name="Freeform 40" id="40"/>
          <p:cNvSpPr/>
          <p:nvPr/>
        </p:nvSpPr>
        <p:spPr>
          <a:xfrm flipH="false" flipV="false" rot="1830335">
            <a:off x="4936232" y="6716586"/>
            <a:ext cx="719764" cy="240221"/>
          </a:xfrm>
          <a:custGeom>
            <a:avLst/>
            <a:gdLst/>
            <a:ahLst/>
            <a:cxnLst/>
            <a:rect r="r" b="b" t="t" l="l"/>
            <a:pathLst>
              <a:path h="240221" w="719764">
                <a:moveTo>
                  <a:pt x="0" y="0"/>
                </a:moveTo>
                <a:lnTo>
                  <a:pt x="719764" y="0"/>
                </a:lnTo>
                <a:lnTo>
                  <a:pt x="719764" y="240221"/>
                </a:lnTo>
                <a:lnTo>
                  <a:pt x="0" y="240221"/>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TextBox 41" id="41"/>
          <p:cNvSpPr txBox="true"/>
          <p:nvPr/>
        </p:nvSpPr>
        <p:spPr>
          <a:xfrm rot="0">
            <a:off x="1216938" y="1306801"/>
            <a:ext cx="11705632" cy="262318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All of a sudden, the tablet beeped, and a message appeared on the screen. It was someone that often played the same games as Smartie, so he was excited to see them online again.</a:t>
            </a:r>
          </a:p>
        </p:txBody>
      </p:sp>
      <p:sp>
        <p:nvSpPr>
          <p:cNvPr name="Freeform 42" id="42"/>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30"/>
            <a:stretch>
              <a:fillRect l="0" t="0" r="0" b="0"/>
            </a:stretch>
          </a:blipFill>
        </p:spPr>
      </p:sp>
      <p:sp>
        <p:nvSpPr>
          <p:cNvPr name="Freeform 43" id="43"/>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8">
              <a:alphaModFix amt="43000"/>
              <a:extLst>
                <a:ext uri="{96DAC541-7B7A-43D3-8B79-37D633B846F1}">
                  <asvg:svgBlip xmlns:asvg="http://schemas.microsoft.com/office/drawing/2016/SVG/main" r:embed="rId9"/>
                </a:ext>
              </a:extLst>
            </a:blip>
            <a:stretch>
              <a:fillRect l="0" t="0" r="0" b="0"/>
            </a:stretch>
          </a:blipFill>
        </p:spPr>
      </p:sp>
      <p:sp>
        <p:nvSpPr>
          <p:cNvPr name="Freeform 44" id="44"/>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45" id="45"/>
          <p:cNvSpPr/>
          <p:nvPr/>
        </p:nvSpPr>
        <p:spPr>
          <a:xfrm flipH="false" flipV="false" rot="0">
            <a:off x="15419419" y="1087951"/>
            <a:ext cx="348095" cy="348963"/>
          </a:xfrm>
          <a:custGeom>
            <a:avLst/>
            <a:gdLst/>
            <a:ahLst/>
            <a:cxnLst/>
            <a:rect r="r" b="b" t="t" l="l"/>
            <a:pathLst>
              <a:path h="348963" w="348095">
                <a:moveTo>
                  <a:pt x="0" y="0"/>
                </a:moveTo>
                <a:lnTo>
                  <a:pt x="348094" y="0"/>
                </a:lnTo>
                <a:lnTo>
                  <a:pt x="348094" y="348963"/>
                </a:lnTo>
                <a:lnTo>
                  <a:pt x="0" y="348963"/>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grpSp>
        <p:nvGrpSpPr>
          <p:cNvPr name="Group 46" id="46"/>
          <p:cNvGrpSpPr/>
          <p:nvPr/>
        </p:nvGrpSpPr>
        <p:grpSpPr>
          <a:xfrm rot="0">
            <a:off x="13907415" y="4190862"/>
            <a:ext cx="3281975" cy="149395"/>
            <a:chOff x="0" y="0"/>
            <a:chExt cx="864388" cy="39347"/>
          </a:xfrm>
        </p:grpSpPr>
        <p:sp>
          <p:nvSpPr>
            <p:cNvPr name="Freeform 47" id="47"/>
            <p:cNvSpPr/>
            <p:nvPr/>
          </p:nvSpPr>
          <p:spPr>
            <a:xfrm flipH="false" flipV="false" rot="0">
              <a:off x="0" y="0"/>
              <a:ext cx="864388" cy="39347"/>
            </a:xfrm>
            <a:custGeom>
              <a:avLst/>
              <a:gdLst/>
              <a:ahLst/>
              <a:cxnLst/>
              <a:rect r="r" b="b" t="t" l="l"/>
              <a:pathLst>
                <a:path h="39347" w="864388">
                  <a:moveTo>
                    <a:pt x="0" y="0"/>
                  </a:moveTo>
                  <a:lnTo>
                    <a:pt x="864388" y="0"/>
                  </a:lnTo>
                  <a:lnTo>
                    <a:pt x="864388" y="39347"/>
                  </a:lnTo>
                  <a:lnTo>
                    <a:pt x="0" y="39347"/>
                  </a:lnTo>
                  <a:close/>
                </a:path>
              </a:pathLst>
            </a:custGeom>
            <a:solidFill>
              <a:srgbClr val="C38254"/>
            </a:solidFill>
          </p:spPr>
        </p:sp>
        <p:sp>
          <p:nvSpPr>
            <p:cNvPr name="TextBox 48" id="48"/>
            <p:cNvSpPr txBox="true"/>
            <p:nvPr/>
          </p:nvSpPr>
          <p:spPr>
            <a:xfrm>
              <a:off x="0" y="-38100"/>
              <a:ext cx="864388" cy="77447"/>
            </a:xfrm>
            <a:prstGeom prst="rect">
              <a:avLst/>
            </a:prstGeom>
          </p:spPr>
          <p:txBody>
            <a:bodyPr anchor="ctr" rtlCol="false" tIns="50800" lIns="50800" bIns="50800" rIns="50800"/>
            <a:lstStyle/>
            <a:p>
              <a:pPr algn="ctr">
                <a:lnSpc>
                  <a:spcPts val="2659"/>
                </a:lnSpc>
                <a:spcBef>
                  <a:spcPct val="0"/>
                </a:spcBef>
              </a:pPr>
            </a:p>
          </p:txBody>
        </p:sp>
      </p:grpSp>
      <p:grpSp>
        <p:nvGrpSpPr>
          <p:cNvPr name="Group 49" id="49"/>
          <p:cNvGrpSpPr/>
          <p:nvPr/>
        </p:nvGrpSpPr>
        <p:grpSpPr>
          <a:xfrm rot="0">
            <a:off x="13907415" y="2562329"/>
            <a:ext cx="3282604" cy="1628534"/>
            <a:chOff x="0" y="0"/>
            <a:chExt cx="864554" cy="428914"/>
          </a:xfrm>
        </p:grpSpPr>
        <p:sp>
          <p:nvSpPr>
            <p:cNvPr name="Freeform 50" id="50"/>
            <p:cNvSpPr/>
            <p:nvPr/>
          </p:nvSpPr>
          <p:spPr>
            <a:xfrm flipH="false" flipV="false" rot="0">
              <a:off x="0" y="0"/>
              <a:ext cx="864554" cy="428914"/>
            </a:xfrm>
            <a:custGeom>
              <a:avLst/>
              <a:gdLst/>
              <a:ahLst/>
              <a:cxnLst/>
              <a:rect r="r" b="b" t="t" l="l"/>
              <a:pathLst>
                <a:path h="428914" w="864554">
                  <a:moveTo>
                    <a:pt x="0" y="0"/>
                  </a:moveTo>
                  <a:lnTo>
                    <a:pt x="864554" y="0"/>
                  </a:lnTo>
                  <a:lnTo>
                    <a:pt x="864554" y="428914"/>
                  </a:lnTo>
                  <a:lnTo>
                    <a:pt x="0" y="428914"/>
                  </a:lnTo>
                  <a:close/>
                </a:path>
              </a:pathLst>
            </a:custGeom>
            <a:solidFill>
              <a:srgbClr val="B0E5FF"/>
            </a:solidFill>
          </p:spPr>
        </p:sp>
        <p:sp>
          <p:nvSpPr>
            <p:cNvPr name="TextBox 51" id="51"/>
            <p:cNvSpPr txBox="true"/>
            <p:nvPr/>
          </p:nvSpPr>
          <p:spPr>
            <a:xfrm>
              <a:off x="0" y="-38100"/>
              <a:ext cx="864554" cy="467014"/>
            </a:xfrm>
            <a:prstGeom prst="rect">
              <a:avLst/>
            </a:prstGeom>
          </p:spPr>
          <p:txBody>
            <a:bodyPr anchor="ctr" rtlCol="false" tIns="50800" lIns="50800" bIns="50800" rIns="50800"/>
            <a:lstStyle/>
            <a:p>
              <a:pPr algn="ctr">
                <a:lnSpc>
                  <a:spcPts val="2659"/>
                </a:lnSpc>
              </a:pPr>
            </a:p>
          </p:txBody>
        </p:sp>
      </p:grpSp>
      <p:sp>
        <p:nvSpPr>
          <p:cNvPr name="Freeform 52" id="52"/>
          <p:cNvSpPr/>
          <p:nvPr/>
        </p:nvSpPr>
        <p:spPr>
          <a:xfrm flipH="false" flipV="false" rot="0">
            <a:off x="15511963" y="2407135"/>
            <a:ext cx="511100" cy="272642"/>
          </a:xfrm>
          <a:custGeom>
            <a:avLst/>
            <a:gdLst/>
            <a:ahLst/>
            <a:cxnLst/>
            <a:rect r="r" b="b" t="t" l="l"/>
            <a:pathLst>
              <a:path h="272642" w="511100">
                <a:moveTo>
                  <a:pt x="0" y="0"/>
                </a:moveTo>
                <a:lnTo>
                  <a:pt x="511100" y="0"/>
                </a:lnTo>
                <a:lnTo>
                  <a:pt x="511100" y="272642"/>
                </a:lnTo>
                <a:lnTo>
                  <a:pt x="0" y="272642"/>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53" id="53"/>
          <p:cNvSpPr/>
          <p:nvPr/>
        </p:nvSpPr>
        <p:spPr>
          <a:xfrm flipH="false" flipV="false" rot="0">
            <a:off x="14011806" y="2299079"/>
            <a:ext cx="706660" cy="724780"/>
          </a:xfrm>
          <a:custGeom>
            <a:avLst/>
            <a:gdLst/>
            <a:ahLst/>
            <a:cxnLst/>
            <a:rect r="r" b="b" t="t" l="l"/>
            <a:pathLst>
              <a:path h="724780" w="706660">
                <a:moveTo>
                  <a:pt x="0" y="0"/>
                </a:moveTo>
                <a:lnTo>
                  <a:pt x="706660" y="0"/>
                </a:lnTo>
                <a:lnTo>
                  <a:pt x="706660" y="724779"/>
                </a:lnTo>
                <a:lnTo>
                  <a:pt x="0" y="724779"/>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54" id="54"/>
          <p:cNvSpPr/>
          <p:nvPr/>
        </p:nvSpPr>
        <p:spPr>
          <a:xfrm flipH="false" flipV="false" rot="0">
            <a:off x="16491560" y="2843278"/>
            <a:ext cx="628436" cy="249803"/>
          </a:xfrm>
          <a:custGeom>
            <a:avLst/>
            <a:gdLst/>
            <a:ahLst/>
            <a:cxnLst/>
            <a:rect r="r" b="b" t="t" l="l"/>
            <a:pathLst>
              <a:path h="249803" w="628436">
                <a:moveTo>
                  <a:pt x="0" y="0"/>
                </a:moveTo>
                <a:lnTo>
                  <a:pt x="628435" y="0"/>
                </a:lnTo>
                <a:lnTo>
                  <a:pt x="628435" y="249803"/>
                </a:lnTo>
                <a:lnTo>
                  <a:pt x="0" y="249803"/>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
        <p:nvSpPr>
          <p:cNvPr name="Freeform 55" id="55"/>
          <p:cNvSpPr/>
          <p:nvPr/>
        </p:nvSpPr>
        <p:spPr>
          <a:xfrm flipH="false" flipV="false" rot="0">
            <a:off x="14114624" y="2706961"/>
            <a:ext cx="3075395" cy="1483902"/>
          </a:xfrm>
          <a:custGeom>
            <a:avLst/>
            <a:gdLst/>
            <a:ahLst/>
            <a:cxnLst/>
            <a:rect r="r" b="b" t="t" l="l"/>
            <a:pathLst>
              <a:path h="1483902" w="3075395">
                <a:moveTo>
                  <a:pt x="0" y="0"/>
                </a:moveTo>
                <a:lnTo>
                  <a:pt x="3075395" y="0"/>
                </a:lnTo>
                <a:lnTo>
                  <a:pt x="3075395" y="1483901"/>
                </a:lnTo>
                <a:lnTo>
                  <a:pt x="0" y="1483901"/>
                </a:lnTo>
                <a:lnTo>
                  <a:pt x="0" y="0"/>
                </a:lnTo>
                <a:close/>
              </a:path>
            </a:pathLst>
          </a:custGeom>
          <a:blipFill>
            <a:blip r:embed="rId41"/>
            <a:stretch>
              <a:fillRect l="0" t="0" r="-4044" b="0"/>
            </a:stretch>
          </a:blipFill>
        </p:spPr>
      </p:sp>
      <p:sp>
        <p:nvSpPr>
          <p:cNvPr name="Freeform 56" id="56"/>
          <p:cNvSpPr/>
          <p:nvPr/>
        </p:nvSpPr>
        <p:spPr>
          <a:xfrm flipH="false" flipV="false" rot="0">
            <a:off x="14404248" y="2605790"/>
            <a:ext cx="628436" cy="249803"/>
          </a:xfrm>
          <a:custGeom>
            <a:avLst/>
            <a:gdLst/>
            <a:ahLst/>
            <a:cxnLst/>
            <a:rect r="r" b="b" t="t" l="l"/>
            <a:pathLst>
              <a:path h="249803" w="628436">
                <a:moveTo>
                  <a:pt x="0" y="0"/>
                </a:moveTo>
                <a:lnTo>
                  <a:pt x="628436" y="0"/>
                </a:lnTo>
                <a:lnTo>
                  <a:pt x="628436" y="249803"/>
                </a:lnTo>
                <a:lnTo>
                  <a:pt x="0" y="249803"/>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
        <p:nvSpPr>
          <p:cNvPr name="Freeform 57" id="57"/>
          <p:cNvSpPr/>
          <p:nvPr/>
        </p:nvSpPr>
        <p:spPr>
          <a:xfrm flipH="false" flipV="false" rot="0">
            <a:off x="14431997" y="3707661"/>
            <a:ext cx="193312" cy="264293"/>
          </a:xfrm>
          <a:custGeom>
            <a:avLst/>
            <a:gdLst/>
            <a:ahLst/>
            <a:cxnLst/>
            <a:rect r="r" b="b" t="t" l="l"/>
            <a:pathLst>
              <a:path h="264293" w="193312">
                <a:moveTo>
                  <a:pt x="0" y="0"/>
                </a:moveTo>
                <a:lnTo>
                  <a:pt x="193312" y="0"/>
                </a:lnTo>
                <a:lnTo>
                  <a:pt x="193312" y="264293"/>
                </a:lnTo>
                <a:lnTo>
                  <a:pt x="0" y="264293"/>
                </a:lnTo>
                <a:lnTo>
                  <a:pt x="0" y="0"/>
                </a:lnTo>
                <a:close/>
              </a:path>
            </a:pathLst>
          </a:custGeom>
          <a:blipFill>
            <a:blip r:embed="rId2"/>
            <a:stretch>
              <a:fillRect l="-551" t="-1977" r="-551" b="0"/>
            </a:stretch>
          </a:blipFill>
        </p:spPr>
      </p:sp>
      <p:sp>
        <p:nvSpPr>
          <p:cNvPr name="Freeform 58" id="58"/>
          <p:cNvSpPr/>
          <p:nvPr/>
        </p:nvSpPr>
        <p:spPr>
          <a:xfrm flipH="false" flipV="false" rot="0">
            <a:off x="14176370" y="3518123"/>
            <a:ext cx="255627" cy="499138"/>
          </a:xfrm>
          <a:custGeom>
            <a:avLst/>
            <a:gdLst/>
            <a:ahLst/>
            <a:cxnLst/>
            <a:rect r="r" b="b" t="t" l="l"/>
            <a:pathLst>
              <a:path h="499138" w="255627">
                <a:moveTo>
                  <a:pt x="0" y="0"/>
                </a:moveTo>
                <a:lnTo>
                  <a:pt x="255627" y="0"/>
                </a:lnTo>
                <a:lnTo>
                  <a:pt x="255627" y="499138"/>
                </a:lnTo>
                <a:lnTo>
                  <a:pt x="0" y="499138"/>
                </a:lnTo>
                <a:lnTo>
                  <a:pt x="0" y="0"/>
                </a:lnTo>
                <a:close/>
              </a:path>
            </a:pathLst>
          </a:custGeom>
          <a:blipFill>
            <a:blip r:embed="rId3"/>
            <a:stretch>
              <a:fillRect l="0" t="0" r="0" b="0"/>
            </a:stretch>
          </a:blipFill>
        </p:spPr>
      </p:sp>
      <p:sp>
        <p:nvSpPr>
          <p:cNvPr name="Freeform 59" id="59"/>
          <p:cNvSpPr/>
          <p:nvPr/>
        </p:nvSpPr>
        <p:spPr>
          <a:xfrm flipH="true" flipV="false" rot="0">
            <a:off x="14625309" y="3549168"/>
            <a:ext cx="239727" cy="468093"/>
          </a:xfrm>
          <a:custGeom>
            <a:avLst/>
            <a:gdLst/>
            <a:ahLst/>
            <a:cxnLst/>
            <a:rect r="r" b="b" t="t" l="l"/>
            <a:pathLst>
              <a:path h="468093" w="239727">
                <a:moveTo>
                  <a:pt x="239728" y="0"/>
                </a:moveTo>
                <a:lnTo>
                  <a:pt x="0" y="0"/>
                </a:lnTo>
                <a:lnTo>
                  <a:pt x="0" y="468093"/>
                </a:lnTo>
                <a:lnTo>
                  <a:pt x="239728" y="468093"/>
                </a:lnTo>
                <a:lnTo>
                  <a:pt x="239728" y="0"/>
                </a:lnTo>
                <a:close/>
              </a:path>
            </a:pathLst>
          </a:custGeom>
          <a:blipFill>
            <a:blip r:embed="rId3"/>
            <a:stretch>
              <a:fillRect l="0" t="0" r="0" b="0"/>
            </a:stretch>
          </a:blipFill>
        </p:spPr>
      </p:sp>
      <p:sp>
        <p:nvSpPr>
          <p:cNvPr name="Freeform 60" id="60"/>
          <p:cNvSpPr/>
          <p:nvPr/>
        </p:nvSpPr>
        <p:spPr>
          <a:xfrm flipH="false" flipV="false" rot="3609575">
            <a:off x="14239184" y="3795194"/>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1" id="61"/>
          <p:cNvSpPr/>
          <p:nvPr/>
        </p:nvSpPr>
        <p:spPr>
          <a:xfrm flipH="false" flipV="false" rot="1741717">
            <a:off x="14708379" y="3550468"/>
            <a:ext cx="73588" cy="42313"/>
          </a:xfrm>
          <a:custGeom>
            <a:avLst/>
            <a:gdLst/>
            <a:ahLst/>
            <a:cxnLst/>
            <a:rect r="r" b="b" t="t" l="l"/>
            <a:pathLst>
              <a:path h="42313" w="73588">
                <a:moveTo>
                  <a:pt x="0" y="0"/>
                </a:moveTo>
                <a:lnTo>
                  <a:pt x="73588" y="0"/>
                </a:lnTo>
                <a:lnTo>
                  <a:pt x="73588" y="42313"/>
                </a:lnTo>
                <a:lnTo>
                  <a:pt x="0" y="423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819150" y="866775"/>
            <a:ext cx="12379645" cy="326136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The other player sent a message saying, “Did you see my last message? Shall we meet up?” </a:t>
            </a:r>
          </a:p>
          <a:p>
            <a:pPr>
              <a:lnSpc>
                <a:spcPts val="5040"/>
              </a:lnSpc>
              <a:spcBef>
                <a:spcPct val="0"/>
              </a:spcBef>
            </a:pPr>
          </a:p>
          <a:p>
            <a:pPr>
              <a:lnSpc>
                <a:spcPts val="5040"/>
              </a:lnSpc>
              <a:spcBef>
                <a:spcPct val="0"/>
              </a:spcBef>
            </a:pPr>
            <a:r>
              <a:rPr lang="en-US" sz="3600">
                <a:solidFill>
                  <a:srgbClr val="000000"/>
                </a:solidFill>
                <a:latin typeface="Mark Pro 2"/>
              </a:rPr>
              <a:t>Smartie wanted to reply. He felt it was rude to ignore them. But he was also beginning to feel worried. </a:t>
            </a:r>
          </a:p>
        </p:txBody>
      </p:sp>
      <p:sp>
        <p:nvSpPr>
          <p:cNvPr name="Freeform 3" id="3"/>
          <p:cNvSpPr/>
          <p:nvPr/>
        </p:nvSpPr>
        <p:spPr>
          <a:xfrm flipH="false" flipV="false" rot="0">
            <a:off x="-371220" y="90096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10753" y="4993771"/>
            <a:ext cx="3903917" cy="4973143"/>
          </a:xfrm>
          <a:custGeom>
            <a:avLst/>
            <a:gdLst/>
            <a:ahLst/>
            <a:cxnLst/>
            <a:rect r="r" b="b" t="t" l="l"/>
            <a:pathLst>
              <a:path h="4973143" w="3903917">
                <a:moveTo>
                  <a:pt x="0" y="0"/>
                </a:moveTo>
                <a:lnTo>
                  <a:pt x="3903917" y="0"/>
                </a:lnTo>
                <a:lnTo>
                  <a:pt x="3903917" y="4973143"/>
                </a:lnTo>
                <a:lnTo>
                  <a:pt x="0" y="4973143"/>
                </a:lnTo>
                <a:lnTo>
                  <a:pt x="0" y="0"/>
                </a:lnTo>
                <a:close/>
              </a:path>
            </a:pathLst>
          </a:custGeom>
          <a:blipFill>
            <a:blip r:embed="rId4"/>
            <a:stretch>
              <a:fillRect l="0" t="0" r="0" b="0"/>
            </a:stretch>
          </a:blipFill>
        </p:spPr>
      </p:sp>
      <p:sp>
        <p:nvSpPr>
          <p:cNvPr name="Freeform 5" id="5"/>
          <p:cNvSpPr/>
          <p:nvPr/>
        </p:nvSpPr>
        <p:spPr>
          <a:xfrm flipH="false" flipV="false" rot="0">
            <a:off x="7089441" y="4797419"/>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1234177">
            <a:off x="4935384" y="3300448"/>
            <a:ext cx="9167342" cy="7742731"/>
            <a:chOff x="0" y="0"/>
            <a:chExt cx="12223122" cy="10323642"/>
          </a:xfrm>
        </p:grpSpPr>
        <p:sp>
          <p:nvSpPr>
            <p:cNvPr name="Freeform 7" id="7"/>
            <p:cNvSpPr/>
            <p:nvPr/>
          </p:nvSpPr>
          <p:spPr>
            <a:xfrm flipH="false" flipV="false" rot="-1261713">
              <a:off x="809813" y="2303396"/>
              <a:ext cx="6731258" cy="2625191"/>
            </a:xfrm>
            <a:custGeom>
              <a:avLst/>
              <a:gdLst/>
              <a:ahLst/>
              <a:cxnLst/>
              <a:rect r="r" b="b" t="t" l="l"/>
              <a:pathLst>
                <a:path h="2625191" w="6731258">
                  <a:moveTo>
                    <a:pt x="0" y="0"/>
                  </a:moveTo>
                  <a:lnTo>
                    <a:pt x="6731258" y="0"/>
                  </a:lnTo>
                  <a:lnTo>
                    <a:pt x="6731258" y="2625191"/>
                  </a:lnTo>
                  <a:lnTo>
                    <a:pt x="0" y="262519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1261713">
              <a:off x="2014554" y="5077079"/>
              <a:ext cx="5205021" cy="2029958"/>
            </a:xfrm>
            <a:custGeom>
              <a:avLst/>
              <a:gdLst/>
              <a:ahLst/>
              <a:cxnLst/>
              <a:rect r="r" b="b" t="t" l="l"/>
              <a:pathLst>
                <a:path h="2029958" w="5205021">
                  <a:moveTo>
                    <a:pt x="0" y="0"/>
                  </a:moveTo>
                  <a:lnTo>
                    <a:pt x="5205021" y="0"/>
                  </a:lnTo>
                  <a:lnTo>
                    <a:pt x="5205021" y="2029959"/>
                  </a:lnTo>
                  <a:lnTo>
                    <a:pt x="0" y="2029959"/>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1261713">
              <a:off x="1590327" y="1789616"/>
              <a:ext cx="9351322" cy="6457627"/>
            </a:xfrm>
            <a:custGeom>
              <a:avLst/>
              <a:gdLst/>
              <a:ahLst/>
              <a:cxnLst/>
              <a:rect r="r" b="b" t="t" l="l"/>
              <a:pathLst>
                <a:path h="6457627" w="9351322">
                  <a:moveTo>
                    <a:pt x="0" y="0"/>
                  </a:moveTo>
                  <a:lnTo>
                    <a:pt x="9351323" y="0"/>
                  </a:lnTo>
                  <a:lnTo>
                    <a:pt x="9351323" y="6457627"/>
                  </a:lnTo>
                  <a:lnTo>
                    <a:pt x="0" y="6457627"/>
                  </a:lnTo>
                  <a:lnTo>
                    <a:pt x="0" y="0"/>
                  </a:lnTo>
                  <a:close/>
                </a:path>
              </a:pathLst>
            </a:custGeom>
            <a:blipFill>
              <a:blip r:embed="rId5">
                <a:extLst>
                  <a:ext uri="{96DAC541-7B7A-43D3-8B79-37D633B846F1}">
                    <asvg:svgBlip xmlns:asvg="http://schemas.microsoft.com/office/drawing/2016/SVG/main" r:embed="rId6"/>
                  </a:ext>
                </a:extLst>
              </a:blip>
              <a:stretch>
                <a:fillRect l="-16157" t="0" r="-31384" b="-113655"/>
              </a:stretch>
            </a:blipFill>
          </p:spPr>
        </p:sp>
        <p:sp>
          <p:nvSpPr>
            <p:cNvPr name="Freeform 10" id="10"/>
            <p:cNvSpPr/>
            <p:nvPr/>
          </p:nvSpPr>
          <p:spPr>
            <a:xfrm flipH="false" flipV="false" rot="-1261713">
              <a:off x="5652016" y="7513264"/>
              <a:ext cx="200541" cy="200541"/>
            </a:xfrm>
            <a:custGeom>
              <a:avLst/>
              <a:gdLst/>
              <a:ahLst/>
              <a:cxnLst/>
              <a:rect r="r" b="b" t="t" l="l"/>
              <a:pathLst>
                <a:path h="200541" w="200541">
                  <a:moveTo>
                    <a:pt x="0" y="0"/>
                  </a:moveTo>
                  <a:lnTo>
                    <a:pt x="200541" y="0"/>
                  </a:lnTo>
                  <a:lnTo>
                    <a:pt x="200541" y="200541"/>
                  </a:lnTo>
                  <a:lnTo>
                    <a:pt x="0" y="2005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1261713">
              <a:off x="5959529" y="7616308"/>
              <a:ext cx="132650" cy="132650"/>
            </a:xfrm>
            <a:custGeom>
              <a:avLst/>
              <a:gdLst/>
              <a:ahLst/>
              <a:cxnLst/>
              <a:rect r="r" b="b" t="t" l="l"/>
              <a:pathLst>
                <a:path h="132650" w="132650">
                  <a:moveTo>
                    <a:pt x="0" y="0"/>
                  </a:moveTo>
                  <a:lnTo>
                    <a:pt x="132650" y="0"/>
                  </a:lnTo>
                  <a:lnTo>
                    <a:pt x="132650" y="132650"/>
                  </a:lnTo>
                  <a:lnTo>
                    <a:pt x="0" y="1326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1261713">
              <a:off x="5755513" y="7841922"/>
              <a:ext cx="100270" cy="100270"/>
            </a:xfrm>
            <a:custGeom>
              <a:avLst/>
              <a:gdLst/>
              <a:ahLst/>
              <a:cxnLst/>
              <a:rect r="r" b="b" t="t" l="l"/>
              <a:pathLst>
                <a:path h="100270" w="100270">
                  <a:moveTo>
                    <a:pt x="0" y="0"/>
                  </a:moveTo>
                  <a:lnTo>
                    <a:pt x="100271" y="0"/>
                  </a:lnTo>
                  <a:lnTo>
                    <a:pt x="100271" y="100271"/>
                  </a:lnTo>
                  <a:lnTo>
                    <a:pt x="0" y="10027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1261713">
              <a:off x="5506454" y="7791921"/>
              <a:ext cx="150406" cy="150406"/>
            </a:xfrm>
            <a:custGeom>
              <a:avLst/>
              <a:gdLst/>
              <a:ahLst/>
              <a:cxnLst/>
              <a:rect r="r" b="b" t="t" l="l"/>
              <a:pathLst>
                <a:path h="150406" w="150406">
                  <a:moveTo>
                    <a:pt x="0" y="0"/>
                  </a:moveTo>
                  <a:lnTo>
                    <a:pt x="150406" y="0"/>
                  </a:lnTo>
                  <a:lnTo>
                    <a:pt x="150406" y="150405"/>
                  </a:lnTo>
                  <a:lnTo>
                    <a:pt x="0" y="1504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1261713">
              <a:off x="5618024" y="8052417"/>
              <a:ext cx="200541" cy="200541"/>
            </a:xfrm>
            <a:custGeom>
              <a:avLst/>
              <a:gdLst/>
              <a:ahLst/>
              <a:cxnLst/>
              <a:rect r="r" b="b" t="t" l="l"/>
              <a:pathLst>
                <a:path h="200541" w="200541">
                  <a:moveTo>
                    <a:pt x="0" y="0"/>
                  </a:moveTo>
                  <a:lnTo>
                    <a:pt x="200541" y="0"/>
                  </a:lnTo>
                  <a:lnTo>
                    <a:pt x="200541" y="200541"/>
                  </a:lnTo>
                  <a:lnTo>
                    <a:pt x="0" y="2005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5" id="15"/>
            <p:cNvGrpSpPr/>
            <p:nvPr/>
          </p:nvGrpSpPr>
          <p:grpSpPr>
            <a:xfrm rot="-1261713">
              <a:off x="604122" y="1972653"/>
              <a:ext cx="9351322" cy="960897"/>
              <a:chOff x="0" y="0"/>
              <a:chExt cx="1909110" cy="196171"/>
            </a:xfrm>
          </p:grpSpPr>
          <p:sp>
            <p:nvSpPr>
              <p:cNvPr name="Freeform 16" id="16"/>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17" id="17"/>
              <p:cNvSpPr txBox="true"/>
              <p:nvPr/>
            </p:nvSpPr>
            <p:spPr>
              <a:xfrm>
                <a:off x="0" y="-38100"/>
                <a:ext cx="1909110" cy="234271"/>
              </a:xfrm>
              <a:prstGeom prst="rect">
                <a:avLst/>
              </a:prstGeom>
            </p:spPr>
            <p:txBody>
              <a:bodyPr anchor="ctr" rtlCol="false" tIns="32604" lIns="32604" bIns="32604" rIns="32604"/>
              <a:lstStyle/>
              <a:p>
                <a:pPr algn="ctr">
                  <a:lnSpc>
                    <a:spcPts val="2659"/>
                  </a:lnSpc>
                  <a:spcBef>
                    <a:spcPct val="0"/>
                  </a:spcBef>
                </a:pPr>
              </a:p>
            </p:txBody>
          </p:sp>
        </p:grpSp>
        <p:sp>
          <p:nvSpPr>
            <p:cNvPr name="TextBox 18" id="18"/>
            <p:cNvSpPr txBox="true"/>
            <p:nvPr/>
          </p:nvSpPr>
          <p:spPr>
            <a:xfrm rot="-1261713">
              <a:off x="1032787" y="2867400"/>
              <a:ext cx="4915241" cy="588023"/>
            </a:xfrm>
            <a:prstGeom prst="rect">
              <a:avLst/>
            </a:prstGeom>
          </p:spPr>
          <p:txBody>
            <a:bodyPr anchor="t" rtlCol="false" tIns="0" lIns="0" bIns="0" rIns="0">
              <a:spAutoFit/>
            </a:bodyPr>
            <a:lstStyle/>
            <a:p>
              <a:pPr algn="ctr">
                <a:lnSpc>
                  <a:spcPts val="2850"/>
                </a:lnSpc>
              </a:pPr>
              <a:r>
                <a:rPr lang="en-US" sz="3098" spc="216">
                  <a:solidFill>
                    <a:srgbClr val="FFFFFF"/>
                  </a:solidFill>
                  <a:latin typeface="SCR-N Seven Bold"/>
                </a:rPr>
                <a:t>SNOWCRAFT</a:t>
              </a:r>
            </a:p>
          </p:txBody>
        </p:sp>
        <p:sp>
          <p:nvSpPr>
            <p:cNvPr name="Freeform 19" id="19"/>
            <p:cNvSpPr/>
            <p:nvPr/>
          </p:nvSpPr>
          <p:spPr>
            <a:xfrm flipH="false" flipV="false" rot="-1261713">
              <a:off x="5577972" y="1876296"/>
              <a:ext cx="670738" cy="669899"/>
            </a:xfrm>
            <a:custGeom>
              <a:avLst/>
              <a:gdLst/>
              <a:ahLst/>
              <a:cxnLst/>
              <a:rect r="r" b="b" t="t" l="l"/>
              <a:pathLst>
                <a:path h="669899" w="670738">
                  <a:moveTo>
                    <a:pt x="0" y="0"/>
                  </a:moveTo>
                  <a:lnTo>
                    <a:pt x="670737" y="0"/>
                  </a:lnTo>
                  <a:lnTo>
                    <a:pt x="670737" y="669899"/>
                  </a:lnTo>
                  <a:lnTo>
                    <a:pt x="0" y="66989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false" flipV="false" rot="-1261713">
              <a:off x="2566777" y="6983364"/>
              <a:ext cx="5182062" cy="1923840"/>
            </a:xfrm>
            <a:custGeom>
              <a:avLst/>
              <a:gdLst/>
              <a:ahLst/>
              <a:cxnLst/>
              <a:rect r="r" b="b" t="t" l="l"/>
              <a:pathLst>
                <a:path h="1923840" w="5182062">
                  <a:moveTo>
                    <a:pt x="0" y="0"/>
                  </a:moveTo>
                  <a:lnTo>
                    <a:pt x="5182062" y="0"/>
                  </a:lnTo>
                  <a:lnTo>
                    <a:pt x="5182062" y="1923840"/>
                  </a:lnTo>
                  <a:lnTo>
                    <a:pt x="0" y="1923840"/>
                  </a:lnTo>
                  <a:lnTo>
                    <a:pt x="0" y="0"/>
                  </a:lnTo>
                  <a:close/>
                </a:path>
              </a:pathLst>
            </a:custGeom>
            <a:blipFill>
              <a:blip r:embed="rId11"/>
              <a:stretch>
                <a:fillRect l="0" t="0" r="0" b="0"/>
              </a:stretch>
            </a:blipFill>
          </p:spPr>
        </p:sp>
        <p:sp>
          <p:nvSpPr>
            <p:cNvPr name="Freeform 21" id="21"/>
            <p:cNvSpPr/>
            <p:nvPr/>
          </p:nvSpPr>
          <p:spPr>
            <a:xfrm flipH="false" flipV="false" rot="-1261713">
              <a:off x="7297830" y="5434908"/>
              <a:ext cx="4366592" cy="1814170"/>
            </a:xfrm>
            <a:custGeom>
              <a:avLst/>
              <a:gdLst/>
              <a:ahLst/>
              <a:cxnLst/>
              <a:rect r="r" b="b" t="t" l="l"/>
              <a:pathLst>
                <a:path h="1814170" w="4366592">
                  <a:moveTo>
                    <a:pt x="0" y="0"/>
                  </a:moveTo>
                  <a:lnTo>
                    <a:pt x="4366592" y="0"/>
                  </a:lnTo>
                  <a:lnTo>
                    <a:pt x="4366592" y="1814169"/>
                  </a:lnTo>
                  <a:lnTo>
                    <a:pt x="0" y="1814169"/>
                  </a:lnTo>
                  <a:lnTo>
                    <a:pt x="0" y="0"/>
                  </a:lnTo>
                  <a:close/>
                </a:path>
              </a:pathLst>
            </a:custGeom>
            <a:blipFill>
              <a:blip r:embed="rId11"/>
              <a:stretch>
                <a:fillRect l="0" t="-6045" r="-18675" b="0"/>
              </a:stretch>
            </a:blipFill>
          </p:spPr>
        </p:sp>
        <p:sp>
          <p:nvSpPr>
            <p:cNvPr name="Freeform 22" id="22"/>
            <p:cNvSpPr/>
            <p:nvPr/>
          </p:nvSpPr>
          <p:spPr>
            <a:xfrm flipH="false" flipV="false" rot="-1261713">
              <a:off x="2488121" y="6425516"/>
              <a:ext cx="1438441" cy="1565651"/>
            </a:xfrm>
            <a:custGeom>
              <a:avLst/>
              <a:gdLst/>
              <a:ahLst/>
              <a:cxnLst/>
              <a:rect r="r" b="b" t="t" l="l"/>
              <a:pathLst>
                <a:path h="1565651" w="1438441">
                  <a:moveTo>
                    <a:pt x="0" y="0"/>
                  </a:moveTo>
                  <a:lnTo>
                    <a:pt x="1438442" y="0"/>
                  </a:lnTo>
                  <a:lnTo>
                    <a:pt x="1438442" y="1565651"/>
                  </a:lnTo>
                  <a:lnTo>
                    <a:pt x="0" y="1565651"/>
                  </a:lnTo>
                  <a:lnTo>
                    <a:pt x="0" y="0"/>
                  </a:lnTo>
                  <a:close/>
                </a:path>
              </a:pathLst>
            </a:custGeom>
            <a:blipFill>
              <a:blip r:embed="rId12"/>
              <a:stretch>
                <a:fillRect l="0" t="0" r="0" b="0"/>
              </a:stretch>
            </a:blipFill>
          </p:spPr>
        </p:sp>
        <p:sp>
          <p:nvSpPr>
            <p:cNvPr name="Freeform 23" id="23"/>
            <p:cNvSpPr/>
            <p:nvPr/>
          </p:nvSpPr>
          <p:spPr>
            <a:xfrm flipH="false" flipV="false" rot="-1261713">
              <a:off x="1531843" y="4146146"/>
              <a:ext cx="2617434" cy="475897"/>
            </a:xfrm>
            <a:custGeom>
              <a:avLst/>
              <a:gdLst/>
              <a:ahLst/>
              <a:cxnLst/>
              <a:rect r="r" b="b" t="t" l="l"/>
              <a:pathLst>
                <a:path h="475897" w="2617434">
                  <a:moveTo>
                    <a:pt x="0" y="0"/>
                  </a:moveTo>
                  <a:lnTo>
                    <a:pt x="2617435" y="0"/>
                  </a:lnTo>
                  <a:lnTo>
                    <a:pt x="2617435" y="475897"/>
                  </a:lnTo>
                  <a:lnTo>
                    <a:pt x="0" y="47589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4" id="24"/>
            <p:cNvSpPr/>
            <p:nvPr/>
          </p:nvSpPr>
          <p:spPr>
            <a:xfrm flipH="false" flipV="false" rot="-1261713">
              <a:off x="3705633" y="4907756"/>
              <a:ext cx="1034572" cy="1034572"/>
            </a:xfrm>
            <a:custGeom>
              <a:avLst/>
              <a:gdLst/>
              <a:ahLst/>
              <a:cxnLst/>
              <a:rect r="r" b="b" t="t" l="l"/>
              <a:pathLst>
                <a:path h="1034572" w="1034572">
                  <a:moveTo>
                    <a:pt x="0" y="0"/>
                  </a:moveTo>
                  <a:lnTo>
                    <a:pt x="1034572" y="0"/>
                  </a:lnTo>
                  <a:lnTo>
                    <a:pt x="1034572" y="1034572"/>
                  </a:lnTo>
                  <a:lnTo>
                    <a:pt x="0" y="103457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5" id="25"/>
            <p:cNvSpPr/>
            <p:nvPr/>
          </p:nvSpPr>
          <p:spPr>
            <a:xfrm flipH="false" flipV="false" rot="-1261713">
              <a:off x="5771972" y="4113380"/>
              <a:ext cx="1034572" cy="1034572"/>
            </a:xfrm>
            <a:custGeom>
              <a:avLst/>
              <a:gdLst/>
              <a:ahLst/>
              <a:cxnLst/>
              <a:rect r="r" b="b" t="t" l="l"/>
              <a:pathLst>
                <a:path h="1034572" w="1034572">
                  <a:moveTo>
                    <a:pt x="0" y="0"/>
                  </a:moveTo>
                  <a:lnTo>
                    <a:pt x="1034573" y="0"/>
                  </a:lnTo>
                  <a:lnTo>
                    <a:pt x="1034573" y="1034573"/>
                  </a:lnTo>
                  <a:lnTo>
                    <a:pt x="0" y="103457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6" id="26"/>
            <p:cNvSpPr/>
            <p:nvPr/>
          </p:nvSpPr>
          <p:spPr>
            <a:xfrm flipH="false" flipV="false" rot="-1261713">
              <a:off x="7979666" y="3264663"/>
              <a:ext cx="1034572" cy="1034572"/>
            </a:xfrm>
            <a:custGeom>
              <a:avLst/>
              <a:gdLst/>
              <a:ahLst/>
              <a:cxnLst/>
              <a:rect r="r" b="b" t="t" l="l"/>
              <a:pathLst>
                <a:path h="1034572" w="1034572">
                  <a:moveTo>
                    <a:pt x="0" y="0"/>
                  </a:moveTo>
                  <a:lnTo>
                    <a:pt x="1034573" y="0"/>
                  </a:lnTo>
                  <a:lnTo>
                    <a:pt x="1034573" y="1034572"/>
                  </a:lnTo>
                  <a:lnTo>
                    <a:pt x="0" y="103457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7" id="27"/>
            <p:cNvSpPr/>
            <p:nvPr/>
          </p:nvSpPr>
          <p:spPr>
            <a:xfrm flipH="false" flipV="false" rot="-1261713">
              <a:off x="9936452" y="4135231"/>
              <a:ext cx="684972" cy="782825"/>
            </a:xfrm>
            <a:custGeom>
              <a:avLst/>
              <a:gdLst/>
              <a:ahLst/>
              <a:cxnLst/>
              <a:rect r="r" b="b" t="t" l="l"/>
              <a:pathLst>
                <a:path h="782825" w="684972">
                  <a:moveTo>
                    <a:pt x="0" y="0"/>
                  </a:moveTo>
                  <a:lnTo>
                    <a:pt x="684972" y="0"/>
                  </a:lnTo>
                  <a:lnTo>
                    <a:pt x="684972" y="782825"/>
                  </a:lnTo>
                  <a:lnTo>
                    <a:pt x="0" y="78282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8" id="28"/>
            <p:cNvSpPr/>
            <p:nvPr/>
          </p:nvSpPr>
          <p:spPr>
            <a:xfrm flipH="false" flipV="false" rot="4138286">
              <a:off x="2576072" y="-26631"/>
              <a:ext cx="7070978" cy="10376905"/>
            </a:xfrm>
            <a:custGeom>
              <a:avLst/>
              <a:gdLst/>
              <a:ahLst/>
              <a:cxnLst/>
              <a:rect r="r" b="b" t="t" l="l"/>
              <a:pathLst>
                <a:path h="10376905" w="7070978">
                  <a:moveTo>
                    <a:pt x="0" y="0"/>
                  </a:moveTo>
                  <a:lnTo>
                    <a:pt x="7070978" y="0"/>
                  </a:lnTo>
                  <a:lnTo>
                    <a:pt x="7070978" y="10376904"/>
                  </a:lnTo>
                  <a:lnTo>
                    <a:pt x="0" y="10376904"/>
                  </a:lnTo>
                  <a:lnTo>
                    <a:pt x="0" y="0"/>
                  </a:lnTo>
                  <a:close/>
                </a:path>
              </a:pathLst>
            </a:custGeom>
            <a:blipFill>
              <a:blip r:embed="rId19"/>
              <a:stretch>
                <a:fillRect l="-1699" t="0" r="-2080" b="0"/>
              </a:stretch>
            </a:blipFill>
          </p:spPr>
        </p:sp>
        <p:sp>
          <p:nvSpPr>
            <p:cNvPr name="Freeform 29" id="29"/>
            <p:cNvSpPr/>
            <p:nvPr/>
          </p:nvSpPr>
          <p:spPr>
            <a:xfrm flipH="true" flipV="false" rot="-1233164">
              <a:off x="6267525" y="2586285"/>
              <a:ext cx="3925218" cy="2060740"/>
            </a:xfrm>
            <a:custGeom>
              <a:avLst/>
              <a:gdLst/>
              <a:ahLst/>
              <a:cxnLst/>
              <a:rect r="r" b="b" t="t" l="l"/>
              <a:pathLst>
                <a:path h="2060740" w="3925218">
                  <a:moveTo>
                    <a:pt x="3925218" y="0"/>
                  </a:moveTo>
                  <a:lnTo>
                    <a:pt x="0" y="0"/>
                  </a:lnTo>
                  <a:lnTo>
                    <a:pt x="0" y="2060739"/>
                  </a:lnTo>
                  <a:lnTo>
                    <a:pt x="3925218" y="2060739"/>
                  </a:lnTo>
                  <a:lnTo>
                    <a:pt x="3925218"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30" id="30"/>
            <p:cNvSpPr txBox="true"/>
            <p:nvPr/>
          </p:nvSpPr>
          <p:spPr>
            <a:xfrm rot="-1238771">
              <a:off x="6359551" y="2797644"/>
              <a:ext cx="3684302" cy="1193585"/>
            </a:xfrm>
            <a:prstGeom prst="rect">
              <a:avLst/>
            </a:prstGeom>
          </p:spPr>
          <p:txBody>
            <a:bodyPr anchor="t" rtlCol="false" tIns="0" lIns="0" bIns="0" rIns="0">
              <a:spAutoFit/>
            </a:bodyPr>
            <a:lstStyle/>
            <a:p>
              <a:pPr algn="ctr">
                <a:lnSpc>
                  <a:spcPts val="1692"/>
                </a:lnSpc>
              </a:pPr>
              <a:r>
                <a:rPr lang="en-US" sz="1839" spc="128">
                  <a:solidFill>
                    <a:srgbClr val="000000"/>
                  </a:solidFill>
                  <a:latin typeface="SCR-N Seven Bold"/>
                </a:rPr>
                <a:t>DID YOU SEE MY LAST MESSAGE? SHALL WE MEET UP?</a:t>
              </a:r>
            </a:p>
          </p:txBody>
        </p:sp>
      </p:grpSp>
      <p:sp>
        <p:nvSpPr>
          <p:cNvPr name="Freeform 31" id="31"/>
          <p:cNvSpPr/>
          <p:nvPr/>
        </p:nvSpPr>
        <p:spPr>
          <a:xfrm flipH="false" flipV="false" rot="0">
            <a:off x="13572764" y="798448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2" id="32"/>
          <p:cNvSpPr/>
          <p:nvPr/>
        </p:nvSpPr>
        <p:spPr>
          <a:xfrm flipH="false" flipV="false" rot="0">
            <a:off x="331869"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3" id="33"/>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2"/>
            <a:stretch>
              <a:fillRect l="0" t="0" r="0" b="0"/>
            </a:stretch>
          </a:blipFill>
        </p:spPr>
      </p:sp>
      <p:sp>
        <p:nvSpPr>
          <p:cNvPr name="Freeform 34" id="34"/>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6" id="36"/>
          <p:cNvSpPr/>
          <p:nvPr/>
        </p:nvSpPr>
        <p:spPr>
          <a:xfrm flipH="false" flipV="false" rot="0">
            <a:off x="15419419" y="1087951"/>
            <a:ext cx="348095" cy="348963"/>
          </a:xfrm>
          <a:custGeom>
            <a:avLst/>
            <a:gdLst/>
            <a:ahLst/>
            <a:cxnLst/>
            <a:rect r="r" b="b" t="t" l="l"/>
            <a:pathLst>
              <a:path h="348963" w="348095">
                <a:moveTo>
                  <a:pt x="0" y="0"/>
                </a:moveTo>
                <a:lnTo>
                  <a:pt x="348094" y="0"/>
                </a:lnTo>
                <a:lnTo>
                  <a:pt x="348094" y="348963"/>
                </a:lnTo>
                <a:lnTo>
                  <a:pt x="0" y="348963"/>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grpSp>
        <p:nvGrpSpPr>
          <p:cNvPr name="Group 37" id="37"/>
          <p:cNvGrpSpPr/>
          <p:nvPr/>
        </p:nvGrpSpPr>
        <p:grpSpPr>
          <a:xfrm rot="0">
            <a:off x="13907415" y="4190862"/>
            <a:ext cx="3281975" cy="149395"/>
            <a:chOff x="0" y="0"/>
            <a:chExt cx="864388" cy="39347"/>
          </a:xfrm>
        </p:grpSpPr>
        <p:sp>
          <p:nvSpPr>
            <p:cNvPr name="Freeform 38" id="38"/>
            <p:cNvSpPr/>
            <p:nvPr/>
          </p:nvSpPr>
          <p:spPr>
            <a:xfrm flipH="false" flipV="false" rot="0">
              <a:off x="0" y="0"/>
              <a:ext cx="864388" cy="39347"/>
            </a:xfrm>
            <a:custGeom>
              <a:avLst/>
              <a:gdLst/>
              <a:ahLst/>
              <a:cxnLst/>
              <a:rect r="r" b="b" t="t" l="l"/>
              <a:pathLst>
                <a:path h="39347" w="864388">
                  <a:moveTo>
                    <a:pt x="0" y="0"/>
                  </a:moveTo>
                  <a:lnTo>
                    <a:pt x="864388" y="0"/>
                  </a:lnTo>
                  <a:lnTo>
                    <a:pt x="864388" y="39347"/>
                  </a:lnTo>
                  <a:lnTo>
                    <a:pt x="0" y="39347"/>
                  </a:lnTo>
                  <a:close/>
                </a:path>
              </a:pathLst>
            </a:custGeom>
            <a:solidFill>
              <a:srgbClr val="C38254"/>
            </a:solidFill>
          </p:spPr>
        </p:sp>
        <p:sp>
          <p:nvSpPr>
            <p:cNvPr name="TextBox 39" id="39"/>
            <p:cNvSpPr txBox="true"/>
            <p:nvPr/>
          </p:nvSpPr>
          <p:spPr>
            <a:xfrm>
              <a:off x="0" y="-38100"/>
              <a:ext cx="864388" cy="77447"/>
            </a:xfrm>
            <a:prstGeom prst="rect">
              <a:avLst/>
            </a:prstGeom>
          </p:spPr>
          <p:txBody>
            <a:bodyPr anchor="ctr" rtlCol="false" tIns="50800" lIns="50800" bIns="50800" rIns="50800"/>
            <a:lstStyle/>
            <a:p>
              <a:pPr algn="ctr">
                <a:lnSpc>
                  <a:spcPts val="2659"/>
                </a:lnSpc>
                <a:spcBef>
                  <a:spcPct val="0"/>
                </a:spcBef>
              </a:pPr>
            </a:p>
          </p:txBody>
        </p:sp>
      </p:grpSp>
      <p:grpSp>
        <p:nvGrpSpPr>
          <p:cNvPr name="Group 40" id="40"/>
          <p:cNvGrpSpPr/>
          <p:nvPr/>
        </p:nvGrpSpPr>
        <p:grpSpPr>
          <a:xfrm rot="0">
            <a:off x="13907415" y="2562329"/>
            <a:ext cx="3282604" cy="1628534"/>
            <a:chOff x="0" y="0"/>
            <a:chExt cx="864554" cy="428914"/>
          </a:xfrm>
        </p:grpSpPr>
        <p:sp>
          <p:nvSpPr>
            <p:cNvPr name="Freeform 41" id="41"/>
            <p:cNvSpPr/>
            <p:nvPr/>
          </p:nvSpPr>
          <p:spPr>
            <a:xfrm flipH="false" flipV="false" rot="0">
              <a:off x="0" y="0"/>
              <a:ext cx="864554" cy="428914"/>
            </a:xfrm>
            <a:custGeom>
              <a:avLst/>
              <a:gdLst/>
              <a:ahLst/>
              <a:cxnLst/>
              <a:rect r="r" b="b" t="t" l="l"/>
              <a:pathLst>
                <a:path h="428914" w="864554">
                  <a:moveTo>
                    <a:pt x="0" y="0"/>
                  </a:moveTo>
                  <a:lnTo>
                    <a:pt x="864554" y="0"/>
                  </a:lnTo>
                  <a:lnTo>
                    <a:pt x="864554" y="428914"/>
                  </a:lnTo>
                  <a:lnTo>
                    <a:pt x="0" y="428914"/>
                  </a:lnTo>
                  <a:close/>
                </a:path>
              </a:pathLst>
            </a:custGeom>
            <a:solidFill>
              <a:srgbClr val="B0E5FF"/>
            </a:solidFill>
          </p:spPr>
        </p:sp>
        <p:sp>
          <p:nvSpPr>
            <p:cNvPr name="TextBox 42" id="42"/>
            <p:cNvSpPr txBox="true"/>
            <p:nvPr/>
          </p:nvSpPr>
          <p:spPr>
            <a:xfrm>
              <a:off x="0" y="-38100"/>
              <a:ext cx="864554" cy="467014"/>
            </a:xfrm>
            <a:prstGeom prst="rect">
              <a:avLst/>
            </a:prstGeom>
          </p:spPr>
          <p:txBody>
            <a:bodyPr anchor="ctr" rtlCol="false" tIns="50800" lIns="50800" bIns="50800" rIns="50800"/>
            <a:lstStyle/>
            <a:p>
              <a:pPr algn="ctr">
                <a:lnSpc>
                  <a:spcPts val="2659"/>
                </a:lnSpc>
              </a:pPr>
            </a:p>
          </p:txBody>
        </p:sp>
      </p:grpSp>
      <p:sp>
        <p:nvSpPr>
          <p:cNvPr name="Freeform 43" id="43"/>
          <p:cNvSpPr/>
          <p:nvPr/>
        </p:nvSpPr>
        <p:spPr>
          <a:xfrm flipH="false" flipV="false" rot="0">
            <a:off x="15511963" y="2407135"/>
            <a:ext cx="511100" cy="272642"/>
          </a:xfrm>
          <a:custGeom>
            <a:avLst/>
            <a:gdLst/>
            <a:ahLst/>
            <a:cxnLst/>
            <a:rect r="r" b="b" t="t" l="l"/>
            <a:pathLst>
              <a:path h="272642" w="511100">
                <a:moveTo>
                  <a:pt x="0" y="0"/>
                </a:moveTo>
                <a:lnTo>
                  <a:pt x="511100" y="0"/>
                </a:lnTo>
                <a:lnTo>
                  <a:pt x="511100" y="272642"/>
                </a:lnTo>
                <a:lnTo>
                  <a:pt x="0" y="272642"/>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4" id="44"/>
          <p:cNvSpPr/>
          <p:nvPr/>
        </p:nvSpPr>
        <p:spPr>
          <a:xfrm flipH="false" flipV="false" rot="0">
            <a:off x="14011806" y="2299079"/>
            <a:ext cx="706660" cy="724780"/>
          </a:xfrm>
          <a:custGeom>
            <a:avLst/>
            <a:gdLst/>
            <a:ahLst/>
            <a:cxnLst/>
            <a:rect r="r" b="b" t="t" l="l"/>
            <a:pathLst>
              <a:path h="724780" w="706660">
                <a:moveTo>
                  <a:pt x="0" y="0"/>
                </a:moveTo>
                <a:lnTo>
                  <a:pt x="706660" y="0"/>
                </a:lnTo>
                <a:lnTo>
                  <a:pt x="706660" y="724779"/>
                </a:lnTo>
                <a:lnTo>
                  <a:pt x="0" y="724779"/>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5" id="45"/>
          <p:cNvSpPr/>
          <p:nvPr/>
        </p:nvSpPr>
        <p:spPr>
          <a:xfrm flipH="false" flipV="false" rot="0">
            <a:off x="16491560" y="2843278"/>
            <a:ext cx="628436" cy="249803"/>
          </a:xfrm>
          <a:custGeom>
            <a:avLst/>
            <a:gdLst/>
            <a:ahLst/>
            <a:cxnLst/>
            <a:rect r="r" b="b" t="t" l="l"/>
            <a:pathLst>
              <a:path h="249803" w="628436">
                <a:moveTo>
                  <a:pt x="0" y="0"/>
                </a:moveTo>
                <a:lnTo>
                  <a:pt x="628435" y="0"/>
                </a:lnTo>
                <a:lnTo>
                  <a:pt x="628435" y="249803"/>
                </a:lnTo>
                <a:lnTo>
                  <a:pt x="0" y="249803"/>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46" id="46"/>
          <p:cNvSpPr/>
          <p:nvPr/>
        </p:nvSpPr>
        <p:spPr>
          <a:xfrm flipH="false" flipV="false" rot="0">
            <a:off x="14114624" y="2706961"/>
            <a:ext cx="3075395" cy="1483902"/>
          </a:xfrm>
          <a:custGeom>
            <a:avLst/>
            <a:gdLst/>
            <a:ahLst/>
            <a:cxnLst/>
            <a:rect r="r" b="b" t="t" l="l"/>
            <a:pathLst>
              <a:path h="1483902" w="3075395">
                <a:moveTo>
                  <a:pt x="0" y="0"/>
                </a:moveTo>
                <a:lnTo>
                  <a:pt x="3075395" y="0"/>
                </a:lnTo>
                <a:lnTo>
                  <a:pt x="3075395" y="1483901"/>
                </a:lnTo>
                <a:lnTo>
                  <a:pt x="0" y="1483901"/>
                </a:lnTo>
                <a:lnTo>
                  <a:pt x="0" y="0"/>
                </a:lnTo>
                <a:close/>
              </a:path>
            </a:pathLst>
          </a:custGeom>
          <a:blipFill>
            <a:blip r:embed="rId33"/>
            <a:stretch>
              <a:fillRect l="0" t="0" r="-4044" b="0"/>
            </a:stretch>
          </a:blipFill>
        </p:spPr>
      </p:sp>
      <p:sp>
        <p:nvSpPr>
          <p:cNvPr name="Freeform 47" id="47"/>
          <p:cNvSpPr/>
          <p:nvPr/>
        </p:nvSpPr>
        <p:spPr>
          <a:xfrm flipH="false" flipV="false" rot="0">
            <a:off x="14404248" y="2605790"/>
            <a:ext cx="628436" cy="249803"/>
          </a:xfrm>
          <a:custGeom>
            <a:avLst/>
            <a:gdLst/>
            <a:ahLst/>
            <a:cxnLst/>
            <a:rect r="r" b="b" t="t" l="l"/>
            <a:pathLst>
              <a:path h="249803" w="628436">
                <a:moveTo>
                  <a:pt x="0" y="0"/>
                </a:moveTo>
                <a:lnTo>
                  <a:pt x="628436" y="0"/>
                </a:lnTo>
                <a:lnTo>
                  <a:pt x="628436" y="249803"/>
                </a:lnTo>
                <a:lnTo>
                  <a:pt x="0" y="249803"/>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48" id="48"/>
          <p:cNvSpPr/>
          <p:nvPr/>
        </p:nvSpPr>
        <p:spPr>
          <a:xfrm flipH="false" flipV="false" rot="0">
            <a:off x="14431997" y="3707661"/>
            <a:ext cx="193312" cy="264293"/>
          </a:xfrm>
          <a:custGeom>
            <a:avLst/>
            <a:gdLst/>
            <a:ahLst/>
            <a:cxnLst/>
            <a:rect r="r" b="b" t="t" l="l"/>
            <a:pathLst>
              <a:path h="264293" w="193312">
                <a:moveTo>
                  <a:pt x="0" y="0"/>
                </a:moveTo>
                <a:lnTo>
                  <a:pt x="193312" y="0"/>
                </a:lnTo>
                <a:lnTo>
                  <a:pt x="193312" y="264293"/>
                </a:lnTo>
                <a:lnTo>
                  <a:pt x="0" y="264293"/>
                </a:lnTo>
                <a:lnTo>
                  <a:pt x="0" y="0"/>
                </a:lnTo>
                <a:close/>
              </a:path>
            </a:pathLst>
          </a:custGeom>
          <a:blipFill>
            <a:blip r:embed="rId34"/>
            <a:stretch>
              <a:fillRect l="-551" t="-1977" r="-551" b="0"/>
            </a:stretch>
          </a:blipFill>
        </p:spPr>
      </p:sp>
      <p:sp>
        <p:nvSpPr>
          <p:cNvPr name="Freeform 49" id="49"/>
          <p:cNvSpPr/>
          <p:nvPr/>
        </p:nvSpPr>
        <p:spPr>
          <a:xfrm flipH="false" flipV="false" rot="0">
            <a:off x="14176370" y="3518123"/>
            <a:ext cx="255627" cy="499138"/>
          </a:xfrm>
          <a:custGeom>
            <a:avLst/>
            <a:gdLst/>
            <a:ahLst/>
            <a:cxnLst/>
            <a:rect r="r" b="b" t="t" l="l"/>
            <a:pathLst>
              <a:path h="499138" w="255627">
                <a:moveTo>
                  <a:pt x="0" y="0"/>
                </a:moveTo>
                <a:lnTo>
                  <a:pt x="255627" y="0"/>
                </a:lnTo>
                <a:lnTo>
                  <a:pt x="255627" y="499138"/>
                </a:lnTo>
                <a:lnTo>
                  <a:pt x="0" y="499138"/>
                </a:lnTo>
                <a:lnTo>
                  <a:pt x="0" y="0"/>
                </a:lnTo>
                <a:close/>
              </a:path>
            </a:pathLst>
          </a:custGeom>
          <a:blipFill>
            <a:blip r:embed="rId35"/>
            <a:stretch>
              <a:fillRect l="0" t="0" r="0" b="0"/>
            </a:stretch>
          </a:blipFill>
        </p:spPr>
      </p:sp>
      <p:sp>
        <p:nvSpPr>
          <p:cNvPr name="Freeform 50" id="50"/>
          <p:cNvSpPr/>
          <p:nvPr/>
        </p:nvSpPr>
        <p:spPr>
          <a:xfrm flipH="true" flipV="false" rot="0">
            <a:off x="14625309" y="3549168"/>
            <a:ext cx="239727" cy="468093"/>
          </a:xfrm>
          <a:custGeom>
            <a:avLst/>
            <a:gdLst/>
            <a:ahLst/>
            <a:cxnLst/>
            <a:rect r="r" b="b" t="t" l="l"/>
            <a:pathLst>
              <a:path h="468093" w="239727">
                <a:moveTo>
                  <a:pt x="239728" y="0"/>
                </a:moveTo>
                <a:lnTo>
                  <a:pt x="0" y="0"/>
                </a:lnTo>
                <a:lnTo>
                  <a:pt x="0" y="468093"/>
                </a:lnTo>
                <a:lnTo>
                  <a:pt x="239728" y="468093"/>
                </a:lnTo>
                <a:lnTo>
                  <a:pt x="239728" y="0"/>
                </a:lnTo>
                <a:close/>
              </a:path>
            </a:pathLst>
          </a:custGeom>
          <a:blipFill>
            <a:blip r:embed="rId35"/>
            <a:stretch>
              <a:fillRect l="0" t="0" r="0" b="0"/>
            </a:stretch>
          </a:blipFill>
        </p:spPr>
      </p:sp>
      <p:sp>
        <p:nvSpPr>
          <p:cNvPr name="Freeform 51" id="51"/>
          <p:cNvSpPr/>
          <p:nvPr/>
        </p:nvSpPr>
        <p:spPr>
          <a:xfrm flipH="false" flipV="false" rot="3609575">
            <a:off x="14239184" y="3795194"/>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
        <p:nvSpPr>
          <p:cNvPr name="Freeform 52" id="52"/>
          <p:cNvSpPr/>
          <p:nvPr/>
        </p:nvSpPr>
        <p:spPr>
          <a:xfrm flipH="false" flipV="false" rot="1741717">
            <a:off x="14708379" y="3550468"/>
            <a:ext cx="73588" cy="42313"/>
          </a:xfrm>
          <a:custGeom>
            <a:avLst/>
            <a:gdLst/>
            <a:ahLst/>
            <a:cxnLst/>
            <a:rect r="r" b="b" t="t" l="l"/>
            <a:pathLst>
              <a:path h="42313" w="73588">
                <a:moveTo>
                  <a:pt x="0" y="0"/>
                </a:moveTo>
                <a:lnTo>
                  <a:pt x="73588" y="0"/>
                </a:lnTo>
                <a:lnTo>
                  <a:pt x="73588" y="42313"/>
                </a:lnTo>
                <a:lnTo>
                  <a:pt x="0" y="42313"/>
                </a:lnTo>
                <a:lnTo>
                  <a:pt x="0" y="0"/>
                </a:lnTo>
                <a:close/>
              </a:path>
            </a:pathLst>
          </a:custGeom>
          <a:blipFill>
            <a:blip r:embed="rId38">
              <a:extLst>
                <a:ext uri="{96DAC541-7B7A-43D3-8B79-37D633B846F1}">
                  <asvg:svgBlip xmlns:asvg="http://schemas.microsoft.com/office/drawing/2016/SVG/main" r:embed="rId39"/>
                </a:ext>
              </a:extLst>
            </a:blip>
            <a:stretch>
              <a:fillRect l="0" t="0" r="0" b="0"/>
            </a:stretch>
          </a:blipFill>
        </p:spPr>
      </p:sp>
      <p:sp>
        <p:nvSpPr>
          <p:cNvPr name="Freeform 53" id="53"/>
          <p:cNvSpPr/>
          <p:nvPr/>
        </p:nvSpPr>
        <p:spPr>
          <a:xfrm flipH="true" flipV="false" rot="0">
            <a:off x="2156380" y="4669143"/>
            <a:ext cx="2210148" cy="3053256"/>
          </a:xfrm>
          <a:custGeom>
            <a:avLst/>
            <a:gdLst/>
            <a:ahLst/>
            <a:cxnLst/>
            <a:rect r="r" b="b" t="t" l="l"/>
            <a:pathLst>
              <a:path h="3053256" w="2210148">
                <a:moveTo>
                  <a:pt x="2210148" y="0"/>
                </a:moveTo>
                <a:lnTo>
                  <a:pt x="0" y="0"/>
                </a:lnTo>
                <a:lnTo>
                  <a:pt x="0" y="3053257"/>
                </a:lnTo>
                <a:lnTo>
                  <a:pt x="2210148" y="3053257"/>
                </a:lnTo>
                <a:lnTo>
                  <a:pt x="2210148" y="0"/>
                </a:lnTo>
                <a:close/>
              </a:path>
            </a:pathLst>
          </a:custGeom>
          <a:blipFill>
            <a:blip r:embed="rId40"/>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661021" y="1000867"/>
            <a:ext cx="12344260" cy="262318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What should Smartie do? </a:t>
            </a:r>
          </a:p>
          <a:p>
            <a:pPr>
              <a:lnSpc>
                <a:spcPts val="5040"/>
              </a:lnSpc>
              <a:spcBef>
                <a:spcPct val="0"/>
              </a:spcBef>
            </a:pPr>
          </a:p>
          <a:p>
            <a:pPr>
              <a:lnSpc>
                <a:spcPts val="5040"/>
              </a:lnSpc>
              <a:spcBef>
                <a:spcPct val="0"/>
              </a:spcBef>
            </a:pPr>
            <a:r>
              <a:rPr lang="en-US" sz="3600">
                <a:solidFill>
                  <a:srgbClr val="000000"/>
                </a:solidFill>
                <a:latin typeface="Mark Pro 2"/>
              </a:rPr>
              <a:t>Should he reply to the message and talk to the other player, or should he tell Mummy and Daddy instead?</a:t>
            </a:r>
          </a:p>
        </p:txBody>
      </p:sp>
      <p:sp>
        <p:nvSpPr>
          <p:cNvPr name="Freeform 3" id="3"/>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626053" y="184658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6"/>
            <a:stretch>
              <a:fillRect l="0" t="0" r="0" b="0"/>
            </a:stretch>
          </a:blipFill>
        </p:spPr>
      </p:sp>
      <p:sp>
        <p:nvSpPr>
          <p:cNvPr name="Freeform 11" id="11"/>
          <p:cNvSpPr/>
          <p:nvPr/>
        </p:nvSpPr>
        <p:spPr>
          <a:xfrm flipH="false" flipV="false" rot="1004723">
            <a:off x="12212572" y="4635365"/>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6"/>
            <a:stretch>
              <a:fillRect l="0" t="0" r="0" b="0"/>
            </a:stretch>
          </a:blipFill>
        </p:spPr>
      </p:sp>
      <p:sp>
        <p:nvSpPr>
          <p:cNvPr name="Freeform 13" id="13"/>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grpSp>
        <p:nvGrpSpPr>
          <p:cNvPr name="Group 19" id="19"/>
          <p:cNvGrpSpPr/>
          <p:nvPr/>
        </p:nvGrpSpPr>
        <p:grpSpPr>
          <a:xfrm rot="0">
            <a:off x="14226297" y="0"/>
            <a:ext cx="4061703" cy="3839808"/>
            <a:chOff x="0" y="0"/>
            <a:chExt cx="5415604" cy="5119744"/>
          </a:xfrm>
        </p:grpSpPr>
        <p:sp>
          <p:nvSpPr>
            <p:cNvPr name="Freeform 20" id="20"/>
            <p:cNvSpPr/>
            <p:nvPr/>
          </p:nvSpPr>
          <p:spPr>
            <a:xfrm flipH="false" flipV="false" rot="0">
              <a:off x="1463011" y="0"/>
              <a:ext cx="3952593" cy="1450602"/>
            </a:xfrm>
            <a:custGeom>
              <a:avLst/>
              <a:gdLst/>
              <a:ahLst/>
              <a:cxnLst/>
              <a:rect r="r" b="b" t="t" l="l"/>
              <a:pathLst>
                <a:path h="1450602" w="3952593">
                  <a:moveTo>
                    <a:pt x="0" y="0"/>
                  </a:moveTo>
                  <a:lnTo>
                    <a:pt x="3952593" y="0"/>
                  </a:lnTo>
                  <a:lnTo>
                    <a:pt x="3952593" y="1450602"/>
                  </a:lnTo>
                  <a:lnTo>
                    <a:pt x="0" y="1450602"/>
                  </a:lnTo>
                  <a:lnTo>
                    <a:pt x="0" y="0"/>
                  </a:lnTo>
                  <a:close/>
                </a:path>
              </a:pathLst>
            </a:custGeom>
            <a:blipFill>
              <a:blip r:embed="rId13"/>
              <a:stretch>
                <a:fillRect l="0" t="0" r="0" b="0"/>
              </a:stretch>
            </a:blipFill>
          </p:spPr>
        </p:sp>
        <p:sp>
          <p:nvSpPr>
            <p:cNvPr name="Freeform 21" id="21"/>
            <p:cNvSpPr/>
            <p:nvPr/>
          </p:nvSpPr>
          <p:spPr>
            <a:xfrm flipH="false" flipV="false" rot="3609575">
              <a:off x="17182" y="5060259"/>
              <a:ext cx="34378" cy="59529"/>
            </a:xfrm>
            <a:custGeom>
              <a:avLst/>
              <a:gdLst/>
              <a:ahLst/>
              <a:cxnLst/>
              <a:rect r="r" b="b" t="t" l="l"/>
              <a:pathLst>
                <a:path h="59529" w="34378">
                  <a:moveTo>
                    <a:pt x="0" y="0"/>
                  </a:moveTo>
                  <a:lnTo>
                    <a:pt x="34378" y="0"/>
                  </a:lnTo>
                  <a:lnTo>
                    <a:pt x="34378" y="59529"/>
                  </a:lnTo>
                  <a:lnTo>
                    <a:pt x="0" y="5952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22" id="22"/>
          <p:cNvSpPr/>
          <p:nvPr/>
        </p:nvSpPr>
        <p:spPr>
          <a:xfrm flipH="true" flipV="false" rot="0">
            <a:off x="7947215" y="6498189"/>
            <a:ext cx="2443404" cy="3375493"/>
          </a:xfrm>
          <a:custGeom>
            <a:avLst/>
            <a:gdLst/>
            <a:ahLst/>
            <a:cxnLst/>
            <a:rect r="r" b="b" t="t" l="l"/>
            <a:pathLst>
              <a:path h="3375493" w="2443404">
                <a:moveTo>
                  <a:pt x="2443405" y="0"/>
                </a:moveTo>
                <a:lnTo>
                  <a:pt x="0" y="0"/>
                </a:lnTo>
                <a:lnTo>
                  <a:pt x="0" y="3375493"/>
                </a:lnTo>
                <a:lnTo>
                  <a:pt x="2443405" y="3375493"/>
                </a:lnTo>
                <a:lnTo>
                  <a:pt x="2443405" y="0"/>
                </a:lnTo>
                <a:close/>
              </a:path>
            </a:pathLst>
          </a:custGeom>
          <a:blipFill>
            <a:blip r:embed="rId16"/>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261805" y="7408535"/>
            <a:ext cx="1890156" cy="2584185"/>
          </a:xfrm>
          <a:custGeom>
            <a:avLst/>
            <a:gdLst/>
            <a:ahLst/>
            <a:cxnLst/>
            <a:rect r="r" b="b" t="t" l="l"/>
            <a:pathLst>
              <a:path h="2584185" w="1890156">
                <a:moveTo>
                  <a:pt x="1890157" y="0"/>
                </a:moveTo>
                <a:lnTo>
                  <a:pt x="0" y="0"/>
                </a:lnTo>
                <a:lnTo>
                  <a:pt x="0" y="2584185"/>
                </a:lnTo>
                <a:lnTo>
                  <a:pt x="1890157" y="2584185"/>
                </a:lnTo>
                <a:lnTo>
                  <a:pt x="1890157"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2421094" y="5541512"/>
            <a:ext cx="3827445" cy="2656627"/>
          </a:xfrm>
          <a:custGeom>
            <a:avLst/>
            <a:gdLst/>
            <a:ahLst/>
            <a:cxnLst/>
            <a:rect r="r" b="b" t="t" l="l"/>
            <a:pathLst>
              <a:path h="2656627" w="3827445">
                <a:moveTo>
                  <a:pt x="3827446" y="0"/>
                </a:moveTo>
                <a:lnTo>
                  <a:pt x="0" y="0"/>
                </a:lnTo>
                <a:lnTo>
                  <a:pt x="0" y="2656627"/>
                </a:lnTo>
                <a:lnTo>
                  <a:pt x="3827446" y="2656627"/>
                </a:lnTo>
                <a:lnTo>
                  <a:pt x="382744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13059">
            <a:off x="1989657" y="5229211"/>
            <a:ext cx="959069" cy="1216949"/>
          </a:xfrm>
          <a:custGeom>
            <a:avLst/>
            <a:gdLst/>
            <a:ahLst/>
            <a:cxnLst/>
            <a:rect r="r" b="b" t="t" l="l"/>
            <a:pathLst>
              <a:path h="1216949" w="959069">
                <a:moveTo>
                  <a:pt x="0" y="0"/>
                </a:moveTo>
                <a:lnTo>
                  <a:pt x="959069" y="0"/>
                </a:lnTo>
                <a:lnTo>
                  <a:pt x="959069" y="1216949"/>
                </a:lnTo>
                <a:lnTo>
                  <a:pt x="0" y="1216949"/>
                </a:lnTo>
                <a:lnTo>
                  <a:pt x="0" y="0"/>
                </a:lnTo>
                <a:close/>
              </a:path>
            </a:pathLst>
          </a:custGeom>
          <a:blipFill>
            <a:blip r:embed="rId8">
              <a:extLst>
                <a:ext uri="{96DAC541-7B7A-43D3-8B79-37D633B846F1}">
                  <asvg:svgBlip xmlns:asvg="http://schemas.microsoft.com/office/drawing/2016/SVG/main" r:embed="rId9"/>
                </a:ext>
              </a:extLst>
            </a:blip>
            <a:stretch>
              <a:fillRect l="0" t="0" r="-294983" b="0"/>
            </a:stretch>
          </a:blipFill>
        </p:spPr>
      </p:sp>
      <p:sp>
        <p:nvSpPr>
          <p:cNvPr name="Freeform 10" id="10"/>
          <p:cNvSpPr/>
          <p:nvPr/>
        </p:nvSpPr>
        <p:spPr>
          <a:xfrm flipH="false" flipV="false" rot="-638977">
            <a:off x="5590372" y="4522812"/>
            <a:ext cx="964038" cy="1241376"/>
          </a:xfrm>
          <a:custGeom>
            <a:avLst/>
            <a:gdLst/>
            <a:ahLst/>
            <a:cxnLst/>
            <a:rect r="r" b="b" t="t" l="l"/>
            <a:pathLst>
              <a:path h="1241376" w="964038">
                <a:moveTo>
                  <a:pt x="0" y="0"/>
                </a:moveTo>
                <a:lnTo>
                  <a:pt x="964038" y="0"/>
                </a:lnTo>
                <a:lnTo>
                  <a:pt x="964038" y="1241376"/>
                </a:lnTo>
                <a:lnTo>
                  <a:pt x="0" y="1241376"/>
                </a:lnTo>
                <a:lnTo>
                  <a:pt x="0" y="0"/>
                </a:lnTo>
                <a:close/>
              </a:path>
            </a:pathLst>
          </a:custGeom>
          <a:blipFill>
            <a:blip r:embed="rId8">
              <a:extLst>
                <a:ext uri="{96DAC541-7B7A-43D3-8B79-37D633B846F1}">
                  <asvg:svgBlip xmlns:asvg="http://schemas.microsoft.com/office/drawing/2016/SVG/main" r:embed="rId9"/>
                </a:ext>
              </a:extLst>
            </a:blip>
            <a:stretch>
              <a:fillRect l="-96795" t="0" r="-204039" b="0"/>
            </a:stretch>
          </a:blipFill>
        </p:spPr>
      </p:sp>
      <p:sp>
        <p:nvSpPr>
          <p:cNvPr name="Freeform 11" id="11"/>
          <p:cNvSpPr/>
          <p:nvPr/>
        </p:nvSpPr>
        <p:spPr>
          <a:xfrm flipH="false" flipV="false" rot="-460102">
            <a:off x="6609741" y="3744439"/>
            <a:ext cx="1161495" cy="1508878"/>
          </a:xfrm>
          <a:custGeom>
            <a:avLst/>
            <a:gdLst/>
            <a:ahLst/>
            <a:cxnLst/>
            <a:rect r="r" b="b" t="t" l="l"/>
            <a:pathLst>
              <a:path h="1508878" w="1161495">
                <a:moveTo>
                  <a:pt x="0" y="0"/>
                </a:moveTo>
                <a:lnTo>
                  <a:pt x="1161495" y="0"/>
                </a:lnTo>
                <a:lnTo>
                  <a:pt x="1161495" y="1508878"/>
                </a:lnTo>
                <a:lnTo>
                  <a:pt x="0" y="1508878"/>
                </a:lnTo>
                <a:lnTo>
                  <a:pt x="0" y="0"/>
                </a:lnTo>
                <a:close/>
              </a:path>
            </a:pathLst>
          </a:custGeom>
          <a:blipFill>
            <a:blip r:embed="rId8">
              <a:extLst>
                <a:ext uri="{96DAC541-7B7A-43D3-8B79-37D633B846F1}">
                  <asvg:svgBlip xmlns:asvg="http://schemas.microsoft.com/office/drawing/2016/SVG/main" r:embed="rId9"/>
                </a:ext>
              </a:extLst>
            </a:blip>
            <a:stretch>
              <a:fillRect l="-304383" t="0" r="0" b="0"/>
            </a:stretch>
          </a:blipFill>
        </p:spPr>
      </p:sp>
      <p:sp>
        <p:nvSpPr>
          <p:cNvPr name="Freeform 12" id="12"/>
          <p:cNvSpPr/>
          <p:nvPr/>
        </p:nvSpPr>
        <p:spPr>
          <a:xfrm flipH="false" flipV="false" rot="109335">
            <a:off x="8015424" y="4306945"/>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392326">
            <a:off x="8857677" y="3697575"/>
            <a:ext cx="1505012" cy="1364671"/>
          </a:xfrm>
          <a:custGeom>
            <a:avLst/>
            <a:gdLst/>
            <a:ahLst/>
            <a:cxnLst/>
            <a:rect r="r" b="b" t="t" l="l"/>
            <a:pathLst>
              <a:path h="1364671" w="1505012">
                <a:moveTo>
                  <a:pt x="0" y="0"/>
                </a:moveTo>
                <a:lnTo>
                  <a:pt x="1505011" y="0"/>
                </a:lnTo>
                <a:lnTo>
                  <a:pt x="1505011" y="1364672"/>
                </a:lnTo>
                <a:lnTo>
                  <a:pt x="0" y="1364672"/>
                </a:lnTo>
                <a:lnTo>
                  <a:pt x="0" y="0"/>
                </a:lnTo>
                <a:close/>
              </a:path>
            </a:pathLst>
          </a:custGeom>
          <a:blipFill>
            <a:blip r:embed="rId8">
              <a:extLst>
                <a:ext uri="{96DAC541-7B7A-43D3-8B79-37D633B846F1}">
                  <asvg:svgBlip xmlns:asvg="http://schemas.microsoft.com/office/drawing/2016/SVG/main" r:embed="rId9"/>
                </a:ext>
              </a:extLst>
            </a:blip>
            <a:stretch>
              <a:fillRect l="-113419" t="0" r="-69204" b="0"/>
            </a:stretch>
          </a:blipFill>
        </p:spPr>
      </p:sp>
      <p:sp>
        <p:nvSpPr>
          <p:cNvPr name="Freeform 14" id="14"/>
          <p:cNvSpPr/>
          <p:nvPr/>
        </p:nvSpPr>
        <p:spPr>
          <a:xfrm flipH="false" flipV="false" rot="449161">
            <a:off x="10533247" y="2912674"/>
            <a:ext cx="706137" cy="1546797"/>
          </a:xfrm>
          <a:custGeom>
            <a:avLst/>
            <a:gdLst/>
            <a:ahLst/>
            <a:cxnLst/>
            <a:rect r="r" b="b" t="t" l="l"/>
            <a:pathLst>
              <a:path h="1546797" w="706137">
                <a:moveTo>
                  <a:pt x="0" y="0"/>
                </a:moveTo>
                <a:lnTo>
                  <a:pt x="706137" y="0"/>
                </a:lnTo>
                <a:lnTo>
                  <a:pt x="706137" y="1546797"/>
                </a:lnTo>
                <a:lnTo>
                  <a:pt x="0" y="1546797"/>
                </a:lnTo>
                <a:lnTo>
                  <a:pt x="0" y="0"/>
                </a:lnTo>
                <a:close/>
              </a:path>
            </a:pathLst>
          </a:custGeom>
          <a:blipFill>
            <a:blip r:embed="rId8">
              <a:extLst>
                <a:ext uri="{96DAC541-7B7A-43D3-8B79-37D633B846F1}">
                  <asvg:svgBlip xmlns:asvg="http://schemas.microsoft.com/office/drawing/2016/SVG/main" r:embed="rId9"/>
                </a:ext>
              </a:extLst>
            </a:blip>
            <a:stretch>
              <a:fillRect l="-231789" t="0" r="-350965" b="0"/>
            </a:stretch>
          </a:blipFill>
        </p:spPr>
      </p:sp>
      <p:sp>
        <p:nvSpPr>
          <p:cNvPr name="Freeform 15" id="15"/>
          <p:cNvSpPr/>
          <p:nvPr/>
        </p:nvSpPr>
        <p:spPr>
          <a:xfrm flipH="false" flipV="false" rot="-675572">
            <a:off x="3882277" y="4357138"/>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8">
              <a:extLst>
                <a:ext uri="{96DAC541-7B7A-43D3-8B79-37D633B846F1}">
                  <asvg:svgBlip xmlns:asvg="http://schemas.microsoft.com/office/drawing/2016/SVG/main" r:embed="rId9"/>
                </a:ext>
              </a:extLst>
            </a:blip>
            <a:stretch>
              <a:fillRect l="-124334" t="0" r="-76653" b="0"/>
            </a:stretch>
          </a:blipFill>
        </p:spPr>
      </p:sp>
      <p:sp>
        <p:nvSpPr>
          <p:cNvPr name="Freeform 16" id="16"/>
          <p:cNvSpPr/>
          <p:nvPr/>
        </p:nvSpPr>
        <p:spPr>
          <a:xfrm flipH="false" flipV="false" rot="-591319">
            <a:off x="3270766" y="4694645"/>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1337137" y="1432014"/>
            <a:ext cx="692566" cy="1660497"/>
          </a:xfrm>
          <a:custGeom>
            <a:avLst/>
            <a:gdLst/>
            <a:ahLst/>
            <a:cxnLst/>
            <a:rect r="r" b="b" t="t" l="l"/>
            <a:pathLst>
              <a:path h="1660497" w="692566">
                <a:moveTo>
                  <a:pt x="0" y="0"/>
                </a:moveTo>
                <a:lnTo>
                  <a:pt x="692565" y="0"/>
                </a:lnTo>
                <a:lnTo>
                  <a:pt x="692565" y="1660497"/>
                </a:lnTo>
                <a:lnTo>
                  <a:pt x="0" y="166049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1261805" y="1107501"/>
            <a:ext cx="10208682"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Let’s help Smartie to make the right decision by singing his special song! </a:t>
            </a:r>
          </a:p>
          <a:p>
            <a:pPr>
              <a:lnSpc>
                <a:spcPts val="5040"/>
              </a:lnSpc>
            </a:pPr>
            <a:r>
              <a:rPr lang="en-US" sz="3600">
                <a:solidFill>
                  <a:srgbClr val="000000"/>
                </a:solidFill>
                <a:latin typeface="Mark Pro 2"/>
              </a:rPr>
              <a:t>One, two, three… </a:t>
            </a:r>
          </a:p>
        </p:txBody>
      </p:sp>
      <p:sp>
        <p:nvSpPr>
          <p:cNvPr name="TextBox 19" id="19"/>
          <p:cNvSpPr txBox="true"/>
          <p:nvPr/>
        </p:nvSpPr>
        <p:spPr>
          <a:xfrm rot="0">
            <a:off x="2828061" y="6133490"/>
            <a:ext cx="3393940" cy="1459300"/>
          </a:xfrm>
          <a:prstGeom prst="rect">
            <a:avLst/>
          </a:prstGeom>
        </p:spPr>
        <p:txBody>
          <a:bodyPr anchor="t" rtlCol="false" tIns="0" lIns="0" bIns="0" rIns="0">
            <a:spAutoFit/>
          </a:bodyPr>
          <a:lstStyle/>
          <a:p>
            <a:pPr algn="ctr">
              <a:lnSpc>
                <a:spcPts val="5870"/>
              </a:lnSpc>
              <a:spcBef>
                <a:spcPct val="0"/>
              </a:spcBef>
            </a:pPr>
            <a:r>
              <a:rPr lang="en-US" sz="4193">
                <a:solidFill>
                  <a:srgbClr val="000000"/>
                </a:solidFill>
                <a:latin typeface="Canva Sans Bold"/>
              </a:rPr>
              <a:t>Sing with me! </a:t>
            </a:r>
          </a:p>
        </p:txBody>
      </p:sp>
      <p:grpSp>
        <p:nvGrpSpPr>
          <p:cNvPr name="Group 20" id="20"/>
          <p:cNvGrpSpPr/>
          <p:nvPr/>
        </p:nvGrpSpPr>
        <p:grpSpPr>
          <a:xfrm rot="0">
            <a:off x="12029702" y="1564436"/>
            <a:ext cx="7445302" cy="8101382"/>
            <a:chOff x="0" y="0"/>
            <a:chExt cx="9927069" cy="10801843"/>
          </a:xfrm>
        </p:grpSpPr>
        <p:sp>
          <p:nvSpPr>
            <p:cNvPr name="Freeform 21" id="21"/>
            <p:cNvSpPr/>
            <p:nvPr/>
          </p:nvSpPr>
          <p:spPr>
            <a:xfrm flipH="false" flipV="false" rot="0">
              <a:off x="1580825" y="7742390"/>
              <a:ext cx="6243180" cy="2434840"/>
            </a:xfrm>
            <a:custGeom>
              <a:avLst/>
              <a:gdLst/>
              <a:ahLst/>
              <a:cxnLst/>
              <a:rect r="r" b="b" t="t" l="l"/>
              <a:pathLst>
                <a:path h="2434840" w="6243180">
                  <a:moveTo>
                    <a:pt x="0" y="0"/>
                  </a:moveTo>
                  <a:lnTo>
                    <a:pt x="6243180" y="0"/>
                  </a:lnTo>
                  <a:lnTo>
                    <a:pt x="6243180" y="2434840"/>
                  </a:lnTo>
                  <a:lnTo>
                    <a:pt x="0" y="243484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3683889" y="2672682"/>
              <a:ext cx="6243180" cy="2434840"/>
            </a:xfrm>
            <a:custGeom>
              <a:avLst/>
              <a:gdLst/>
              <a:ahLst/>
              <a:cxnLst/>
              <a:rect r="r" b="b" t="t" l="l"/>
              <a:pathLst>
                <a:path h="2434840" w="6243180">
                  <a:moveTo>
                    <a:pt x="0" y="0"/>
                  </a:moveTo>
                  <a:lnTo>
                    <a:pt x="6243180" y="0"/>
                  </a:lnTo>
                  <a:lnTo>
                    <a:pt x="6243180" y="2434840"/>
                  </a:lnTo>
                  <a:lnTo>
                    <a:pt x="0" y="243484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5400000">
              <a:off x="-979882" y="1631160"/>
              <a:ext cx="9518838" cy="6914243"/>
            </a:xfrm>
            <a:custGeom>
              <a:avLst/>
              <a:gdLst/>
              <a:ahLst/>
              <a:cxnLst/>
              <a:rect r="r" b="b" t="t" l="l"/>
              <a:pathLst>
                <a:path h="6914243" w="9518838">
                  <a:moveTo>
                    <a:pt x="0" y="0"/>
                  </a:moveTo>
                  <a:lnTo>
                    <a:pt x="9518839" y="0"/>
                  </a:lnTo>
                  <a:lnTo>
                    <a:pt x="9518839" y="6914244"/>
                  </a:lnTo>
                  <a:lnTo>
                    <a:pt x="0" y="6914244"/>
                  </a:lnTo>
                  <a:lnTo>
                    <a:pt x="0" y="0"/>
                  </a:lnTo>
                  <a:close/>
                </a:path>
              </a:pathLst>
            </a:custGeom>
            <a:blipFill>
              <a:blip r:embed="rId16">
                <a:extLst>
                  <a:ext uri="{96DAC541-7B7A-43D3-8B79-37D633B846F1}">
                    <asvg:svgBlip xmlns:asvg="http://schemas.microsoft.com/office/drawing/2016/SVG/main" r:embed="rId17"/>
                  </a:ext>
                </a:extLst>
              </a:blip>
              <a:stretch>
                <a:fillRect l="0" t="-3377" r="0" b="0"/>
              </a:stretch>
            </a:blipFill>
          </p:spPr>
        </p:sp>
        <p:sp>
          <p:nvSpPr>
            <p:cNvPr name="Freeform 24" id="24"/>
            <p:cNvSpPr/>
            <p:nvPr/>
          </p:nvSpPr>
          <p:spPr>
            <a:xfrm flipH="false" flipV="false" rot="-80858">
              <a:off x="123939" y="86912"/>
              <a:ext cx="7515840" cy="10628020"/>
            </a:xfrm>
            <a:custGeom>
              <a:avLst/>
              <a:gdLst/>
              <a:ahLst/>
              <a:cxnLst/>
              <a:rect r="r" b="b" t="t" l="l"/>
              <a:pathLst>
                <a:path h="10628020" w="7515840">
                  <a:moveTo>
                    <a:pt x="0" y="0"/>
                  </a:moveTo>
                  <a:lnTo>
                    <a:pt x="7515840" y="0"/>
                  </a:lnTo>
                  <a:lnTo>
                    <a:pt x="7515840" y="10628019"/>
                  </a:lnTo>
                  <a:lnTo>
                    <a:pt x="0" y="10628019"/>
                  </a:lnTo>
                  <a:lnTo>
                    <a:pt x="0" y="0"/>
                  </a:lnTo>
                  <a:close/>
                </a:path>
              </a:pathLst>
            </a:custGeom>
            <a:blipFill>
              <a:blip r:embed="rId18"/>
              <a:stretch>
                <a:fillRect l="0" t="0" r="0" b="0"/>
              </a:stretch>
            </a:blipFill>
          </p:spPr>
        </p:sp>
        <p:sp>
          <p:nvSpPr>
            <p:cNvPr name="Freeform 25" id="25"/>
            <p:cNvSpPr/>
            <p:nvPr/>
          </p:nvSpPr>
          <p:spPr>
            <a:xfrm flipH="false" flipV="false" rot="-77622">
              <a:off x="880409" y="7809920"/>
              <a:ext cx="6002900" cy="1845892"/>
            </a:xfrm>
            <a:custGeom>
              <a:avLst/>
              <a:gdLst/>
              <a:ahLst/>
              <a:cxnLst/>
              <a:rect r="r" b="b" t="t" l="l"/>
              <a:pathLst>
                <a:path h="1845892" w="6002900">
                  <a:moveTo>
                    <a:pt x="0" y="0"/>
                  </a:moveTo>
                  <a:lnTo>
                    <a:pt x="6002900" y="0"/>
                  </a:lnTo>
                  <a:lnTo>
                    <a:pt x="6002900" y="1845892"/>
                  </a:lnTo>
                  <a:lnTo>
                    <a:pt x="0" y="1845892"/>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26" id="26"/>
            <p:cNvSpPr txBox="true"/>
            <p:nvPr/>
          </p:nvSpPr>
          <p:spPr>
            <a:xfrm rot="-97257">
              <a:off x="843948" y="637139"/>
              <a:ext cx="5677957" cy="6886748"/>
            </a:xfrm>
            <a:prstGeom prst="rect">
              <a:avLst/>
            </a:prstGeom>
          </p:spPr>
          <p:txBody>
            <a:bodyPr anchor="t" rtlCol="false" tIns="0" lIns="0" bIns="0" rIns="0">
              <a:spAutoFit/>
            </a:bodyPr>
            <a:lstStyle/>
            <a:p>
              <a:pPr algn="ctr">
                <a:lnSpc>
                  <a:spcPts val="5106"/>
                </a:lnSpc>
                <a:spcBef>
                  <a:spcPct val="0"/>
                </a:spcBef>
              </a:pPr>
              <a:r>
                <a:rPr lang="en-US" sz="3647">
                  <a:solidFill>
                    <a:srgbClr val="000000"/>
                  </a:solidFill>
                  <a:latin typeface="Mark Pro 1"/>
                </a:rPr>
                <a:t>Before you </a:t>
              </a:r>
              <a:r>
                <a:rPr lang="en-US" sz="3647">
                  <a:solidFill>
                    <a:srgbClr val="264FF5"/>
                  </a:solidFill>
                  <a:latin typeface="Mark Pro 1"/>
                </a:rPr>
                <a:t>tap</a:t>
              </a:r>
              <a:r>
                <a:rPr lang="en-US" sz="3647">
                  <a:solidFill>
                    <a:srgbClr val="000000"/>
                  </a:solidFill>
                  <a:latin typeface="Mark Pro 1"/>
                </a:rPr>
                <a:t> and click…</a:t>
              </a:r>
            </a:p>
            <a:p>
              <a:pPr algn="ctr">
                <a:lnSpc>
                  <a:spcPts val="5106"/>
                </a:lnSpc>
                <a:spcBef>
                  <a:spcPct val="0"/>
                </a:spcBef>
              </a:pPr>
            </a:p>
            <a:p>
              <a:pPr algn="ctr">
                <a:lnSpc>
                  <a:spcPts val="5106"/>
                </a:lnSpc>
                <a:spcBef>
                  <a:spcPct val="0"/>
                </a:spcBef>
              </a:pPr>
              <a:r>
                <a:rPr lang="en-US" sz="3647">
                  <a:solidFill>
                    <a:srgbClr val="000000"/>
                  </a:solidFill>
                  <a:latin typeface="Mark Pro 1"/>
                </a:rPr>
                <a:t>You need to </a:t>
              </a:r>
              <a:r>
                <a:rPr lang="en-US" sz="3647">
                  <a:solidFill>
                    <a:srgbClr val="FF3131"/>
                  </a:solidFill>
                  <a:latin typeface="Mark Pro 1"/>
                </a:rPr>
                <a:t>stop</a:t>
              </a:r>
              <a:r>
                <a:rPr lang="en-US" sz="3647">
                  <a:solidFill>
                    <a:srgbClr val="000000"/>
                  </a:solidFill>
                  <a:latin typeface="Mark Pro 1"/>
                </a:rPr>
                <a:t> and think…</a:t>
              </a:r>
            </a:p>
            <a:p>
              <a:pPr algn="ctr">
                <a:lnSpc>
                  <a:spcPts val="5106"/>
                </a:lnSpc>
                <a:spcBef>
                  <a:spcPct val="0"/>
                </a:spcBef>
              </a:pPr>
            </a:p>
            <a:p>
              <a:pPr algn="ctr">
                <a:lnSpc>
                  <a:spcPts val="5106"/>
                </a:lnSpc>
                <a:spcBef>
                  <a:spcPct val="0"/>
                </a:spcBef>
              </a:pPr>
              <a:r>
                <a:rPr lang="en-US" sz="3647">
                  <a:solidFill>
                    <a:srgbClr val="000000"/>
                  </a:solidFill>
                  <a:latin typeface="Mark Pro 1"/>
                </a:rPr>
                <a:t>And </a:t>
              </a:r>
              <a:r>
                <a:rPr lang="en-US" sz="3647">
                  <a:solidFill>
                    <a:srgbClr val="36C01A"/>
                  </a:solidFill>
                  <a:latin typeface="Mark Pro 1"/>
                </a:rPr>
                <a:t>TELL</a:t>
              </a:r>
              <a:r>
                <a:rPr lang="en-US" sz="3647">
                  <a:solidFill>
                    <a:srgbClr val="000000"/>
                  </a:solidFill>
                  <a:latin typeface="Mark Pro 1"/>
                </a:rPr>
                <a:t> someone!</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028700" y="1463933"/>
            <a:ext cx="11482461" cy="262318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“Daddy! Mummy!” called Smartie. </a:t>
            </a:r>
          </a:p>
          <a:p>
            <a:pPr>
              <a:lnSpc>
                <a:spcPts val="5040"/>
              </a:lnSpc>
              <a:spcBef>
                <a:spcPct val="0"/>
              </a:spcBef>
            </a:pPr>
          </a:p>
          <a:p>
            <a:pPr>
              <a:lnSpc>
                <a:spcPts val="5040"/>
              </a:lnSpc>
              <a:spcBef>
                <a:spcPct val="0"/>
              </a:spcBef>
            </a:pPr>
            <a:r>
              <a:rPr lang="en-US" sz="3600">
                <a:solidFill>
                  <a:srgbClr val="000000"/>
                </a:solidFill>
                <a:latin typeface="Mark Pro 2"/>
              </a:rPr>
              <a:t>“Someone is asking to meet me, and I don’t know them. What shall I do?”</a:t>
            </a:r>
          </a:p>
        </p:txBody>
      </p:sp>
      <p:sp>
        <p:nvSpPr>
          <p:cNvPr name="Freeform 3" id="3"/>
          <p:cNvSpPr/>
          <p:nvPr/>
        </p:nvSpPr>
        <p:spPr>
          <a:xfrm flipH="false" flipV="false" rot="0">
            <a:off x="10590650" y="807827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9551695">
            <a:off x="4722162" y="4493172"/>
            <a:ext cx="3827445" cy="2656627"/>
          </a:xfrm>
          <a:custGeom>
            <a:avLst/>
            <a:gdLst/>
            <a:ahLst/>
            <a:cxnLst/>
            <a:rect r="r" b="b" t="t" l="l"/>
            <a:pathLst>
              <a:path h="2656627" w="3827445">
                <a:moveTo>
                  <a:pt x="3827445" y="2656627"/>
                </a:moveTo>
                <a:lnTo>
                  <a:pt x="0" y="2656627"/>
                </a:lnTo>
                <a:lnTo>
                  <a:pt x="0" y="0"/>
                </a:lnTo>
                <a:lnTo>
                  <a:pt x="3827445" y="0"/>
                </a:lnTo>
                <a:lnTo>
                  <a:pt x="3827445" y="2656627"/>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3548357" y="5139354"/>
            <a:ext cx="6175056" cy="1116614"/>
          </a:xfrm>
          <a:prstGeom prst="rect">
            <a:avLst/>
          </a:prstGeom>
        </p:spPr>
        <p:txBody>
          <a:bodyPr anchor="t" rtlCol="false" tIns="0" lIns="0" bIns="0" rIns="0">
            <a:spAutoFit/>
          </a:bodyPr>
          <a:lstStyle/>
          <a:p>
            <a:pPr algn="ctr">
              <a:lnSpc>
                <a:spcPts val="8030"/>
              </a:lnSpc>
            </a:pPr>
            <a:r>
              <a:rPr lang="en-US" sz="5736">
                <a:solidFill>
                  <a:srgbClr val="000000"/>
                </a:solidFill>
                <a:latin typeface="Mark Pro 1"/>
              </a:rPr>
              <a:t>HELP!</a:t>
            </a:r>
          </a:p>
        </p:txBody>
      </p:sp>
      <p:sp>
        <p:nvSpPr>
          <p:cNvPr name="Freeform 6" id="6"/>
          <p:cNvSpPr/>
          <p:nvPr/>
        </p:nvSpPr>
        <p:spPr>
          <a:xfrm flipH="false" flipV="false" rot="0">
            <a:off x="-371220" y="90096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810753" y="4993771"/>
            <a:ext cx="3903917" cy="4973143"/>
          </a:xfrm>
          <a:custGeom>
            <a:avLst/>
            <a:gdLst/>
            <a:ahLst/>
            <a:cxnLst/>
            <a:rect r="r" b="b" t="t" l="l"/>
            <a:pathLst>
              <a:path h="4973143" w="3903917">
                <a:moveTo>
                  <a:pt x="0" y="0"/>
                </a:moveTo>
                <a:lnTo>
                  <a:pt x="3903917" y="0"/>
                </a:lnTo>
                <a:lnTo>
                  <a:pt x="3903917" y="4973143"/>
                </a:lnTo>
                <a:lnTo>
                  <a:pt x="0" y="4973143"/>
                </a:lnTo>
                <a:lnTo>
                  <a:pt x="0" y="0"/>
                </a:lnTo>
                <a:close/>
              </a:path>
            </a:pathLst>
          </a:custGeom>
          <a:blipFill>
            <a:blip r:embed="rId6"/>
            <a:stretch>
              <a:fillRect l="0" t="0" r="0" b="0"/>
            </a:stretch>
          </a:blipFill>
        </p:spPr>
      </p:sp>
      <p:sp>
        <p:nvSpPr>
          <p:cNvPr name="Freeform 8" id="8"/>
          <p:cNvSpPr/>
          <p:nvPr/>
        </p:nvSpPr>
        <p:spPr>
          <a:xfrm flipH="false" flipV="false" rot="0">
            <a:off x="8198589" y="408711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371220" y="-66885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7"/>
            <a:stretch>
              <a:fillRect l="0" t="0" r="0" b="0"/>
            </a:stretch>
          </a:blipFill>
        </p:spPr>
      </p:sp>
      <p:sp>
        <p:nvSpPr>
          <p:cNvPr name="Freeform 11" id="11"/>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15419419" y="1087951"/>
            <a:ext cx="348095" cy="348963"/>
          </a:xfrm>
          <a:custGeom>
            <a:avLst/>
            <a:gdLst/>
            <a:ahLst/>
            <a:cxnLst/>
            <a:rect r="r" b="b" t="t" l="l"/>
            <a:pathLst>
              <a:path h="348963" w="348095">
                <a:moveTo>
                  <a:pt x="0" y="0"/>
                </a:moveTo>
                <a:lnTo>
                  <a:pt x="348094" y="0"/>
                </a:lnTo>
                <a:lnTo>
                  <a:pt x="348094" y="348963"/>
                </a:lnTo>
                <a:lnTo>
                  <a:pt x="0" y="34896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4" id="14"/>
          <p:cNvGrpSpPr/>
          <p:nvPr/>
        </p:nvGrpSpPr>
        <p:grpSpPr>
          <a:xfrm rot="0">
            <a:off x="13907415" y="4190862"/>
            <a:ext cx="3281975" cy="149395"/>
            <a:chOff x="0" y="0"/>
            <a:chExt cx="864388" cy="39347"/>
          </a:xfrm>
        </p:grpSpPr>
        <p:sp>
          <p:nvSpPr>
            <p:cNvPr name="Freeform 15" id="15"/>
            <p:cNvSpPr/>
            <p:nvPr/>
          </p:nvSpPr>
          <p:spPr>
            <a:xfrm flipH="false" flipV="false" rot="0">
              <a:off x="0" y="0"/>
              <a:ext cx="864388" cy="39347"/>
            </a:xfrm>
            <a:custGeom>
              <a:avLst/>
              <a:gdLst/>
              <a:ahLst/>
              <a:cxnLst/>
              <a:rect r="r" b="b" t="t" l="l"/>
              <a:pathLst>
                <a:path h="39347" w="864388">
                  <a:moveTo>
                    <a:pt x="0" y="0"/>
                  </a:moveTo>
                  <a:lnTo>
                    <a:pt x="864388" y="0"/>
                  </a:lnTo>
                  <a:lnTo>
                    <a:pt x="864388" y="39347"/>
                  </a:lnTo>
                  <a:lnTo>
                    <a:pt x="0" y="39347"/>
                  </a:lnTo>
                  <a:close/>
                </a:path>
              </a:pathLst>
            </a:custGeom>
            <a:solidFill>
              <a:srgbClr val="C38254"/>
            </a:solidFill>
          </p:spPr>
        </p:sp>
        <p:sp>
          <p:nvSpPr>
            <p:cNvPr name="TextBox 16" id="16"/>
            <p:cNvSpPr txBox="true"/>
            <p:nvPr/>
          </p:nvSpPr>
          <p:spPr>
            <a:xfrm>
              <a:off x="0" y="-38100"/>
              <a:ext cx="864388" cy="77447"/>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13907415" y="2562329"/>
            <a:ext cx="3282604" cy="1628534"/>
            <a:chOff x="0" y="0"/>
            <a:chExt cx="864554" cy="428914"/>
          </a:xfrm>
        </p:grpSpPr>
        <p:sp>
          <p:nvSpPr>
            <p:cNvPr name="Freeform 18" id="18"/>
            <p:cNvSpPr/>
            <p:nvPr/>
          </p:nvSpPr>
          <p:spPr>
            <a:xfrm flipH="false" flipV="false" rot="0">
              <a:off x="0" y="0"/>
              <a:ext cx="864554" cy="428914"/>
            </a:xfrm>
            <a:custGeom>
              <a:avLst/>
              <a:gdLst/>
              <a:ahLst/>
              <a:cxnLst/>
              <a:rect r="r" b="b" t="t" l="l"/>
              <a:pathLst>
                <a:path h="428914" w="864554">
                  <a:moveTo>
                    <a:pt x="0" y="0"/>
                  </a:moveTo>
                  <a:lnTo>
                    <a:pt x="864554" y="0"/>
                  </a:lnTo>
                  <a:lnTo>
                    <a:pt x="864554" y="428914"/>
                  </a:lnTo>
                  <a:lnTo>
                    <a:pt x="0" y="428914"/>
                  </a:lnTo>
                  <a:close/>
                </a:path>
              </a:pathLst>
            </a:custGeom>
            <a:solidFill>
              <a:srgbClr val="B0E5FF"/>
            </a:solidFill>
          </p:spPr>
        </p:sp>
        <p:sp>
          <p:nvSpPr>
            <p:cNvPr name="TextBox 19" id="19"/>
            <p:cNvSpPr txBox="true"/>
            <p:nvPr/>
          </p:nvSpPr>
          <p:spPr>
            <a:xfrm>
              <a:off x="0" y="-38100"/>
              <a:ext cx="864554" cy="467014"/>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15511963" y="2407135"/>
            <a:ext cx="511100" cy="272642"/>
          </a:xfrm>
          <a:custGeom>
            <a:avLst/>
            <a:gdLst/>
            <a:ahLst/>
            <a:cxnLst/>
            <a:rect r="r" b="b" t="t" l="l"/>
            <a:pathLst>
              <a:path h="272642" w="511100">
                <a:moveTo>
                  <a:pt x="0" y="0"/>
                </a:moveTo>
                <a:lnTo>
                  <a:pt x="511100" y="0"/>
                </a:lnTo>
                <a:lnTo>
                  <a:pt x="511100" y="272642"/>
                </a:lnTo>
                <a:lnTo>
                  <a:pt x="0" y="27264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1" id="21"/>
          <p:cNvSpPr/>
          <p:nvPr/>
        </p:nvSpPr>
        <p:spPr>
          <a:xfrm flipH="false" flipV="false" rot="0">
            <a:off x="14011806" y="2299079"/>
            <a:ext cx="706660" cy="724780"/>
          </a:xfrm>
          <a:custGeom>
            <a:avLst/>
            <a:gdLst/>
            <a:ahLst/>
            <a:cxnLst/>
            <a:rect r="r" b="b" t="t" l="l"/>
            <a:pathLst>
              <a:path h="724780" w="706660">
                <a:moveTo>
                  <a:pt x="0" y="0"/>
                </a:moveTo>
                <a:lnTo>
                  <a:pt x="706660" y="0"/>
                </a:lnTo>
                <a:lnTo>
                  <a:pt x="706660" y="724779"/>
                </a:lnTo>
                <a:lnTo>
                  <a:pt x="0" y="72477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2" id="22"/>
          <p:cNvSpPr/>
          <p:nvPr/>
        </p:nvSpPr>
        <p:spPr>
          <a:xfrm flipH="false" flipV="false" rot="0">
            <a:off x="16491560" y="2843278"/>
            <a:ext cx="628436" cy="249803"/>
          </a:xfrm>
          <a:custGeom>
            <a:avLst/>
            <a:gdLst/>
            <a:ahLst/>
            <a:cxnLst/>
            <a:rect r="r" b="b" t="t" l="l"/>
            <a:pathLst>
              <a:path h="249803" w="628436">
                <a:moveTo>
                  <a:pt x="0" y="0"/>
                </a:moveTo>
                <a:lnTo>
                  <a:pt x="628435" y="0"/>
                </a:lnTo>
                <a:lnTo>
                  <a:pt x="628435" y="249803"/>
                </a:lnTo>
                <a:lnTo>
                  <a:pt x="0" y="24980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3" id="23"/>
          <p:cNvSpPr/>
          <p:nvPr/>
        </p:nvSpPr>
        <p:spPr>
          <a:xfrm flipH="false" flipV="false" rot="0">
            <a:off x="14114624" y="2706961"/>
            <a:ext cx="3075395" cy="1483902"/>
          </a:xfrm>
          <a:custGeom>
            <a:avLst/>
            <a:gdLst/>
            <a:ahLst/>
            <a:cxnLst/>
            <a:rect r="r" b="b" t="t" l="l"/>
            <a:pathLst>
              <a:path h="1483902" w="3075395">
                <a:moveTo>
                  <a:pt x="0" y="0"/>
                </a:moveTo>
                <a:lnTo>
                  <a:pt x="3075395" y="0"/>
                </a:lnTo>
                <a:lnTo>
                  <a:pt x="3075395" y="1483901"/>
                </a:lnTo>
                <a:lnTo>
                  <a:pt x="0" y="1483901"/>
                </a:lnTo>
                <a:lnTo>
                  <a:pt x="0" y="0"/>
                </a:lnTo>
                <a:close/>
              </a:path>
            </a:pathLst>
          </a:custGeom>
          <a:blipFill>
            <a:blip r:embed="rId18"/>
            <a:stretch>
              <a:fillRect l="0" t="0" r="-4044" b="0"/>
            </a:stretch>
          </a:blipFill>
        </p:spPr>
      </p:sp>
      <p:sp>
        <p:nvSpPr>
          <p:cNvPr name="Freeform 24" id="24"/>
          <p:cNvSpPr/>
          <p:nvPr/>
        </p:nvSpPr>
        <p:spPr>
          <a:xfrm flipH="false" flipV="false" rot="0">
            <a:off x="14404248" y="2605790"/>
            <a:ext cx="628436" cy="249803"/>
          </a:xfrm>
          <a:custGeom>
            <a:avLst/>
            <a:gdLst/>
            <a:ahLst/>
            <a:cxnLst/>
            <a:rect r="r" b="b" t="t" l="l"/>
            <a:pathLst>
              <a:path h="249803" w="628436">
                <a:moveTo>
                  <a:pt x="0" y="0"/>
                </a:moveTo>
                <a:lnTo>
                  <a:pt x="628436" y="0"/>
                </a:lnTo>
                <a:lnTo>
                  <a:pt x="628436" y="249803"/>
                </a:lnTo>
                <a:lnTo>
                  <a:pt x="0" y="24980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5" id="25"/>
          <p:cNvSpPr/>
          <p:nvPr/>
        </p:nvSpPr>
        <p:spPr>
          <a:xfrm flipH="false" flipV="false" rot="0">
            <a:off x="14431997" y="3707661"/>
            <a:ext cx="193312" cy="264293"/>
          </a:xfrm>
          <a:custGeom>
            <a:avLst/>
            <a:gdLst/>
            <a:ahLst/>
            <a:cxnLst/>
            <a:rect r="r" b="b" t="t" l="l"/>
            <a:pathLst>
              <a:path h="264293" w="193312">
                <a:moveTo>
                  <a:pt x="0" y="0"/>
                </a:moveTo>
                <a:lnTo>
                  <a:pt x="193312" y="0"/>
                </a:lnTo>
                <a:lnTo>
                  <a:pt x="193312" y="264293"/>
                </a:lnTo>
                <a:lnTo>
                  <a:pt x="0" y="264293"/>
                </a:lnTo>
                <a:lnTo>
                  <a:pt x="0" y="0"/>
                </a:lnTo>
                <a:close/>
              </a:path>
            </a:pathLst>
          </a:custGeom>
          <a:blipFill>
            <a:blip r:embed="rId19"/>
            <a:stretch>
              <a:fillRect l="-551" t="-1977" r="-551" b="0"/>
            </a:stretch>
          </a:blipFill>
        </p:spPr>
      </p:sp>
      <p:sp>
        <p:nvSpPr>
          <p:cNvPr name="Freeform 26" id="26"/>
          <p:cNvSpPr/>
          <p:nvPr/>
        </p:nvSpPr>
        <p:spPr>
          <a:xfrm flipH="false" flipV="false" rot="0">
            <a:off x="14176370" y="3518123"/>
            <a:ext cx="255627" cy="499138"/>
          </a:xfrm>
          <a:custGeom>
            <a:avLst/>
            <a:gdLst/>
            <a:ahLst/>
            <a:cxnLst/>
            <a:rect r="r" b="b" t="t" l="l"/>
            <a:pathLst>
              <a:path h="499138" w="255627">
                <a:moveTo>
                  <a:pt x="0" y="0"/>
                </a:moveTo>
                <a:lnTo>
                  <a:pt x="255627" y="0"/>
                </a:lnTo>
                <a:lnTo>
                  <a:pt x="255627" y="499138"/>
                </a:lnTo>
                <a:lnTo>
                  <a:pt x="0" y="499138"/>
                </a:lnTo>
                <a:lnTo>
                  <a:pt x="0" y="0"/>
                </a:lnTo>
                <a:close/>
              </a:path>
            </a:pathLst>
          </a:custGeom>
          <a:blipFill>
            <a:blip r:embed="rId20"/>
            <a:stretch>
              <a:fillRect l="0" t="0" r="0" b="0"/>
            </a:stretch>
          </a:blipFill>
        </p:spPr>
      </p:sp>
      <p:sp>
        <p:nvSpPr>
          <p:cNvPr name="Freeform 27" id="27"/>
          <p:cNvSpPr/>
          <p:nvPr/>
        </p:nvSpPr>
        <p:spPr>
          <a:xfrm flipH="true" flipV="false" rot="0">
            <a:off x="14625309" y="3549168"/>
            <a:ext cx="239727" cy="468093"/>
          </a:xfrm>
          <a:custGeom>
            <a:avLst/>
            <a:gdLst/>
            <a:ahLst/>
            <a:cxnLst/>
            <a:rect r="r" b="b" t="t" l="l"/>
            <a:pathLst>
              <a:path h="468093" w="239727">
                <a:moveTo>
                  <a:pt x="239728" y="0"/>
                </a:moveTo>
                <a:lnTo>
                  <a:pt x="0" y="0"/>
                </a:lnTo>
                <a:lnTo>
                  <a:pt x="0" y="468093"/>
                </a:lnTo>
                <a:lnTo>
                  <a:pt x="239728" y="468093"/>
                </a:lnTo>
                <a:lnTo>
                  <a:pt x="239728" y="0"/>
                </a:lnTo>
                <a:close/>
              </a:path>
            </a:pathLst>
          </a:custGeom>
          <a:blipFill>
            <a:blip r:embed="rId20"/>
            <a:stretch>
              <a:fillRect l="0" t="0" r="0" b="0"/>
            </a:stretch>
          </a:blipFill>
        </p:spPr>
      </p:sp>
      <p:sp>
        <p:nvSpPr>
          <p:cNvPr name="Freeform 28" id="28"/>
          <p:cNvSpPr/>
          <p:nvPr/>
        </p:nvSpPr>
        <p:spPr>
          <a:xfrm flipH="false" flipV="false" rot="3609575">
            <a:off x="14239184" y="3795194"/>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9" id="29"/>
          <p:cNvSpPr/>
          <p:nvPr/>
        </p:nvSpPr>
        <p:spPr>
          <a:xfrm flipH="false" flipV="false" rot="1741717">
            <a:off x="14708379" y="3550468"/>
            <a:ext cx="73588" cy="42313"/>
          </a:xfrm>
          <a:custGeom>
            <a:avLst/>
            <a:gdLst/>
            <a:ahLst/>
            <a:cxnLst/>
            <a:rect r="r" b="b" t="t" l="l"/>
            <a:pathLst>
              <a:path h="42313" w="73588">
                <a:moveTo>
                  <a:pt x="0" y="0"/>
                </a:moveTo>
                <a:lnTo>
                  <a:pt x="73588" y="0"/>
                </a:lnTo>
                <a:lnTo>
                  <a:pt x="73588" y="42313"/>
                </a:lnTo>
                <a:lnTo>
                  <a:pt x="0" y="42313"/>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0" id="30"/>
          <p:cNvSpPr/>
          <p:nvPr/>
        </p:nvSpPr>
        <p:spPr>
          <a:xfrm flipH="false" flipV="false" rot="0">
            <a:off x="8198589" y="6598539"/>
            <a:ext cx="2210148" cy="3053256"/>
          </a:xfrm>
          <a:custGeom>
            <a:avLst/>
            <a:gdLst/>
            <a:ahLst/>
            <a:cxnLst/>
            <a:rect r="r" b="b" t="t" l="l"/>
            <a:pathLst>
              <a:path h="3053256" w="2210148">
                <a:moveTo>
                  <a:pt x="0" y="0"/>
                </a:moveTo>
                <a:lnTo>
                  <a:pt x="2210148" y="0"/>
                </a:lnTo>
                <a:lnTo>
                  <a:pt x="2210148" y="3053256"/>
                </a:lnTo>
                <a:lnTo>
                  <a:pt x="0" y="3053256"/>
                </a:lnTo>
                <a:lnTo>
                  <a:pt x="0" y="0"/>
                </a:lnTo>
                <a:close/>
              </a:path>
            </a:pathLst>
          </a:custGeom>
          <a:blipFill>
            <a:blip r:embed="rId25"/>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952500" y="1268913"/>
            <a:ext cx="12170095" cy="262318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“Smartie, you have been so sensible,” said Daddy Penguin. “It is really important to tell an adult if an online friend ever asks for your personal information or to meet up with you.” </a:t>
            </a:r>
          </a:p>
        </p:txBody>
      </p:sp>
      <p:sp>
        <p:nvSpPr>
          <p:cNvPr name="Freeform 3" id="3"/>
          <p:cNvSpPr/>
          <p:nvPr/>
        </p:nvSpPr>
        <p:spPr>
          <a:xfrm flipH="false" flipV="false" rot="0">
            <a:off x="-371220" y="90096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10753" y="4993771"/>
            <a:ext cx="3903917" cy="4973143"/>
          </a:xfrm>
          <a:custGeom>
            <a:avLst/>
            <a:gdLst/>
            <a:ahLst/>
            <a:cxnLst/>
            <a:rect r="r" b="b" t="t" l="l"/>
            <a:pathLst>
              <a:path h="4973143" w="3903917">
                <a:moveTo>
                  <a:pt x="0" y="0"/>
                </a:moveTo>
                <a:lnTo>
                  <a:pt x="3903917" y="0"/>
                </a:lnTo>
                <a:lnTo>
                  <a:pt x="3903917" y="4973143"/>
                </a:lnTo>
                <a:lnTo>
                  <a:pt x="0" y="4973143"/>
                </a:lnTo>
                <a:lnTo>
                  <a:pt x="0" y="0"/>
                </a:lnTo>
                <a:close/>
              </a:path>
            </a:pathLst>
          </a:custGeom>
          <a:blipFill>
            <a:blip r:embed="rId4"/>
            <a:stretch>
              <a:fillRect l="0" t="0" r="0" b="0"/>
            </a:stretch>
          </a:blipFill>
        </p:spPr>
      </p:sp>
      <p:sp>
        <p:nvSpPr>
          <p:cNvPr name="Freeform 5" id="5"/>
          <p:cNvSpPr/>
          <p:nvPr/>
        </p:nvSpPr>
        <p:spPr>
          <a:xfrm flipH="false" flipV="false" rot="0">
            <a:off x="10215919" y="733840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852874" y="6231861"/>
            <a:ext cx="2345921" cy="3265004"/>
          </a:xfrm>
          <a:custGeom>
            <a:avLst/>
            <a:gdLst/>
            <a:ahLst/>
            <a:cxnLst/>
            <a:rect r="r" b="b" t="t" l="l"/>
            <a:pathLst>
              <a:path h="3265004" w="2345921">
                <a:moveTo>
                  <a:pt x="0" y="0"/>
                </a:moveTo>
                <a:lnTo>
                  <a:pt x="2345921" y="0"/>
                </a:lnTo>
                <a:lnTo>
                  <a:pt x="2345921" y="3265004"/>
                </a:lnTo>
                <a:lnTo>
                  <a:pt x="0" y="3265004"/>
                </a:lnTo>
                <a:lnTo>
                  <a:pt x="0" y="0"/>
                </a:lnTo>
                <a:close/>
              </a:path>
            </a:pathLst>
          </a:custGeom>
          <a:blipFill>
            <a:blip r:embed="rId5"/>
            <a:stretch>
              <a:fillRect l="-551" t="-174"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6"/>
            <a:stretch>
              <a:fillRect l="0" t="0" r="0" b="0"/>
            </a:stretch>
          </a:blipFill>
        </p:spPr>
      </p:sp>
      <p:sp>
        <p:nvSpPr>
          <p:cNvPr name="Freeform 8" id="8"/>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15419419" y="1087951"/>
            <a:ext cx="348095" cy="348963"/>
          </a:xfrm>
          <a:custGeom>
            <a:avLst/>
            <a:gdLst/>
            <a:ahLst/>
            <a:cxnLst/>
            <a:rect r="r" b="b" t="t" l="l"/>
            <a:pathLst>
              <a:path h="348963" w="348095">
                <a:moveTo>
                  <a:pt x="0" y="0"/>
                </a:moveTo>
                <a:lnTo>
                  <a:pt x="348094" y="0"/>
                </a:lnTo>
                <a:lnTo>
                  <a:pt x="348094" y="348963"/>
                </a:lnTo>
                <a:lnTo>
                  <a:pt x="0" y="34896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1" id="11"/>
          <p:cNvGrpSpPr/>
          <p:nvPr/>
        </p:nvGrpSpPr>
        <p:grpSpPr>
          <a:xfrm rot="0">
            <a:off x="13907415" y="4190862"/>
            <a:ext cx="3281975" cy="149395"/>
            <a:chOff x="0" y="0"/>
            <a:chExt cx="864388" cy="39347"/>
          </a:xfrm>
        </p:grpSpPr>
        <p:sp>
          <p:nvSpPr>
            <p:cNvPr name="Freeform 12" id="12"/>
            <p:cNvSpPr/>
            <p:nvPr/>
          </p:nvSpPr>
          <p:spPr>
            <a:xfrm flipH="false" flipV="false" rot="0">
              <a:off x="0" y="0"/>
              <a:ext cx="864388" cy="39347"/>
            </a:xfrm>
            <a:custGeom>
              <a:avLst/>
              <a:gdLst/>
              <a:ahLst/>
              <a:cxnLst/>
              <a:rect r="r" b="b" t="t" l="l"/>
              <a:pathLst>
                <a:path h="39347" w="864388">
                  <a:moveTo>
                    <a:pt x="0" y="0"/>
                  </a:moveTo>
                  <a:lnTo>
                    <a:pt x="864388" y="0"/>
                  </a:lnTo>
                  <a:lnTo>
                    <a:pt x="864388" y="39347"/>
                  </a:lnTo>
                  <a:lnTo>
                    <a:pt x="0" y="39347"/>
                  </a:lnTo>
                  <a:close/>
                </a:path>
              </a:pathLst>
            </a:custGeom>
            <a:solidFill>
              <a:srgbClr val="C38254"/>
            </a:solidFill>
          </p:spPr>
        </p:sp>
        <p:sp>
          <p:nvSpPr>
            <p:cNvPr name="TextBox 13" id="13"/>
            <p:cNvSpPr txBox="true"/>
            <p:nvPr/>
          </p:nvSpPr>
          <p:spPr>
            <a:xfrm>
              <a:off x="0" y="-38100"/>
              <a:ext cx="864388" cy="77447"/>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13907415" y="2562329"/>
            <a:ext cx="3282604" cy="1628534"/>
            <a:chOff x="0" y="0"/>
            <a:chExt cx="864554" cy="428914"/>
          </a:xfrm>
        </p:grpSpPr>
        <p:sp>
          <p:nvSpPr>
            <p:cNvPr name="Freeform 15" id="15"/>
            <p:cNvSpPr/>
            <p:nvPr/>
          </p:nvSpPr>
          <p:spPr>
            <a:xfrm flipH="false" flipV="false" rot="0">
              <a:off x="0" y="0"/>
              <a:ext cx="864554" cy="428914"/>
            </a:xfrm>
            <a:custGeom>
              <a:avLst/>
              <a:gdLst/>
              <a:ahLst/>
              <a:cxnLst/>
              <a:rect r="r" b="b" t="t" l="l"/>
              <a:pathLst>
                <a:path h="428914" w="864554">
                  <a:moveTo>
                    <a:pt x="0" y="0"/>
                  </a:moveTo>
                  <a:lnTo>
                    <a:pt x="864554" y="0"/>
                  </a:lnTo>
                  <a:lnTo>
                    <a:pt x="864554" y="428914"/>
                  </a:lnTo>
                  <a:lnTo>
                    <a:pt x="0" y="428914"/>
                  </a:lnTo>
                  <a:close/>
                </a:path>
              </a:pathLst>
            </a:custGeom>
            <a:solidFill>
              <a:srgbClr val="B0E5FF"/>
            </a:solidFill>
          </p:spPr>
        </p:sp>
        <p:sp>
          <p:nvSpPr>
            <p:cNvPr name="TextBox 16" id="16"/>
            <p:cNvSpPr txBox="true"/>
            <p:nvPr/>
          </p:nvSpPr>
          <p:spPr>
            <a:xfrm>
              <a:off x="0" y="-38100"/>
              <a:ext cx="864554" cy="467014"/>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15511963" y="2407135"/>
            <a:ext cx="511100" cy="272642"/>
          </a:xfrm>
          <a:custGeom>
            <a:avLst/>
            <a:gdLst/>
            <a:ahLst/>
            <a:cxnLst/>
            <a:rect r="r" b="b" t="t" l="l"/>
            <a:pathLst>
              <a:path h="272642" w="511100">
                <a:moveTo>
                  <a:pt x="0" y="0"/>
                </a:moveTo>
                <a:lnTo>
                  <a:pt x="511100" y="0"/>
                </a:lnTo>
                <a:lnTo>
                  <a:pt x="511100" y="272642"/>
                </a:lnTo>
                <a:lnTo>
                  <a:pt x="0" y="2726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0">
            <a:off x="14011806" y="2299079"/>
            <a:ext cx="706660" cy="724780"/>
          </a:xfrm>
          <a:custGeom>
            <a:avLst/>
            <a:gdLst/>
            <a:ahLst/>
            <a:cxnLst/>
            <a:rect r="r" b="b" t="t" l="l"/>
            <a:pathLst>
              <a:path h="724780" w="706660">
                <a:moveTo>
                  <a:pt x="0" y="0"/>
                </a:moveTo>
                <a:lnTo>
                  <a:pt x="706660" y="0"/>
                </a:lnTo>
                <a:lnTo>
                  <a:pt x="706660" y="724779"/>
                </a:lnTo>
                <a:lnTo>
                  <a:pt x="0" y="72477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9" id="19"/>
          <p:cNvSpPr/>
          <p:nvPr/>
        </p:nvSpPr>
        <p:spPr>
          <a:xfrm flipH="false" flipV="false" rot="0">
            <a:off x="16491560" y="2843278"/>
            <a:ext cx="628436" cy="249803"/>
          </a:xfrm>
          <a:custGeom>
            <a:avLst/>
            <a:gdLst/>
            <a:ahLst/>
            <a:cxnLst/>
            <a:rect r="r" b="b" t="t" l="l"/>
            <a:pathLst>
              <a:path h="249803" w="628436">
                <a:moveTo>
                  <a:pt x="0" y="0"/>
                </a:moveTo>
                <a:lnTo>
                  <a:pt x="628435" y="0"/>
                </a:lnTo>
                <a:lnTo>
                  <a:pt x="628435" y="249803"/>
                </a:lnTo>
                <a:lnTo>
                  <a:pt x="0" y="24980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0" id="20"/>
          <p:cNvSpPr/>
          <p:nvPr/>
        </p:nvSpPr>
        <p:spPr>
          <a:xfrm flipH="false" flipV="false" rot="0">
            <a:off x="14114624" y="2706961"/>
            <a:ext cx="3075395" cy="1483902"/>
          </a:xfrm>
          <a:custGeom>
            <a:avLst/>
            <a:gdLst/>
            <a:ahLst/>
            <a:cxnLst/>
            <a:rect r="r" b="b" t="t" l="l"/>
            <a:pathLst>
              <a:path h="1483902" w="3075395">
                <a:moveTo>
                  <a:pt x="0" y="0"/>
                </a:moveTo>
                <a:lnTo>
                  <a:pt x="3075395" y="0"/>
                </a:lnTo>
                <a:lnTo>
                  <a:pt x="3075395" y="1483901"/>
                </a:lnTo>
                <a:lnTo>
                  <a:pt x="0" y="1483901"/>
                </a:lnTo>
                <a:lnTo>
                  <a:pt x="0" y="0"/>
                </a:lnTo>
                <a:close/>
              </a:path>
            </a:pathLst>
          </a:custGeom>
          <a:blipFill>
            <a:blip r:embed="rId17"/>
            <a:stretch>
              <a:fillRect l="0" t="0" r="-4044" b="0"/>
            </a:stretch>
          </a:blipFill>
        </p:spPr>
      </p:sp>
      <p:sp>
        <p:nvSpPr>
          <p:cNvPr name="Freeform 21" id="21"/>
          <p:cNvSpPr/>
          <p:nvPr/>
        </p:nvSpPr>
        <p:spPr>
          <a:xfrm flipH="false" flipV="false" rot="0">
            <a:off x="14404248" y="2605790"/>
            <a:ext cx="628436" cy="249803"/>
          </a:xfrm>
          <a:custGeom>
            <a:avLst/>
            <a:gdLst/>
            <a:ahLst/>
            <a:cxnLst/>
            <a:rect r="r" b="b" t="t" l="l"/>
            <a:pathLst>
              <a:path h="249803" w="628436">
                <a:moveTo>
                  <a:pt x="0" y="0"/>
                </a:moveTo>
                <a:lnTo>
                  <a:pt x="628436" y="0"/>
                </a:lnTo>
                <a:lnTo>
                  <a:pt x="628436" y="249803"/>
                </a:lnTo>
                <a:lnTo>
                  <a:pt x="0" y="24980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2" id="22"/>
          <p:cNvSpPr/>
          <p:nvPr/>
        </p:nvSpPr>
        <p:spPr>
          <a:xfrm flipH="false" flipV="false" rot="0">
            <a:off x="14431997" y="3707661"/>
            <a:ext cx="193312" cy="264293"/>
          </a:xfrm>
          <a:custGeom>
            <a:avLst/>
            <a:gdLst/>
            <a:ahLst/>
            <a:cxnLst/>
            <a:rect r="r" b="b" t="t" l="l"/>
            <a:pathLst>
              <a:path h="264293" w="193312">
                <a:moveTo>
                  <a:pt x="0" y="0"/>
                </a:moveTo>
                <a:lnTo>
                  <a:pt x="193312" y="0"/>
                </a:lnTo>
                <a:lnTo>
                  <a:pt x="193312" y="264293"/>
                </a:lnTo>
                <a:lnTo>
                  <a:pt x="0" y="264293"/>
                </a:lnTo>
                <a:lnTo>
                  <a:pt x="0" y="0"/>
                </a:lnTo>
                <a:close/>
              </a:path>
            </a:pathLst>
          </a:custGeom>
          <a:blipFill>
            <a:blip r:embed="rId5"/>
            <a:stretch>
              <a:fillRect l="-551" t="-1977" r="-551" b="0"/>
            </a:stretch>
          </a:blipFill>
        </p:spPr>
      </p:sp>
      <p:sp>
        <p:nvSpPr>
          <p:cNvPr name="Freeform 23" id="23"/>
          <p:cNvSpPr/>
          <p:nvPr/>
        </p:nvSpPr>
        <p:spPr>
          <a:xfrm flipH="false" flipV="false" rot="0">
            <a:off x="14176370" y="3518123"/>
            <a:ext cx="255627" cy="499138"/>
          </a:xfrm>
          <a:custGeom>
            <a:avLst/>
            <a:gdLst/>
            <a:ahLst/>
            <a:cxnLst/>
            <a:rect r="r" b="b" t="t" l="l"/>
            <a:pathLst>
              <a:path h="499138" w="255627">
                <a:moveTo>
                  <a:pt x="0" y="0"/>
                </a:moveTo>
                <a:lnTo>
                  <a:pt x="255627" y="0"/>
                </a:lnTo>
                <a:lnTo>
                  <a:pt x="255627" y="499138"/>
                </a:lnTo>
                <a:lnTo>
                  <a:pt x="0" y="499138"/>
                </a:lnTo>
                <a:lnTo>
                  <a:pt x="0" y="0"/>
                </a:lnTo>
                <a:close/>
              </a:path>
            </a:pathLst>
          </a:custGeom>
          <a:blipFill>
            <a:blip r:embed="rId18"/>
            <a:stretch>
              <a:fillRect l="0" t="0" r="0" b="0"/>
            </a:stretch>
          </a:blipFill>
        </p:spPr>
      </p:sp>
      <p:sp>
        <p:nvSpPr>
          <p:cNvPr name="Freeform 24" id="24"/>
          <p:cNvSpPr/>
          <p:nvPr/>
        </p:nvSpPr>
        <p:spPr>
          <a:xfrm flipH="true" flipV="false" rot="0">
            <a:off x="14625309" y="3549168"/>
            <a:ext cx="239727" cy="468093"/>
          </a:xfrm>
          <a:custGeom>
            <a:avLst/>
            <a:gdLst/>
            <a:ahLst/>
            <a:cxnLst/>
            <a:rect r="r" b="b" t="t" l="l"/>
            <a:pathLst>
              <a:path h="468093" w="239727">
                <a:moveTo>
                  <a:pt x="239728" y="0"/>
                </a:moveTo>
                <a:lnTo>
                  <a:pt x="0" y="0"/>
                </a:lnTo>
                <a:lnTo>
                  <a:pt x="0" y="468093"/>
                </a:lnTo>
                <a:lnTo>
                  <a:pt x="239728" y="468093"/>
                </a:lnTo>
                <a:lnTo>
                  <a:pt x="239728" y="0"/>
                </a:lnTo>
                <a:close/>
              </a:path>
            </a:pathLst>
          </a:custGeom>
          <a:blipFill>
            <a:blip r:embed="rId18"/>
            <a:stretch>
              <a:fillRect l="0" t="0" r="0" b="0"/>
            </a:stretch>
          </a:blipFill>
        </p:spPr>
      </p:sp>
      <p:sp>
        <p:nvSpPr>
          <p:cNvPr name="Freeform 25" id="25"/>
          <p:cNvSpPr/>
          <p:nvPr/>
        </p:nvSpPr>
        <p:spPr>
          <a:xfrm flipH="false" flipV="false" rot="3609575">
            <a:off x="14239184" y="3795194"/>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6" id="26"/>
          <p:cNvSpPr/>
          <p:nvPr/>
        </p:nvSpPr>
        <p:spPr>
          <a:xfrm flipH="false" flipV="false" rot="1741717">
            <a:off x="14708379" y="3550468"/>
            <a:ext cx="73588" cy="42313"/>
          </a:xfrm>
          <a:custGeom>
            <a:avLst/>
            <a:gdLst/>
            <a:ahLst/>
            <a:cxnLst/>
            <a:rect r="r" b="b" t="t" l="l"/>
            <a:pathLst>
              <a:path h="42313" w="73588">
                <a:moveTo>
                  <a:pt x="0" y="0"/>
                </a:moveTo>
                <a:lnTo>
                  <a:pt x="73588" y="0"/>
                </a:lnTo>
                <a:lnTo>
                  <a:pt x="73588" y="42313"/>
                </a:lnTo>
                <a:lnTo>
                  <a:pt x="0" y="42313"/>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7" id="27"/>
          <p:cNvSpPr/>
          <p:nvPr/>
        </p:nvSpPr>
        <p:spPr>
          <a:xfrm flipH="false" flipV="false" rot="0">
            <a:off x="5109341" y="448328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8" id="28"/>
          <p:cNvSpPr/>
          <p:nvPr/>
        </p:nvSpPr>
        <p:spPr>
          <a:xfrm flipH="false" flipV="false" rot="0">
            <a:off x="-371220" y="-66885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29" id="29"/>
          <p:cNvGrpSpPr/>
          <p:nvPr/>
        </p:nvGrpSpPr>
        <p:grpSpPr>
          <a:xfrm rot="0">
            <a:off x="5753340" y="3767692"/>
            <a:ext cx="3338629" cy="6519029"/>
            <a:chOff x="0" y="0"/>
            <a:chExt cx="4451505" cy="8692039"/>
          </a:xfrm>
        </p:grpSpPr>
        <p:sp>
          <p:nvSpPr>
            <p:cNvPr name="Freeform 30" id="30"/>
            <p:cNvSpPr/>
            <p:nvPr/>
          </p:nvSpPr>
          <p:spPr>
            <a:xfrm flipH="false" flipV="false" rot="0">
              <a:off x="0" y="0"/>
              <a:ext cx="4451505" cy="8692039"/>
            </a:xfrm>
            <a:custGeom>
              <a:avLst/>
              <a:gdLst/>
              <a:ahLst/>
              <a:cxnLst/>
              <a:rect r="r" b="b" t="t" l="l"/>
              <a:pathLst>
                <a:path h="8692039" w="4451505">
                  <a:moveTo>
                    <a:pt x="0" y="0"/>
                  </a:moveTo>
                  <a:lnTo>
                    <a:pt x="4451505" y="0"/>
                  </a:lnTo>
                  <a:lnTo>
                    <a:pt x="4451505" y="8692039"/>
                  </a:lnTo>
                  <a:lnTo>
                    <a:pt x="0" y="8692039"/>
                  </a:lnTo>
                  <a:lnTo>
                    <a:pt x="0" y="0"/>
                  </a:lnTo>
                  <a:close/>
                </a:path>
              </a:pathLst>
            </a:custGeom>
            <a:blipFill>
              <a:blip r:embed="rId18"/>
              <a:stretch>
                <a:fillRect l="0" t="0" r="0" b="0"/>
              </a:stretch>
            </a:blipFill>
          </p:spPr>
        </p:sp>
        <p:sp>
          <p:nvSpPr>
            <p:cNvPr name="Freeform 31" id="31"/>
            <p:cNvSpPr/>
            <p:nvPr/>
          </p:nvSpPr>
          <p:spPr>
            <a:xfrm flipH="false" flipV="false" rot="3609575">
              <a:off x="1095620" y="5065592"/>
              <a:ext cx="480159" cy="831444"/>
            </a:xfrm>
            <a:custGeom>
              <a:avLst/>
              <a:gdLst/>
              <a:ahLst/>
              <a:cxnLst/>
              <a:rect r="r" b="b" t="t" l="l"/>
              <a:pathLst>
                <a:path h="831444" w="480159">
                  <a:moveTo>
                    <a:pt x="0" y="0"/>
                  </a:moveTo>
                  <a:lnTo>
                    <a:pt x="480159" y="0"/>
                  </a:lnTo>
                  <a:lnTo>
                    <a:pt x="480159" y="831444"/>
                  </a:lnTo>
                  <a:lnTo>
                    <a:pt x="0" y="831444"/>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grpSp>
        <p:nvGrpSpPr>
          <p:cNvPr name="Group 32" id="32"/>
          <p:cNvGrpSpPr/>
          <p:nvPr/>
        </p:nvGrpSpPr>
        <p:grpSpPr>
          <a:xfrm rot="3081305">
            <a:off x="8415719" y="7464975"/>
            <a:ext cx="1887430" cy="1594122"/>
            <a:chOff x="0" y="0"/>
            <a:chExt cx="2516573" cy="2125496"/>
          </a:xfrm>
        </p:grpSpPr>
        <p:sp>
          <p:nvSpPr>
            <p:cNvPr name="Freeform 33" id="33"/>
            <p:cNvSpPr/>
            <p:nvPr/>
          </p:nvSpPr>
          <p:spPr>
            <a:xfrm flipH="false" flipV="false" rot="-1261713">
              <a:off x="166729" y="474238"/>
              <a:ext cx="1385874" cy="540491"/>
            </a:xfrm>
            <a:custGeom>
              <a:avLst/>
              <a:gdLst/>
              <a:ahLst/>
              <a:cxnLst/>
              <a:rect r="r" b="b" t="t" l="l"/>
              <a:pathLst>
                <a:path h="540491" w="1385874">
                  <a:moveTo>
                    <a:pt x="0" y="0"/>
                  </a:moveTo>
                  <a:lnTo>
                    <a:pt x="1385874" y="0"/>
                  </a:lnTo>
                  <a:lnTo>
                    <a:pt x="1385874" y="540490"/>
                  </a:lnTo>
                  <a:lnTo>
                    <a:pt x="0" y="54049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4" id="34"/>
            <p:cNvSpPr/>
            <p:nvPr/>
          </p:nvSpPr>
          <p:spPr>
            <a:xfrm flipH="false" flipV="false" rot="-1261713">
              <a:off x="414769" y="1045301"/>
              <a:ext cx="1071642" cy="417941"/>
            </a:xfrm>
            <a:custGeom>
              <a:avLst/>
              <a:gdLst/>
              <a:ahLst/>
              <a:cxnLst/>
              <a:rect r="r" b="b" t="t" l="l"/>
              <a:pathLst>
                <a:path h="417941" w="1071642">
                  <a:moveTo>
                    <a:pt x="0" y="0"/>
                  </a:moveTo>
                  <a:lnTo>
                    <a:pt x="1071643" y="0"/>
                  </a:lnTo>
                  <a:lnTo>
                    <a:pt x="1071643" y="417941"/>
                  </a:lnTo>
                  <a:lnTo>
                    <a:pt x="0" y="41794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1261713">
              <a:off x="327427" y="368457"/>
              <a:ext cx="1925309" cy="1329537"/>
            </a:xfrm>
            <a:custGeom>
              <a:avLst/>
              <a:gdLst/>
              <a:ahLst/>
              <a:cxnLst/>
              <a:rect r="r" b="b" t="t" l="l"/>
              <a:pathLst>
                <a:path h="1329537" w="1925309">
                  <a:moveTo>
                    <a:pt x="0" y="0"/>
                  </a:moveTo>
                  <a:lnTo>
                    <a:pt x="1925309" y="0"/>
                  </a:lnTo>
                  <a:lnTo>
                    <a:pt x="1925309" y="1329537"/>
                  </a:lnTo>
                  <a:lnTo>
                    <a:pt x="0" y="1329537"/>
                  </a:lnTo>
                  <a:lnTo>
                    <a:pt x="0" y="0"/>
                  </a:lnTo>
                  <a:close/>
                </a:path>
              </a:pathLst>
            </a:custGeom>
            <a:blipFill>
              <a:blip r:embed="rId23">
                <a:extLst>
                  <a:ext uri="{96DAC541-7B7A-43D3-8B79-37D633B846F1}">
                    <asvg:svgBlip xmlns:asvg="http://schemas.microsoft.com/office/drawing/2016/SVG/main" r:embed="rId24"/>
                  </a:ext>
                </a:extLst>
              </a:blip>
              <a:stretch>
                <a:fillRect l="-16157" t="0" r="-31384" b="-113655"/>
              </a:stretch>
            </a:blipFill>
          </p:spPr>
        </p:sp>
        <p:sp>
          <p:nvSpPr>
            <p:cNvPr name="Freeform 36" id="36"/>
            <p:cNvSpPr/>
            <p:nvPr/>
          </p:nvSpPr>
          <p:spPr>
            <a:xfrm flipH="false" flipV="false" rot="-1261713">
              <a:off x="1163673" y="1546878"/>
              <a:ext cx="41289" cy="41289"/>
            </a:xfrm>
            <a:custGeom>
              <a:avLst/>
              <a:gdLst/>
              <a:ahLst/>
              <a:cxnLst/>
              <a:rect r="r" b="b" t="t" l="l"/>
              <a:pathLst>
                <a:path h="41289" w="41289">
                  <a:moveTo>
                    <a:pt x="0" y="0"/>
                  </a:moveTo>
                  <a:lnTo>
                    <a:pt x="41288" y="0"/>
                  </a:lnTo>
                  <a:lnTo>
                    <a:pt x="41288" y="41289"/>
                  </a:lnTo>
                  <a:lnTo>
                    <a:pt x="0" y="41289"/>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7" id="37"/>
            <p:cNvSpPr/>
            <p:nvPr/>
          </p:nvSpPr>
          <p:spPr>
            <a:xfrm flipH="false" flipV="false" rot="-1261713">
              <a:off x="1226985" y="1568093"/>
              <a:ext cx="27311" cy="27311"/>
            </a:xfrm>
            <a:custGeom>
              <a:avLst/>
              <a:gdLst/>
              <a:ahLst/>
              <a:cxnLst/>
              <a:rect r="r" b="b" t="t" l="l"/>
              <a:pathLst>
                <a:path h="27311" w="27311">
                  <a:moveTo>
                    <a:pt x="0" y="0"/>
                  </a:moveTo>
                  <a:lnTo>
                    <a:pt x="27311" y="0"/>
                  </a:lnTo>
                  <a:lnTo>
                    <a:pt x="27311" y="27311"/>
                  </a:lnTo>
                  <a:lnTo>
                    <a:pt x="0" y="27311"/>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8" id="38"/>
            <p:cNvSpPr/>
            <p:nvPr/>
          </p:nvSpPr>
          <p:spPr>
            <a:xfrm flipH="false" flipV="false" rot="-1261713">
              <a:off x="1184981" y="1614544"/>
              <a:ext cx="20644" cy="20644"/>
            </a:xfrm>
            <a:custGeom>
              <a:avLst/>
              <a:gdLst/>
              <a:ahLst/>
              <a:cxnLst/>
              <a:rect r="r" b="b" t="t" l="l"/>
              <a:pathLst>
                <a:path h="20644" w="20644">
                  <a:moveTo>
                    <a:pt x="0" y="0"/>
                  </a:moveTo>
                  <a:lnTo>
                    <a:pt x="20645" y="0"/>
                  </a:lnTo>
                  <a:lnTo>
                    <a:pt x="20645" y="20644"/>
                  </a:lnTo>
                  <a:lnTo>
                    <a:pt x="0" y="20644"/>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9" id="39"/>
            <p:cNvSpPr/>
            <p:nvPr/>
          </p:nvSpPr>
          <p:spPr>
            <a:xfrm flipH="false" flipV="false" rot="-1261713">
              <a:off x="1133703" y="1604250"/>
              <a:ext cx="30966" cy="30966"/>
            </a:xfrm>
            <a:custGeom>
              <a:avLst/>
              <a:gdLst/>
              <a:ahLst/>
              <a:cxnLst/>
              <a:rect r="r" b="b" t="t" l="l"/>
              <a:pathLst>
                <a:path h="30966" w="30966">
                  <a:moveTo>
                    <a:pt x="0" y="0"/>
                  </a:moveTo>
                  <a:lnTo>
                    <a:pt x="30967" y="0"/>
                  </a:lnTo>
                  <a:lnTo>
                    <a:pt x="30967" y="30966"/>
                  </a:lnTo>
                  <a:lnTo>
                    <a:pt x="0" y="30966"/>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40" id="40"/>
            <p:cNvSpPr/>
            <p:nvPr/>
          </p:nvSpPr>
          <p:spPr>
            <a:xfrm flipH="false" flipV="false" rot="-1261713">
              <a:off x="1156674" y="1657882"/>
              <a:ext cx="41289" cy="41289"/>
            </a:xfrm>
            <a:custGeom>
              <a:avLst/>
              <a:gdLst/>
              <a:ahLst/>
              <a:cxnLst/>
              <a:rect r="r" b="b" t="t" l="l"/>
              <a:pathLst>
                <a:path h="41289" w="41289">
                  <a:moveTo>
                    <a:pt x="0" y="0"/>
                  </a:moveTo>
                  <a:lnTo>
                    <a:pt x="41289" y="0"/>
                  </a:lnTo>
                  <a:lnTo>
                    <a:pt x="41289" y="41289"/>
                  </a:lnTo>
                  <a:lnTo>
                    <a:pt x="0" y="41289"/>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grpSp>
          <p:nvGrpSpPr>
            <p:cNvPr name="Group 41" id="41"/>
            <p:cNvGrpSpPr/>
            <p:nvPr/>
          </p:nvGrpSpPr>
          <p:grpSpPr>
            <a:xfrm rot="-1261713">
              <a:off x="124381" y="406142"/>
              <a:ext cx="1925309" cy="197835"/>
              <a:chOff x="0" y="0"/>
              <a:chExt cx="1909110" cy="196171"/>
            </a:xfrm>
          </p:grpSpPr>
          <p:sp>
            <p:nvSpPr>
              <p:cNvPr name="Freeform 42" id="42"/>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43" id="43"/>
              <p:cNvSpPr txBox="true"/>
              <p:nvPr/>
            </p:nvSpPr>
            <p:spPr>
              <a:xfrm>
                <a:off x="0" y="-38100"/>
                <a:ext cx="1909110" cy="234271"/>
              </a:xfrm>
              <a:prstGeom prst="rect">
                <a:avLst/>
              </a:prstGeom>
            </p:spPr>
            <p:txBody>
              <a:bodyPr anchor="ctr" rtlCol="false" tIns="32604" lIns="32604" bIns="32604" rIns="32604"/>
              <a:lstStyle/>
              <a:p>
                <a:pPr algn="ctr">
                  <a:lnSpc>
                    <a:spcPts val="2659"/>
                  </a:lnSpc>
                  <a:spcBef>
                    <a:spcPct val="0"/>
                  </a:spcBef>
                </a:pPr>
              </a:p>
            </p:txBody>
          </p:sp>
        </p:grpSp>
        <p:sp>
          <p:nvSpPr>
            <p:cNvPr name="TextBox 44" id="44"/>
            <p:cNvSpPr txBox="true"/>
            <p:nvPr/>
          </p:nvSpPr>
          <p:spPr>
            <a:xfrm rot="-1261713">
              <a:off x="214644" y="601191"/>
              <a:ext cx="1011981" cy="109860"/>
            </a:xfrm>
            <a:prstGeom prst="rect">
              <a:avLst/>
            </a:prstGeom>
          </p:spPr>
          <p:txBody>
            <a:bodyPr anchor="t" rtlCol="false" tIns="0" lIns="0" bIns="0" rIns="0">
              <a:spAutoFit/>
            </a:bodyPr>
            <a:lstStyle/>
            <a:p>
              <a:pPr algn="ctr">
                <a:lnSpc>
                  <a:spcPts val="586"/>
                </a:lnSpc>
              </a:pPr>
              <a:r>
                <a:rPr lang="en-US" sz="637" spc="44">
                  <a:solidFill>
                    <a:srgbClr val="FFFFFF"/>
                  </a:solidFill>
                  <a:latin typeface="SCR-N Seven Bold"/>
                </a:rPr>
                <a:t>SNOWCRAFT</a:t>
              </a:r>
            </a:p>
          </p:txBody>
        </p:sp>
        <p:sp>
          <p:nvSpPr>
            <p:cNvPr name="Freeform 45" id="45"/>
            <p:cNvSpPr/>
            <p:nvPr/>
          </p:nvSpPr>
          <p:spPr>
            <a:xfrm flipH="false" flipV="false" rot="-1261713">
              <a:off x="1148428" y="386304"/>
              <a:ext cx="138096" cy="137923"/>
            </a:xfrm>
            <a:custGeom>
              <a:avLst/>
              <a:gdLst/>
              <a:ahLst/>
              <a:cxnLst/>
              <a:rect r="r" b="b" t="t" l="l"/>
              <a:pathLst>
                <a:path h="137923" w="138096">
                  <a:moveTo>
                    <a:pt x="0" y="0"/>
                  </a:moveTo>
                  <a:lnTo>
                    <a:pt x="138096" y="0"/>
                  </a:lnTo>
                  <a:lnTo>
                    <a:pt x="138096" y="137923"/>
                  </a:lnTo>
                  <a:lnTo>
                    <a:pt x="0" y="137923"/>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6" id="46"/>
            <p:cNvSpPr/>
            <p:nvPr/>
          </p:nvSpPr>
          <p:spPr>
            <a:xfrm flipH="false" flipV="false" rot="-1261713">
              <a:off x="528464" y="1437779"/>
              <a:ext cx="1066915" cy="396092"/>
            </a:xfrm>
            <a:custGeom>
              <a:avLst/>
              <a:gdLst/>
              <a:ahLst/>
              <a:cxnLst/>
              <a:rect r="r" b="b" t="t" l="l"/>
              <a:pathLst>
                <a:path h="396092" w="1066915">
                  <a:moveTo>
                    <a:pt x="0" y="0"/>
                  </a:moveTo>
                  <a:lnTo>
                    <a:pt x="1066916" y="0"/>
                  </a:lnTo>
                  <a:lnTo>
                    <a:pt x="1066916" y="396092"/>
                  </a:lnTo>
                  <a:lnTo>
                    <a:pt x="0" y="396092"/>
                  </a:lnTo>
                  <a:lnTo>
                    <a:pt x="0" y="0"/>
                  </a:lnTo>
                  <a:close/>
                </a:path>
              </a:pathLst>
            </a:custGeom>
            <a:blipFill>
              <a:blip r:embed="rId29"/>
              <a:stretch>
                <a:fillRect l="0" t="0" r="0" b="0"/>
              </a:stretch>
            </a:blipFill>
          </p:spPr>
        </p:sp>
        <p:sp>
          <p:nvSpPr>
            <p:cNvPr name="Freeform 47" id="47"/>
            <p:cNvSpPr/>
            <p:nvPr/>
          </p:nvSpPr>
          <p:spPr>
            <a:xfrm flipH="false" flipV="false" rot="-1261713">
              <a:off x="1502523" y="1118973"/>
              <a:ext cx="899021" cy="373513"/>
            </a:xfrm>
            <a:custGeom>
              <a:avLst/>
              <a:gdLst/>
              <a:ahLst/>
              <a:cxnLst/>
              <a:rect r="r" b="b" t="t" l="l"/>
              <a:pathLst>
                <a:path h="373513" w="899021">
                  <a:moveTo>
                    <a:pt x="0" y="0"/>
                  </a:moveTo>
                  <a:lnTo>
                    <a:pt x="899021" y="0"/>
                  </a:lnTo>
                  <a:lnTo>
                    <a:pt x="899021" y="373513"/>
                  </a:lnTo>
                  <a:lnTo>
                    <a:pt x="0" y="373513"/>
                  </a:lnTo>
                  <a:lnTo>
                    <a:pt x="0" y="0"/>
                  </a:lnTo>
                  <a:close/>
                </a:path>
              </a:pathLst>
            </a:custGeom>
            <a:blipFill>
              <a:blip r:embed="rId29"/>
              <a:stretch>
                <a:fillRect l="0" t="-6045" r="-18675" b="0"/>
              </a:stretch>
            </a:blipFill>
          </p:spPr>
        </p:sp>
        <p:sp>
          <p:nvSpPr>
            <p:cNvPr name="Freeform 48" id="48"/>
            <p:cNvSpPr/>
            <p:nvPr/>
          </p:nvSpPr>
          <p:spPr>
            <a:xfrm flipH="false" flipV="false" rot="-1261713">
              <a:off x="512270" y="1322926"/>
              <a:ext cx="296155" cy="322346"/>
            </a:xfrm>
            <a:custGeom>
              <a:avLst/>
              <a:gdLst/>
              <a:ahLst/>
              <a:cxnLst/>
              <a:rect r="r" b="b" t="t" l="l"/>
              <a:pathLst>
                <a:path h="322346" w="296155">
                  <a:moveTo>
                    <a:pt x="0" y="0"/>
                  </a:moveTo>
                  <a:lnTo>
                    <a:pt x="296155" y="0"/>
                  </a:lnTo>
                  <a:lnTo>
                    <a:pt x="296155" y="322346"/>
                  </a:lnTo>
                  <a:lnTo>
                    <a:pt x="0" y="322346"/>
                  </a:lnTo>
                  <a:lnTo>
                    <a:pt x="0" y="0"/>
                  </a:lnTo>
                  <a:close/>
                </a:path>
              </a:pathLst>
            </a:custGeom>
            <a:blipFill>
              <a:blip r:embed="rId30"/>
              <a:stretch>
                <a:fillRect l="0" t="0" r="0" b="0"/>
              </a:stretch>
            </a:blipFill>
          </p:spPr>
        </p:sp>
        <p:sp>
          <p:nvSpPr>
            <p:cNvPr name="Freeform 49" id="49"/>
            <p:cNvSpPr/>
            <p:nvPr/>
          </p:nvSpPr>
          <p:spPr>
            <a:xfrm flipH="false" flipV="false" rot="-1261713">
              <a:off x="315386" y="853634"/>
              <a:ext cx="538894" cy="97981"/>
            </a:xfrm>
            <a:custGeom>
              <a:avLst/>
              <a:gdLst/>
              <a:ahLst/>
              <a:cxnLst/>
              <a:rect r="r" b="b" t="t" l="l"/>
              <a:pathLst>
                <a:path h="97981" w="538894">
                  <a:moveTo>
                    <a:pt x="0" y="0"/>
                  </a:moveTo>
                  <a:lnTo>
                    <a:pt x="538893" y="0"/>
                  </a:lnTo>
                  <a:lnTo>
                    <a:pt x="538893" y="97981"/>
                  </a:lnTo>
                  <a:lnTo>
                    <a:pt x="0" y="97981"/>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50" id="50"/>
            <p:cNvSpPr/>
            <p:nvPr/>
          </p:nvSpPr>
          <p:spPr>
            <a:xfrm flipH="false" flipV="false" rot="-1261713">
              <a:off x="762939" y="1010440"/>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51" id="51"/>
            <p:cNvSpPr/>
            <p:nvPr/>
          </p:nvSpPr>
          <p:spPr>
            <a:xfrm flipH="false" flipV="false" rot="-1261713">
              <a:off x="1188370" y="846889"/>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52" id="52"/>
            <p:cNvSpPr/>
            <p:nvPr/>
          </p:nvSpPr>
          <p:spPr>
            <a:xfrm flipH="false" flipV="false" rot="-1261713">
              <a:off x="1642904" y="672149"/>
              <a:ext cx="213004" cy="213004"/>
            </a:xfrm>
            <a:custGeom>
              <a:avLst/>
              <a:gdLst/>
              <a:ahLst/>
              <a:cxnLst/>
              <a:rect r="r" b="b" t="t" l="l"/>
              <a:pathLst>
                <a:path h="213004" w="213004">
                  <a:moveTo>
                    <a:pt x="0" y="0"/>
                  </a:moveTo>
                  <a:lnTo>
                    <a:pt x="213004" y="0"/>
                  </a:lnTo>
                  <a:lnTo>
                    <a:pt x="213004" y="213005"/>
                  </a:lnTo>
                  <a:lnTo>
                    <a:pt x="0" y="213005"/>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53" id="53"/>
            <p:cNvSpPr/>
            <p:nvPr/>
          </p:nvSpPr>
          <p:spPr>
            <a:xfrm flipH="false" flipV="false" rot="-1261713">
              <a:off x="2045779" y="851387"/>
              <a:ext cx="141026" cy="161173"/>
            </a:xfrm>
            <a:custGeom>
              <a:avLst/>
              <a:gdLst/>
              <a:ahLst/>
              <a:cxnLst/>
              <a:rect r="r" b="b" t="t" l="l"/>
              <a:pathLst>
                <a:path h="161173" w="141026">
                  <a:moveTo>
                    <a:pt x="0" y="0"/>
                  </a:moveTo>
                  <a:lnTo>
                    <a:pt x="141027" y="0"/>
                  </a:lnTo>
                  <a:lnTo>
                    <a:pt x="141027" y="161173"/>
                  </a:lnTo>
                  <a:lnTo>
                    <a:pt x="0" y="161173"/>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54" id="54"/>
            <p:cNvSpPr/>
            <p:nvPr/>
          </p:nvSpPr>
          <p:spPr>
            <a:xfrm flipH="false" flipV="false" rot="4138286">
              <a:off x="530378" y="-5483"/>
              <a:ext cx="1455817" cy="2136462"/>
            </a:xfrm>
            <a:custGeom>
              <a:avLst/>
              <a:gdLst/>
              <a:ahLst/>
              <a:cxnLst/>
              <a:rect r="r" b="b" t="t" l="l"/>
              <a:pathLst>
                <a:path h="2136462" w="1455817">
                  <a:moveTo>
                    <a:pt x="0" y="0"/>
                  </a:moveTo>
                  <a:lnTo>
                    <a:pt x="1455817" y="0"/>
                  </a:lnTo>
                  <a:lnTo>
                    <a:pt x="1455817" y="2136462"/>
                  </a:lnTo>
                  <a:lnTo>
                    <a:pt x="0" y="2136462"/>
                  </a:lnTo>
                  <a:lnTo>
                    <a:pt x="0" y="0"/>
                  </a:lnTo>
                  <a:close/>
                </a:path>
              </a:pathLst>
            </a:custGeom>
            <a:blipFill>
              <a:blip r:embed="rId37"/>
              <a:stretch>
                <a:fillRect l="-1699" t="0" r="-2080" b="0"/>
              </a:stretch>
            </a:blipFill>
          </p:spPr>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981075" y="925983"/>
            <a:ext cx="11703370" cy="262318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“If you’re not sure about someone who is talking to you, or they make you feel worried, then always tell us. You don’t need to reply to any messages if you don’t want to.”</a:t>
            </a:r>
          </a:p>
        </p:txBody>
      </p:sp>
      <p:sp>
        <p:nvSpPr>
          <p:cNvPr name="Freeform 3" id="3"/>
          <p:cNvSpPr/>
          <p:nvPr/>
        </p:nvSpPr>
        <p:spPr>
          <a:xfrm flipH="false" flipV="false" rot="0">
            <a:off x="10215919" y="733840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5" id="5"/>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5419419" y="1087951"/>
            <a:ext cx="348095" cy="348963"/>
          </a:xfrm>
          <a:custGeom>
            <a:avLst/>
            <a:gdLst/>
            <a:ahLst/>
            <a:cxnLst/>
            <a:rect r="r" b="b" t="t" l="l"/>
            <a:pathLst>
              <a:path h="348963" w="348095">
                <a:moveTo>
                  <a:pt x="0" y="0"/>
                </a:moveTo>
                <a:lnTo>
                  <a:pt x="348094" y="0"/>
                </a:lnTo>
                <a:lnTo>
                  <a:pt x="348094" y="348963"/>
                </a:lnTo>
                <a:lnTo>
                  <a:pt x="0" y="3489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8" id="8"/>
          <p:cNvGrpSpPr/>
          <p:nvPr/>
        </p:nvGrpSpPr>
        <p:grpSpPr>
          <a:xfrm rot="0">
            <a:off x="13907415" y="4190862"/>
            <a:ext cx="3281975" cy="149395"/>
            <a:chOff x="0" y="0"/>
            <a:chExt cx="864388" cy="39347"/>
          </a:xfrm>
        </p:grpSpPr>
        <p:sp>
          <p:nvSpPr>
            <p:cNvPr name="Freeform 9" id="9"/>
            <p:cNvSpPr/>
            <p:nvPr/>
          </p:nvSpPr>
          <p:spPr>
            <a:xfrm flipH="false" flipV="false" rot="0">
              <a:off x="0" y="0"/>
              <a:ext cx="864388" cy="39347"/>
            </a:xfrm>
            <a:custGeom>
              <a:avLst/>
              <a:gdLst/>
              <a:ahLst/>
              <a:cxnLst/>
              <a:rect r="r" b="b" t="t" l="l"/>
              <a:pathLst>
                <a:path h="39347" w="864388">
                  <a:moveTo>
                    <a:pt x="0" y="0"/>
                  </a:moveTo>
                  <a:lnTo>
                    <a:pt x="864388" y="0"/>
                  </a:lnTo>
                  <a:lnTo>
                    <a:pt x="864388" y="39347"/>
                  </a:lnTo>
                  <a:lnTo>
                    <a:pt x="0" y="39347"/>
                  </a:lnTo>
                  <a:close/>
                </a:path>
              </a:pathLst>
            </a:custGeom>
            <a:solidFill>
              <a:srgbClr val="C38254"/>
            </a:solidFill>
          </p:spPr>
        </p:sp>
        <p:sp>
          <p:nvSpPr>
            <p:cNvPr name="TextBox 10" id="10"/>
            <p:cNvSpPr txBox="true"/>
            <p:nvPr/>
          </p:nvSpPr>
          <p:spPr>
            <a:xfrm>
              <a:off x="0" y="-38100"/>
              <a:ext cx="864388" cy="7744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13907415" y="2562329"/>
            <a:ext cx="3282604" cy="1628534"/>
            <a:chOff x="0" y="0"/>
            <a:chExt cx="864554" cy="428914"/>
          </a:xfrm>
        </p:grpSpPr>
        <p:sp>
          <p:nvSpPr>
            <p:cNvPr name="Freeform 12" id="12"/>
            <p:cNvSpPr/>
            <p:nvPr/>
          </p:nvSpPr>
          <p:spPr>
            <a:xfrm flipH="false" flipV="false" rot="0">
              <a:off x="0" y="0"/>
              <a:ext cx="864554" cy="428914"/>
            </a:xfrm>
            <a:custGeom>
              <a:avLst/>
              <a:gdLst/>
              <a:ahLst/>
              <a:cxnLst/>
              <a:rect r="r" b="b" t="t" l="l"/>
              <a:pathLst>
                <a:path h="428914" w="864554">
                  <a:moveTo>
                    <a:pt x="0" y="0"/>
                  </a:moveTo>
                  <a:lnTo>
                    <a:pt x="864554" y="0"/>
                  </a:lnTo>
                  <a:lnTo>
                    <a:pt x="864554" y="428914"/>
                  </a:lnTo>
                  <a:lnTo>
                    <a:pt x="0" y="428914"/>
                  </a:lnTo>
                  <a:close/>
                </a:path>
              </a:pathLst>
            </a:custGeom>
            <a:solidFill>
              <a:srgbClr val="B0E5FF"/>
            </a:solidFill>
          </p:spPr>
        </p:sp>
        <p:sp>
          <p:nvSpPr>
            <p:cNvPr name="TextBox 13" id="13"/>
            <p:cNvSpPr txBox="true"/>
            <p:nvPr/>
          </p:nvSpPr>
          <p:spPr>
            <a:xfrm>
              <a:off x="0" y="-38100"/>
              <a:ext cx="864554" cy="467014"/>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5511963" y="2407135"/>
            <a:ext cx="511100" cy="272642"/>
          </a:xfrm>
          <a:custGeom>
            <a:avLst/>
            <a:gdLst/>
            <a:ahLst/>
            <a:cxnLst/>
            <a:rect r="r" b="b" t="t" l="l"/>
            <a:pathLst>
              <a:path h="272642" w="511100">
                <a:moveTo>
                  <a:pt x="0" y="0"/>
                </a:moveTo>
                <a:lnTo>
                  <a:pt x="511100" y="0"/>
                </a:lnTo>
                <a:lnTo>
                  <a:pt x="511100" y="272642"/>
                </a:lnTo>
                <a:lnTo>
                  <a:pt x="0" y="2726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4011806" y="2299079"/>
            <a:ext cx="706660" cy="724780"/>
          </a:xfrm>
          <a:custGeom>
            <a:avLst/>
            <a:gdLst/>
            <a:ahLst/>
            <a:cxnLst/>
            <a:rect r="r" b="b" t="t" l="l"/>
            <a:pathLst>
              <a:path h="724780" w="706660">
                <a:moveTo>
                  <a:pt x="0" y="0"/>
                </a:moveTo>
                <a:lnTo>
                  <a:pt x="706660" y="0"/>
                </a:lnTo>
                <a:lnTo>
                  <a:pt x="706660" y="724779"/>
                </a:lnTo>
                <a:lnTo>
                  <a:pt x="0" y="72477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16491560" y="2843278"/>
            <a:ext cx="628436" cy="249803"/>
          </a:xfrm>
          <a:custGeom>
            <a:avLst/>
            <a:gdLst/>
            <a:ahLst/>
            <a:cxnLst/>
            <a:rect r="r" b="b" t="t" l="l"/>
            <a:pathLst>
              <a:path h="249803" w="628436">
                <a:moveTo>
                  <a:pt x="0" y="0"/>
                </a:moveTo>
                <a:lnTo>
                  <a:pt x="628435" y="0"/>
                </a:lnTo>
                <a:lnTo>
                  <a:pt x="628435" y="249803"/>
                </a:lnTo>
                <a:lnTo>
                  <a:pt x="0" y="24980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0">
            <a:off x="14114624" y="2706961"/>
            <a:ext cx="3075395" cy="1483902"/>
          </a:xfrm>
          <a:custGeom>
            <a:avLst/>
            <a:gdLst/>
            <a:ahLst/>
            <a:cxnLst/>
            <a:rect r="r" b="b" t="t" l="l"/>
            <a:pathLst>
              <a:path h="1483902" w="3075395">
                <a:moveTo>
                  <a:pt x="0" y="0"/>
                </a:moveTo>
                <a:lnTo>
                  <a:pt x="3075395" y="0"/>
                </a:lnTo>
                <a:lnTo>
                  <a:pt x="3075395" y="1483901"/>
                </a:lnTo>
                <a:lnTo>
                  <a:pt x="0" y="1483901"/>
                </a:lnTo>
                <a:lnTo>
                  <a:pt x="0" y="0"/>
                </a:lnTo>
                <a:close/>
              </a:path>
            </a:pathLst>
          </a:custGeom>
          <a:blipFill>
            <a:blip r:embed="rId15"/>
            <a:stretch>
              <a:fillRect l="0" t="0" r="-4044" b="0"/>
            </a:stretch>
          </a:blipFill>
        </p:spPr>
      </p:sp>
      <p:sp>
        <p:nvSpPr>
          <p:cNvPr name="Freeform 18" id="18"/>
          <p:cNvSpPr/>
          <p:nvPr/>
        </p:nvSpPr>
        <p:spPr>
          <a:xfrm flipH="false" flipV="false" rot="0">
            <a:off x="14404248" y="2605790"/>
            <a:ext cx="628436" cy="249803"/>
          </a:xfrm>
          <a:custGeom>
            <a:avLst/>
            <a:gdLst/>
            <a:ahLst/>
            <a:cxnLst/>
            <a:rect r="r" b="b" t="t" l="l"/>
            <a:pathLst>
              <a:path h="249803" w="628436">
                <a:moveTo>
                  <a:pt x="0" y="0"/>
                </a:moveTo>
                <a:lnTo>
                  <a:pt x="628436" y="0"/>
                </a:lnTo>
                <a:lnTo>
                  <a:pt x="628436" y="249803"/>
                </a:lnTo>
                <a:lnTo>
                  <a:pt x="0" y="24980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9" id="19"/>
          <p:cNvSpPr/>
          <p:nvPr/>
        </p:nvSpPr>
        <p:spPr>
          <a:xfrm flipH="false" flipV="false" rot="0">
            <a:off x="14431997" y="3707661"/>
            <a:ext cx="193312" cy="264293"/>
          </a:xfrm>
          <a:custGeom>
            <a:avLst/>
            <a:gdLst/>
            <a:ahLst/>
            <a:cxnLst/>
            <a:rect r="r" b="b" t="t" l="l"/>
            <a:pathLst>
              <a:path h="264293" w="193312">
                <a:moveTo>
                  <a:pt x="0" y="0"/>
                </a:moveTo>
                <a:lnTo>
                  <a:pt x="193312" y="0"/>
                </a:lnTo>
                <a:lnTo>
                  <a:pt x="193312" y="264293"/>
                </a:lnTo>
                <a:lnTo>
                  <a:pt x="0" y="264293"/>
                </a:lnTo>
                <a:lnTo>
                  <a:pt x="0" y="0"/>
                </a:lnTo>
                <a:close/>
              </a:path>
            </a:pathLst>
          </a:custGeom>
          <a:blipFill>
            <a:blip r:embed="rId16"/>
            <a:stretch>
              <a:fillRect l="-551" t="-1977" r="-551" b="0"/>
            </a:stretch>
          </a:blipFill>
        </p:spPr>
      </p:sp>
      <p:sp>
        <p:nvSpPr>
          <p:cNvPr name="Freeform 20" id="20"/>
          <p:cNvSpPr/>
          <p:nvPr/>
        </p:nvSpPr>
        <p:spPr>
          <a:xfrm flipH="false" flipV="false" rot="0">
            <a:off x="14176370" y="3518123"/>
            <a:ext cx="255627" cy="499138"/>
          </a:xfrm>
          <a:custGeom>
            <a:avLst/>
            <a:gdLst/>
            <a:ahLst/>
            <a:cxnLst/>
            <a:rect r="r" b="b" t="t" l="l"/>
            <a:pathLst>
              <a:path h="499138" w="255627">
                <a:moveTo>
                  <a:pt x="0" y="0"/>
                </a:moveTo>
                <a:lnTo>
                  <a:pt x="255627" y="0"/>
                </a:lnTo>
                <a:lnTo>
                  <a:pt x="255627" y="499138"/>
                </a:lnTo>
                <a:lnTo>
                  <a:pt x="0" y="499138"/>
                </a:lnTo>
                <a:lnTo>
                  <a:pt x="0" y="0"/>
                </a:lnTo>
                <a:close/>
              </a:path>
            </a:pathLst>
          </a:custGeom>
          <a:blipFill>
            <a:blip r:embed="rId17"/>
            <a:stretch>
              <a:fillRect l="0" t="0" r="0" b="0"/>
            </a:stretch>
          </a:blipFill>
        </p:spPr>
      </p:sp>
      <p:sp>
        <p:nvSpPr>
          <p:cNvPr name="Freeform 21" id="21"/>
          <p:cNvSpPr/>
          <p:nvPr/>
        </p:nvSpPr>
        <p:spPr>
          <a:xfrm flipH="true" flipV="false" rot="0">
            <a:off x="14625309" y="3549168"/>
            <a:ext cx="239727" cy="468093"/>
          </a:xfrm>
          <a:custGeom>
            <a:avLst/>
            <a:gdLst/>
            <a:ahLst/>
            <a:cxnLst/>
            <a:rect r="r" b="b" t="t" l="l"/>
            <a:pathLst>
              <a:path h="468093" w="239727">
                <a:moveTo>
                  <a:pt x="239728" y="0"/>
                </a:moveTo>
                <a:lnTo>
                  <a:pt x="0" y="0"/>
                </a:lnTo>
                <a:lnTo>
                  <a:pt x="0" y="468093"/>
                </a:lnTo>
                <a:lnTo>
                  <a:pt x="239728" y="468093"/>
                </a:lnTo>
                <a:lnTo>
                  <a:pt x="239728" y="0"/>
                </a:lnTo>
                <a:close/>
              </a:path>
            </a:pathLst>
          </a:custGeom>
          <a:blipFill>
            <a:blip r:embed="rId17"/>
            <a:stretch>
              <a:fillRect l="0" t="0" r="0" b="0"/>
            </a:stretch>
          </a:blipFill>
        </p:spPr>
      </p:sp>
      <p:sp>
        <p:nvSpPr>
          <p:cNvPr name="Freeform 22" id="22"/>
          <p:cNvSpPr/>
          <p:nvPr/>
        </p:nvSpPr>
        <p:spPr>
          <a:xfrm flipH="false" flipV="false" rot="3609575">
            <a:off x="14239184" y="3795194"/>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3" id="23"/>
          <p:cNvSpPr/>
          <p:nvPr/>
        </p:nvSpPr>
        <p:spPr>
          <a:xfrm flipH="false" flipV="false" rot="1741717">
            <a:off x="14708379" y="3550468"/>
            <a:ext cx="73588" cy="42313"/>
          </a:xfrm>
          <a:custGeom>
            <a:avLst/>
            <a:gdLst/>
            <a:ahLst/>
            <a:cxnLst/>
            <a:rect r="r" b="b" t="t" l="l"/>
            <a:pathLst>
              <a:path h="42313" w="73588">
                <a:moveTo>
                  <a:pt x="0" y="0"/>
                </a:moveTo>
                <a:lnTo>
                  <a:pt x="73588" y="0"/>
                </a:lnTo>
                <a:lnTo>
                  <a:pt x="73588" y="42313"/>
                </a:lnTo>
                <a:lnTo>
                  <a:pt x="0" y="4231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4" id="24"/>
          <p:cNvSpPr/>
          <p:nvPr/>
        </p:nvSpPr>
        <p:spPr>
          <a:xfrm flipH="false" flipV="false" rot="0">
            <a:off x="-371220" y="90096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5" id="25"/>
          <p:cNvSpPr/>
          <p:nvPr/>
        </p:nvSpPr>
        <p:spPr>
          <a:xfrm flipH="false" flipV="false" rot="0">
            <a:off x="810753" y="4993771"/>
            <a:ext cx="3903917" cy="4973143"/>
          </a:xfrm>
          <a:custGeom>
            <a:avLst/>
            <a:gdLst/>
            <a:ahLst/>
            <a:cxnLst/>
            <a:rect r="r" b="b" t="t" l="l"/>
            <a:pathLst>
              <a:path h="4973143" w="3903917">
                <a:moveTo>
                  <a:pt x="0" y="0"/>
                </a:moveTo>
                <a:lnTo>
                  <a:pt x="3903917" y="0"/>
                </a:lnTo>
                <a:lnTo>
                  <a:pt x="3903917" y="4973143"/>
                </a:lnTo>
                <a:lnTo>
                  <a:pt x="0" y="4973143"/>
                </a:lnTo>
                <a:lnTo>
                  <a:pt x="0" y="0"/>
                </a:lnTo>
                <a:close/>
              </a:path>
            </a:pathLst>
          </a:custGeom>
          <a:blipFill>
            <a:blip r:embed="rId22"/>
            <a:stretch>
              <a:fillRect l="0" t="0" r="0" b="0"/>
            </a:stretch>
          </a:blipFill>
        </p:spPr>
      </p:sp>
      <p:sp>
        <p:nvSpPr>
          <p:cNvPr name="Freeform 26" id="26"/>
          <p:cNvSpPr/>
          <p:nvPr/>
        </p:nvSpPr>
        <p:spPr>
          <a:xfrm flipH="false" flipV="false" rot="0">
            <a:off x="10215919" y="733840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7" id="27"/>
          <p:cNvSpPr/>
          <p:nvPr/>
        </p:nvSpPr>
        <p:spPr>
          <a:xfrm flipH="false" flipV="false" rot="0">
            <a:off x="10852874" y="6231861"/>
            <a:ext cx="2345921" cy="3265004"/>
          </a:xfrm>
          <a:custGeom>
            <a:avLst/>
            <a:gdLst/>
            <a:ahLst/>
            <a:cxnLst/>
            <a:rect r="r" b="b" t="t" l="l"/>
            <a:pathLst>
              <a:path h="3265004" w="2345921">
                <a:moveTo>
                  <a:pt x="0" y="0"/>
                </a:moveTo>
                <a:lnTo>
                  <a:pt x="2345921" y="0"/>
                </a:lnTo>
                <a:lnTo>
                  <a:pt x="2345921" y="3265004"/>
                </a:lnTo>
                <a:lnTo>
                  <a:pt x="0" y="3265004"/>
                </a:lnTo>
                <a:lnTo>
                  <a:pt x="0" y="0"/>
                </a:lnTo>
                <a:close/>
              </a:path>
            </a:pathLst>
          </a:custGeom>
          <a:blipFill>
            <a:blip r:embed="rId16"/>
            <a:stretch>
              <a:fillRect l="-551" t="-174" r="-551" b="0"/>
            </a:stretch>
          </a:blipFill>
        </p:spPr>
      </p:sp>
      <p:sp>
        <p:nvSpPr>
          <p:cNvPr name="Freeform 28" id="28"/>
          <p:cNvSpPr/>
          <p:nvPr/>
        </p:nvSpPr>
        <p:spPr>
          <a:xfrm flipH="false" flipV="false" rot="0">
            <a:off x="5057310" y="351812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29" id="29"/>
          <p:cNvGrpSpPr/>
          <p:nvPr/>
        </p:nvGrpSpPr>
        <p:grpSpPr>
          <a:xfrm rot="0">
            <a:off x="5753340" y="3767692"/>
            <a:ext cx="3338629" cy="6519029"/>
            <a:chOff x="0" y="0"/>
            <a:chExt cx="4451505" cy="8692039"/>
          </a:xfrm>
        </p:grpSpPr>
        <p:sp>
          <p:nvSpPr>
            <p:cNvPr name="Freeform 30" id="30"/>
            <p:cNvSpPr/>
            <p:nvPr/>
          </p:nvSpPr>
          <p:spPr>
            <a:xfrm flipH="false" flipV="false" rot="0">
              <a:off x="0" y="0"/>
              <a:ext cx="4451505" cy="8692039"/>
            </a:xfrm>
            <a:custGeom>
              <a:avLst/>
              <a:gdLst/>
              <a:ahLst/>
              <a:cxnLst/>
              <a:rect r="r" b="b" t="t" l="l"/>
              <a:pathLst>
                <a:path h="8692039" w="4451505">
                  <a:moveTo>
                    <a:pt x="0" y="0"/>
                  </a:moveTo>
                  <a:lnTo>
                    <a:pt x="4451505" y="0"/>
                  </a:lnTo>
                  <a:lnTo>
                    <a:pt x="4451505" y="8692039"/>
                  </a:lnTo>
                  <a:lnTo>
                    <a:pt x="0" y="8692039"/>
                  </a:lnTo>
                  <a:lnTo>
                    <a:pt x="0" y="0"/>
                  </a:lnTo>
                  <a:close/>
                </a:path>
              </a:pathLst>
            </a:custGeom>
            <a:blipFill>
              <a:blip r:embed="rId17"/>
              <a:stretch>
                <a:fillRect l="0" t="0" r="0" b="0"/>
              </a:stretch>
            </a:blipFill>
          </p:spPr>
        </p:sp>
        <p:sp>
          <p:nvSpPr>
            <p:cNvPr name="Freeform 31" id="31"/>
            <p:cNvSpPr/>
            <p:nvPr/>
          </p:nvSpPr>
          <p:spPr>
            <a:xfrm flipH="false" flipV="false" rot="3609575">
              <a:off x="1095620" y="5065592"/>
              <a:ext cx="480159" cy="831444"/>
            </a:xfrm>
            <a:custGeom>
              <a:avLst/>
              <a:gdLst/>
              <a:ahLst/>
              <a:cxnLst/>
              <a:rect r="r" b="b" t="t" l="l"/>
              <a:pathLst>
                <a:path h="831444" w="480159">
                  <a:moveTo>
                    <a:pt x="0" y="0"/>
                  </a:moveTo>
                  <a:lnTo>
                    <a:pt x="480159" y="0"/>
                  </a:lnTo>
                  <a:lnTo>
                    <a:pt x="480159" y="831444"/>
                  </a:lnTo>
                  <a:lnTo>
                    <a:pt x="0" y="83144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grpSp>
        <p:nvGrpSpPr>
          <p:cNvPr name="Group 32" id="32"/>
          <p:cNvGrpSpPr/>
          <p:nvPr/>
        </p:nvGrpSpPr>
        <p:grpSpPr>
          <a:xfrm rot="3081305">
            <a:off x="8415719" y="7464975"/>
            <a:ext cx="1887430" cy="1594122"/>
            <a:chOff x="0" y="0"/>
            <a:chExt cx="2516573" cy="2125496"/>
          </a:xfrm>
        </p:grpSpPr>
        <p:sp>
          <p:nvSpPr>
            <p:cNvPr name="Freeform 33" id="33"/>
            <p:cNvSpPr/>
            <p:nvPr/>
          </p:nvSpPr>
          <p:spPr>
            <a:xfrm flipH="false" flipV="false" rot="-1261713">
              <a:off x="166729" y="474238"/>
              <a:ext cx="1385874" cy="540491"/>
            </a:xfrm>
            <a:custGeom>
              <a:avLst/>
              <a:gdLst/>
              <a:ahLst/>
              <a:cxnLst/>
              <a:rect r="r" b="b" t="t" l="l"/>
              <a:pathLst>
                <a:path h="540491" w="1385874">
                  <a:moveTo>
                    <a:pt x="0" y="0"/>
                  </a:moveTo>
                  <a:lnTo>
                    <a:pt x="1385874" y="0"/>
                  </a:lnTo>
                  <a:lnTo>
                    <a:pt x="1385874" y="540490"/>
                  </a:lnTo>
                  <a:lnTo>
                    <a:pt x="0" y="54049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4" id="34"/>
            <p:cNvSpPr/>
            <p:nvPr/>
          </p:nvSpPr>
          <p:spPr>
            <a:xfrm flipH="false" flipV="false" rot="-1261713">
              <a:off x="414769" y="1045301"/>
              <a:ext cx="1071642" cy="417941"/>
            </a:xfrm>
            <a:custGeom>
              <a:avLst/>
              <a:gdLst/>
              <a:ahLst/>
              <a:cxnLst/>
              <a:rect r="r" b="b" t="t" l="l"/>
              <a:pathLst>
                <a:path h="417941" w="1071642">
                  <a:moveTo>
                    <a:pt x="0" y="0"/>
                  </a:moveTo>
                  <a:lnTo>
                    <a:pt x="1071643" y="0"/>
                  </a:lnTo>
                  <a:lnTo>
                    <a:pt x="1071643" y="417941"/>
                  </a:lnTo>
                  <a:lnTo>
                    <a:pt x="0" y="41794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1261713">
              <a:off x="327427" y="368457"/>
              <a:ext cx="1925309" cy="1329537"/>
            </a:xfrm>
            <a:custGeom>
              <a:avLst/>
              <a:gdLst/>
              <a:ahLst/>
              <a:cxnLst/>
              <a:rect r="r" b="b" t="t" l="l"/>
              <a:pathLst>
                <a:path h="1329537" w="1925309">
                  <a:moveTo>
                    <a:pt x="0" y="0"/>
                  </a:moveTo>
                  <a:lnTo>
                    <a:pt x="1925309" y="0"/>
                  </a:lnTo>
                  <a:lnTo>
                    <a:pt x="1925309" y="1329537"/>
                  </a:lnTo>
                  <a:lnTo>
                    <a:pt x="0" y="1329537"/>
                  </a:lnTo>
                  <a:lnTo>
                    <a:pt x="0" y="0"/>
                  </a:lnTo>
                  <a:close/>
                </a:path>
              </a:pathLst>
            </a:custGeom>
            <a:blipFill>
              <a:blip r:embed="rId23">
                <a:extLst>
                  <a:ext uri="{96DAC541-7B7A-43D3-8B79-37D633B846F1}">
                    <asvg:svgBlip xmlns:asvg="http://schemas.microsoft.com/office/drawing/2016/SVG/main" r:embed="rId24"/>
                  </a:ext>
                </a:extLst>
              </a:blip>
              <a:stretch>
                <a:fillRect l="-16157" t="0" r="-31384" b="-113655"/>
              </a:stretch>
            </a:blipFill>
          </p:spPr>
        </p:sp>
        <p:sp>
          <p:nvSpPr>
            <p:cNvPr name="Freeform 36" id="36"/>
            <p:cNvSpPr/>
            <p:nvPr/>
          </p:nvSpPr>
          <p:spPr>
            <a:xfrm flipH="false" flipV="false" rot="-1261713">
              <a:off x="1163673" y="1546878"/>
              <a:ext cx="41289" cy="41289"/>
            </a:xfrm>
            <a:custGeom>
              <a:avLst/>
              <a:gdLst/>
              <a:ahLst/>
              <a:cxnLst/>
              <a:rect r="r" b="b" t="t" l="l"/>
              <a:pathLst>
                <a:path h="41289" w="41289">
                  <a:moveTo>
                    <a:pt x="0" y="0"/>
                  </a:moveTo>
                  <a:lnTo>
                    <a:pt x="41288" y="0"/>
                  </a:lnTo>
                  <a:lnTo>
                    <a:pt x="41288" y="41289"/>
                  </a:lnTo>
                  <a:lnTo>
                    <a:pt x="0" y="41289"/>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7" id="37"/>
            <p:cNvSpPr/>
            <p:nvPr/>
          </p:nvSpPr>
          <p:spPr>
            <a:xfrm flipH="false" flipV="false" rot="-1261713">
              <a:off x="1226985" y="1568093"/>
              <a:ext cx="27311" cy="27311"/>
            </a:xfrm>
            <a:custGeom>
              <a:avLst/>
              <a:gdLst/>
              <a:ahLst/>
              <a:cxnLst/>
              <a:rect r="r" b="b" t="t" l="l"/>
              <a:pathLst>
                <a:path h="27311" w="27311">
                  <a:moveTo>
                    <a:pt x="0" y="0"/>
                  </a:moveTo>
                  <a:lnTo>
                    <a:pt x="27311" y="0"/>
                  </a:lnTo>
                  <a:lnTo>
                    <a:pt x="27311" y="27311"/>
                  </a:lnTo>
                  <a:lnTo>
                    <a:pt x="0" y="27311"/>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8" id="38"/>
            <p:cNvSpPr/>
            <p:nvPr/>
          </p:nvSpPr>
          <p:spPr>
            <a:xfrm flipH="false" flipV="false" rot="-1261713">
              <a:off x="1184981" y="1614544"/>
              <a:ext cx="20644" cy="20644"/>
            </a:xfrm>
            <a:custGeom>
              <a:avLst/>
              <a:gdLst/>
              <a:ahLst/>
              <a:cxnLst/>
              <a:rect r="r" b="b" t="t" l="l"/>
              <a:pathLst>
                <a:path h="20644" w="20644">
                  <a:moveTo>
                    <a:pt x="0" y="0"/>
                  </a:moveTo>
                  <a:lnTo>
                    <a:pt x="20645" y="0"/>
                  </a:lnTo>
                  <a:lnTo>
                    <a:pt x="20645" y="20644"/>
                  </a:lnTo>
                  <a:lnTo>
                    <a:pt x="0" y="20644"/>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9" id="39"/>
            <p:cNvSpPr/>
            <p:nvPr/>
          </p:nvSpPr>
          <p:spPr>
            <a:xfrm flipH="false" flipV="false" rot="-1261713">
              <a:off x="1133703" y="1604250"/>
              <a:ext cx="30966" cy="30966"/>
            </a:xfrm>
            <a:custGeom>
              <a:avLst/>
              <a:gdLst/>
              <a:ahLst/>
              <a:cxnLst/>
              <a:rect r="r" b="b" t="t" l="l"/>
              <a:pathLst>
                <a:path h="30966" w="30966">
                  <a:moveTo>
                    <a:pt x="0" y="0"/>
                  </a:moveTo>
                  <a:lnTo>
                    <a:pt x="30967" y="0"/>
                  </a:lnTo>
                  <a:lnTo>
                    <a:pt x="30967" y="30966"/>
                  </a:lnTo>
                  <a:lnTo>
                    <a:pt x="0" y="30966"/>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40" id="40"/>
            <p:cNvSpPr/>
            <p:nvPr/>
          </p:nvSpPr>
          <p:spPr>
            <a:xfrm flipH="false" flipV="false" rot="-1261713">
              <a:off x="1156674" y="1657882"/>
              <a:ext cx="41289" cy="41289"/>
            </a:xfrm>
            <a:custGeom>
              <a:avLst/>
              <a:gdLst/>
              <a:ahLst/>
              <a:cxnLst/>
              <a:rect r="r" b="b" t="t" l="l"/>
              <a:pathLst>
                <a:path h="41289" w="41289">
                  <a:moveTo>
                    <a:pt x="0" y="0"/>
                  </a:moveTo>
                  <a:lnTo>
                    <a:pt x="41289" y="0"/>
                  </a:lnTo>
                  <a:lnTo>
                    <a:pt x="41289" y="41289"/>
                  </a:lnTo>
                  <a:lnTo>
                    <a:pt x="0" y="41289"/>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grpSp>
          <p:nvGrpSpPr>
            <p:cNvPr name="Group 41" id="41"/>
            <p:cNvGrpSpPr/>
            <p:nvPr/>
          </p:nvGrpSpPr>
          <p:grpSpPr>
            <a:xfrm rot="-1261713">
              <a:off x="124381" y="406142"/>
              <a:ext cx="1925309" cy="197835"/>
              <a:chOff x="0" y="0"/>
              <a:chExt cx="1909110" cy="196171"/>
            </a:xfrm>
          </p:grpSpPr>
          <p:sp>
            <p:nvSpPr>
              <p:cNvPr name="Freeform 42" id="42"/>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43" id="43"/>
              <p:cNvSpPr txBox="true"/>
              <p:nvPr/>
            </p:nvSpPr>
            <p:spPr>
              <a:xfrm>
                <a:off x="0" y="-38100"/>
                <a:ext cx="1909110" cy="234271"/>
              </a:xfrm>
              <a:prstGeom prst="rect">
                <a:avLst/>
              </a:prstGeom>
            </p:spPr>
            <p:txBody>
              <a:bodyPr anchor="ctr" rtlCol="false" tIns="32604" lIns="32604" bIns="32604" rIns="32604"/>
              <a:lstStyle/>
              <a:p>
                <a:pPr algn="ctr">
                  <a:lnSpc>
                    <a:spcPts val="2659"/>
                  </a:lnSpc>
                  <a:spcBef>
                    <a:spcPct val="0"/>
                  </a:spcBef>
                </a:pPr>
              </a:p>
            </p:txBody>
          </p:sp>
        </p:grpSp>
        <p:sp>
          <p:nvSpPr>
            <p:cNvPr name="TextBox 44" id="44"/>
            <p:cNvSpPr txBox="true"/>
            <p:nvPr/>
          </p:nvSpPr>
          <p:spPr>
            <a:xfrm rot="-1261713">
              <a:off x="214644" y="601191"/>
              <a:ext cx="1011981" cy="109860"/>
            </a:xfrm>
            <a:prstGeom prst="rect">
              <a:avLst/>
            </a:prstGeom>
          </p:spPr>
          <p:txBody>
            <a:bodyPr anchor="t" rtlCol="false" tIns="0" lIns="0" bIns="0" rIns="0">
              <a:spAutoFit/>
            </a:bodyPr>
            <a:lstStyle/>
            <a:p>
              <a:pPr algn="ctr">
                <a:lnSpc>
                  <a:spcPts val="586"/>
                </a:lnSpc>
              </a:pPr>
              <a:r>
                <a:rPr lang="en-US" sz="637" spc="44">
                  <a:solidFill>
                    <a:srgbClr val="FFFFFF"/>
                  </a:solidFill>
                  <a:latin typeface="SCR-N Seven Bold"/>
                </a:rPr>
                <a:t>SNOWCRAFT</a:t>
              </a:r>
            </a:p>
          </p:txBody>
        </p:sp>
        <p:sp>
          <p:nvSpPr>
            <p:cNvPr name="Freeform 45" id="45"/>
            <p:cNvSpPr/>
            <p:nvPr/>
          </p:nvSpPr>
          <p:spPr>
            <a:xfrm flipH="false" flipV="false" rot="-1261713">
              <a:off x="1148428" y="386304"/>
              <a:ext cx="138096" cy="137923"/>
            </a:xfrm>
            <a:custGeom>
              <a:avLst/>
              <a:gdLst/>
              <a:ahLst/>
              <a:cxnLst/>
              <a:rect r="r" b="b" t="t" l="l"/>
              <a:pathLst>
                <a:path h="137923" w="138096">
                  <a:moveTo>
                    <a:pt x="0" y="0"/>
                  </a:moveTo>
                  <a:lnTo>
                    <a:pt x="138096" y="0"/>
                  </a:lnTo>
                  <a:lnTo>
                    <a:pt x="138096" y="137923"/>
                  </a:lnTo>
                  <a:lnTo>
                    <a:pt x="0" y="137923"/>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6" id="46"/>
            <p:cNvSpPr/>
            <p:nvPr/>
          </p:nvSpPr>
          <p:spPr>
            <a:xfrm flipH="false" flipV="false" rot="-1261713">
              <a:off x="528464" y="1437779"/>
              <a:ext cx="1066915" cy="396092"/>
            </a:xfrm>
            <a:custGeom>
              <a:avLst/>
              <a:gdLst/>
              <a:ahLst/>
              <a:cxnLst/>
              <a:rect r="r" b="b" t="t" l="l"/>
              <a:pathLst>
                <a:path h="396092" w="1066915">
                  <a:moveTo>
                    <a:pt x="0" y="0"/>
                  </a:moveTo>
                  <a:lnTo>
                    <a:pt x="1066916" y="0"/>
                  </a:lnTo>
                  <a:lnTo>
                    <a:pt x="1066916" y="396092"/>
                  </a:lnTo>
                  <a:lnTo>
                    <a:pt x="0" y="396092"/>
                  </a:lnTo>
                  <a:lnTo>
                    <a:pt x="0" y="0"/>
                  </a:lnTo>
                  <a:close/>
                </a:path>
              </a:pathLst>
            </a:custGeom>
            <a:blipFill>
              <a:blip r:embed="rId29"/>
              <a:stretch>
                <a:fillRect l="0" t="0" r="0" b="0"/>
              </a:stretch>
            </a:blipFill>
          </p:spPr>
        </p:sp>
        <p:sp>
          <p:nvSpPr>
            <p:cNvPr name="Freeform 47" id="47"/>
            <p:cNvSpPr/>
            <p:nvPr/>
          </p:nvSpPr>
          <p:spPr>
            <a:xfrm flipH="false" flipV="false" rot="-1261713">
              <a:off x="1502523" y="1118973"/>
              <a:ext cx="899021" cy="373513"/>
            </a:xfrm>
            <a:custGeom>
              <a:avLst/>
              <a:gdLst/>
              <a:ahLst/>
              <a:cxnLst/>
              <a:rect r="r" b="b" t="t" l="l"/>
              <a:pathLst>
                <a:path h="373513" w="899021">
                  <a:moveTo>
                    <a:pt x="0" y="0"/>
                  </a:moveTo>
                  <a:lnTo>
                    <a:pt x="899021" y="0"/>
                  </a:lnTo>
                  <a:lnTo>
                    <a:pt x="899021" y="373513"/>
                  </a:lnTo>
                  <a:lnTo>
                    <a:pt x="0" y="373513"/>
                  </a:lnTo>
                  <a:lnTo>
                    <a:pt x="0" y="0"/>
                  </a:lnTo>
                  <a:close/>
                </a:path>
              </a:pathLst>
            </a:custGeom>
            <a:blipFill>
              <a:blip r:embed="rId29"/>
              <a:stretch>
                <a:fillRect l="0" t="-6045" r="-18675" b="0"/>
              </a:stretch>
            </a:blipFill>
          </p:spPr>
        </p:sp>
        <p:sp>
          <p:nvSpPr>
            <p:cNvPr name="Freeform 48" id="48"/>
            <p:cNvSpPr/>
            <p:nvPr/>
          </p:nvSpPr>
          <p:spPr>
            <a:xfrm flipH="false" flipV="false" rot="-1261713">
              <a:off x="512270" y="1322926"/>
              <a:ext cx="296155" cy="322346"/>
            </a:xfrm>
            <a:custGeom>
              <a:avLst/>
              <a:gdLst/>
              <a:ahLst/>
              <a:cxnLst/>
              <a:rect r="r" b="b" t="t" l="l"/>
              <a:pathLst>
                <a:path h="322346" w="296155">
                  <a:moveTo>
                    <a:pt x="0" y="0"/>
                  </a:moveTo>
                  <a:lnTo>
                    <a:pt x="296155" y="0"/>
                  </a:lnTo>
                  <a:lnTo>
                    <a:pt x="296155" y="322346"/>
                  </a:lnTo>
                  <a:lnTo>
                    <a:pt x="0" y="322346"/>
                  </a:lnTo>
                  <a:lnTo>
                    <a:pt x="0" y="0"/>
                  </a:lnTo>
                  <a:close/>
                </a:path>
              </a:pathLst>
            </a:custGeom>
            <a:blipFill>
              <a:blip r:embed="rId30"/>
              <a:stretch>
                <a:fillRect l="0" t="0" r="0" b="0"/>
              </a:stretch>
            </a:blipFill>
          </p:spPr>
        </p:sp>
        <p:sp>
          <p:nvSpPr>
            <p:cNvPr name="Freeform 49" id="49"/>
            <p:cNvSpPr/>
            <p:nvPr/>
          </p:nvSpPr>
          <p:spPr>
            <a:xfrm flipH="false" flipV="false" rot="-1261713">
              <a:off x="315386" y="853634"/>
              <a:ext cx="538894" cy="97981"/>
            </a:xfrm>
            <a:custGeom>
              <a:avLst/>
              <a:gdLst/>
              <a:ahLst/>
              <a:cxnLst/>
              <a:rect r="r" b="b" t="t" l="l"/>
              <a:pathLst>
                <a:path h="97981" w="538894">
                  <a:moveTo>
                    <a:pt x="0" y="0"/>
                  </a:moveTo>
                  <a:lnTo>
                    <a:pt x="538893" y="0"/>
                  </a:lnTo>
                  <a:lnTo>
                    <a:pt x="538893" y="97981"/>
                  </a:lnTo>
                  <a:lnTo>
                    <a:pt x="0" y="97981"/>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50" id="50"/>
            <p:cNvSpPr/>
            <p:nvPr/>
          </p:nvSpPr>
          <p:spPr>
            <a:xfrm flipH="false" flipV="false" rot="-1261713">
              <a:off x="762939" y="1010440"/>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51" id="51"/>
            <p:cNvSpPr/>
            <p:nvPr/>
          </p:nvSpPr>
          <p:spPr>
            <a:xfrm flipH="false" flipV="false" rot="-1261713">
              <a:off x="1188370" y="846889"/>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52" id="52"/>
            <p:cNvSpPr/>
            <p:nvPr/>
          </p:nvSpPr>
          <p:spPr>
            <a:xfrm flipH="false" flipV="false" rot="-1261713">
              <a:off x="1642904" y="672149"/>
              <a:ext cx="213004" cy="213004"/>
            </a:xfrm>
            <a:custGeom>
              <a:avLst/>
              <a:gdLst/>
              <a:ahLst/>
              <a:cxnLst/>
              <a:rect r="r" b="b" t="t" l="l"/>
              <a:pathLst>
                <a:path h="213004" w="213004">
                  <a:moveTo>
                    <a:pt x="0" y="0"/>
                  </a:moveTo>
                  <a:lnTo>
                    <a:pt x="213004" y="0"/>
                  </a:lnTo>
                  <a:lnTo>
                    <a:pt x="213004" y="213005"/>
                  </a:lnTo>
                  <a:lnTo>
                    <a:pt x="0" y="213005"/>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53" id="53"/>
            <p:cNvSpPr/>
            <p:nvPr/>
          </p:nvSpPr>
          <p:spPr>
            <a:xfrm flipH="false" flipV="false" rot="-1261713">
              <a:off x="2045779" y="851387"/>
              <a:ext cx="141026" cy="161173"/>
            </a:xfrm>
            <a:custGeom>
              <a:avLst/>
              <a:gdLst/>
              <a:ahLst/>
              <a:cxnLst/>
              <a:rect r="r" b="b" t="t" l="l"/>
              <a:pathLst>
                <a:path h="161173" w="141026">
                  <a:moveTo>
                    <a:pt x="0" y="0"/>
                  </a:moveTo>
                  <a:lnTo>
                    <a:pt x="141027" y="0"/>
                  </a:lnTo>
                  <a:lnTo>
                    <a:pt x="141027" y="161173"/>
                  </a:lnTo>
                  <a:lnTo>
                    <a:pt x="0" y="161173"/>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54" id="54"/>
            <p:cNvSpPr/>
            <p:nvPr/>
          </p:nvSpPr>
          <p:spPr>
            <a:xfrm flipH="false" flipV="false" rot="4138286">
              <a:off x="530378" y="-5483"/>
              <a:ext cx="1455817" cy="2136462"/>
            </a:xfrm>
            <a:custGeom>
              <a:avLst/>
              <a:gdLst/>
              <a:ahLst/>
              <a:cxnLst/>
              <a:rect r="r" b="b" t="t" l="l"/>
              <a:pathLst>
                <a:path h="2136462" w="1455817">
                  <a:moveTo>
                    <a:pt x="0" y="0"/>
                  </a:moveTo>
                  <a:lnTo>
                    <a:pt x="1455817" y="0"/>
                  </a:lnTo>
                  <a:lnTo>
                    <a:pt x="1455817" y="2136462"/>
                  </a:lnTo>
                  <a:lnTo>
                    <a:pt x="0" y="2136462"/>
                  </a:lnTo>
                  <a:lnTo>
                    <a:pt x="0" y="0"/>
                  </a:lnTo>
                  <a:close/>
                </a:path>
              </a:pathLst>
            </a:custGeom>
            <a:blipFill>
              <a:blip r:embed="rId37"/>
              <a:stretch>
                <a:fillRect l="-1699" t="0" r="-2080" b="0"/>
              </a:stretch>
            </a:blipFill>
          </p:spPr>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0215919" y="733840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4" id="4"/>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419419" y="1087951"/>
            <a:ext cx="348095" cy="348963"/>
          </a:xfrm>
          <a:custGeom>
            <a:avLst/>
            <a:gdLst/>
            <a:ahLst/>
            <a:cxnLst/>
            <a:rect r="r" b="b" t="t" l="l"/>
            <a:pathLst>
              <a:path h="348963" w="348095">
                <a:moveTo>
                  <a:pt x="0" y="0"/>
                </a:moveTo>
                <a:lnTo>
                  <a:pt x="348094" y="0"/>
                </a:lnTo>
                <a:lnTo>
                  <a:pt x="348094" y="348963"/>
                </a:lnTo>
                <a:lnTo>
                  <a:pt x="0" y="3489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13907415" y="4190862"/>
            <a:ext cx="3281975" cy="149395"/>
            <a:chOff x="0" y="0"/>
            <a:chExt cx="864388" cy="39347"/>
          </a:xfrm>
        </p:grpSpPr>
        <p:sp>
          <p:nvSpPr>
            <p:cNvPr name="Freeform 8" id="8"/>
            <p:cNvSpPr/>
            <p:nvPr/>
          </p:nvSpPr>
          <p:spPr>
            <a:xfrm flipH="false" flipV="false" rot="0">
              <a:off x="0" y="0"/>
              <a:ext cx="864388" cy="39347"/>
            </a:xfrm>
            <a:custGeom>
              <a:avLst/>
              <a:gdLst/>
              <a:ahLst/>
              <a:cxnLst/>
              <a:rect r="r" b="b" t="t" l="l"/>
              <a:pathLst>
                <a:path h="39347" w="864388">
                  <a:moveTo>
                    <a:pt x="0" y="0"/>
                  </a:moveTo>
                  <a:lnTo>
                    <a:pt x="864388" y="0"/>
                  </a:lnTo>
                  <a:lnTo>
                    <a:pt x="864388" y="39347"/>
                  </a:lnTo>
                  <a:lnTo>
                    <a:pt x="0" y="39347"/>
                  </a:lnTo>
                  <a:close/>
                </a:path>
              </a:pathLst>
            </a:custGeom>
            <a:solidFill>
              <a:srgbClr val="C38254"/>
            </a:solidFill>
          </p:spPr>
        </p:sp>
        <p:sp>
          <p:nvSpPr>
            <p:cNvPr name="TextBox 9" id="9"/>
            <p:cNvSpPr txBox="true"/>
            <p:nvPr/>
          </p:nvSpPr>
          <p:spPr>
            <a:xfrm>
              <a:off x="0" y="-38100"/>
              <a:ext cx="864388" cy="77447"/>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13907415" y="2562329"/>
            <a:ext cx="3282604" cy="1628534"/>
            <a:chOff x="0" y="0"/>
            <a:chExt cx="864554" cy="428914"/>
          </a:xfrm>
        </p:grpSpPr>
        <p:sp>
          <p:nvSpPr>
            <p:cNvPr name="Freeform 11" id="11"/>
            <p:cNvSpPr/>
            <p:nvPr/>
          </p:nvSpPr>
          <p:spPr>
            <a:xfrm flipH="false" flipV="false" rot="0">
              <a:off x="0" y="0"/>
              <a:ext cx="864554" cy="428914"/>
            </a:xfrm>
            <a:custGeom>
              <a:avLst/>
              <a:gdLst/>
              <a:ahLst/>
              <a:cxnLst/>
              <a:rect r="r" b="b" t="t" l="l"/>
              <a:pathLst>
                <a:path h="428914" w="864554">
                  <a:moveTo>
                    <a:pt x="0" y="0"/>
                  </a:moveTo>
                  <a:lnTo>
                    <a:pt x="864554" y="0"/>
                  </a:lnTo>
                  <a:lnTo>
                    <a:pt x="864554" y="428914"/>
                  </a:lnTo>
                  <a:lnTo>
                    <a:pt x="0" y="428914"/>
                  </a:lnTo>
                  <a:close/>
                </a:path>
              </a:pathLst>
            </a:custGeom>
            <a:solidFill>
              <a:srgbClr val="B0E5FF"/>
            </a:solidFill>
          </p:spPr>
        </p:sp>
        <p:sp>
          <p:nvSpPr>
            <p:cNvPr name="TextBox 12" id="12"/>
            <p:cNvSpPr txBox="true"/>
            <p:nvPr/>
          </p:nvSpPr>
          <p:spPr>
            <a:xfrm>
              <a:off x="0" y="-38100"/>
              <a:ext cx="864554" cy="467014"/>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5511963" y="2407135"/>
            <a:ext cx="511100" cy="272642"/>
          </a:xfrm>
          <a:custGeom>
            <a:avLst/>
            <a:gdLst/>
            <a:ahLst/>
            <a:cxnLst/>
            <a:rect r="r" b="b" t="t" l="l"/>
            <a:pathLst>
              <a:path h="272642" w="511100">
                <a:moveTo>
                  <a:pt x="0" y="0"/>
                </a:moveTo>
                <a:lnTo>
                  <a:pt x="511100" y="0"/>
                </a:lnTo>
                <a:lnTo>
                  <a:pt x="511100" y="272642"/>
                </a:lnTo>
                <a:lnTo>
                  <a:pt x="0" y="2726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14011806" y="2299079"/>
            <a:ext cx="706660" cy="724780"/>
          </a:xfrm>
          <a:custGeom>
            <a:avLst/>
            <a:gdLst/>
            <a:ahLst/>
            <a:cxnLst/>
            <a:rect r="r" b="b" t="t" l="l"/>
            <a:pathLst>
              <a:path h="724780" w="706660">
                <a:moveTo>
                  <a:pt x="0" y="0"/>
                </a:moveTo>
                <a:lnTo>
                  <a:pt x="706660" y="0"/>
                </a:lnTo>
                <a:lnTo>
                  <a:pt x="706660" y="724779"/>
                </a:lnTo>
                <a:lnTo>
                  <a:pt x="0" y="72477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0">
            <a:off x="16491560" y="2843278"/>
            <a:ext cx="628436" cy="249803"/>
          </a:xfrm>
          <a:custGeom>
            <a:avLst/>
            <a:gdLst/>
            <a:ahLst/>
            <a:cxnLst/>
            <a:rect r="r" b="b" t="t" l="l"/>
            <a:pathLst>
              <a:path h="249803" w="628436">
                <a:moveTo>
                  <a:pt x="0" y="0"/>
                </a:moveTo>
                <a:lnTo>
                  <a:pt x="628435" y="0"/>
                </a:lnTo>
                <a:lnTo>
                  <a:pt x="628435" y="249803"/>
                </a:lnTo>
                <a:lnTo>
                  <a:pt x="0" y="24980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6" id="16"/>
          <p:cNvSpPr/>
          <p:nvPr/>
        </p:nvSpPr>
        <p:spPr>
          <a:xfrm flipH="false" flipV="false" rot="0">
            <a:off x="14114624" y="2706961"/>
            <a:ext cx="3075395" cy="1483902"/>
          </a:xfrm>
          <a:custGeom>
            <a:avLst/>
            <a:gdLst/>
            <a:ahLst/>
            <a:cxnLst/>
            <a:rect r="r" b="b" t="t" l="l"/>
            <a:pathLst>
              <a:path h="1483902" w="3075395">
                <a:moveTo>
                  <a:pt x="0" y="0"/>
                </a:moveTo>
                <a:lnTo>
                  <a:pt x="3075395" y="0"/>
                </a:lnTo>
                <a:lnTo>
                  <a:pt x="3075395" y="1483901"/>
                </a:lnTo>
                <a:lnTo>
                  <a:pt x="0" y="1483901"/>
                </a:lnTo>
                <a:lnTo>
                  <a:pt x="0" y="0"/>
                </a:lnTo>
                <a:close/>
              </a:path>
            </a:pathLst>
          </a:custGeom>
          <a:blipFill>
            <a:blip r:embed="rId15"/>
            <a:stretch>
              <a:fillRect l="0" t="0" r="-4044" b="0"/>
            </a:stretch>
          </a:blipFill>
        </p:spPr>
      </p:sp>
      <p:sp>
        <p:nvSpPr>
          <p:cNvPr name="Freeform 17" id="17"/>
          <p:cNvSpPr/>
          <p:nvPr/>
        </p:nvSpPr>
        <p:spPr>
          <a:xfrm flipH="false" flipV="false" rot="0">
            <a:off x="14404248" y="2605790"/>
            <a:ext cx="628436" cy="249803"/>
          </a:xfrm>
          <a:custGeom>
            <a:avLst/>
            <a:gdLst/>
            <a:ahLst/>
            <a:cxnLst/>
            <a:rect r="r" b="b" t="t" l="l"/>
            <a:pathLst>
              <a:path h="249803" w="628436">
                <a:moveTo>
                  <a:pt x="0" y="0"/>
                </a:moveTo>
                <a:lnTo>
                  <a:pt x="628436" y="0"/>
                </a:lnTo>
                <a:lnTo>
                  <a:pt x="628436" y="249803"/>
                </a:lnTo>
                <a:lnTo>
                  <a:pt x="0" y="24980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8" id="18"/>
          <p:cNvSpPr/>
          <p:nvPr/>
        </p:nvSpPr>
        <p:spPr>
          <a:xfrm flipH="false" flipV="false" rot="0">
            <a:off x="14431997" y="3707661"/>
            <a:ext cx="193312" cy="264293"/>
          </a:xfrm>
          <a:custGeom>
            <a:avLst/>
            <a:gdLst/>
            <a:ahLst/>
            <a:cxnLst/>
            <a:rect r="r" b="b" t="t" l="l"/>
            <a:pathLst>
              <a:path h="264293" w="193312">
                <a:moveTo>
                  <a:pt x="0" y="0"/>
                </a:moveTo>
                <a:lnTo>
                  <a:pt x="193312" y="0"/>
                </a:lnTo>
                <a:lnTo>
                  <a:pt x="193312" y="264293"/>
                </a:lnTo>
                <a:lnTo>
                  <a:pt x="0" y="264293"/>
                </a:lnTo>
                <a:lnTo>
                  <a:pt x="0" y="0"/>
                </a:lnTo>
                <a:close/>
              </a:path>
            </a:pathLst>
          </a:custGeom>
          <a:blipFill>
            <a:blip r:embed="rId16"/>
            <a:stretch>
              <a:fillRect l="-551" t="-1977" r="-551" b="0"/>
            </a:stretch>
          </a:blipFill>
        </p:spPr>
      </p:sp>
      <p:sp>
        <p:nvSpPr>
          <p:cNvPr name="Freeform 19" id="19"/>
          <p:cNvSpPr/>
          <p:nvPr/>
        </p:nvSpPr>
        <p:spPr>
          <a:xfrm flipH="false" flipV="false" rot="0">
            <a:off x="14176370" y="3518123"/>
            <a:ext cx="255627" cy="499138"/>
          </a:xfrm>
          <a:custGeom>
            <a:avLst/>
            <a:gdLst/>
            <a:ahLst/>
            <a:cxnLst/>
            <a:rect r="r" b="b" t="t" l="l"/>
            <a:pathLst>
              <a:path h="499138" w="255627">
                <a:moveTo>
                  <a:pt x="0" y="0"/>
                </a:moveTo>
                <a:lnTo>
                  <a:pt x="255627" y="0"/>
                </a:lnTo>
                <a:lnTo>
                  <a:pt x="255627" y="499138"/>
                </a:lnTo>
                <a:lnTo>
                  <a:pt x="0" y="499138"/>
                </a:lnTo>
                <a:lnTo>
                  <a:pt x="0" y="0"/>
                </a:lnTo>
                <a:close/>
              </a:path>
            </a:pathLst>
          </a:custGeom>
          <a:blipFill>
            <a:blip r:embed="rId17"/>
            <a:stretch>
              <a:fillRect l="0" t="0" r="0" b="0"/>
            </a:stretch>
          </a:blipFill>
        </p:spPr>
      </p:sp>
      <p:sp>
        <p:nvSpPr>
          <p:cNvPr name="Freeform 20" id="20"/>
          <p:cNvSpPr/>
          <p:nvPr/>
        </p:nvSpPr>
        <p:spPr>
          <a:xfrm flipH="true" flipV="false" rot="0">
            <a:off x="14625309" y="3549168"/>
            <a:ext cx="239727" cy="468093"/>
          </a:xfrm>
          <a:custGeom>
            <a:avLst/>
            <a:gdLst/>
            <a:ahLst/>
            <a:cxnLst/>
            <a:rect r="r" b="b" t="t" l="l"/>
            <a:pathLst>
              <a:path h="468093" w="239727">
                <a:moveTo>
                  <a:pt x="239728" y="0"/>
                </a:moveTo>
                <a:lnTo>
                  <a:pt x="0" y="0"/>
                </a:lnTo>
                <a:lnTo>
                  <a:pt x="0" y="468093"/>
                </a:lnTo>
                <a:lnTo>
                  <a:pt x="239728" y="468093"/>
                </a:lnTo>
                <a:lnTo>
                  <a:pt x="239728" y="0"/>
                </a:lnTo>
                <a:close/>
              </a:path>
            </a:pathLst>
          </a:custGeom>
          <a:blipFill>
            <a:blip r:embed="rId17"/>
            <a:stretch>
              <a:fillRect l="0" t="0" r="0" b="0"/>
            </a:stretch>
          </a:blipFill>
        </p:spPr>
      </p:sp>
      <p:sp>
        <p:nvSpPr>
          <p:cNvPr name="Freeform 21" id="21"/>
          <p:cNvSpPr/>
          <p:nvPr/>
        </p:nvSpPr>
        <p:spPr>
          <a:xfrm flipH="false" flipV="false" rot="3609575">
            <a:off x="14239184" y="3795194"/>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2" id="22"/>
          <p:cNvSpPr/>
          <p:nvPr/>
        </p:nvSpPr>
        <p:spPr>
          <a:xfrm flipH="false" flipV="false" rot="1741717">
            <a:off x="14708379" y="3550468"/>
            <a:ext cx="73588" cy="42313"/>
          </a:xfrm>
          <a:custGeom>
            <a:avLst/>
            <a:gdLst/>
            <a:ahLst/>
            <a:cxnLst/>
            <a:rect r="r" b="b" t="t" l="l"/>
            <a:pathLst>
              <a:path h="42313" w="73588">
                <a:moveTo>
                  <a:pt x="0" y="0"/>
                </a:moveTo>
                <a:lnTo>
                  <a:pt x="73588" y="0"/>
                </a:lnTo>
                <a:lnTo>
                  <a:pt x="73588" y="42313"/>
                </a:lnTo>
                <a:lnTo>
                  <a:pt x="0" y="4231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3" id="23"/>
          <p:cNvSpPr/>
          <p:nvPr/>
        </p:nvSpPr>
        <p:spPr>
          <a:xfrm flipH="false" flipV="false" rot="0">
            <a:off x="-371220" y="90096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810753" y="4993771"/>
            <a:ext cx="3903917" cy="4973143"/>
          </a:xfrm>
          <a:custGeom>
            <a:avLst/>
            <a:gdLst/>
            <a:ahLst/>
            <a:cxnLst/>
            <a:rect r="r" b="b" t="t" l="l"/>
            <a:pathLst>
              <a:path h="4973143" w="3903917">
                <a:moveTo>
                  <a:pt x="0" y="0"/>
                </a:moveTo>
                <a:lnTo>
                  <a:pt x="3903917" y="0"/>
                </a:lnTo>
                <a:lnTo>
                  <a:pt x="3903917" y="4973143"/>
                </a:lnTo>
                <a:lnTo>
                  <a:pt x="0" y="4973143"/>
                </a:lnTo>
                <a:lnTo>
                  <a:pt x="0" y="0"/>
                </a:lnTo>
                <a:close/>
              </a:path>
            </a:pathLst>
          </a:custGeom>
          <a:blipFill>
            <a:blip r:embed="rId22"/>
            <a:stretch>
              <a:fillRect l="0" t="0" r="0" b="0"/>
            </a:stretch>
          </a:blipFill>
        </p:spPr>
      </p:sp>
      <p:sp>
        <p:nvSpPr>
          <p:cNvPr name="Freeform 25" id="25"/>
          <p:cNvSpPr/>
          <p:nvPr/>
        </p:nvSpPr>
        <p:spPr>
          <a:xfrm flipH="false" flipV="false" rot="0">
            <a:off x="10215919" y="733840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6" id="26"/>
          <p:cNvSpPr/>
          <p:nvPr/>
        </p:nvSpPr>
        <p:spPr>
          <a:xfrm flipH="false" flipV="false" rot="0">
            <a:off x="10852874" y="6231861"/>
            <a:ext cx="2345921" cy="3265004"/>
          </a:xfrm>
          <a:custGeom>
            <a:avLst/>
            <a:gdLst/>
            <a:ahLst/>
            <a:cxnLst/>
            <a:rect r="r" b="b" t="t" l="l"/>
            <a:pathLst>
              <a:path h="3265004" w="2345921">
                <a:moveTo>
                  <a:pt x="0" y="0"/>
                </a:moveTo>
                <a:lnTo>
                  <a:pt x="2345921" y="0"/>
                </a:lnTo>
                <a:lnTo>
                  <a:pt x="2345921" y="3265004"/>
                </a:lnTo>
                <a:lnTo>
                  <a:pt x="0" y="3265004"/>
                </a:lnTo>
                <a:lnTo>
                  <a:pt x="0" y="0"/>
                </a:lnTo>
                <a:close/>
              </a:path>
            </a:pathLst>
          </a:custGeom>
          <a:blipFill>
            <a:blip r:embed="rId16"/>
            <a:stretch>
              <a:fillRect l="-551" t="-174" r="-551" b="0"/>
            </a:stretch>
          </a:blipFill>
        </p:spPr>
      </p:sp>
      <p:sp>
        <p:nvSpPr>
          <p:cNvPr name="Freeform 27" id="27"/>
          <p:cNvSpPr/>
          <p:nvPr/>
        </p:nvSpPr>
        <p:spPr>
          <a:xfrm flipH="false" flipV="false" rot="0">
            <a:off x="5109341" y="370766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28" id="28"/>
          <p:cNvGrpSpPr/>
          <p:nvPr/>
        </p:nvGrpSpPr>
        <p:grpSpPr>
          <a:xfrm rot="0">
            <a:off x="5753340" y="3767692"/>
            <a:ext cx="3338629" cy="6519029"/>
            <a:chOff x="0" y="0"/>
            <a:chExt cx="4451505" cy="8692039"/>
          </a:xfrm>
        </p:grpSpPr>
        <p:sp>
          <p:nvSpPr>
            <p:cNvPr name="Freeform 29" id="29"/>
            <p:cNvSpPr/>
            <p:nvPr/>
          </p:nvSpPr>
          <p:spPr>
            <a:xfrm flipH="false" flipV="false" rot="0">
              <a:off x="0" y="0"/>
              <a:ext cx="4451505" cy="8692039"/>
            </a:xfrm>
            <a:custGeom>
              <a:avLst/>
              <a:gdLst/>
              <a:ahLst/>
              <a:cxnLst/>
              <a:rect r="r" b="b" t="t" l="l"/>
              <a:pathLst>
                <a:path h="8692039" w="4451505">
                  <a:moveTo>
                    <a:pt x="0" y="0"/>
                  </a:moveTo>
                  <a:lnTo>
                    <a:pt x="4451505" y="0"/>
                  </a:lnTo>
                  <a:lnTo>
                    <a:pt x="4451505" y="8692039"/>
                  </a:lnTo>
                  <a:lnTo>
                    <a:pt x="0" y="8692039"/>
                  </a:lnTo>
                  <a:lnTo>
                    <a:pt x="0" y="0"/>
                  </a:lnTo>
                  <a:close/>
                </a:path>
              </a:pathLst>
            </a:custGeom>
            <a:blipFill>
              <a:blip r:embed="rId17"/>
              <a:stretch>
                <a:fillRect l="0" t="0" r="0" b="0"/>
              </a:stretch>
            </a:blipFill>
          </p:spPr>
        </p:sp>
        <p:sp>
          <p:nvSpPr>
            <p:cNvPr name="Freeform 30" id="30"/>
            <p:cNvSpPr/>
            <p:nvPr/>
          </p:nvSpPr>
          <p:spPr>
            <a:xfrm flipH="false" flipV="false" rot="3609575">
              <a:off x="1095620" y="5065592"/>
              <a:ext cx="480159" cy="831444"/>
            </a:xfrm>
            <a:custGeom>
              <a:avLst/>
              <a:gdLst/>
              <a:ahLst/>
              <a:cxnLst/>
              <a:rect r="r" b="b" t="t" l="l"/>
              <a:pathLst>
                <a:path h="831444" w="480159">
                  <a:moveTo>
                    <a:pt x="0" y="0"/>
                  </a:moveTo>
                  <a:lnTo>
                    <a:pt x="480159" y="0"/>
                  </a:lnTo>
                  <a:lnTo>
                    <a:pt x="480159" y="831444"/>
                  </a:lnTo>
                  <a:lnTo>
                    <a:pt x="0" y="83144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grpSp>
        <p:nvGrpSpPr>
          <p:cNvPr name="Group 31" id="31"/>
          <p:cNvGrpSpPr/>
          <p:nvPr/>
        </p:nvGrpSpPr>
        <p:grpSpPr>
          <a:xfrm rot="3081305">
            <a:off x="8415719" y="7464975"/>
            <a:ext cx="1887430" cy="1594122"/>
            <a:chOff x="0" y="0"/>
            <a:chExt cx="2516573" cy="2125496"/>
          </a:xfrm>
        </p:grpSpPr>
        <p:sp>
          <p:nvSpPr>
            <p:cNvPr name="Freeform 32" id="32"/>
            <p:cNvSpPr/>
            <p:nvPr/>
          </p:nvSpPr>
          <p:spPr>
            <a:xfrm flipH="false" flipV="false" rot="-1261713">
              <a:off x="166729" y="474238"/>
              <a:ext cx="1385874" cy="540491"/>
            </a:xfrm>
            <a:custGeom>
              <a:avLst/>
              <a:gdLst/>
              <a:ahLst/>
              <a:cxnLst/>
              <a:rect r="r" b="b" t="t" l="l"/>
              <a:pathLst>
                <a:path h="540491" w="1385874">
                  <a:moveTo>
                    <a:pt x="0" y="0"/>
                  </a:moveTo>
                  <a:lnTo>
                    <a:pt x="1385874" y="0"/>
                  </a:lnTo>
                  <a:lnTo>
                    <a:pt x="1385874" y="540490"/>
                  </a:lnTo>
                  <a:lnTo>
                    <a:pt x="0" y="54049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3" id="33"/>
            <p:cNvSpPr/>
            <p:nvPr/>
          </p:nvSpPr>
          <p:spPr>
            <a:xfrm flipH="false" flipV="false" rot="-1261713">
              <a:off x="414769" y="1045301"/>
              <a:ext cx="1071642" cy="417941"/>
            </a:xfrm>
            <a:custGeom>
              <a:avLst/>
              <a:gdLst/>
              <a:ahLst/>
              <a:cxnLst/>
              <a:rect r="r" b="b" t="t" l="l"/>
              <a:pathLst>
                <a:path h="417941" w="1071642">
                  <a:moveTo>
                    <a:pt x="0" y="0"/>
                  </a:moveTo>
                  <a:lnTo>
                    <a:pt x="1071643" y="0"/>
                  </a:lnTo>
                  <a:lnTo>
                    <a:pt x="1071643" y="417941"/>
                  </a:lnTo>
                  <a:lnTo>
                    <a:pt x="0" y="41794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4" id="34"/>
            <p:cNvSpPr/>
            <p:nvPr/>
          </p:nvSpPr>
          <p:spPr>
            <a:xfrm flipH="false" flipV="false" rot="-1261713">
              <a:off x="327427" y="368457"/>
              <a:ext cx="1925309" cy="1329537"/>
            </a:xfrm>
            <a:custGeom>
              <a:avLst/>
              <a:gdLst/>
              <a:ahLst/>
              <a:cxnLst/>
              <a:rect r="r" b="b" t="t" l="l"/>
              <a:pathLst>
                <a:path h="1329537" w="1925309">
                  <a:moveTo>
                    <a:pt x="0" y="0"/>
                  </a:moveTo>
                  <a:lnTo>
                    <a:pt x="1925309" y="0"/>
                  </a:lnTo>
                  <a:lnTo>
                    <a:pt x="1925309" y="1329537"/>
                  </a:lnTo>
                  <a:lnTo>
                    <a:pt x="0" y="1329537"/>
                  </a:lnTo>
                  <a:lnTo>
                    <a:pt x="0" y="0"/>
                  </a:lnTo>
                  <a:close/>
                </a:path>
              </a:pathLst>
            </a:custGeom>
            <a:blipFill>
              <a:blip r:embed="rId23">
                <a:extLst>
                  <a:ext uri="{96DAC541-7B7A-43D3-8B79-37D633B846F1}">
                    <asvg:svgBlip xmlns:asvg="http://schemas.microsoft.com/office/drawing/2016/SVG/main" r:embed="rId24"/>
                  </a:ext>
                </a:extLst>
              </a:blip>
              <a:stretch>
                <a:fillRect l="-16157" t="0" r="-31384" b="-113655"/>
              </a:stretch>
            </a:blipFill>
          </p:spPr>
        </p:sp>
        <p:sp>
          <p:nvSpPr>
            <p:cNvPr name="Freeform 35" id="35"/>
            <p:cNvSpPr/>
            <p:nvPr/>
          </p:nvSpPr>
          <p:spPr>
            <a:xfrm flipH="false" flipV="false" rot="-1261713">
              <a:off x="1163673" y="1546878"/>
              <a:ext cx="41289" cy="41289"/>
            </a:xfrm>
            <a:custGeom>
              <a:avLst/>
              <a:gdLst/>
              <a:ahLst/>
              <a:cxnLst/>
              <a:rect r="r" b="b" t="t" l="l"/>
              <a:pathLst>
                <a:path h="41289" w="41289">
                  <a:moveTo>
                    <a:pt x="0" y="0"/>
                  </a:moveTo>
                  <a:lnTo>
                    <a:pt x="41288" y="0"/>
                  </a:lnTo>
                  <a:lnTo>
                    <a:pt x="41288" y="41289"/>
                  </a:lnTo>
                  <a:lnTo>
                    <a:pt x="0" y="41289"/>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6" id="36"/>
            <p:cNvSpPr/>
            <p:nvPr/>
          </p:nvSpPr>
          <p:spPr>
            <a:xfrm flipH="false" flipV="false" rot="-1261713">
              <a:off x="1226985" y="1568093"/>
              <a:ext cx="27311" cy="27311"/>
            </a:xfrm>
            <a:custGeom>
              <a:avLst/>
              <a:gdLst/>
              <a:ahLst/>
              <a:cxnLst/>
              <a:rect r="r" b="b" t="t" l="l"/>
              <a:pathLst>
                <a:path h="27311" w="27311">
                  <a:moveTo>
                    <a:pt x="0" y="0"/>
                  </a:moveTo>
                  <a:lnTo>
                    <a:pt x="27311" y="0"/>
                  </a:lnTo>
                  <a:lnTo>
                    <a:pt x="27311" y="27311"/>
                  </a:lnTo>
                  <a:lnTo>
                    <a:pt x="0" y="27311"/>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7" id="37"/>
            <p:cNvSpPr/>
            <p:nvPr/>
          </p:nvSpPr>
          <p:spPr>
            <a:xfrm flipH="false" flipV="false" rot="-1261713">
              <a:off x="1184981" y="1614544"/>
              <a:ext cx="20644" cy="20644"/>
            </a:xfrm>
            <a:custGeom>
              <a:avLst/>
              <a:gdLst/>
              <a:ahLst/>
              <a:cxnLst/>
              <a:rect r="r" b="b" t="t" l="l"/>
              <a:pathLst>
                <a:path h="20644" w="20644">
                  <a:moveTo>
                    <a:pt x="0" y="0"/>
                  </a:moveTo>
                  <a:lnTo>
                    <a:pt x="20645" y="0"/>
                  </a:lnTo>
                  <a:lnTo>
                    <a:pt x="20645" y="20644"/>
                  </a:lnTo>
                  <a:lnTo>
                    <a:pt x="0" y="20644"/>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8" id="38"/>
            <p:cNvSpPr/>
            <p:nvPr/>
          </p:nvSpPr>
          <p:spPr>
            <a:xfrm flipH="false" flipV="false" rot="-1261713">
              <a:off x="1133703" y="1604250"/>
              <a:ext cx="30966" cy="30966"/>
            </a:xfrm>
            <a:custGeom>
              <a:avLst/>
              <a:gdLst/>
              <a:ahLst/>
              <a:cxnLst/>
              <a:rect r="r" b="b" t="t" l="l"/>
              <a:pathLst>
                <a:path h="30966" w="30966">
                  <a:moveTo>
                    <a:pt x="0" y="0"/>
                  </a:moveTo>
                  <a:lnTo>
                    <a:pt x="30967" y="0"/>
                  </a:lnTo>
                  <a:lnTo>
                    <a:pt x="30967" y="30966"/>
                  </a:lnTo>
                  <a:lnTo>
                    <a:pt x="0" y="30966"/>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9" id="39"/>
            <p:cNvSpPr/>
            <p:nvPr/>
          </p:nvSpPr>
          <p:spPr>
            <a:xfrm flipH="false" flipV="false" rot="-1261713">
              <a:off x="1156674" y="1657882"/>
              <a:ext cx="41289" cy="41289"/>
            </a:xfrm>
            <a:custGeom>
              <a:avLst/>
              <a:gdLst/>
              <a:ahLst/>
              <a:cxnLst/>
              <a:rect r="r" b="b" t="t" l="l"/>
              <a:pathLst>
                <a:path h="41289" w="41289">
                  <a:moveTo>
                    <a:pt x="0" y="0"/>
                  </a:moveTo>
                  <a:lnTo>
                    <a:pt x="41289" y="0"/>
                  </a:lnTo>
                  <a:lnTo>
                    <a:pt x="41289" y="41289"/>
                  </a:lnTo>
                  <a:lnTo>
                    <a:pt x="0" y="41289"/>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grpSp>
          <p:nvGrpSpPr>
            <p:cNvPr name="Group 40" id="40"/>
            <p:cNvGrpSpPr/>
            <p:nvPr/>
          </p:nvGrpSpPr>
          <p:grpSpPr>
            <a:xfrm rot="-1261713">
              <a:off x="124381" y="406142"/>
              <a:ext cx="1925309" cy="197835"/>
              <a:chOff x="0" y="0"/>
              <a:chExt cx="1909110" cy="196171"/>
            </a:xfrm>
          </p:grpSpPr>
          <p:sp>
            <p:nvSpPr>
              <p:cNvPr name="Freeform 41" id="41"/>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42" id="42"/>
              <p:cNvSpPr txBox="true"/>
              <p:nvPr/>
            </p:nvSpPr>
            <p:spPr>
              <a:xfrm>
                <a:off x="0" y="-38100"/>
                <a:ext cx="1909110" cy="234271"/>
              </a:xfrm>
              <a:prstGeom prst="rect">
                <a:avLst/>
              </a:prstGeom>
            </p:spPr>
            <p:txBody>
              <a:bodyPr anchor="ctr" rtlCol="false" tIns="32604" lIns="32604" bIns="32604" rIns="32604"/>
              <a:lstStyle/>
              <a:p>
                <a:pPr algn="ctr">
                  <a:lnSpc>
                    <a:spcPts val="2659"/>
                  </a:lnSpc>
                  <a:spcBef>
                    <a:spcPct val="0"/>
                  </a:spcBef>
                </a:pPr>
              </a:p>
            </p:txBody>
          </p:sp>
        </p:grpSp>
        <p:sp>
          <p:nvSpPr>
            <p:cNvPr name="TextBox 43" id="43"/>
            <p:cNvSpPr txBox="true"/>
            <p:nvPr/>
          </p:nvSpPr>
          <p:spPr>
            <a:xfrm rot="-1261713">
              <a:off x="214644" y="601191"/>
              <a:ext cx="1011981" cy="109860"/>
            </a:xfrm>
            <a:prstGeom prst="rect">
              <a:avLst/>
            </a:prstGeom>
          </p:spPr>
          <p:txBody>
            <a:bodyPr anchor="t" rtlCol="false" tIns="0" lIns="0" bIns="0" rIns="0">
              <a:spAutoFit/>
            </a:bodyPr>
            <a:lstStyle/>
            <a:p>
              <a:pPr algn="ctr">
                <a:lnSpc>
                  <a:spcPts val="586"/>
                </a:lnSpc>
              </a:pPr>
              <a:r>
                <a:rPr lang="en-US" sz="637" spc="44">
                  <a:solidFill>
                    <a:srgbClr val="FFFFFF"/>
                  </a:solidFill>
                  <a:latin typeface="SCR-N Seven Bold"/>
                </a:rPr>
                <a:t>SNOWCRAFT</a:t>
              </a:r>
            </a:p>
          </p:txBody>
        </p:sp>
        <p:sp>
          <p:nvSpPr>
            <p:cNvPr name="Freeform 44" id="44"/>
            <p:cNvSpPr/>
            <p:nvPr/>
          </p:nvSpPr>
          <p:spPr>
            <a:xfrm flipH="false" flipV="false" rot="-1261713">
              <a:off x="1148428" y="386304"/>
              <a:ext cx="138096" cy="137923"/>
            </a:xfrm>
            <a:custGeom>
              <a:avLst/>
              <a:gdLst/>
              <a:ahLst/>
              <a:cxnLst/>
              <a:rect r="r" b="b" t="t" l="l"/>
              <a:pathLst>
                <a:path h="137923" w="138096">
                  <a:moveTo>
                    <a:pt x="0" y="0"/>
                  </a:moveTo>
                  <a:lnTo>
                    <a:pt x="138096" y="0"/>
                  </a:lnTo>
                  <a:lnTo>
                    <a:pt x="138096" y="137923"/>
                  </a:lnTo>
                  <a:lnTo>
                    <a:pt x="0" y="137923"/>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5" id="45"/>
            <p:cNvSpPr/>
            <p:nvPr/>
          </p:nvSpPr>
          <p:spPr>
            <a:xfrm flipH="false" flipV="false" rot="-1261713">
              <a:off x="528464" y="1437779"/>
              <a:ext cx="1066915" cy="396092"/>
            </a:xfrm>
            <a:custGeom>
              <a:avLst/>
              <a:gdLst/>
              <a:ahLst/>
              <a:cxnLst/>
              <a:rect r="r" b="b" t="t" l="l"/>
              <a:pathLst>
                <a:path h="396092" w="1066915">
                  <a:moveTo>
                    <a:pt x="0" y="0"/>
                  </a:moveTo>
                  <a:lnTo>
                    <a:pt x="1066916" y="0"/>
                  </a:lnTo>
                  <a:lnTo>
                    <a:pt x="1066916" y="396092"/>
                  </a:lnTo>
                  <a:lnTo>
                    <a:pt x="0" y="396092"/>
                  </a:lnTo>
                  <a:lnTo>
                    <a:pt x="0" y="0"/>
                  </a:lnTo>
                  <a:close/>
                </a:path>
              </a:pathLst>
            </a:custGeom>
            <a:blipFill>
              <a:blip r:embed="rId29"/>
              <a:stretch>
                <a:fillRect l="0" t="0" r="0" b="0"/>
              </a:stretch>
            </a:blipFill>
          </p:spPr>
        </p:sp>
        <p:sp>
          <p:nvSpPr>
            <p:cNvPr name="Freeform 46" id="46"/>
            <p:cNvSpPr/>
            <p:nvPr/>
          </p:nvSpPr>
          <p:spPr>
            <a:xfrm flipH="false" flipV="false" rot="-1261713">
              <a:off x="1502523" y="1118973"/>
              <a:ext cx="899021" cy="373513"/>
            </a:xfrm>
            <a:custGeom>
              <a:avLst/>
              <a:gdLst/>
              <a:ahLst/>
              <a:cxnLst/>
              <a:rect r="r" b="b" t="t" l="l"/>
              <a:pathLst>
                <a:path h="373513" w="899021">
                  <a:moveTo>
                    <a:pt x="0" y="0"/>
                  </a:moveTo>
                  <a:lnTo>
                    <a:pt x="899021" y="0"/>
                  </a:lnTo>
                  <a:lnTo>
                    <a:pt x="899021" y="373513"/>
                  </a:lnTo>
                  <a:lnTo>
                    <a:pt x="0" y="373513"/>
                  </a:lnTo>
                  <a:lnTo>
                    <a:pt x="0" y="0"/>
                  </a:lnTo>
                  <a:close/>
                </a:path>
              </a:pathLst>
            </a:custGeom>
            <a:blipFill>
              <a:blip r:embed="rId29"/>
              <a:stretch>
                <a:fillRect l="0" t="-6045" r="-18675" b="0"/>
              </a:stretch>
            </a:blipFill>
          </p:spPr>
        </p:sp>
        <p:sp>
          <p:nvSpPr>
            <p:cNvPr name="Freeform 47" id="47"/>
            <p:cNvSpPr/>
            <p:nvPr/>
          </p:nvSpPr>
          <p:spPr>
            <a:xfrm flipH="false" flipV="false" rot="-1261713">
              <a:off x="512270" y="1322926"/>
              <a:ext cx="296155" cy="322346"/>
            </a:xfrm>
            <a:custGeom>
              <a:avLst/>
              <a:gdLst/>
              <a:ahLst/>
              <a:cxnLst/>
              <a:rect r="r" b="b" t="t" l="l"/>
              <a:pathLst>
                <a:path h="322346" w="296155">
                  <a:moveTo>
                    <a:pt x="0" y="0"/>
                  </a:moveTo>
                  <a:lnTo>
                    <a:pt x="296155" y="0"/>
                  </a:lnTo>
                  <a:lnTo>
                    <a:pt x="296155" y="322346"/>
                  </a:lnTo>
                  <a:lnTo>
                    <a:pt x="0" y="322346"/>
                  </a:lnTo>
                  <a:lnTo>
                    <a:pt x="0" y="0"/>
                  </a:lnTo>
                  <a:close/>
                </a:path>
              </a:pathLst>
            </a:custGeom>
            <a:blipFill>
              <a:blip r:embed="rId30"/>
              <a:stretch>
                <a:fillRect l="0" t="0" r="0" b="0"/>
              </a:stretch>
            </a:blipFill>
          </p:spPr>
        </p:sp>
        <p:sp>
          <p:nvSpPr>
            <p:cNvPr name="Freeform 48" id="48"/>
            <p:cNvSpPr/>
            <p:nvPr/>
          </p:nvSpPr>
          <p:spPr>
            <a:xfrm flipH="false" flipV="false" rot="-1261713">
              <a:off x="315386" y="853634"/>
              <a:ext cx="538894" cy="97981"/>
            </a:xfrm>
            <a:custGeom>
              <a:avLst/>
              <a:gdLst/>
              <a:ahLst/>
              <a:cxnLst/>
              <a:rect r="r" b="b" t="t" l="l"/>
              <a:pathLst>
                <a:path h="97981" w="538894">
                  <a:moveTo>
                    <a:pt x="0" y="0"/>
                  </a:moveTo>
                  <a:lnTo>
                    <a:pt x="538893" y="0"/>
                  </a:lnTo>
                  <a:lnTo>
                    <a:pt x="538893" y="97981"/>
                  </a:lnTo>
                  <a:lnTo>
                    <a:pt x="0" y="97981"/>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49" id="49"/>
            <p:cNvSpPr/>
            <p:nvPr/>
          </p:nvSpPr>
          <p:spPr>
            <a:xfrm flipH="false" flipV="false" rot="-1261713">
              <a:off x="762939" y="1010440"/>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50" id="50"/>
            <p:cNvSpPr/>
            <p:nvPr/>
          </p:nvSpPr>
          <p:spPr>
            <a:xfrm flipH="false" flipV="false" rot="-1261713">
              <a:off x="1188370" y="846889"/>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51" id="51"/>
            <p:cNvSpPr/>
            <p:nvPr/>
          </p:nvSpPr>
          <p:spPr>
            <a:xfrm flipH="false" flipV="false" rot="-1261713">
              <a:off x="1642904" y="672149"/>
              <a:ext cx="213004" cy="213004"/>
            </a:xfrm>
            <a:custGeom>
              <a:avLst/>
              <a:gdLst/>
              <a:ahLst/>
              <a:cxnLst/>
              <a:rect r="r" b="b" t="t" l="l"/>
              <a:pathLst>
                <a:path h="213004" w="213004">
                  <a:moveTo>
                    <a:pt x="0" y="0"/>
                  </a:moveTo>
                  <a:lnTo>
                    <a:pt x="213004" y="0"/>
                  </a:lnTo>
                  <a:lnTo>
                    <a:pt x="213004" y="213005"/>
                  </a:lnTo>
                  <a:lnTo>
                    <a:pt x="0" y="213005"/>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52" id="52"/>
            <p:cNvSpPr/>
            <p:nvPr/>
          </p:nvSpPr>
          <p:spPr>
            <a:xfrm flipH="false" flipV="false" rot="-1261713">
              <a:off x="2045779" y="851387"/>
              <a:ext cx="141026" cy="161173"/>
            </a:xfrm>
            <a:custGeom>
              <a:avLst/>
              <a:gdLst/>
              <a:ahLst/>
              <a:cxnLst/>
              <a:rect r="r" b="b" t="t" l="l"/>
              <a:pathLst>
                <a:path h="161173" w="141026">
                  <a:moveTo>
                    <a:pt x="0" y="0"/>
                  </a:moveTo>
                  <a:lnTo>
                    <a:pt x="141027" y="0"/>
                  </a:lnTo>
                  <a:lnTo>
                    <a:pt x="141027" y="161173"/>
                  </a:lnTo>
                  <a:lnTo>
                    <a:pt x="0" y="161173"/>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53" id="53"/>
            <p:cNvSpPr/>
            <p:nvPr/>
          </p:nvSpPr>
          <p:spPr>
            <a:xfrm flipH="false" flipV="false" rot="4138286">
              <a:off x="530378" y="-5483"/>
              <a:ext cx="1455817" cy="2136462"/>
            </a:xfrm>
            <a:custGeom>
              <a:avLst/>
              <a:gdLst/>
              <a:ahLst/>
              <a:cxnLst/>
              <a:rect r="r" b="b" t="t" l="l"/>
              <a:pathLst>
                <a:path h="2136462" w="1455817">
                  <a:moveTo>
                    <a:pt x="0" y="0"/>
                  </a:moveTo>
                  <a:lnTo>
                    <a:pt x="1455817" y="0"/>
                  </a:lnTo>
                  <a:lnTo>
                    <a:pt x="1455817" y="2136462"/>
                  </a:lnTo>
                  <a:lnTo>
                    <a:pt x="0" y="2136462"/>
                  </a:lnTo>
                  <a:lnTo>
                    <a:pt x="0" y="0"/>
                  </a:lnTo>
                  <a:close/>
                </a:path>
              </a:pathLst>
            </a:custGeom>
            <a:blipFill>
              <a:blip r:embed="rId37"/>
              <a:stretch>
                <a:fillRect l="-1699" t="0" r="-2080" b="0"/>
              </a:stretch>
            </a:blipFill>
          </p:spPr>
        </p:sp>
      </p:grpSp>
      <p:sp>
        <p:nvSpPr>
          <p:cNvPr name="Freeform 54" id="54"/>
          <p:cNvSpPr/>
          <p:nvPr/>
        </p:nvSpPr>
        <p:spPr>
          <a:xfrm flipH="false" flipV="false" rot="0">
            <a:off x="8596191" y="3078945"/>
            <a:ext cx="3669610" cy="3307236"/>
          </a:xfrm>
          <a:custGeom>
            <a:avLst/>
            <a:gdLst/>
            <a:ahLst/>
            <a:cxnLst/>
            <a:rect r="r" b="b" t="t" l="l"/>
            <a:pathLst>
              <a:path h="3307236" w="3669610">
                <a:moveTo>
                  <a:pt x="0" y="0"/>
                </a:moveTo>
                <a:lnTo>
                  <a:pt x="3669610" y="0"/>
                </a:lnTo>
                <a:lnTo>
                  <a:pt x="3669610" y="3307236"/>
                </a:lnTo>
                <a:lnTo>
                  <a:pt x="0" y="3307236"/>
                </a:lnTo>
                <a:lnTo>
                  <a:pt x="0" y="0"/>
                </a:lnTo>
                <a:close/>
              </a:path>
            </a:pathLst>
          </a:custGeom>
          <a:blipFill>
            <a:blip r:embed="rId38">
              <a:extLst>
                <a:ext uri="{96DAC541-7B7A-43D3-8B79-37D633B846F1}">
                  <asvg:svgBlip xmlns:asvg="http://schemas.microsoft.com/office/drawing/2016/SVG/main" r:embed="rId39"/>
                </a:ext>
              </a:extLst>
            </a:blip>
            <a:stretch>
              <a:fillRect l="0" t="0" r="0" b="0"/>
            </a:stretch>
          </a:blipFill>
        </p:spPr>
      </p:sp>
      <p:sp>
        <p:nvSpPr>
          <p:cNvPr name="Freeform 55" id="55"/>
          <p:cNvSpPr/>
          <p:nvPr/>
        </p:nvSpPr>
        <p:spPr>
          <a:xfrm flipH="false" flipV="false" rot="0">
            <a:off x="9690262" y="3512302"/>
            <a:ext cx="1481469" cy="1481469"/>
          </a:xfrm>
          <a:custGeom>
            <a:avLst/>
            <a:gdLst/>
            <a:ahLst/>
            <a:cxnLst/>
            <a:rect r="r" b="b" t="t" l="l"/>
            <a:pathLst>
              <a:path h="1481469" w="1481469">
                <a:moveTo>
                  <a:pt x="0" y="0"/>
                </a:moveTo>
                <a:lnTo>
                  <a:pt x="1481468" y="0"/>
                </a:lnTo>
                <a:lnTo>
                  <a:pt x="1481468" y="1481469"/>
                </a:lnTo>
                <a:lnTo>
                  <a:pt x="0" y="1481469"/>
                </a:lnTo>
                <a:lnTo>
                  <a:pt x="0" y="0"/>
                </a:lnTo>
                <a:close/>
              </a:path>
            </a:pathLst>
          </a:custGeom>
          <a:blipFill>
            <a:blip r:embed="rId40">
              <a:extLst>
                <a:ext uri="{96DAC541-7B7A-43D3-8B79-37D633B846F1}">
                  <asvg:svgBlip xmlns:asvg="http://schemas.microsoft.com/office/drawing/2016/SVG/main" r:embed="rId41"/>
                </a:ext>
              </a:extLst>
            </a:blip>
            <a:stretch>
              <a:fillRect l="0" t="0" r="0" b="0"/>
            </a:stretch>
          </a:blipFill>
        </p:spPr>
      </p:sp>
      <p:sp>
        <p:nvSpPr>
          <p:cNvPr name="TextBox 56" id="56"/>
          <p:cNvSpPr txBox="true"/>
          <p:nvPr/>
        </p:nvSpPr>
        <p:spPr>
          <a:xfrm rot="0">
            <a:off x="810753" y="753411"/>
            <a:ext cx="11703370" cy="262318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“Not everybody tells the truth on the internet, and because this isn’t a friend that you know offline, they are still a stranger. We can block this player so that they can’t ask you again.”</a:t>
            </a:r>
          </a:p>
        </p:txBody>
      </p:sp>
      <p:sp>
        <p:nvSpPr>
          <p:cNvPr name="Freeform 57" id="57"/>
          <p:cNvSpPr/>
          <p:nvPr/>
        </p:nvSpPr>
        <p:spPr>
          <a:xfrm flipH="false" flipV="false" rot="1773736">
            <a:off x="9660686" y="8573602"/>
            <a:ext cx="282908" cy="186720"/>
          </a:xfrm>
          <a:custGeom>
            <a:avLst/>
            <a:gdLst/>
            <a:ahLst/>
            <a:cxnLst/>
            <a:rect r="r" b="b" t="t" l="l"/>
            <a:pathLst>
              <a:path h="186720" w="282908">
                <a:moveTo>
                  <a:pt x="0" y="0"/>
                </a:moveTo>
                <a:lnTo>
                  <a:pt x="282909" y="0"/>
                </a:lnTo>
                <a:lnTo>
                  <a:pt x="282909" y="186719"/>
                </a:lnTo>
                <a:lnTo>
                  <a:pt x="0" y="186719"/>
                </a:lnTo>
                <a:lnTo>
                  <a:pt x="0" y="0"/>
                </a:lnTo>
                <a:close/>
              </a:path>
            </a:pathLst>
          </a:custGeom>
          <a:blipFill>
            <a:blip r:embed="rId42"/>
            <a:stretch>
              <a:fillRect l="0" t="0" r="0" b="0"/>
            </a:stretch>
          </a:blipFill>
        </p:spPr>
      </p:sp>
      <p:grpSp>
        <p:nvGrpSpPr>
          <p:cNvPr name="Group 58" id="58"/>
          <p:cNvGrpSpPr/>
          <p:nvPr/>
        </p:nvGrpSpPr>
        <p:grpSpPr>
          <a:xfrm rot="1773736">
            <a:off x="9672226" y="8613835"/>
            <a:ext cx="231083" cy="96887"/>
            <a:chOff x="0" y="0"/>
            <a:chExt cx="308111" cy="129182"/>
          </a:xfrm>
        </p:grpSpPr>
        <p:sp>
          <p:nvSpPr>
            <p:cNvPr name="Freeform 59" id="59"/>
            <p:cNvSpPr/>
            <p:nvPr/>
          </p:nvSpPr>
          <p:spPr>
            <a:xfrm flipH="false" flipV="false" rot="0">
              <a:off x="0" y="0"/>
              <a:ext cx="64349" cy="64349"/>
            </a:xfrm>
            <a:custGeom>
              <a:avLst/>
              <a:gdLst/>
              <a:ahLst/>
              <a:cxnLst/>
              <a:rect r="r" b="b" t="t" l="l"/>
              <a:pathLst>
                <a:path h="64349" w="64349">
                  <a:moveTo>
                    <a:pt x="0" y="0"/>
                  </a:moveTo>
                  <a:lnTo>
                    <a:pt x="64349" y="0"/>
                  </a:lnTo>
                  <a:lnTo>
                    <a:pt x="64349" y="64349"/>
                  </a:lnTo>
                  <a:lnTo>
                    <a:pt x="0" y="64349"/>
                  </a:lnTo>
                  <a:lnTo>
                    <a:pt x="0" y="0"/>
                  </a:lnTo>
                  <a:close/>
                </a:path>
              </a:pathLst>
            </a:custGeom>
            <a:blipFill>
              <a:blip r:embed="rId40">
                <a:extLst>
                  <a:ext uri="{96DAC541-7B7A-43D3-8B79-37D633B846F1}">
                    <asvg:svgBlip xmlns:asvg="http://schemas.microsoft.com/office/drawing/2016/SVG/main" r:embed="rId41"/>
                  </a:ext>
                </a:extLst>
              </a:blip>
              <a:stretch>
                <a:fillRect l="0" t="0" r="0" b="0"/>
              </a:stretch>
            </a:blipFill>
          </p:spPr>
        </p:sp>
        <p:sp>
          <p:nvSpPr>
            <p:cNvPr name="TextBox 60" id="60"/>
            <p:cNvSpPr txBox="true"/>
            <p:nvPr/>
          </p:nvSpPr>
          <p:spPr>
            <a:xfrm rot="0">
              <a:off x="39500" y="32175"/>
              <a:ext cx="268611" cy="97008"/>
            </a:xfrm>
            <a:prstGeom prst="rect">
              <a:avLst/>
            </a:prstGeom>
          </p:spPr>
          <p:txBody>
            <a:bodyPr anchor="t" rtlCol="false" tIns="0" lIns="0" bIns="0" rIns="0">
              <a:spAutoFit/>
            </a:bodyPr>
            <a:lstStyle/>
            <a:p>
              <a:pPr algn="ctr">
                <a:lnSpc>
                  <a:spcPts val="250"/>
                </a:lnSpc>
              </a:pPr>
              <a:r>
                <a:rPr lang="en-US" sz="272" spc="19">
                  <a:solidFill>
                    <a:srgbClr val="000000"/>
                  </a:solidFill>
                  <a:latin typeface="SCR-N Seven Bold"/>
                </a:rPr>
                <a:t>PLAYER BLOCKED</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988630" y="-930139"/>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237019" y="26614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6155505"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078610" y="590428"/>
            <a:ext cx="12253536" cy="446659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Smartie said good morning to Mummy and Daddy Penguin and asked if he was allowed to go on the tablet.</a:t>
            </a:r>
          </a:p>
          <a:p>
            <a:pPr>
              <a:lnSpc>
                <a:spcPts val="5040"/>
              </a:lnSpc>
            </a:pPr>
          </a:p>
          <a:p>
            <a:pPr>
              <a:lnSpc>
                <a:spcPts val="5040"/>
              </a:lnSpc>
            </a:pPr>
            <a:r>
              <a:rPr lang="en-US" sz="3600">
                <a:solidFill>
                  <a:srgbClr val="000000"/>
                </a:solidFill>
                <a:latin typeface="Mark Pro 2"/>
              </a:rPr>
              <a:t>“Yes, of course!” Daddy Penguin replied. In a flash, Smartie darted to the living room to grab it. </a:t>
            </a:r>
          </a:p>
          <a:p>
            <a:pPr>
              <a:lnSpc>
                <a:spcPts val="4480"/>
              </a:lnSpc>
            </a:pPr>
          </a:p>
        </p:txBody>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8" id="8"/>
          <p:cNvSpPr/>
          <p:nvPr/>
        </p:nvSpPr>
        <p:spPr>
          <a:xfrm flipH="false" flipV="false" rot="0">
            <a:off x="-371220" y="90096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810753" y="4993771"/>
            <a:ext cx="3903917" cy="4973143"/>
          </a:xfrm>
          <a:custGeom>
            <a:avLst/>
            <a:gdLst/>
            <a:ahLst/>
            <a:cxnLst/>
            <a:rect r="r" b="b" t="t" l="l"/>
            <a:pathLst>
              <a:path h="4973143" w="3903917">
                <a:moveTo>
                  <a:pt x="0" y="0"/>
                </a:moveTo>
                <a:lnTo>
                  <a:pt x="3903917" y="0"/>
                </a:lnTo>
                <a:lnTo>
                  <a:pt x="3903917" y="4973143"/>
                </a:lnTo>
                <a:lnTo>
                  <a:pt x="0" y="4973143"/>
                </a:lnTo>
                <a:lnTo>
                  <a:pt x="0" y="0"/>
                </a:lnTo>
                <a:close/>
              </a:path>
            </a:pathLst>
          </a:custGeom>
          <a:blipFill>
            <a:blip r:embed="rId5"/>
            <a:stretch>
              <a:fillRect l="0" t="0" r="0" b="0"/>
            </a:stretch>
          </a:blipFill>
        </p:spPr>
      </p:sp>
      <p:sp>
        <p:nvSpPr>
          <p:cNvPr name="Freeform 10" id="10"/>
          <p:cNvSpPr/>
          <p:nvPr/>
        </p:nvSpPr>
        <p:spPr>
          <a:xfrm flipH="true" flipV="false" rot="0">
            <a:off x="2195116" y="4993771"/>
            <a:ext cx="1997326" cy="2754331"/>
          </a:xfrm>
          <a:custGeom>
            <a:avLst/>
            <a:gdLst/>
            <a:ahLst/>
            <a:cxnLst/>
            <a:rect r="r" b="b" t="t" l="l"/>
            <a:pathLst>
              <a:path h="2754331" w="1997326">
                <a:moveTo>
                  <a:pt x="1997327" y="0"/>
                </a:moveTo>
                <a:lnTo>
                  <a:pt x="0" y="0"/>
                </a:lnTo>
                <a:lnTo>
                  <a:pt x="0" y="2754331"/>
                </a:lnTo>
                <a:lnTo>
                  <a:pt x="1997327" y="2754331"/>
                </a:lnTo>
                <a:lnTo>
                  <a:pt x="1997327" y="0"/>
                </a:lnTo>
                <a:close/>
              </a:path>
            </a:pathLst>
          </a:custGeom>
          <a:blipFill>
            <a:blip r:embed="rId6"/>
            <a:stretch>
              <a:fillRect l="0" t="0" r="0" b="0"/>
            </a:stretch>
          </a:blipFill>
        </p:spPr>
      </p:sp>
      <p:grpSp>
        <p:nvGrpSpPr>
          <p:cNvPr name="Group 11" id="11"/>
          <p:cNvGrpSpPr/>
          <p:nvPr/>
        </p:nvGrpSpPr>
        <p:grpSpPr>
          <a:xfrm rot="3081305">
            <a:off x="3960762" y="6124878"/>
            <a:ext cx="1507818" cy="1273502"/>
            <a:chOff x="0" y="0"/>
            <a:chExt cx="2010424" cy="1698003"/>
          </a:xfrm>
        </p:grpSpPr>
        <p:sp>
          <p:nvSpPr>
            <p:cNvPr name="Freeform 12" id="12"/>
            <p:cNvSpPr/>
            <p:nvPr/>
          </p:nvSpPr>
          <p:spPr>
            <a:xfrm flipH="false" flipV="false" rot="-1261713">
              <a:off x="133196" y="378856"/>
              <a:ext cx="1107138" cy="431784"/>
            </a:xfrm>
            <a:custGeom>
              <a:avLst/>
              <a:gdLst/>
              <a:ahLst/>
              <a:cxnLst/>
              <a:rect r="r" b="b" t="t" l="l"/>
              <a:pathLst>
                <a:path h="431784" w="1107138">
                  <a:moveTo>
                    <a:pt x="0" y="0"/>
                  </a:moveTo>
                  <a:lnTo>
                    <a:pt x="1107137" y="0"/>
                  </a:lnTo>
                  <a:lnTo>
                    <a:pt x="1107137" y="431784"/>
                  </a:lnTo>
                  <a:lnTo>
                    <a:pt x="0" y="431784"/>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1261713">
              <a:off x="331348" y="835063"/>
              <a:ext cx="856107" cy="333882"/>
            </a:xfrm>
            <a:custGeom>
              <a:avLst/>
              <a:gdLst/>
              <a:ahLst/>
              <a:cxnLst/>
              <a:rect r="r" b="b" t="t" l="l"/>
              <a:pathLst>
                <a:path h="333882" w="856107">
                  <a:moveTo>
                    <a:pt x="0" y="0"/>
                  </a:moveTo>
                  <a:lnTo>
                    <a:pt x="856107" y="0"/>
                  </a:lnTo>
                  <a:lnTo>
                    <a:pt x="856107" y="333882"/>
                  </a:lnTo>
                  <a:lnTo>
                    <a:pt x="0" y="33388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1261713">
              <a:off x="261572" y="294351"/>
              <a:ext cx="1538078" cy="1062132"/>
            </a:xfrm>
            <a:custGeom>
              <a:avLst/>
              <a:gdLst/>
              <a:ahLst/>
              <a:cxnLst/>
              <a:rect r="r" b="b" t="t" l="l"/>
              <a:pathLst>
                <a:path h="1062132" w="1538078">
                  <a:moveTo>
                    <a:pt x="0" y="0"/>
                  </a:moveTo>
                  <a:lnTo>
                    <a:pt x="1538079" y="0"/>
                  </a:lnTo>
                  <a:lnTo>
                    <a:pt x="1538079" y="1062132"/>
                  </a:lnTo>
                  <a:lnTo>
                    <a:pt x="0" y="1062132"/>
                  </a:lnTo>
                  <a:lnTo>
                    <a:pt x="0" y="0"/>
                  </a:lnTo>
                  <a:close/>
                </a:path>
              </a:pathLst>
            </a:custGeom>
            <a:blipFill>
              <a:blip r:embed="rId7">
                <a:extLst>
                  <a:ext uri="{96DAC541-7B7A-43D3-8B79-37D633B846F1}">
                    <asvg:svgBlip xmlns:asvg="http://schemas.microsoft.com/office/drawing/2016/SVG/main" r:embed="rId8"/>
                  </a:ext>
                </a:extLst>
              </a:blip>
              <a:stretch>
                <a:fillRect l="-16157" t="0" r="-31384" b="-113655"/>
              </a:stretch>
            </a:blipFill>
          </p:spPr>
        </p:sp>
        <p:sp>
          <p:nvSpPr>
            <p:cNvPr name="Freeform 15" id="15"/>
            <p:cNvSpPr/>
            <p:nvPr/>
          </p:nvSpPr>
          <p:spPr>
            <a:xfrm flipH="false" flipV="false" rot="-1261713">
              <a:off x="929627" y="1235760"/>
              <a:ext cx="32984" cy="32984"/>
            </a:xfrm>
            <a:custGeom>
              <a:avLst/>
              <a:gdLst/>
              <a:ahLst/>
              <a:cxnLst/>
              <a:rect r="r" b="b" t="t" l="l"/>
              <a:pathLst>
                <a:path h="32984" w="32984">
                  <a:moveTo>
                    <a:pt x="0" y="0"/>
                  </a:moveTo>
                  <a:lnTo>
                    <a:pt x="32985" y="0"/>
                  </a:lnTo>
                  <a:lnTo>
                    <a:pt x="32985" y="32984"/>
                  </a:lnTo>
                  <a:lnTo>
                    <a:pt x="0" y="3298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1261713">
              <a:off x="980206" y="1252708"/>
              <a:ext cx="21818" cy="21818"/>
            </a:xfrm>
            <a:custGeom>
              <a:avLst/>
              <a:gdLst/>
              <a:ahLst/>
              <a:cxnLst/>
              <a:rect r="r" b="b" t="t" l="l"/>
              <a:pathLst>
                <a:path h="21818" w="21818">
                  <a:moveTo>
                    <a:pt x="0" y="0"/>
                  </a:moveTo>
                  <a:lnTo>
                    <a:pt x="21818" y="0"/>
                  </a:lnTo>
                  <a:lnTo>
                    <a:pt x="21818" y="21818"/>
                  </a:lnTo>
                  <a:lnTo>
                    <a:pt x="0" y="2181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1261713">
              <a:off x="946650" y="1289817"/>
              <a:ext cx="16492" cy="16492"/>
            </a:xfrm>
            <a:custGeom>
              <a:avLst/>
              <a:gdLst/>
              <a:ahLst/>
              <a:cxnLst/>
              <a:rect r="r" b="b" t="t" l="l"/>
              <a:pathLst>
                <a:path h="16492" w="16492">
                  <a:moveTo>
                    <a:pt x="0" y="0"/>
                  </a:moveTo>
                  <a:lnTo>
                    <a:pt x="16492" y="0"/>
                  </a:lnTo>
                  <a:lnTo>
                    <a:pt x="16492" y="16492"/>
                  </a:lnTo>
                  <a:lnTo>
                    <a:pt x="0" y="1649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1261713">
              <a:off x="905686" y="1281593"/>
              <a:ext cx="24738" cy="24738"/>
            </a:xfrm>
            <a:custGeom>
              <a:avLst/>
              <a:gdLst/>
              <a:ahLst/>
              <a:cxnLst/>
              <a:rect r="r" b="b" t="t" l="l"/>
              <a:pathLst>
                <a:path h="24738" w="24738">
                  <a:moveTo>
                    <a:pt x="0" y="0"/>
                  </a:moveTo>
                  <a:lnTo>
                    <a:pt x="24738" y="0"/>
                  </a:lnTo>
                  <a:lnTo>
                    <a:pt x="24738" y="24738"/>
                  </a:lnTo>
                  <a:lnTo>
                    <a:pt x="0" y="2473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p:cNvSpPr/>
            <p:nvPr/>
          </p:nvSpPr>
          <p:spPr>
            <a:xfrm flipH="false" flipV="false" rot="-1261713">
              <a:off x="924036" y="1324438"/>
              <a:ext cx="32984" cy="32984"/>
            </a:xfrm>
            <a:custGeom>
              <a:avLst/>
              <a:gdLst/>
              <a:ahLst/>
              <a:cxnLst/>
              <a:rect r="r" b="b" t="t" l="l"/>
              <a:pathLst>
                <a:path h="32984" w="32984">
                  <a:moveTo>
                    <a:pt x="0" y="0"/>
                  </a:moveTo>
                  <a:lnTo>
                    <a:pt x="32985" y="0"/>
                  </a:lnTo>
                  <a:lnTo>
                    <a:pt x="32985" y="32985"/>
                  </a:lnTo>
                  <a:lnTo>
                    <a:pt x="0" y="329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0" id="20"/>
            <p:cNvGrpSpPr/>
            <p:nvPr/>
          </p:nvGrpSpPr>
          <p:grpSpPr>
            <a:xfrm rot="-1261713">
              <a:off x="99364" y="324456"/>
              <a:ext cx="1538078" cy="158045"/>
              <a:chOff x="0" y="0"/>
              <a:chExt cx="1909110" cy="196171"/>
            </a:xfrm>
          </p:grpSpPr>
          <p:sp>
            <p:nvSpPr>
              <p:cNvPr name="Freeform 21" id="21"/>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2" id="22"/>
              <p:cNvSpPr txBox="true"/>
              <p:nvPr/>
            </p:nvSpPr>
            <p:spPr>
              <a:xfrm>
                <a:off x="0" y="-38100"/>
                <a:ext cx="1909110" cy="234271"/>
              </a:xfrm>
              <a:prstGeom prst="rect">
                <a:avLst/>
              </a:prstGeom>
            </p:spPr>
            <p:txBody>
              <a:bodyPr anchor="ctr" rtlCol="false" tIns="32604" lIns="32604" bIns="32604" rIns="32604"/>
              <a:lstStyle/>
              <a:p>
                <a:pPr algn="ctr">
                  <a:lnSpc>
                    <a:spcPts val="2659"/>
                  </a:lnSpc>
                  <a:spcBef>
                    <a:spcPct val="0"/>
                  </a:spcBef>
                </a:pPr>
              </a:p>
            </p:txBody>
          </p:sp>
        </p:grpSp>
        <p:sp>
          <p:nvSpPr>
            <p:cNvPr name="TextBox 23" id="23"/>
            <p:cNvSpPr txBox="true"/>
            <p:nvPr/>
          </p:nvSpPr>
          <p:spPr>
            <a:xfrm rot="-1261713">
              <a:off x="170454" y="474772"/>
              <a:ext cx="808445" cy="93458"/>
            </a:xfrm>
            <a:prstGeom prst="rect">
              <a:avLst/>
            </a:prstGeom>
          </p:spPr>
          <p:txBody>
            <a:bodyPr anchor="t" rtlCol="false" tIns="0" lIns="0" bIns="0" rIns="0">
              <a:spAutoFit/>
            </a:bodyPr>
            <a:lstStyle/>
            <a:p>
              <a:pPr algn="ctr">
                <a:lnSpc>
                  <a:spcPts val="468"/>
                </a:lnSpc>
              </a:pPr>
              <a:r>
                <a:rPr lang="en-US" sz="509" spc="35">
                  <a:solidFill>
                    <a:srgbClr val="FFFFFF"/>
                  </a:solidFill>
                  <a:latin typeface="SCR-N Seven Bold"/>
                </a:rPr>
                <a:t>SNOWCRAFT</a:t>
              </a:r>
            </a:p>
          </p:txBody>
        </p:sp>
        <p:sp>
          <p:nvSpPr>
            <p:cNvPr name="Freeform 24" id="24"/>
            <p:cNvSpPr/>
            <p:nvPr/>
          </p:nvSpPr>
          <p:spPr>
            <a:xfrm flipH="false" flipV="false" rot="-1261713">
              <a:off x="917449" y="308608"/>
              <a:ext cx="110321" cy="110183"/>
            </a:xfrm>
            <a:custGeom>
              <a:avLst/>
              <a:gdLst/>
              <a:ahLst/>
              <a:cxnLst/>
              <a:rect r="r" b="b" t="t" l="l"/>
              <a:pathLst>
                <a:path h="110183" w="110321">
                  <a:moveTo>
                    <a:pt x="0" y="0"/>
                  </a:moveTo>
                  <a:lnTo>
                    <a:pt x="110321" y="0"/>
                  </a:lnTo>
                  <a:lnTo>
                    <a:pt x="110321" y="110183"/>
                  </a:lnTo>
                  <a:lnTo>
                    <a:pt x="0" y="11018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1261713">
              <a:off x="422176" y="1148603"/>
              <a:ext cx="852330" cy="316428"/>
            </a:xfrm>
            <a:custGeom>
              <a:avLst/>
              <a:gdLst/>
              <a:ahLst/>
              <a:cxnLst/>
              <a:rect r="r" b="b" t="t" l="l"/>
              <a:pathLst>
                <a:path h="316428" w="852330">
                  <a:moveTo>
                    <a:pt x="0" y="0"/>
                  </a:moveTo>
                  <a:lnTo>
                    <a:pt x="852331" y="0"/>
                  </a:lnTo>
                  <a:lnTo>
                    <a:pt x="852331" y="316428"/>
                  </a:lnTo>
                  <a:lnTo>
                    <a:pt x="0" y="316428"/>
                  </a:lnTo>
                  <a:lnTo>
                    <a:pt x="0" y="0"/>
                  </a:lnTo>
                  <a:close/>
                </a:path>
              </a:pathLst>
            </a:custGeom>
            <a:blipFill>
              <a:blip r:embed="rId13"/>
              <a:stretch>
                <a:fillRect l="0" t="0" r="0" b="0"/>
              </a:stretch>
            </a:blipFill>
          </p:spPr>
        </p:sp>
        <p:sp>
          <p:nvSpPr>
            <p:cNvPr name="Freeform 26" id="26"/>
            <p:cNvSpPr/>
            <p:nvPr/>
          </p:nvSpPr>
          <p:spPr>
            <a:xfrm flipH="false" flipV="false" rot="-1261713">
              <a:off x="1200326" y="893918"/>
              <a:ext cx="718204" cy="298389"/>
            </a:xfrm>
            <a:custGeom>
              <a:avLst/>
              <a:gdLst/>
              <a:ahLst/>
              <a:cxnLst/>
              <a:rect r="r" b="b" t="t" l="l"/>
              <a:pathLst>
                <a:path h="298389" w="718204">
                  <a:moveTo>
                    <a:pt x="0" y="0"/>
                  </a:moveTo>
                  <a:lnTo>
                    <a:pt x="718204" y="0"/>
                  </a:lnTo>
                  <a:lnTo>
                    <a:pt x="718204" y="298389"/>
                  </a:lnTo>
                  <a:lnTo>
                    <a:pt x="0" y="298389"/>
                  </a:lnTo>
                  <a:lnTo>
                    <a:pt x="0" y="0"/>
                  </a:lnTo>
                  <a:close/>
                </a:path>
              </a:pathLst>
            </a:custGeom>
            <a:blipFill>
              <a:blip r:embed="rId13"/>
              <a:stretch>
                <a:fillRect l="0" t="-6045" r="-18675" b="0"/>
              </a:stretch>
            </a:blipFill>
          </p:spPr>
        </p:sp>
        <p:sp>
          <p:nvSpPr>
            <p:cNvPr name="Freeform 27" id="27"/>
            <p:cNvSpPr/>
            <p:nvPr/>
          </p:nvSpPr>
          <p:spPr>
            <a:xfrm flipH="false" flipV="false" rot="-1261713">
              <a:off x="409239" y="1056850"/>
              <a:ext cx="236591" cy="257514"/>
            </a:xfrm>
            <a:custGeom>
              <a:avLst/>
              <a:gdLst/>
              <a:ahLst/>
              <a:cxnLst/>
              <a:rect r="r" b="b" t="t" l="l"/>
              <a:pathLst>
                <a:path h="257514" w="236591">
                  <a:moveTo>
                    <a:pt x="0" y="0"/>
                  </a:moveTo>
                  <a:lnTo>
                    <a:pt x="236591" y="0"/>
                  </a:lnTo>
                  <a:lnTo>
                    <a:pt x="236591" y="257514"/>
                  </a:lnTo>
                  <a:lnTo>
                    <a:pt x="0" y="257514"/>
                  </a:lnTo>
                  <a:lnTo>
                    <a:pt x="0" y="0"/>
                  </a:lnTo>
                  <a:close/>
                </a:path>
              </a:pathLst>
            </a:custGeom>
            <a:blipFill>
              <a:blip r:embed="rId14"/>
              <a:stretch>
                <a:fillRect l="0" t="0" r="0" b="0"/>
              </a:stretch>
            </a:blipFill>
          </p:spPr>
        </p:sp>
        <p:sp>
          <p:nvSpPr>
            <p:cNvPr name="Freeform 28" id="28"/>
            <p:cNvSpPr/>
            <p:nvPr/>
          </p:nvSpPr>
          <p:spPr>
            <a:xfrm flipH="false" flipV="false" rot="-1261713">
              <a:off x="251953" y="681946"/>
              <a:ext cx="430508" cy="78274"/>
            </a:xfrm>
            <a:custGeom>
              <a:avLst/>
              <a:gdLst/>
              <a:ahLst/>
              <a:cxnLst/>
              <a:rect r="r" b="b" t="t" l="l"/>
              <a:pathLst>
                <a:path h="78274" w="430508">
                  <a:moveTo>
                    <a:pt x="0" y="0"/>
                  </a:moveTo>
                  <a:lnTo>
                    <a:pt x="430508" y="0"/>
                  </a:lnTo>
                  <a:lnTo>
                    <a:pt x="430508" y="78274"/>
                  </a:lnTo>
                  <a:lnTo>
                    <a:pt x="0" y="7827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9" id="29"/>
            <p:cNvSpPr/>
            <p:nvPr/>
          </p:nvSpPr>
          <p:spPr>
            <a:xfrm flipH="false" flipV="false" rot="-1261713">
              <a:off x="609492" y="807213"/>
              <a:ext cx="170163" cy="170163"/>
            </a:xfrm>
            <a:custGeom>
              <a:avLst/>
              <a:gdLst/>
              <a:ahLst/>
              <a:cxnLst/>
              <a:rect r="r" b="b" t="t" l="l"/>
              <a:pathLst>
                <a:path h="170163" w="170163">
                  <a:moveTo>
                    <a:pt x="0" y="0"/>
                  </a:moveTo>
                  <a:lnTo>
                    <a:pt x="170163" y="0"/>
                  </a:lnTo>
                  <a:lnTo>
                    <a:pt x="170163" y="170164"/>
                  </a:lnTo>
                  <a:lnTo>
                    <a:pt x="0" y="17016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0" id="30"/>
            <p:cNvSpPr/>
            <p:nvPr/>
          </p:nvSpPr>
          <p:spPr>
            <a:xfrm flipH="false" flipV="false" rot="-1261713">
              <a:off x="949357" y="676557"/>
              <a:ext cx="170163" cy="170163"/>
            </a:xfrm>
            <a:custGeom>
              <a:avLst/>
              <a:gdLst/>
              <a:ahLst/>
              <a:cxnLst/>
              <a:rect r="r" b="b" t="t" l="l"/>
              <a:pathLst>
                <a:path h="170163" w="170163">
                  <a:moveTo>
                    <a:pt x="0" y="0"/>
                  </a:moveTo>
                  <a:lnTo>
                    <a:pt x="170164" y="0"/>
                  </a:lnTo>
                  <a:lnTo>
                    <a:pt x="170164" y="170163"/>
                  </a:lnTo>
                  <a:lnTo>
                    <a:pt x="0" y="17016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1" id="31"/>
            <p:cNvSpPr/>
            <p:nvPr/>
          </p:nvSpPr>
          <p:spPr>
            <a:xfrm flipH="false" flipV="false" rot="-1261713">
              <a:off x="1312472" y="536962"/>
              <a:ext cx="170163" cy="170163"/>
            </a:xfrm>
            <a:custGeom>
              <a:avLst/>
              <a:gdLst/>
              <a:ahLst/>
              <a:cxnLst/>
              <a:rect r="r" b="b" t="t" l="l"/>
              <a:pathLst>
                <a:path h="170163" w="170163">
                  <a:moveTo>
                    <a:pt x="0" y="0"/>
                  </a:moveTo>
                  <a:lnTo>
                    <a:pt x="170164" y="0"/>
                  </a:lnTo>
                  <a:lnTo>
                    <a:pt x="170164" y="170164"/>
                  </a:lnTo>
                  <a:lnTo>
                    <a:pt x="0" y="17016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2" id="32"/>
            <p:cNvSpPr/>
            <p:nvPr/>
          </p:nvSpPr>
          <p:spPr>
            <a:xfrm flipH="false" flipV="false" rot="-1261713">
              <a:off x="1634319" y="680151"/>
              <a:ext cx="112662" cy="128757"/>
            </a:xfrm>
            <a:custGeom>
              <a:avLst/>
              <a:gdLst/>
              <a:ahLst/>
              <a:cxnLst/>
              <a:rect r="r" b="b" t="t" l="l"/>
              <a:pathLst>
                <a:path h="128757" w="112662">
                  <a:moveTo>
                    <a:pt x="0" y="0"/>
                  </a:moveTo>
                  <a:lnTo>
                    <a:pt x="112662" y="0"/>
                  </a:lnTo>
                  <a:lnTo>
                    <a:pt x="112662" y="128757"/>
                  </a:lnTo>
                  <a:lnTo>
                    <a:pt x="0" y="12875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3" id="33"/>
            <p:cNvSpPr/>
            <p:nvPr/>
          </p:nvSpPr>
          <p:spPr>
            <a:xfrm flipH="false" flipV="false" rot="4138286">
              <a:off x="423705" y="-4380"/>
              <a:ext cx="1163014" cy="1706763"/>
            </a:xfrm>
            <a:custGeom>
              <a:avLst/>
              <a:gdLst/>
              <a:ahLst/>
              <a:cxnLst/>
              <a:rect r="r" b="b" t="t" l="l"/>
              <a:pathLst>
                <a:path h="1706763" w="1163014">
                  <a:moveTo>
                    <a:pt x="0" y="0"/>
                  </a:moveTo>
                  <a:lnTo>
                    <a:pt x="1163014" y="0"/>
                  </a:lnTo>
                  <a:lnTo>
                    <a:pt x="1163014" y="1706763"/>
                  </a:lnTo>
                  <a:lnTo>
                    <a:pt x="0" y="1706763"/>
                  </a:lnTo>
                  <a:lnTo>
                    <a:pt x="0" y="0"/>
                  </a:lnTo>
                  <a:close/>
                </a:path>
              </a:pathLst>
            </a:custGeom>
            <a:blipFill>
              <a:blip r:embed="rId21"/>
              <a:stretch>
                <a:fillRect l="-1699" t="0" r="-2080" b="0"/>
              </a:stretch>
            </a:blipFill>
          </p:spPr>
        </p:sp>
      </p:grpSp>
      <p:sp>
        <p:nvSpPr>
          <p:cNvPr name="Freeform 34" id="34"/>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36" id="36"/>
          <p:cNvSpPr/>
          <p:nvPr/>
        </p:nvSpPr>
        <p:spPr>
          <a:xfrm flipH="false" flipV="false" rot="0">
            <a:off x="15419419" y="1087951"/>
            <a:ext cx="348095" cy="348963"/>
          </a:xfrm>
          <a:custGeom>
            <a:avLst/>
            <a:gdLst/>
            <a:ahLst/>
            <a:cxnLst/>
            <a:rect r="r" b="b" t="t" l="l"/>
            <a:pathLst>
              <a:path h="348963" w="348095">
                <a:moveTo>
                  <a:pt x="0" y="0"/>
                </a:moveTo>
                <a:lnTo>
                  <a:pt x="348094" y="0"/>
                </a:lnTo>
                <a:lnTo>
                  <a:pt x="348094" y="348963"/>
                </a:lnTo>
                <a:lnTo>
                  <a:pt x="0" y="348963"/>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grpSp>
        <p:nvGrpSpPr>
          <p:cNvPr name="Group 37" id="37"/>
          <p:cNvGrpSpPr/>
          <p:nvPr/>
        </p:nvGrpSpPr>
        <p:grpSpPr>
          <a:xfrm rot="0">
            <a:off x="13907415" y="4190862"/>
            <a:ext cx="3281975" cy="149395"/>
            <a:chOff x="0" y="0"/>
            <a:chExt cx="864388" cy="39347"/>
          </a:xfrm>
        </p:grpSpPr>
        <p:sp>
          <p:nvSpPr>
            <p:cNvPr name="Freeform 38" id="38"/>
            <p:cNvSpPr/>
            <p:nvPr/>
          </p:nvSpPr>
          <p:spPr>
            <a:xfrm flipH="false" flipV="false" rot="0">
              <a:off x="0" y="0"/>
              <a:ext cx="864388" cy="39347"/>
            </a:xfrm>
            <a:custGeom>
              <a:avLst/>
              <a:gdLst/>
              <a:ahLst/>
              <a:cxnLst/>
              <a:rect r="r" b="b" t="t" l="l"/>
              <a:pathLst>
                <a:path h="39347" w="864388">
                  <a:moveTo>
                    <a:pt x="0" y="0"/>
                  </a:moveTo>
                  <a:lnTo>
                    <a:pt x="864388" y="0"/>
                  </a:lnTo>
                  <a:lnTo>
                    <a:pt x="864388" y="39347"/>
                  </a:lnTo>
                  <a:lnTo>
                    <a:pt x="0" y="39347"/>
                  </a:lnTo>
                  <a:close/>
                </a:path>
              </a:pathLst>
            </a:custGeom>
            <a:solidFill>
              <a:srgbClr val="C38254"/>
            </a:solidFill>
          </p:spPr>
        </p:sp>
        <p:sp>
          <p:nvSpPr>
            <p:cNvPr name="TextBox 39" id="39"/>
            <p:cNvSpPr txBox="true"/>
            <p:nvPr/>
          </p:nvSpPr>
          <p:spPr>
            <a:xfrm>
              <a:off x="0" y="-38100"/>
              <a:ext cx="864388" cy="77447"/>
            </a:xfrm>
            <a:prstGeom prst="rect">
              <a:avLst/>
            </a:prstGeom>
          </p:spPr>
          <p:txBody>
            <a:bodyPr anchor="ctr" rtlCol="false" tIns="50800" lIns="50800" bIns="50800" rIns="50800"/>
            <a:lstStyle/>
            <a:p>
              <a:pPr algn="ctr">
                <a:lnSpc>
                  <a:spcPts val="2659"/>
                </a:lnSpc>
                <a:spcBef>
                  <a:spcPct val="0"/>
                </a:spcBef>
              </a:pPr>
            </a:p>
          </p:txBody>
        </p:sp>
      </p:grpSp>
      <p:grpSp>
        <p:nvGrpSpPr>
          <p:cNvPr name="Group 40" id="40"/>
          <p:cNvGrpSpPr/>
          <p:nvPr/>
        </p:nvGrpSpPr>
        <p:grpSpPr>
          <a:xfrm rot="0">
            <a:off x="13907415" y="2562329"/>
            <a:ext cx="3282604" cy="1628534"/>
            <a:chOff x="0" y="0"/>
            <a:chExt cx="864554" cy="428914"/>
          </a:xfrm>
        </p:grpSpPr>
        <p:sp>
          <p:nvSpPr>
            <p:cNvPr name="Freeform 41" id="41"/>
            <p:cNvSpPr/>
            <p:nvPr/>
          </p:nvSpPr>
          <p:spPr>
            <a:xfrm flipH="false" flipV="false" rot="0">
              <a:off x="0" y="0"/>
              <a:ext cx="864554" cy="428914"/>
            </a:xfrm>
            <a:custGeom>
              <a:avLst/>
              <a:gdLst/>
              <a:ahLst/>
              <a:cxnLst/>
              <a:rect r="r" b="b" t="t" l="l"/>
              <a:pathLst>
                <a:path h="428914" w="864554">
                  <a:moveTo>
                    <a:pt x="0" y="0"/>
                  </a:moveTo>
                  <a:lnTo>
                    <a:pt x="864554" y="0"/>
                  </a:lnTo>
                  <a:lnTo>
                    <a:pt x="864554" y="428914"/>
                  </a:lnTo>
                  <a:lnTo>
                    <a:pt x="0" y="428914"/>
                  </a:lnTo>
                  <a:close/>
                </a:path>
              </a:pathLst>
            </a:custGeom>
            <a:solidFill>
              <a:srgbClr val="B0E5FF"/>
            </a:solidFill>
          </p:spPr>
        </p:sp>
        <p:sp>
          <p:nvSpPr>
            <p:cNvPr name="TextBox 42" id="42"/>
            <p:cNvSpPr txBox="true"/>
            <p:nvPr/>
          </p:nvSpPr>
          <p:spPr>
            <a:xfrm>
              <a:off x="0" y="-38100"/>
              <a:ext cx="864554" cy="467014"/>
            </a:xfrm>
            <a:prstGeom prst="rect">
              <a:avLst/>
            </a:prstGeom>
          </p:spPr>
          <p:txBody>
            <a:bodyPr anchor="ctr" rtlCol="false" tIns="50800" lIns="50800" bIns="50800" rIns="50800"/>
            <a:lstStyle/>
            <a:p>
              <a:pPr algn="ctr">
                <a:lnSpc>
                  <a:spcPts val="2659"/>
                </a:lnSpc>
              </a:pPr>
            </a:p>
          </p:txBody>
        </p:sp>
      </p:grpSp>
      <p:sp>
        <p:nvSpPr>
          <p:cNvPr name="Freeform 43" id="43"/>
          <p:cNvSpPr/>
          <p:nvPr/>
        </p:nvSpPr>
        <p:spPr>
          <a:xfrm flipH="false" flipV="false" rot="0">
            <a:off x="15511963" y="2407135"/>
            <a:ext cx="511100" cy="272642"/>
          </a:xfrm>
          <a:custGeom>
            <a:avLst/>
            <a:gdLst/>
            <a:ahLst/>
            <a:cxnLst/>
            <a:rect r="r" b="b" t="t" l="l"/>
            <a:pathLst>
              <a:path h="272642" w="511100">
                <a:moveTo>
                  <a:pt x="0" y="0"/>
                </a:moveTo>
                <a:lnTo>
                  <a:pt x="511100" y="0"/>
                </a:lnTo>
                <a:lnTo>
                  <a:pt x="511100" y="272642"/>
                </a:lnTo>
                <a:lnTo>
                  <a:pt x="0" y="272642"/>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44" id="44"/>
          <p:cNvSpPr/>
          <p:nvPr/>
        </p:nvSpPr>
        <p:spPr>
          <a:xfrm flipH="false" flipV="false" rot="0">
            <a:off x="14011806" y="2299079"/>
            <a:ext cx="706660" cy="724780"/>
          </a:xfrm>
          <a:custGeom>
            <a:avLst/>
            <a:gdLst/>
            <a:ahLst/>
            <a:cxnLst/>
            <a:rect r="r" b="b" t="t" l="l"/>
            <a:pathLst>
              <a:path h="724780" w="706660">
                <a:moveTo>
                  <a:pt x="0" y="0"/>
                </a:moveTo>
                <a:lnTo>
                  <a:pt x="706660" y="0"/>
                </a:lnTo>
                <a:lnTo>
                  <a:pt x="706660" y="724779"/>
                </a:lnTo>
                <a:lnTo>
                  <a:pt x="0" y="724779"/>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45" id="45"/>
          <p:cNvSpPr/>
          <p:nvPr/>
        </p:nvSpPr>
        <p:spPr>
          <a:xfrm flipH="false" flipV="false" rot="0">
            <a:off x="16491560" y="2843278"/>
            <a:ext cx="628436" cy="249803"/>
          </a:xfrm>
          <a:custGeom>
            <a:avLst/>
            <a:gdLst/>
            <a:ahLst/>
            <a:cxnLst/>
            <a:rect r="r" b="b" t="t" l="l"/>
            <a:pathLst>
              <a:path h="249803" w="628436">
                <a:moveTo>
                  <a:pt x="0" y="0"/>
                </a:moveTo>
                <a:lnTo>
                  <a:pt x="628435" y="0"/>
                </a:lnTo>
                <a:lnTo>
                  <a:pt x="628435" y="249803"/>
                </a:lnTo>
                <a:lnTo>
                  <a:pt x="0" y="249803"/>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46" id="46"/>
          <p:cNvSpPr/>
          <p:nvPr/>
        </p:nvSpPr>
        <p:spPr>
          <a:xfrm flipH="false" flipV="false" rot="0">
            <a:off x="14114624" y="2706961"/>
            <a:ext cx="3075395" cy="1483902"/>
          </a:xfrm>
          <a:custGeom>
            <a:avLst/>
            <a:gdLst/>
            <a:ahLst/>
            <a:cxnLst/>
            <a:rect r="r" b="b" t="t" l="l"/>
            <a:pathLst>
              <a:path h="1483902" w="3075395">
                <a:moveTo>
                  <a:pt x="0" y="0"/>
                </a:moveTo>
                <a:lnTo>
                  <a:pt x="3075395" y="0"/>
                </a:lnTo>
                <a:lnTo>
                  <a:pt x="3075395" y="1483901"/>
                </a:lnTo>
                <a:lnTo>
                  <a:pt x="0" y="1483901"/>
                </a:lnTo>
                <a:lnTo>
                  <a:pt x="0" y="0"/>
                </a:lnTo>
                <a:close/>
              </a:path>
            </a:pathLst>
          </a:custGeom>
          <a:blipFill>
            <a:blip r:embed="rId32"/>
            <a:stretch>
              <a:fillRect l="0" t="0" r="-4044" b="0"/>
            </a:stretch>
          </a:blipFill>
        </p:spPr>
      </p:sp>
      <p:sp>
        <p:nvSpPr>
          <p:cNvPr name="Freeform 47" id="47"/>
          <p:cNvSpPr/>
          <p:nvPr/>
        </p:nvSpPr>
        <p:spPr>
          <a:xfrm flipH="false" flipV="false" rot="0">
            <a:off x="14404248" y="2605790"/>
            <a:ext cx="628436" cy="249803"/>
          </a:xfrm>
          <a:custGeom>
            <a:avLst/>
            <a:gdLst/>
            <a:ahLst/>
            <a:cxnLst/>
            <a:rect r="r" b="b" t="t" l="l"/>
            <a:pathLst>
              <a:path h="249803" w="628436">
                <a:moveTo>
                  <a:pt x="0" y="0"/>
                </a:moveTo>
                <a:lnTo>
                  <a:pt x="628436" y="0"/>
                </a:lnTo>
                <a:lnTo>
                  <a:pt x="628436" y="249803"/>
                </a:lnTo>
                <a:lnTo>
                  <a:pt x="0" y="249803"/>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48" id="48"/>
          <p:cNvSpPr/>
          <p:nvPr/>
        </p:nvSpPr>
        <p:spPr>
          <a:xfrm flipH="false" flipV="false" rot="0">
            <a:off x="14431997" y="3707661"/>
            <a:ext cx="193312" cy="264293"/>
          </a:xfrm>
          <a:custGeom>
            <a:avLst/>
            <a:gdLst/>
            <a:ahLst/>
            <a:cxnLst/>
            <a:rect r="r" b="b" t="t" l="l"/>
            <a:pathLst>
              <a:path h="264293" w="193312">
                <a:moveTo>
                  <a:pt x="0" y="0"/>
                </a:moveTo>
                <a:lnTo>
                  <a:pt x="193312" y="0"/>
                </a:lnTo>
                <a:lnTo>
                  <a:pt x="193312" y="264293"/>
                </a:lnTo>
                <a:lnTo>
                  <a:pt x="0" y="264293"/>
                </a:lnTo>
                <a:lnTo>
                  <a:pt x="0" y="0"/>
                </a:lnTo>
                <a:close/>
              </a:path>
            </a:pathLst>
          </a:custGeom>
          <a:blipFill>
            <a:blip r:embed="rId6"/>
            <a:stretch>
              <a:fillRect l="-551" t="-1977" r="-551" b="0"/>
            </a:stretch>
          </a:blipFill>
        </p:spPr>
      </p:sp>
      <p:sp>
        <p:nvSpPr>
          <p:cNvPr name="Freeform 49" id="49"/>
          <p:cNvSpPr/>
          <p:nvPr/>
        </p:nvSpPr>
        <p:spPr>
          <a:xfrm flipH="false" flipV="false" rot="0">
            <a:off x="14176370" y="3518123"/>
            <a:ext cx="255627" cy="499138"/>
          </a:xfrm>
          <a:custGeom>
            <a:avLst/>
            <a:gdLst/>
            <a:ahLst/>
            <a:cxnLst/>
            <a:rect r="r" b="b" t="t" l="l"/>
            <a:pathLst>
              <a:path h="499138" w="255627">
                <a:moveTo>
                  <a:pt x="0" y="0"/>
                </a:moveTo>
                <a:lnTo>
                  <a:pt x="255627" y="0"/>
                </a:lnTo>
                <a:lnTo>
                  <a:pt x="255627" y="499138"/>
                </a:lnTo>
                <a:lnTo>
                  <a:pt x="0" y="499138"/>
                </a:lnTo>
                <a:lnTo>
                  <a:pt x="0" y="0"/>
                </a:lnTo>
                <a:close/>
              </a:path>
            </a:pathLst>
          </a:custGeom>
          <a:blipFill>
            <a:blip r:embed="rId33"/>
            <a:stretch>
              <a:fillRect l="0" t="0" r="0" b="0"/>
            </a:stretch>
          </a:blipFill>
        </p:spPr>
      </p:sp>
      <p:sp>
        <p:nvSpPr>
          <p:cNvPr name="Freeform 50" id="50"/>
          <p:cNvSpPr/>
          <p:nvPr/>
        </p:nvSpPr>
        <p:spPr>
          <a:xfrm flipH="true" flipV="false" rot="0">
            <a:off x="14625309" y="3549168"/>
            <a:ext cx="239727" cy="468093"/>
          </a:xfrm>
          <a:custGeom>
            <a:avLst/>
            <a:gdLst/>
            <a:ahLst/>
            <a:cxnLst/>
            <a:rect r="r" b="b" t="t" l="l"/>
            <a:pathLst>
              <a:path h="468093" w="239727">
                <a:moveTo>
                  <a:pt x="239728" y="0"/>
                </a:moveTo>
                <a:lnTo>
                  <a:pt x="0" y="0"/>
                </a:lnTo>
                <a:lnTo>
                  <a:pt x="0" y="468093"/>
                </a:lnTo>
                <a:lnTo>
                  <a:pt x="239728" y="468093"/>
                </a:lnTo>
                <a:lnTo>
                  <a:pt x="239728" y="0"/>
                </a:lnTo>
                <a:close/>
              </a:path>
            </a:pathLst>
          </a:custGeom>
          <a:blipFill>
            <a:blip r:embed="rId33"/>
            <a:stretch>
              <a:fillRect l="0" t="0" r="0" b="0"/>
            </a:stretch>
          </a:blipFill>
        </p:spPr>
      </p:sp>
      <p:sp>
        <p:nvSpPr>
          <p:cNvPr name="Freeform 51" id="51"/>
          <p:cNvSpPr/>
          <p:nvPr/>
        </p:nvSpPr>
        <p:spPr>
          <a:xfrm flipH="false" flipV="false" rot="3609575">
            <a:off x="14239184" y="3795194"/>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sp>
        <p:nvSpPr>
          <p:cNvPr name="Freeform 52" id="52"/>
          <p:cNvSpPr/>
          <p:nvPr/>
        </p:nvSpPr>
        <p:spPr>
          <a:xfrm flipH="false" flipV="false" rot="1741717">
            <a:off x="14708379" y="3550468"/>
            <a:ext cx="73588" cy="42313"/>
          </a:xfrm>
          <a:custGeom>
            <a:avLst/>
            <a:gdLst/>
            <a:ahLst/>
            <a:cxnLst/>
            <a:rect r="r" b="b" t="t" l="l"/>
            <a:pathLst>
              <a:path h="42313" w="73588">
                <a:moveTo>
                  <a:pt x="0" y="0"/>
                </a:moveTo>
                <a:lnTo>
                  <a:pt x="73588" y="0"/>
                </a:lnTo>
                <a:lnTo>
                  <a:pt x="73588" y="42313"/>
                </a:lnTo>
                <a:lnTo>
                  <a:pt x="0" y="42313"/>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
            <a:stretch>
              <a:fillRect l="0" t="0" r="0" b="0"/>
            </a:stretch>
          </a:blipFill>
        </p:spPr>
      </p:sp>
      <p:sp>
        <p:nvSpPr>
          <p:cNvPr name="AutoShape 3" id="3"/>
          <p:cNvSpPr/>
          <p:nvPr/>
        </p:nvSpPr>
        <p:spPr>
          <a:xfrm>
            <a:off x="162590" y="4012133"/>
            <a:ext cx="18288000" cy="0"/>
          </a:xfrm>
          <a:prstGeom prst="line">
            <a:avLst/>
          </a:prstGeom>
          <a:ln cap="flat" w="38100">
            <a:solidFill>
              <a:srgbClr val="000000"/>
            </a:solidFill>
            <a:prstDash val="solid"/>
            <a:headEnd type="none" len="sm" w="sm"/>
            <a:tailEnd type="none" len="sm" w="sm"/>
          </a:ln>
        </p:spPr>
      </p:sp>
      <p:grpSp>
        <p:nvGrpSpPr>
          <p:cNvPr name="Group 4" id="4"/>
          <p:cNvGrpSpPr/>
          <p:nvPr/>
        </p:nvGrpSpPr>
        <p:grpSpPr>
          <a:xfrm rot="0">
            <a:off x="-6158609" y="4054996"/>
            <a:ext cx="15293749" cy="10360282"/>
            <a:chOff x="0" y="0"/>
            <a:chExt cx="1049867" cy="711200"/>
          </a:xfrm>
        </p:grpSpPr>
        <p:sp>
          <p:nvSpPr>
            <p:cNvPr name="Freeform 5" id="5"/>
            <p:cNvSpPr/>
            <p:nvPr/>
          </p:nvSpPr>
          <p:spPr>
            <a:xfrm flipH="false" flipV="false" rot="0">
              <a:off x="0" y="0"/>
              <a:ext cx="1049867" cy="711200"/>
            </a:xfrm>
            <a:custGeom>
              <a:avLst/>
              <a:gdLst/>
              <a:ahLst/>
              <a:cxnLst/>
              <a:rect r="r" b="b" t="t" l="l"/>
              <a:pathLst>
                <a:path h="711200" w="1049867">
                  <a:moveTo>
                    <a:pt x="524933" y="711200"/>
                  </a:moveTo>
                  <a:lnTo>
                    <a:pt x="1049867" y="0"/>
                  </a:lnTo>
                  <a:lnTo>
                    <a:pt x="0" y="0"/>
                  </a:lnTo>
                  <a:lnTo>
                    <a:pt x="524933" y="711200"/>
                  </a:lnTo>
                  <a:close/>
                </a:path>
              </a:pathLst>
            </a:custGeom>
            <a:solidFill>
              <a:srgbClr val="E00000"/>
            </a:solidFill>
          </p:spPr>
        </p:sp>
        <p:sp>
          <p:nvSpPr>
            <p:cNvPr name="TextBox 6" id="6"/>
            <p:cNvSpPr txBox="true"/>
            <p:nvPr/>
          </p:nvSpPr>
          <p:spPr>
            <a:xfrm>
              <a:off x="164042" y="12700"/>
              <a:ext cx="721783" cy="368300"/>
            </a:xfrm>
            <a:prstGeom prst="rect">
              <a:avLst/>
            </a:prstGeom>
          </p:spPr>
          <p:txBody>
            <a:bodyPr anchor="ctr" rtlCol="false" tIns="50800" lIns="50800" bIns="50800" rIns="50800"/>
            <a:lstStyle/>
            <a:p>
              <a:pPr algn="ctr">
                <a:lnSpc>
                  <a:spcPts val="2659"/>
                </a:lnSpc>
              </a:pPr>
            </a:p>
          </p:txBody>
        </p:sp>
      </p:grpSp>
      <p:sp>
        <p:nvSpPr>
          <p:cNvPr name="AutoShape 7" id="7"/>
          <p:cNvSpPr/>
          <p:nvPr/>
        </p:nvSpPr>
        <p:spPr>
          <a:xfrm>
            <a:off x="-1214725" y="4012133"/>
            <a:ext cx="10349865" cy="42862"/>
          </a:xfrm>
          <a:prstGeom prst="line">
            <a:avLst/>
          </a:prstGeom>
          <a:ln cap="flat" w="133350">
            <a:solidFill>
              <a:srgbClr val="C00000"/>
            </a:solidFill>
            <a:prstDash val="solid"/>
            <a:headEnd type="none" len="sm" w="sm"/>
            <a:tailEnd type="none" len="sm" w="sm"/>
          </a:ln>
        </p:spPr>
      </p:sp>
      <p:grpSp>
        <p:nvGrpSpPr>
          <p:cNvPr name="Group 8" id="8"/>
          <p:cNvGrpSpPr/>
          <p:nvPr/>
        </p:nvGrpSpPr>
        <p:grpSpPr>
          <a:xfrm rot="-10800000">
            <a:off x="1767874" y="4054996"/>
            <a:ext cx="14752252" cy="9780347"/>
            <a:chOff x="0" y="0"/>
            <a:chExt cx="1072743" cy="711200"/>
          </a:xfrm>
        </p:grpSpPr>
        <p:sp>
          <p:nvSpPr>
            <p:cNvPr name="Freeform 9" id="9"/>
            <p:cNvSpPr/>
            <p:nvPr/>
          </p:nvSpPr>
          <p:spPr>
            <a:xfrm flipH="false" flipV="false" rot="0">
              <a:off x="0" y="0"/>
              <a:ext cx="1072743" cy="711200"/>
            </a:xfrm>
            <a:custGeom>
              <a:avLst/>
              <a:gdLst/>
              <a:ahLst/>
              <a:cxnLst/>
              <a:rect r="r" b="b" t="t" l="l"/>
              <a:pathLst>
                <a:path h="711200" w="1072743">
                  <a:moveTo>
                    <a:pt x="536372" y="711200"/>
                  </a:moveTo>
                  <a:lnTo>
                    <a:pt x="1072743" y="0"/>
                  </a:lnTo>
                  <a:lnTo>
                    <a:pt x="0" y="0"/>
                  </a:lnTo>
                  <a:lnTo>
                    <a:pt x="536372" y="711200"/>
                  </a:lnTo>
                  <a:close/>
                </a:path>
              </a:pathLst>
            </a:custGeom>
            <a:solidFill>
              <a:srgbClr val="AE4AC6"/>
            </a:solidFill>
          </p:spPr>
        </p:sp>
        <p:sp>
          <p:nvSpPr>
            <p:cNvPr name="TextBox 10" id="10"/>
            <p:cNvSpPr txBox="true"/>
            <p:nvPr/>
          </p:nvSpPr>
          <p:spPr>
            <a:xfrm>
              <a:off x="167616" y="12700"/>
              <a:ext cx="737511" cy="36830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934775">
            <a:off x="5233127" y="9118899"/>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AutoShape 12" id="12"/>
          <p:cNvSpPr/>
          <p:nvPr/>
        </p:nvSpPr>
        <p:spPr>
          <a:xfrm flipV="true">
            <a:off x="3181063" y="4054996"/>
            <a:ext cx="5954078" cy="8039100"/>
          </a:xfrm>
          <a:prstGeom prst="line">
            <a:avLst/>
          </a:prstGeom>
          <a:ln cap="flat" w="133350">
            <a:solidFill>
              <a:srgbClr val="9B38B2"/>
            </a:solidFill>
            <a:prstDash val="solid"/>
            <a:headEnd type="none" len="sm" w="sm"/>
            <a:tailEnd type="none" len="sm" w="sm"/>
          </a:ln>
        </p:spPr>
      </p:sp>
      <p:sp>
        <p:nvSpPr>
          <p:cNvPr name="Freeform 13" id="13"/>
          <p:cNvSpPr/>
          <p:nvPr/>
        </p:nvSpPr>
        <p:spPr>
          <a:xfrm flipH="false" flipV="false" rot="-1419586">
            <a:off x="10625310" y="7147859"/>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920047">
            <a:off x="12519079" y="8992687"/>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grpSp>
        <p:nvGrpSpPr>
          <p:cNvPr name="Group 15" id="15"/>
          <p:cNvGrpSpPr/>
          <p:nvPr/>
        </p:nvGrpSpPr>
        <p:grpSpPr>
          <a:xfrm rot="-7600337">
            <a:off x="10210348" y="1912762"/>
            <a:ext cx="15293749" cy="10360282"/>
            <a:chOff x="0" y="0"/>
            <a:chExt cx="1049867" cy="711200"/>
          </a:xfrm>
        </p:grpSpPr>
        <p:sp>
          <p:nvSpPr>
            <p:cNvPr name="Freeform 16" id="16"/>
            <p:cNvSpPr/>
            <p:nvPr/>
          </p:nvSpPr>
          <p:spPr>
            <a:xfrm flipH="false" flipV="false" rot="0">
              <a:off x="0" y="0"/>
              <a:ext cx="1049867" cy="711200"/>
            </a:xfrm>
            <a:custGeom>
              <a:avLst/>
              <a:gdLst/>
              <a:ahLst/>
              <a:cxnLst/>
              <a:rect r="r" b="b" t="t" l="l"/>
              <a:pathLst>
                <a:path h="711200" w="1049867">
                  <a:moveTo>
                    <a:pt x="524933" y="711200"/>
                  </a:moveTo>
                  <a:lnTo>
                    <a:pt x="1049867" y="0"/>
                  </a:lnTo>
                  <a:lnTo>
                    <a:pt x="0" y="0"/>
                  </a:lnTo>
                  <a:lnTo>
                    <a:pt x="524933" y="711200"/>
                  </a:lnTo>
                  <a:close/>
                </a:path>
              </a:pathLst>
            </a:custGeom>
            <a:solidFill>
              <a:srgbClr val="009900"/>
            </a:solidFill>
          </p:spPr>
        </p:sp>
        <p:sp>
          <p:nvSpPr>
            <p:cNvPr name="TextBox 17" id="17"/>
            <p:cNvSpPr txBox="true"/>
            <p:nvPr/>
          </p:nvSpPr>
          <p:spPr>
            <a:xfrm>
              <a:off x="164042" y="12700"/>
              <a:ext cx="721783" cy="368300"/>
            </a:xfrm>
            <a:prstGeom prst="rect">
              <a:avLst/>
            </a:prstGeom>
          </p:spPr>
          <p:txBody>
            <a:bodyPr anchor="ctr" rtlCol="false" tIns="50800" lIns="50800" bIns="50800" rIns="50800"/>
            <a:lstStyle/>
            <a:p>
              <a:pPr algn="ctr">
                <a:lnSpc>
                  <a:spcPts val="2659"/>
                </a:lnSpc>
              </a:pPr>
            </a:p>
          </p:txBody>
        </p:sp>
      </p:grpSp>
      <p:sp>
        <p:nvSpPr>
          <p:cNvPr name="AutoShape 18" id="18"/>
          <p:cNvSpPr/>
          <p:nvPr/>
        </p:nvSpPr>
        <p:spPr>
          <a:xfrm flipH="true" flipV="true">
            <a:off x="9144000" y="4054996"/>
            <a:ext cx="4558415" cy="6131681"/>
          </a:xfrm>
          <a:prstGeom prst="line">
            <a:avLst/>
          </a:prstGeom>
          <a:ln cap="flat" w="133350">
            <a:solidFill>
              <a:srgbClr val="008000"/>
            </a:solidFill>
            <a:prstDash val="solid"/>
            <a:headEnd type="none" len="sm" w="sm"/>
            <a:tailEnd type="none" len="sm" w="sm"/>
          </a:ln>
        </p:spPr>
      </p:sp>
      <p:sp>
        <p:nvSpPr>
          <p:cNvPr name="AutoShape 19" id="19"/>
          <p:cNvSpPr/>
          <p:nvPr/>
        </p:nvSpPr>
        <p:spPr>
          <a:xfrm flipH="true" flipV="true">
            <a:off x="9144000" y="4054996"/>
            <a:ext cx="9306590" cy="0"/>
          </a:xfrm>
          <a:prstGeom prst="line">
            <a:avLst/>
          </a:prstGeom>
          <a:ln cap="flat" w="133350">
            <a:solidFill>
              <a:srgbClr val="008000"/>
            </a:solidFill>
            <a:prstDash val="solid"/>
            <a:headEnd type="none" len="sm" w="sm"/>
            <a:tailEnd type="none" len="sm" w="sm"/>
          </a:ln>
        </p:spPr>
      </p:sp>
      <p:sp>
        <p:nvSpPr>
          <p:cNvPr name="AutoShape 20" id="20"/>
          <p:cNvSpPr/>
          <p:nvPr/>
        </p:nvSpPr>
        <p:spPr>
          <a:xfrm flipH="true" flipV="true">
            <a:off x="13702139" y="10224334"/>
            <a:ext cx="2809127" cy="3611008"/>
          </a:xfrm>
          <a:prstGeom prst="line">
            <a:avLst/>
          </a:prstGeom>
          <a:ln cap="flat" w="133350">
            <a:solidFill>
              <a:srgbClr val="008000"/>
            </a:solidFill>
            <a:prstDash val="solid"/>
            <a:headEnd type="none" len="sm" w="sm"/>
            <a:tailEnd type="none" len="sm" w="sm"/>
          </a:ln>
        </p:spPr>
      </p:sp>
      <p:sp>
        <p:nvSpPr>
          <p:cNvPr name="Freeform 21" id="21"/>
          <p:cNvSpPr/>
          <p:nvPr/>
        </p:nvSpPr>
        <p:spPr>
          <a:xfrm flipH="false" flipV="false" rot="1632026">
            <a:off x="397396" y="4130912"/>
            <a:ext cx="816009" cy="1224778"/>
          </a:xfrm>
          <a:custGeom>
            <a:avLst/>
            <a:gdLst/>
            <a:ahLst/>
            <a:cxnLst/>
            <a:rect r="r" b="b" t="t" l="l"/>
            <a:pathLst>
              <a:path h="1224778" w="816009">
                <a:moveTo>
                  <a:pt x="0" y="0"/>
                </a:moveTo>
                <a:lnTo>
                  <a:pt x="816009" y="0"/>
                </a:lnTo>
                <a:lnTo>
                  <a:pt x="816009"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162590" y="5906957"/>
            <a:ext cx="7577927" cy="1274870"/>
          </a:xfrm>
          <a:prstGeom prst="rect">
            <a:avLst/>
          </a:prstGeom>
        </p:spPr>
        <p:txBody>
          <a:bodyPr anchor="t" rtlCol="false" tIns="0" lIns="0" bIns="0" rIns="0">
            <a:spAutoFit/>
          </a:bodyPr>
          <a:lstStyle/>
          <a:p>
            <a:pPr algn="ctr">
              <a:lnSpc>
                <a:spcPts val="9006"/>
              </a:lnSpc>
              <a:spcBef>
                <a:spcPct val="0"/>
              </a:spcBef>
            </a:pPr>
            <a:r>
              <a:rPr lang="en-US" sz="6433">
                <a:solidFill>
                  <a:srgbClr val="FFFFFF"/>
                </a:solidFill>
                <a:latin typeface="Mark Pro 1"/>
              </a:rPr>
              <a:t>He stopped...  </a:t>
            </a:r>
          </a:p>
        </p:txBody>
      </p:sp>
      <p:sp>
        <p:nvSpPr>
          <p:cNvPr name="Freeform 23" id="23"/>
          <p:cNvSpPr/>
          <p:nvPr/>
        </p:nvSpPr>
        <p:spPr>
          <a:xfrm flipH="false" flipV="false" rot="-1089837">
            <a:off x="-309647" y="6298906"/>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false" rot="1632026">
            <a:off x="-245414" y="9063947"/>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432263">
            <a:off x="2130248" y="8880778"/>
            <a:ext cx="816009" cy="1224778"/>
          </a:xfrm>
          <a:custGeom>
            <a:avLst/>
            <a:gdLst/>
            <a:ahLst/>
            <a:cxnLst/>
            <a:rect r="r" b="b" t="t" l="l"/>
            <a:pathLst>
              <a:path h="1224778" w="816009">
                <a:moveTo>
                  <a:pt x="0" y="0"/>
                </a:moveTo>
                <a:lnTo>
                  <a:pt x="816009" y="0"/>
                </a:lnTo>
                <a:lnTo>
                  <a:pt x="816009"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false" flipV="false" rot="597225">
            <a:off x="3119547" y="4804608"/>
            <a:ext cx="816009" cy="1224778"/>
          </a:xfrm>
          <a:custGeom>
            <a:avLst/>
            <a:gdLst/>
            <a:ahLst/>
            <a:cxnLst/>
            <a:rect r="r" b="b" t="t" l="l"/>
            <a:pathLst>
              <a:path h="1224778" w="816009">
                <a:moveTo>
                  <a:pt x="0" y="0"/>
                </a:moveTo>
                <a:lnTo>
                  <a:pt x="816008" y="0"/>
                </a:lnTo>
                <a:lnTo>
                  <a:pt x="816008"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7" id="27"/>
          <p:cNvSpPr/>
          <p:nvPr/>
        </p:nvSpPr>
        <p:spPr>
          <a:xfrm flipH="false" flipV="false" rot="-1141096">
            <a:off x="4212556" y="7910829"/>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8" id="28"/>
          <p:cNvSpPr/>
          <p:nvPr/>
        </p:nvSpPr>
        <p:spPr>
          <a:xfrm flipH="false" flipV="false" rot="1567034">
            <a:off x="5834813" y="5124575"/>
            <a:ext cx="816009" cy="1224778"/>
          </a:xfrm>
          <a:custGeom>
            <a:avLst/>
            <a:gdLst/>
            <a:ahLst/>
            <a:cxnLst/>
            <a:rect r="r" b="b" t="t" l="l"/>
            <a:pathLst>
              <a:path h="1224778" w="816009">
                <a:moveTo>
                  <a:pt x="0" y="0"/>
                </a:moveTo>
                <a:lnTo>
                  <a:pt x="816008" y="0"/>
                </a:lnTo>
                <a:lnTo>
                  <a:pt x="816008"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9" id="29"/>
          <p:cNvSpPr/>
          <p:nvPr/>
        </p:nvSpPr>
        <p:spPr>
          <a:xfrm flipH="false" flipV="false" rot="-1514953">
            <a:off x="4856877" y="3365510"/>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0" id="30"/>
          <p:cNvSpPr/>
          <p:nvPr/>
        </p:nvSpPr>
        <p:spPr>
          <a:xfrm flipH="false" flipV="false" rot="-2467437">
            <a:off x="12230711" y="10543152"/>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1" id="31"/>
          <p:cNvSpPr/>
          <p:nvPr/>
        </p:nvSpPr>
        <p:spPr>
          <a:xfrm flipH="false" flipV="false" rot="-1291792">
            <a:off x="8403659" y="4722171"/>
            <a:ext cx="1323992" cy="944999"/>
          </a:xfrm>
          <a:custGeom>
            <a:avLst/>
            <a:gdLst/>
            <a:ahLst/>
            <a:cxnLst/>
            <a:rect r="r" b="b" t="t" l="l"/>
            <a:pathLst>
              <a:path h="944999" w="1323992">
                <a:moveTo>
                  <a:pt x="0" y="0"/>
                </a:moveTo>
                <a:lnTo>
                  <a:pt x="1323992" y="0"/>
                </a:lnTo>
                <a:lnTo>
                  <a:pt x="1323992"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2" id="32"/>
          <p:cNvSpPr/>
          <p:nvPr/>
        </p:nvSpPr>
        <p:spPr>
          <a:xfrm flipH="false" flipV="false" rot="-1004026">
            <a:off x="7485144" y="6620403"/>
            <a:ext cx="1323992" cy="944999"/>
          </a:xfrm>
          <a:custGeom>
            <a:avLst/>
            <a:gdLst/>
            <a:ahLst/>
            <a:cxnLst/>
            <a:rect r="r" b="b" t="t" l="l"/>
            <a:pathLst>
              <a:path h="944999" w="1323992">
                <a:moveTo>
                  <a:pt x="0" y="0"/>
                </a:moveTo>
                <a:lnTo>
                  <a:pt x="1323993" y="0"/>
                </a:lnTo>
                <a:lnTo>
                  <a:pt x="1323993"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3" id="33"/>
          <p:cNvSpPr/>
          <p:nvPr/>
        </p:nvSpPr>
        <p:spPr>
          <a:xfrm flipH="true" flipV="false" rot="0">
            <a:off x="592716" y="7285405"/>
            <a:ext cx="2020417" cy="2827528"/>
          </a:xfrm>
          <a:custGeom>
            <a:avLst/>
            <a:gdLst/>
            <a:ahLst/>
            <a:cxnLst/>
            <a:rect r="r" b="b" t="t" l="l"/>
            <a:pathLst>
              <a:path h="2827528" w="2020417">
                <a:moveTo>
                  <a:pt x="2020417" y="0"/>
                </a:moveTo>
                <a:lnTo>
                  <a:pt x="0" y="0"/>
                </a:lnTo>
                <a:lnTo>
                  <a:pt x="0" y="2827528"/>
                </a:lnTo>
                <a:lnTo>
                  <a:pt x="2020417" y="2827528"/>
                </a:lnTo>
                <a:lnTo>
                  <a:pt x="2020417" y="0"/>
                </a:lnTo>
                <a:close/>
              </a:path>
            </a:pathLst>
          </a:custGeom>
          <a:blipFill>
            <a:blip r:embed="rId7"/>
            <a:stretch>
              <a:fillRect l="-742" t="0" r="-742" b="0"/>
            </a:stretch>
          </a:blipFill>
        </p:spPr>
      </p:sp>
      <p:sp>
        <p:nvSpPr>
          <p:cNvPr name="TextBox 34" id="34"/>
          <p:cNvSpPr txBox="true"/>
          <p:nvPr/>
        </p:nvSpPr>
        <p:spPr>
          <a:xfrm rot="0">
            <a:off x="10872664" y="4048562"/>
            <a:ext cx="7577927" cy="2417870"/>
          </a:xfrm>
          <a:prstGeom prst="rect">
            <a:avLst/>
          </a:prstGeom>
        </p:spPr>
        <p:txBody>
          <a:bodyPr anchor="t" rtlCol="false" tIns="0" lIns="0" bIns="0" rIns="0">
            <a:spAutoFit/>
          </a:bodyPr>
          <a:lstStyle/>
          <a:p>
            <a:pPr>
              <a:lnSpc>
                <a:spcPts val="9006"/>
              </a:lnSpc>
              <a:spcBef>
                <a:spcPct val="0"/>
              </a:spcBef>
            </a:pPr>
            <a:r>
              <a:rPr lang="en-US" sz="6433">
                <a:solidFill>
                  <a:srgbClr val="FFFFFF"/>
                </a:solidFill>
                <a:latin typeface="Mark Pro 1"/>
              </a:rPr>
              <a:t>and always asked an adult for help.</a:t>
            </a:r>
            <a:r>
              <a:rPr lang="en-US" sz="6433">
                <a:solidFill>
                  <a:srgbClr val="FFFFFF"/>
                </a:solidFill>
                <a:latin typeface="Mark Pro 1"/>
              </a:rPr>
              <a:t> </a:t>
            </a:r>
          </a:p>
        </p:txBody>
      </p:sp>
      <p:sp>
        <p:nvSpPr>
          <p:cNvPr name="Freeform 35" id="35"/>
          <p:cNvSpPr/>
          <p:nvPr/>
        </p:nvSpPr>
        <p:spPr>
          <a:xfrm flipH="false" flipV="false" rot="-2185899">
            <a:off x="17161021" y="821563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6" id="36"/>
          <p:cNvSpPr/>
          <p:nvPr/>
        </p:nvSpPr>
        <p:spPr>
          <a:xfrm flipH="false" flipV="false" rot="1657914">
            <a:off x="13609903" y="821563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7" id="37"/>
          <p:cNvSpPr/>
          <p:nvPr/>
        </p:nvSpPr>
        <p:spPr>
          <a:xfrm flipH="false" flipV="false" rot="0">
            <a:off x="15486145" y="8848572"/>
            <a:ext cx="967066" cy="967066"/>
          </a:xfrm>
          <a:custGeom>
            <a:avLst/>
            <a:gdLst/>
            <a:ahLst/>
            <a:cxnLst/>
            <a:rect r="r" b="b" t="t" l="l"/>
            <a:pathLst>
              <a:path h="967066" w="967066">
                <a:moveTo>
                  <a:pt x="0" y="0"/>
                </a:moveTo>
                <a:lnTo>
                  <a:pt x="967066" y="0"/>
                </a:lnTo>
                <a:lnTo>
                  <a:pt x="967066"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8" id="38"/>
          <p:cNvSpPr/>
          <p:nvPr/>
        </p:nvSpPr>
        <p:spPr>
          <a:xfrm flipH="false" flipV="false" rot="-2185899">
            <a:off x="14584241" y="1022736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9" id="39"/>
          <p:cNvSpPr/>
          <p:nvPr/>
        </p:nvSpPr>
        <p:spPr>
          <a:xfrm flipH="false" flipV="false" rot="987664">
            <a:off x="16424864" y="6863264"/>
            <a:ext cx="967066" cy="967066"/>
          </a:xfrm>
          <a:custGeom>
            <a:avLst/>
            <a:gdLst/>
            <a:ahLst/>
            <a:cxnLst/>
            <a:rect r="r" b="b" t="t" l="l"/>
            <a:pathLst>
              <a:path h="967066" w="967066">
                <a:moveTo>
                  <a:pt x="0" y="0"/>
                </a:moveTo>
                <a:lnTo>
                  <a:pt x="967065" y="0"/>
                </a:lnTo>
                <a:lnTo>
                  <a:pt x="967065"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0" id="40"/>
          <p:cNvSpPr/>
          <p:nvPr/>
        </p:nvSpPr>
        <p:spPr>
          <a:xfrm flipH="false" flipV="false" rot="-2185899">
            <a:off x="14386691" y="6609370"/>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1" id="41"/>
          <p:cNvSpPr/>
          <p:nvPr/>
        </p:nvSpPr>
        <p:spPr>
          <a:xfrm flipH="false" flipV="false" rot="865675">
            <a:off x="12188503" y="6886809"/>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2" id="42"/>
          <p:cNvSpPr/>
          <p:nvPr/>
        </p:nvSpPr>
        <p:spPr>
          <a:xfrm flipH="false" flipV="false" rot="-2185899">
            <a:off x="9712944" y="3847776"/>
            <a:ext cx="967066" cy="967066"/>
          </a:xfrm>
          <a:custGeom>
            <a:avLst/>
            <a:gdLst/>
            <a:ahLst/>
            <a:cxnLst/>
            <a:rect r="r" b="b" t="t" l="l"/>
            <a:pathLst>
              <a:path h="967066" w="967066">
                <a:moveTo>
                  <a:pt x="0" y="0"/>
                </a:moveTo>
                <a:lnTo>
                  <a:pt x="967066" y="0"/>
                </a:lnTo>
                <a:lnTo>
                  <a:pt x="967066"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3" id="43"/>
          <p:cNvSpPr/>
          <p:nvPr/>
        </p:nvSpPr>
        <p:spPr>
          <a:xfrm flipH="false" flipV="false" rot="-2185899">
            <a:off x="17837208" y="3583582"/>
            <a:ext cx="967066" cy="967066"/>
          </a:xfrm>
          <a:custGeom>
            <a:avLst/>
            <a:gdLst/>
            <a:ahLst/>
            <a:cxnLst/>
            <a:rect r="r" b="b" t="t" l="l"/>
            <a:pathLst>
              <a:path h="967066" w="967066">
                <a:moveTo>
                  <a:pt x="0" y="0"/>
                </a:moveTo>
                <a:lnTo>
                  <a:pt x="967065" y="0"/>
                </a:lnTo>
                <a:lnTo>
                  <a:pt x="967065"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4" id="44"/>
          <p:cNvSpPr/>
          <p:nvPr/>
        </p:nvSpPr>
        <p:spPr>
          <a:xfrm flipH="false" flipV="false" rot="-2185899">
            <a:off x="17775721" y="9668356"/>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5" id="45"/>
          <p:cNvSpPr/>
          <p:nvPr/>
        </p:nvSpPr>
        <p:spPr>
          <a:xfrm flipH="false" flipV="false" rot="-2185899">
            <a:off x="18068233" y="6073501"/>
            <a:ext cx="1059208" cy="1059208"/>
          </a:xfrm>
          <a:custGeom>
            <a:avLst/>
            <a:gdLst/>
            <a:ahLst/>
            <a:cxnLst/>
            <a:rect r="r" b="b" t="t" l="l"/>
            <a:pathLst>
              <a:path h="1059208" w="1059208">
                <a:moveTo>
                  <a:pt x="0" y="0"/>
                </a:moveTo>
                <a:lnTo>
                  <a:pt x="1059208" y="0"/>
                </a:lnTo>
                <a:lnTo>
                  <a:pt x="1059208" y="1059208"/>
                </a:lnTo>
                <a:lnTo>
                  <a:pt x="0" y="1059208"/>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6" id="46"/>
          <p:cNvSpPr/>
          <p:nvPr/>
        </p:nvSpPr>
        <p:spPr>
          <a:xfrm flipH="false" flipV="false" rot="2813263">
            <a:off x="9098414" y="6057536"/>
            <a:ext cx="1323992" cy="944999"/>
          </a:xfrm>
          <a:custGeom>
            <a:avLst/>
            <a:gdLst/>
            <a:ahLst/>
            <a:cxnLst/>
            <a:rect r="r" b="b" t="t" l="l"/>
            <a:pathLst>
              <a:path h="944999" w="1323992">
                <a:moveTo>
                  <a:pt x="0" y="0"/>
                </a:moveTo>
                <a:lnTo>
                  <a:pt x="1323992" y="0"/>
                </a:lnTo>
                <a:lnTo>
                  <a:pt x="1323992"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grpSp>
        <p:nvGrpSpPr>
          <p:cNvPr name="Group 47" id="47"/>
          <p:cNvGrpSpPr/>
          <p:nvPr/>
        </p:nvGrpSpPr>
        <p:grpSpPr>
          <a:xfrm rot="0">
            <a:off x="0" y="-51491"/>
            <a:ext cx="18320741" cy="3977900"/>
            <a:chOff x="0" y="0"/>
            <a:chExt cx="4825216" cy="1047677"/>
          </a:xfrm>
        </p:grpSpPr>
        <p:sp>
          <p:nvSpPr>
            <p:cNvPr name="Freeform 48" id="48"/>
            <p:cNvSpPr/>
            <p:nvPr/>
          </p:nvSpPr>
          <p:spPr>
            <a:xfrm flipH="false" flipV="false" rot="0">
              <a:off x="0" y="0"/>
              <a:ext cx="4825216" cy="1047677"/>
            </a:xfrm>
            <a:custGeom>
              <a:avLst/>
              <a:gdLst/>
              <a:ahLst/>
              <a:cxnLst/>
              <a:rect r="r" b="b" t="t" l="l"/>
              <a:pathLst>
                <a:path h="1047677" w="4825216">
                  <a:moveTo>
                    <a:pt x="0" y="0"/>
                  </a:moveTo>
                  <a:lnTo>
                    <a:pt x="4825216" y="0"/>
                  </a:lnTo>
                  <a:lnTo>
                    <a:pt x="4825216" y="1047677"/>
                  </a:lnTo>
                  <a:lnTo>
                    <a:pt x="0" y="1047677"/>
                  </a:lnTo>
                  <a:close/>
                </a:path>
              </a:pathLst>
            </a:custGeom>
            <a:solidFill>
              <a:srgbClr val="E9E9FF"/>
            </a:solidFill>
          </p:spPr>
        </p:sp>
        <p:sp>
          <p:nvSpPr>
            <p:cNvPr name="TextBox 49" id="49"/>
            <p:cNvSpPr txBox="true"/>
            <p:nvPr/>
          </p:nvSpPr>
          <p:spPr>
            <a:xfrm>
              <a:off x="0" y="-38100"/>
              <a:ext cx="4825216" cy="1085777"/>
            </a:xfrm>
            <a:prstGeom prst="rect">
              <a:avLst/>
            </a:prstGeom>
          </p:spPr>
          <p:txBody>
            <a:bodyPr anchor="ctr" rtlCol="false" tIns="50800" lIns="50800" bIns="50800" rIns="50800"/>
            <a:lstStyle/>
            <a:p>
              <a:pPr algn="ctr">
                <a:lnSpc>
                  <a:spcPts val="2659"/>
                </a:lnSpc>
              </a:pPr>
            </a:p>
          </p:txBody>
        </p:sp>
      </p:grpSp>
      <p:sp>
        <p:nvSpPr>
          <p:cNvPr name="TextBox 50" id="50"/>
          <p:cNvSpPr txBox="true"/>
          <p:nvPr/>
        </p:nvSpPr>
        <p:spPr>
          <a:xfrm rot="0">
            <a:off x="5534360" y="7678058"/>
            <a:ext cx="7577927" cy="2417870"/>
          </a:xfrm>
          <a:prstGeom prst="rect">
            <a:avLst/>
          </a:prstGeom>
        </p:spPr>
        <p:txBody>
          <a:bodyPr anchor="t" rtlCol="false" tIns="0" lIns="0" bIns="0" rIns="0">
            <a:spAutoFit/>
          </a:bodyPr>
          <a:lstStyle/>
          <a:p>
            <a:pPr algn="ctr">
              <a:lnSpc>
                <a:spcPts val="9006"/>
              </a:lnSpc>
              <a:spcBef>
                <a:spcPct val="0"/>
              </a:spcBef>
            </a:pPr>
            <a:r>
              <a:rPr lang="en-US" sz="6433">
                <a:solidFill>
                  <a:srgbClr val="FFFFFF"/>
                </a:solidFill>
                <a:latin typeface="Mark Pro 1"/>
              </a:rPr>
              <a:t>thought about what to do…</a:t>
            </a:r>
            <a:r>
              <a:rPr lang="en-US" sz="6433">
                <a:solidFill>
                  <a:srgbClr val="FFFFFF"/>
                </a:solidFill>
                <a:latin typeface="Mark Pro 1"/>
              </a:rPr>
              <a:t> </a:t>
            </a:r>
          </a:p>
        </p:txBody>
      </p:sp>
      <p:sp>
        <p:nvSpPr>
          <p:cNvPr name="TextBox 51" id="51"/>
          <p:cNvSpPr txBox="true"/>
          <p:nvPr/>
        </p:nvSpPr>
        <p:spPr>
          <a:xfrm rot="0">
            <a:off x="1015397" y="1150671"/>
            <a:ext cx="16615854" cy="198501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From that day on, Smartie always knew how to be safe when using his tablet and playing on the internet!  If anything happened that made him feel worried, upset, or confused, he didn’t try to fix things by himself.</a:t>
            </a:r>
          </a:p>
        </p:txBody>
      </p:sp>
      <p:sp>
        <p:nvSpPr>
          <p:cNvPr name="Freeform 52" id="52"/>
          <p:cNvSpPr/>
          <p:nvPr/>
        </p:nvSpPr>
        <p:spPr>
          <a:xfrm flipH="false" flipV="false" rot="0">
            <a:off x="15294809"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
            <a:stretch>
              <a:fillRect l="0" t="0" r="0" b="0"/>
            </a:stretch>
          </a:blipFill>
        </p:spPr>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96073" y="58202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820010" y="2603652"/>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356817" y="543976"/>
            <a:ext cx="7745402" cy="5692871"/>
          </a:xfrm>
          <a:custGeom>
            <a:avLst/>
            <a:gdLst/>
            <a:ahLst/>
            <a:cxnLst/>
            <a:rect r="r" b="b" t="t" l="l"/>
            <a:pathLst>
              <a:path h="5692871" w="7745402">
                <a:moveTo>
                  <a:pt x="0" y="0"/>
                </a:moveTo>
                <a:lnTo>
                  <a:pt x="7745403" y="0"/>
                </a:lnTo>
                <a:lnTo>
                  <a:pt x="7745403" y="5692870"/>
                </a:lnTo>
                <a:lnTo>
                  <a:pt x="0" y="56928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4508216" y="1172862"/>
            <a:ext cx="5997574" cy="3658561"/>
          </a:xfrm>
          <a:prstGeom prst="rect">
            <a:avLst/>
          </a:prstGeom>
        </p:spPr>
        <p:txBody>
          <a:bodyPr anchor="t" rtlCol="false" tIns="0" lIns="0" bIns="0" rIns="0">
            <a:spAutoFit/>
          </a:bodyPr>
          <a:lstStyle/>
          <a:p>
            <a:pPr algn="ctr">
              <a:lnSpc>
                <a:spcPts val="5662"/>
              </a:lnSpc>
              <a:spcBef>
                <a:spcPct val="0"/>
              </a:spcBef>
            </a:pPr>
            <a:r>
              <a:rPr lang="en-US" sz="4044">
                <a:solidFill>
                  <a:srgbClr val="000000"/>
                </a:solidFill>
                <a:latin typeface="Mark Pro 1"/>
              </a:rPr>
              <a:t>I am very lucky because I have Mummy and Daddy Penguin to help me! </a:t>
            </a:r>
          </a:p>
          <a:p>
            <a:pPr algn="ctr">
              <a:lnSpc>
                <a:spcPts val="5662"/>
              </a:lnSpc>
              <a:spcBef>
                <a:spcPct val="0"/>
              </a:spcBef>
            </a:pPr>
            <a:r>
              <a:rPr lang="en-US" sz="4044">
                <a:solidFill>
                  <a:srgbClr val="000000"/>
                </a:solidFill>
                <a:latin typeface="Mark Pro 1"/>
              </a:rPr>
              <a:t>But who can help you? </a:t>
            </a:r>
          </a:p>
        </p:txBody>
      </p:sp>
      <p:sp>
        <p:nvSpPr>
          <p:cNvPr name="Freeform 6" id="6"/>
          <p:cNvSpPr/>
          <p:nvPr/>
        </p:nvSpPr>
        <p:spPr>
          <a:xfrm flipH="false" flipV="false" rot="0">
            <a:off x="2761775" y="4977825"/>
            <a:ext cx="2825703" cy="5517486"/>
          </a:xfrm>
          <a:custGeom>
            <a:avLst/>
            <a:gdLst/>
            <a:ahLst/>
            <a:cxnLst/>
            <a:rect r="r" b="b" t="t" l="l"/>
            <a:pathLst>
              <a:path h="5517486" w="2825703">
                <a:moveTo>
                  <a:pt x="0" y="0"/>
                </a:moveTo>
                <a:lnTo>
                  <a:pt x="2825702" y="0"/>
                </a:lnTo>
                <a:lnTo>
                  <a:pt x="2825702" y="5517486"/>
                </a:lnTo>
                <a:lnTo>
                  <a:pt x="0" y="5517486"/>
                </a:lnTo>
                <a:lnTo>
                  <a:pt x="0" y="0"/>
                </a:lnTo>
                <a:close/>
              </a:path>
            </a:pathLst>
          </a:custGeom>
          <a:blipFill>
            <a:blip r:embed="rId6"/>
            <a:stretch>
              <a:fillRect l="0" t="0" r="0" b="0"/>
            </a:stretch>
          </a:blipFill>
        </p:spPr>
      </p:sp>
      <p:sp>
        <p:nvSpPr>
          <p:cNvPr name="Freeform 7" id="7"/>
          <p:cNvSpPr/>
          <p:nvPr/>
        </p:nvSpPr>
        <p:spPr>
          <a:xfrm flipH="true" flipV="false" rot="0">
            <a:off x="6583764" y="7393800"/>
            <a:ext cx="1846477" cy="2519676"/>
          </a:xfrm>
          <a:custGeom>
            <a:avLst/>
            <a:gdLst/>
            <a:ahLst/>
            <a:cxnLst/>
            <a:rect r="r" b="b" t="t" l="l"/>
            <a:pathLst>
              <a:path h="2519676" w="1846477">
                <a:moveTo>
                  <a:pt x="1846477" y="0"/>
                </a:moveTo>
                <a:lnTo>
                  <a:pt x="0" y="0"/>
                </a:lnTo>
                <a:lnTo>
                  <a:pt x="0" y="2519676"/>
                </a:lnTo>
                <a:lnTo>
                  <a:pt x="1846477" y="2519676"/>
                </a:lnTo>
                <a:lnTo>
                  <a:pt x="1846477" y="0"/>
                </a:lnTo>
                <a:close/>
              </a:path>
            </a:pathLst>
          </a:custGeom>
          <a:blipFill>
            <a:blip r:embed="rId7"/>
            <a:stretch>
              <a:fillRect l="0" t="-528" r="0" b="-528"/>
            </a:stretch>
          </a:blipFill>
        </p:spPr>
      </p:sp>
      <p:sp>
        <p:nvSpPr>
          <p:cNvPr name="Freeform 8" id="8"/>
          <p:cNvSpPr/>
          <p:nvPr/>
        </p:nvSpPr>
        <p:spPr>
          <a:xfrm flipH="true" flipV="false" rot="0">
            <a:off x="9330557" y="5554726"/>
            <a:ext cx="2506782" cy="4894760"/>
          </a:xfrm>
          <a:custGeom>
            <a:avLst/>
            <a:gdLst/>
            <a:ahLst/>
            <a:cxnLst/>
            <a:rect r="r" b="b" t="t" l="l"/>
            <a:pathLst>
              <a:path h="4894760" w="2506782">
                <a:moveTo>
                  <a:pt x="2506783" y="0"/>
                </a:moveTo>
                <a:lnTo>
                  <a:pt x="0" y="0"/>
                </a:lnTo>
                <a:lnTo>
                  <a:pt x="0" y="4894760"/>
                </a:lnTo>
                <a:lnTo>
                  <a:pt x="2506783" y="4894760"/>
                </a:lnTo>
                <a:lnTo>
                  <a:pt x="2506783" y="0"/>
                </a:lnTo>
                <a:close/>
              </a:path>
            </a:pathLst>
          </a:custGeom>
          <a:blipFill>
            <a:blip r:embed="rId6"/>
            <a:stretch>
              <a:fillRect l="0" t="0" r="0" b="0"/>
            </a:stretch>
          </a:blipFill>
        </p:spPr>
      </p:sp>
      <p:sp>
        <p:nvSpPr>
          <p:cNvPr name="Freeform 9" id="9"/>
          <p:cNvSpPr/>
          <p:nvPr/>
        </p:nvSpPr>
        <p:spPr>
          <a:xfrm flipH="false" flipV="false" rot="1004723">
            <a:off x="10267332" y="5638229"/>
            <a:ext cx="633232" cy="364108"/>
          </a:xfrm>
          <a:custGeom>
            <a:avLst/>
            <a:gdLst/>
            <a:ahLst/>
            <a:cxnLst/>
            <a:rect r="r" b="b" t="t" l="l"/>
            <a:pathLst>
              <a:path h="364108" w="633232">
                <a:moveTo>
                  <a:pt x="0" y="0"/>
                </a:moveTo>
                <a:lnTo>
                  <a:pt x="633232" y="0"/>
                </a:lnTo>
                <a:lnTo>
                  <a:pt x="633232" y="364108"/>
                </a:lnTo>
                <a:lnTo>
                  <a:pt x="0" y="3641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11" id="11"/>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2"/>
            <a:stretch>
              <a:fillRect l="0" t="0" r="0" b="0"/>
            </a:stretch>
          </a:blipFill>
        </p:spPr>
      </p:sp>
      <p:sp>
        <p:nvSpPr>
          <p:cNvPr name="Freeform 13" id="13"/>
          <p:cNvSpPr/>
          <p:nvPr/>
        </p:nvSpPr>
        <p:spPr>
          <a:xfrm flipH="false" flipV="false" rot="0">
            <a:off x="13224641" y="63493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180200" y="30119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6270670" y="2008837"/>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9750942" y="-9429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true" flipV="false" rot="3609575">
            <a:off x="3522584" y="8235256"/>
            <a:ext cx="258891" cy="448297"/>
          </a:xfrm>
          <a:custGeom>
            <a:avLst/>
            <a:gdLst/>
            <a:ahLst/>
            <a:cxnLst/>
            <a:rect r="r" b="b" t="t" l="l"/>
            <a:pathLst>
              <a:path h="448297" w="258891">
                <a:moveTo>
                  <a:pt x="258891" y="0"/>
                </a:moveTo>
                <a:lnTo>
                  <a:pt x="0" y="0"/>
                </a:lnTo>
                <a:lnTo>
                  <a:pt x="0" y="448297"/>
                </a:lnTo>
                <a:lnTo>
                  <a:pt x="258891" y="448297"/>
                </a:lnTo>
                <a:lnTo>
                  <a:pt x="258891"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4786084" y="7528257"/>
            <a:ext cx="1634349" cy="2302451"/>
          </a:xfrm>
          <a:custGeom>
            <a:avLst/>
            <a:gdLst/>
            <a:ahLst/>
            <a:cxnLst/>
            <a:rect r="r" b="b" t="t" l="l"/>
            <a:pathLst>
              <a:path h="2302451" w="1634349">
                <a:moveTo>
                  <a:pt x="1634349" y="0"/>
                </a:moveTo>
                <a:lnTo>
                  <a:pt x="0" y="0"/>
                </a:lnTo>
                <a:lnTo>
                  <a:pt x="0" y="2302451"/>
                </a:lnTo>
                <a:lnTo>
                  <a:pt x="1634349" y="2302451"/>
                </a:lnTo>
                <a:lnTo>
                  <a:pt x="1634349" y="0"/>
                </a:lnTo>
                <a:close/>
              </a:path>
            </a:pathLst>
          </a:custGeom>
          <a:blipFill>
            <a:blip r:embed="rId4"/>
            <a:stretch>
              <a:fillRect l="-1079" t="0" r="-1079"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1774961" y="264130"/>
            <a:ext cx="5146603" cy="3572254"/>
          </a:xfrm>
          <a:custGeom>
            <a:avLst/>
            <a:gdLst/>
            <a:ahLst/>
            <a:cxnLst/>
            <a:rect r="r" b="b" t="t" l="l"/>
            <a:pathLst>
              <a:path h="3572254" w="5146603">
                <a:moveTo>
                  <a:pt x="5146603" y="0"/>
                </a:moveTo>
                <a:lnTo>
                  <a:pt x="0" y="0"/>
                </a:lnTo>
                <a:lnTo>
                  <a:pt x="0" y="3572254"/>
                </a:lnTo>
                <a:lnTo>
                  <a:pt x="5146603" y="3572254"/>
                </a:lnTo>
                <a:lnTo>
                  <a:pt x="514660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238817" y="1074109"/>
            <a:ext cx="4218891" cy="2078108"/>
          </a:xfrm>
          <a:prstGeom prst="rect">
            <a:avLst/>
          </a:prstGeom>
        </p:spPr>
        <p:txBody>
          <a:bodyPr anchor="t" rtlCol="false" tIns="0" lIns="0" bIns="0" rIns="0">
            <a:spAutoFit/>
          </a:bodyPr>
          <a:lstStyle/>
          <a:p>
            <a:pPr algn="ctr">
              <a:lnSpc>
                <a:spcPts val="7789"/>
              </a:lnSpc>
              <a:spcBef>
                <a:spcPct val="0"/>
              </a:spcBef>
            </a:pPr>
            <a:r>
              <a:rPr lang="en-US" sz="5564">
                <a:solidFill>
                  <a:srgbClr val="000000"/>
                </a:solidFill>
                <a:latin typeface="Mark Pro 1"/>
              </a:rPr>
              <a:t>Sing with us! </a:t>
            </a:r>
          </a:p>
        </p:txBody>
      </p:sp>
      <p:sp>
        <p:nvSpPr>
          <p:cNvPr name="Freeform 10" id="10"/>
          <p:cNvSpPr/>
          <p:nvPr/>
        </p:nvSpPr>
        <p:spPr>
          <a:xfrm flipH="false" flipV="false" rot="0">
            <a:off x="760580" y="4769514"/>
            <a:ext cx="2825703" cy="5517486"/>
          </a:xfrm>
          <a:custGeom>
            <a:avLst/>
            <a:gdLst/>
            <a:ahLst/>
            <a:cxnLst/>
            <a:rect r="r" b="b" t="t" l="l"/>
            <a:pathLst>
              <a:path h="5517486" w="2825703">
                <a:moveTo>
                  <a:pt x="0" y="0"/>
                </a:moveTo>
                <a:lnTo>
                  <a:pt x="2825703" y="0"/>
                </a:lnTo>
                <a:lnTo>
                  <a:pt x="2825703" y="5517486"/>
                </a:lnTo>
                <a:lnTo>
                  <a:pt x="0" y="5517486"/>
                </a:lnTo>
                <a:lnTo>
                  <a:pt x="0" y="0"/>
                </a:lnTo>
                <a:close/>
              </a:path>
            </a:pathLst>
          </a:custGeom>
          <a:blipFill>
            <a:blip r:embed="rId8"/>
            <a:stretch>
              <a:fillRect l="0" t="0" r="0" b="0"/>
            </a:stretch>
          </a:blipFill>
        </p:spPr>
      </p:sp>
      <p:sp>
        <p:nvSpPr>
          <p:cNvPr name="Freeform 11" id="11"/>
          <p:cNvSpPr/>
          <p:nvPr/>
        </p:nvSpPr>
        <p:spPr>
          <a:xfrm flipH="false" flipV="false" rot="0">
            <a:off x="2545380" y="5392240"/>
            <a:ext cx="2506782" cy="4894760"/>
          </a:xfrm>
          <a:custGeom>
            <a:avLst/>
            <a:gdLst/>
            <a:ahLst/>
            <a:cxnLst/>
            <a:rect r="r" b="b" t="t" l="l"/>
            <a:pathLst>
              <a:path h="4894760" w="2506782">
                <a:moveTo>
                  <a:pt x="0" y="0"/>
                </a:moveTo>
                <a:lnTo>
                  <a:pt x="2506782" y="0"/>
                </a:lnTo>
                <a:lnTo>
                  <a:pt x="2506782" y="4894760"/>
                </a:lnTo>
                <a:lnTo>
                  <a:pt x="0" y="4894760"/>
                </a:lnTo>
                <a:lnTo>
                  <a:pt x="0" y="0"/>
                </a:lnTo>
                <a:close/>
              </a:path>
            </a:pathLst>
          </a:custGeom>
          <a:blipFill>
            <a:blip r:embed="rId8"/>
            <a:stretch>
              <a:fillRect l="0" t="0" r="0" b="0"/>
            </a:stretch>
          </a:blipFill>
        </p:spPr>
      </p:sp>
      <p:sp>
        <p:nvSpPr>
          <p:cNvPr name="Freeform 12" id="12"/>
          <p:cNvSpPr/>
          <p:nvPr/>
        </p:nvSpPr>
        <p:spPr>
          <a:xfrm flipH="false" flipV="false" rot="-2289935">
            <a:off x="3482155" y="5548970"/>
            <a:ext cx="633232" cy="364108"/>
          </a:xfrm>
          <a:custGeom>
            <a:avLst/>
            <a:gdLst/>
            <a:ahLst/>
            <a:cxnLst/>
            <a:rect r="r" b="b" t="t" l="l"/>
            <a:pathLst>
              <a:path h="364108" w="633232">
                <a:moveTo>
                  <a:pt x="0" y="0"/>
                </a:moveTo>
                <a:lnTo>
                  <a:pt x="633232" y="0"/>
                </a:lnTo>
                <a:lnTo>
                  <a:pt x="633232" y="364109"/>
                </a:lnTo>
                <a:lnTo>
                  <a:pt x="0" y="3641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4322330">
            <a:off x="1504099" y="7978950"/>
            <a:ext cx="258891" cy="448297"/>
          </a:xfrm>
          <a:custGeom>
            <a:avLst/>
            <a:gdLst/>
            <a:ahLst/>
            <a:cxnLst/>
            <a:rect r="r" b="b" t="t" l="l"/>
            <a:pathLst>
              <a:path h="448297" w="258891">
                <a:moveTo>
                  <a:pt x="0" y="0"/>
                </a:moveTo>
                <a:lnTo>
                  <a:pt x="258892" y="0"/>
                </a:lnTo>
                <a:lnTo>
                  <a:pt x="258892" y="448296"/>
                </a:lnTo>
                <a:lnTo>
                  <a:pt x="0" y="44829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713059">
            <a:off x="1850228" y="3709897"/>
            <a:ext cx="959069" cy="1216949"/>
          </a:xfrm>
          <a:custGeom>
            <a:avLst/>
            <a:gdLst/>
            <a:ahLst/>
            <a:cxnLst/>
            <a:rect r="r" b="b" t="t" l="l"/>
            <a:pathLst>
              <a:path h="1216949" w="959069">
                <a:moveTo>
                  <a:pt x="0" y="0"/>
                </a:moveTo>
                <a:lnTo>
                  <a:pt x="959069" y="0"/>
                </a:lnTo>
                <a:lnTo>
                  <a:pt x="959069" y="1216948"/>
                </a:lnTo>
                <a:lnTo>
                  <a:pt x="0" y="1216948"/>
                </a:lnTo>
                <a:lnTo>
                  <a:pt x="0" y="0"/>
                </a:lnTo>
                <a:close/>
              </a:path>
            </a:pathLst>
          </a:custGeom>
          <a:blipFill>
            <a:blip r:embed="rId13">
              <a:extLst>
                <a:ext uri="{96DAC541-7B7A-43D3-8B79-37D633B846F1}">
                  <asvg:svgBlip xmlns:asvg="http://schemas.microsoft.com/office/drawing/2016/SVG/main" r:embed="rId14"/>
                </a:ext>
              </a:extLst>
            </a:blip>
            <a:stretch>
              <a:fillRect l="0" t="0" r="-294983" b="0"/>
            </a:stretch>
          </a:blipFill>
        </p:spPr>
      </p:sp>
      <p:sp>
        <p:nvSpPr>
          <p:cNvPr name="Freeform 16" id="16"/>
          <p:cNvSpPr/>
          <p:nvPr/>
        </p:nvSpPr>
        <p:spPr>
          <a:xfrm flipH="false" flipV="false" rot="-638977">
            <a:off x="5592789" y="4488603"/>
            <a:ext cx="1138730" cy="1466324"/>
          </a:xfrm>
          <a:custGeom>
            <a:avLst/>
            <a:gdLst/>
            <a:ahLst/>
            <a:cxnLst/>
            <a:rect r="r" b="b" t="t" l="l"/>
            <a:pathLst>
              <a:path h="1466324" w="1138730">
                <a:moveTo>
                  <a:pt x="0" y="0"/>
                </a:moveTo>
                <a:lnTo>
                  <a:pt x="1138731" y="0"/>
                </a:lnTo>
                <a:lnTo>
                  <a:pt x="1138731" y="1466325"/>
                </a:lnTo>
                <a:lnTo>
                  <a:pt x="0" y="1466325"/>
                </a:lnTo>
                <a:lnTo>
                  <a:pt x="0" y="0"/>
                </a:lnTo>
                <a:close/>
              </a:path>
            </a:pathLst>
          </a:custGeom>
          <a:blipFill>
            <a:blip r:embed="rId13">
              <a:extLst>
                <a:ext uri="{96DAC541-7B7A-43D3-8B79-37D633B846F1}">
                  <asvg:svgBlip xmlns:asvg="http://schemas.microsoft.com/office/drawing/2016/SVG/main" r:embed="rId14"/>
                </a:ext>
              </a:extLst>
            </a:blip>
            <a:stretch>
              <a:fillRect l="-96795" t="0" r="-204039" b="0"/>
            </a:stretch>
          </a:blipFill>
        </p:spPr>
      </p:sp>
      <p:sp>
        <p:nvSpPr>
          <p:cNvPr name="Freeform 17" id="17"/>
          <p:cNvSpPr/>
          <p:nvPr/>
        </p:nvSpPr>
        <p:spPr>
          <a:xfrm flipH="false" flipV="false" rot="-460102">
            <a:off x="6596495" y="3554566"/>
            <a:ext cx="1295445" cy="1682891"/>
          </a:xfrm>
          <a:custGeom>
            <a:avLst/>
            <a:gdLst/>
            <a:ahLst/>
            <a:cxnLst/>
            <a:rect r="r" b="b" t="t" l="l"/>
            <a:pathLst>
              <a:path h="1682891" w="1295445">
                <a:moveTo>
                  <a:pt x="0" y="0"/>
                </a:moveTo>
                <a:lnTo>
                  <a:pt x="1295445" y="0"/>
                </a:lnTo>
                <a:lnTo>
                  <a:pt x="1295445" y="1682891"/>
                </a:lnTo>
                <a:lnTo>
                  <a:pt x="0" y="1682891"/>
                </a:lnTo>
                <a:lnTo>
                  <a:pt x="0" y="0"/>
                </a:lnTo>
                <a:close/>
              </a:path>
            </a:pathLst>
          </a:custGeom>
          <a:blipFill>
            <a:blip r:embed="rId13">
              <a:extLst>
                <a:ext uri="{96DAC541-7B7A-43D3-8B79-37D633B846F1}">
                  <asvg:svgBlip xmlns:asvg="http://schemas.microsoft.com/office/drawing/2016/SVG/main" r:embed="rId14"/>
                </a:ext>
              </a:extLst>
            </a:blip>
            <a:stretch>
              <a:fillRect l="-304383" t="0" r="0" b="0"/>
            </a:stretch>
          </a:blipFill>
        </p:spPr>
      </p:sp>
      <p:sp>
        <p:nvSpPr>
          <p:cNvPr name="Freeform 18" id="18"/>
          <p:cNvSpPr/>
          <p:nvPr/>
        </p:nvSpPr>
        <p:spPr>
          <a:xfrm flipH="false" flipV="false" rot="109335">
            <a:off x="7870703" y="4404629"/>
            <a:ext cx="561320" cy="1215856"/>
          </a:xfrm>
          <a:custGeom>
            <a:avLst/>
            <a:gdLst/>
            <a:ahLst/>
            <a:cxnLst/>
            <a:rect r="r" b="b" t="t" l="l"/>
            <a:pathLst>
              <a:path h="1215856" w="561320">
                <a:moveTo>
                  <a:pt x="0" y="0"/>
                </a:moveTo>
                <a:lnTo>
                  <a:pt x="561320" y="0"/>
                </a:lnTo>
                <a:lnTo>
                  <a:pt x="561320" y="1215856"/>
                </a:lnTo>
                <a:lnTo>
                  <a:pt x="0" y="121585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9" id="19"/>
          <p:cNvSpPr/>
          <p:nvPr/>
        </p:nvSpPr>
        <p:spPr>
          <a:xfrm flipH="false" flipV="false" rot="-392326">
            <a:off x="8531917" y="3061768"/>
            <a:ext cx="1668282" cy="1512716"/>
          </a:xfrm>
          <a:custGeom>
            <a:avLst/>
            <a:gdLst/>
            <a:ahLst/>
            <a:cxnLst/>
            <a:rect r="r" b="b" t="t" l="l"/>
            <a:pathLst>
              <a:path h="1512716" w="1668282">
                <a:moveTo>
                  <a:pt x="0" y="0"/>
                </a:moveTo>
                <a:lnTo>
                  <a:pt x="1668282" y="0"/>
                </a:lnTo>
                <a:lnTo>
                  <a:pt x="1668282" y="1512716"/>
                </a:lnTo>
                <a:lnTo>
                  <a:pt x="0" y="1512716"/>
                </a:lnTo>
                <a:lnTo>
                  <a:pt x="0" y="0"/>
                </a:lnTo>
                <a:close/>
              </a:path>
            </a:pathLst>
          </a:custGeom>
          <a:blipFill>
            <a:blip r:embed="rId13">
              <a:extLst>
                <a:ext uri="{96DAC541-7B7A-43D3-8B79-37D633B846F1}">
                  <asvg:svgBlip xmlns:asvg="http://schemas.microsoft.com/office/drawing/2016/SVG/main" r:embed="rId14"/>
                </a:ext>
              </a:extLst>
            </a:blip>
            <a:stretch>
              <a:fillRect l="-113419" t="0" r="-69204" b="0"/>
            </a:stretch>
          </a:blipFill>
        </p:spPr>
      </p:sp>
      <p:sp>
        <p:nvSpPr>
          <p:cNvPr name="Freeform 20" id="20"/>
          <p:cNvSpPr/>
          <p:nvPr/>
        </p:nvSpPr>
        <p:spPr>
          <a:xfrm flipH="false" flipV="false" rot="449161">
            <a:off x="10355896" y="2367216"/>
            <a:ext cx="861922" cy="1888044"/>
          </a:xfrm>
          <a:custGeom>
            <a:avLst/>
            <a:gdLst/>
            <a:ahLst/>
            <a:cxnLst/>
            <a:rect r="r" b="b" t="t" l="l"/>
            <a:pathLst>
              <a:path h="1888044" w="861922">
                <a:moveTo>
                  <a:pt x="0" y="0"/>
                </a:moveTo>
                <a:lnTo>
                  <a:pt x="861923" y="0"/>
                </a:lnTo>
                <a:lnTo>
                  <a:pt x="861923" y="1888045"/>
                </a:lnTo>
                <a:lnTo>
                  <a:pt x="0" y="1888045"/>
                </a:lnTo>
                <a:lnTo>
                  <a:pt x="0" y="0"/>
                </a:lnTo>
                <a:close/>
              </a:path>
            </a:pathLst>
          </a:custGeom>
          <a:blipFill>
            <a:blip r:embed="rId13">
              <a:extLst>
                <a:ext uri="{96DAC541-7B7A-43D3-8B79-37D633B846F1}">
                  <asvg:svgBlip xmlns:asvg="http://schemas.microsoft.com/office/drawing/2016/SVG/main" r:embed="rId14"/>
                </a:ext>
              </a:extLst>
            </a:blip>
            <a:stretch>
              <a:fillRect l="-231789" t="0" r="-350965" b="0"/>
            </a:stretch>
          </a:blipFill>
        </p:spPr>
      </p:sp>
      <p:sp>
        <p:nvSpPr>
          <p:cNvPr name="Freeform 21" id="21"/>
          <p:cNvSpPr/>
          <p:nvPr/>
        </p:nvSpPr>
        <p:spPr>
          <a:xfrm flipH="false" flipV="false" rot="-675572">
            <a:off x="3989143" y="4126629"/>
            <a:ext cx="1331482" cy="1285771"/>
          </a:xfrm>
          <a:custGeom>
            <a:avLst/>
            <a:gdLst/>
            <a:ahLst/>
            <a:cxnLst/>
            <a:rect r="r" b="b" t="t" l="l"/>
            <a:pathLst>
              <a:path h="1285771" w="1331482">
                <a:moveTo>
                  <a:pt x="0" y="0"/>
                </a:moveTo>
                <a:lnTo>
                  <a:pt x="1331482" y="0"/>
                </a:lnTo>
                <a:lnTo>
                  <a:pt x="1331482" y="1285771"/>
                </a:lnTo>
                <a:lnTo>
                  <a:pt x="0" y="1285771"/>
                </a:lnTo>
                <a:lnTo>
                  <a:pt x="0" y="0"/>
                </a:lnTo>
                <a:close/>
              </a:path>
            </a:pathLst>
          </a:custGeom>
          <a:blipFill>
            <a:blip r:embed="rId13">
              <a:extLst>
                <a:ext uri="{96DAC541-7B7A-43D3-8B79-37D633B846F1}">
                  <asvg:svgBlip xmlns:asvg="http://schemas.microsoft.com/office/drawing/2016/SVG/main" r:embed="rId14"/>
                </a:ext>
              </a:extLst>
            </a:blip>
            <a:stretch>
              <a:fillRect l="-124334" t="0" r="-76653" b="0"/>
            </a:stretch>
          </a:blipFill>
        </p:spPr>
      </p:sp>
      <p:sp>
        <p:nvSpPr>
          <p:cNvPr name="Freeform 22" id="22"/>
          <p:cNvSpPr/>
          <p:nvPr/>
        </p:nvSpPr>
        <p:spPr>
          <a:xfrm flipH="false" flipV="false" rot="-591319">
            <a:off x="3373740" y="4502712"/>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3" id="23"/>
          <p:cNvSpPr/>
          <p:nvPr/>
        </p:nvSpPr>
        <p:spPr>
          <a:xfrm flipH="false" flipV="false" rot="0">
            <a:off x="11041735" y="1028700"/>
            <a:ext cx="810393" cy="1943000"/>
          </a:xfrm>
          <a:custGeom>
            <a:avLst/>
            <a:gdLst/>
            <a:ahLst/>
            <a:cxnLst/>
            <a:rect r="r" b="b" t="t" l="l"/>
            <a:pathLst>
              <a:path h="1943000" w="810393">
                <a:moveTo>
                  <a:pt x="0" y="0"/>
                </a:moveTo>
                <a:lnTo>
                  <a:pt x="810393" y="0"/>
                </a:lnTo>
                <a:lnTo>
                  <a:pt x="810393" y="1943000"/>
                </a:lnTo>
                <a:lnTo>
                  <a:pt x="0" y="1943000"/>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nvGrpSpPr>
          <p:cNvPr name="Group 24" id="24"/>
          <p:cNvGrpSpPr/>
          <p:nvPr/>
        </p:nvGrpSpPr>
        <p:grpSpPr>
          <a:xfrm rot="0">
            <a:off x="11794337" y="1308330"/>
            <a:ext cx="7680667" cy="8357488"/>
            <a:chOff x="0" y="0"/>
            <a:chExt cx="10240890" cy="11143317"/>
          </a:xfrm>
        </p:grpSpPr>
        <p:sp>
          <p:nvSpPr>
            <p:cNvPr name="Freeform 25" id="25"/>
            <p:cNvSpPr/>
            <p:nvPr/>
          </p:nvSpPr>
          <p:spPr>
            <a:xfrm flipH="false" flipV="false" rot="0">
              <a:off x="1630799" y="7987147"/>
              <a:ext cx="6440543" cy="2511812"/>
            </a:xfrm>
            <a:custGeom>
              <a:avLst/>
              <a:gdLst/>
              <a:ahLst/>
              <a:cxnLst/>
              <a:rect r="r" b="b" t="t" l="l"/>
              <a:pathLst>
                <a:path h="2511812" w="6440543">
                  <a:moveTo>
                    <a:pt x="0" y="0"/>
                  </a:moveTo>
                  <a:lnTo>
                    <a:pt x="6440544" y="0"/>
                  </a:lnTo>
                  <a:lnTo>
                    <a:pt x="6440544" y="2511812"/>
                  </a:lnTo>
                  <a:lnTo>
                    <a:pt x="0" y="251181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6" id="26"/>
            <p:cNvSpPr/>
            <p:nvPr/>
          </p:nvSpPr>
          <p:spPr>
            <a:xfrm flipH="false" flipV="false" rot="0">
              <a:off x="3800346" y="2757172"/>
              <a:ext cx="6440543" cy="2511812"/>
            </a:xfrm>
            <a:custGeom>
              <a:avLst/>
              <a:gdLst/>
              <a:ahLst/>
              <a:cxnLst/>
              <a:rect r="r" b="b" t="t" l="l"/>
              <a:pathLst>
                <a:path h="2511812" w="6440543">
                  <a:moveTo>
                    <a:pt x="0" y="0"/>
                  </a:moveTo>
                  <a:lnTo>
                    <a:pt x="6440544" y="0"/>
                  </a:lnTo>
                  <a:lnTo>
                    <a:pt x="6440544" y="2511812"/>
                  </a:lnTo>
                  <a:lnTo>
                    <a:pt x="0" y="251181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7" id="27"/>
            <p:cNvSpPr/>
            <p:nvPr/>
          </p:nvSpPr>
          <p:spPr>
            <a:xfrm flipH="false" flipV="false" rot="5400000">
              <a:off x="-1010858" y="1682725"/>
              <a:ext cx="9819754" cy="7132821"/>
            </a:xfrm>
            <a:custGeom>
              <a:avLst/>
              <a:gdLst/>
              <a:ahLst/>
              <a:cxnLst/>
              <a:rect r="r" b="b" t="t" l="l"/>
              <a:pathLst>
                <a:path h="7132821" w="9819754">
                  <a:moveTo>
                    <a:pt x="0" y="0"/>
                  </a:moveTo>
                  <a:lnTo>
                    <a:pt x="9819754" y="0"/>
                  </a:lnTo>
                  <a:lnTo>
                    <a:pt x="9819754" y="7132821"/>
                  </a:lnTo>
                  <a:lnTo>
                    <a:pt x="0" y="7132821"/>
                  </a:lnTo>
                  <a:lnTo>
                    <a:pt x="0" y="0"/>
                  </a:lnTo>
                  <a:close/>
                </a:path>
              </a:pathLst>
            </a:custGeom>
            <a:blipFill>
              <a:blip r:embed="rId21">
                <a:extLst>
                  <a:ext uri="{96DAC541-7B7A-43D3-8B79-37D633B846F1}">
                    <asvg:svgBlip xmlns:asvg="http://schemas.microsoft.com/office/drawing/2016/SVG/main" r:embed="rId22"/>
                  </a:ext>
                </a:extLst>
              </a:blip>
              <a:stretch>
                <a:fillRect l="0" t="-3377" r="0" b="0"/>
              </a:stretch>
            </a:blipFill>
          </p:spPr>
        </p:sp>
        <p:sp>
          <p:nvSpPr>
            <p:cNvPr name="Freeform 28" id="28"/>
            <p:cNvSpPr/>
            <p:nvPr/>
          </p:nvSpPr>
          <p:spPr>
            <a:xfrm flipH="false" flipV="false" rot="-80858">
              <a:off x="127857" y="89659"/>
              <a:ext cx="7753436" cy="10963999"/>
            </a:xfrm>
            <a:custGeom>
              <a:avLst/>
              <a:gdLst/>
              <a:ahLst/>
              <a:cxnLst/>
              <a:rect r="r" b="b" t="t" l="l"/>
              <a:pathLst>
                <a:path h="10963999" w="7753436">
                  <a:moveTo>
                    <a:pt x="0" y="0"/>
                  </a:moveTo>
                  <a:lnTo>
                    <a:pt x="7753436" y="0"/>
                  </a:lnTo>
                  <a:lnTo>
                    <a:pt x="7753436" y="10963999"/>
                  </a:lnTo>
                  <a:lnTo>
                    <a:pt x="0" y="10963999"/>
                  </a:lnTo>
                  <a:lnTo>
                    <a:pt x="0" y="0"/>
                  </a:lnTo>
                  <a:close/>
                </a:path>
              </a:pathLst>
            </a:custGeom>
            <a:blipFill>
              <a:blip r:embed="rId23"/>
              <a:stretch>
                <a:fillRect l="0" t="0" r="0" b="0"/>
              </a:stretch>
            </a:blipFill>
          </p:spPr>
        </p:sp>
        <p:sp>
          <p:nvSpPr>
            <p:cNvPr name="Freeform 29" id="29"/>
            <p:cNvSpPr/>
            <p:nvPr/>
          </p:nvSpPr>
          <p:spPr>
            <a:xfrm flipH="false" flipV="false" rot="-77622">
              <a:off x="908241" y="8056813"/>
              <a:ext cx="6192668" cy="1904245"/>
            </a:xfrm>
            <a:custGeom>
              <a:avLst/>
              <a:gdLst/>
              <a:ahLst/>
              <a:cxnLst/>
              <a:rect r="r" b="b" t="t" l="l"/>
              <a:pathLst>
                <a:path h="1904245" w="6192668">
                  <a:moveTo>
                    <a:pt x="0" y="0"/>
                  </a:moveTo>
                  <a:lnTo>
                    <a:pt x="6192668" y="0"/>
                  </a:lnTo>
                  <a:lnTo>
                    <a:pt x="6192668" y="1904245"/>
                  </a:lnTo>
                  <a:lnTo>
                    <a:pt x="0" y="1904245"/>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TextBox 30" id="30"/>
            <p:cNvSpPr txBox="true"/>
            <p:nvPr/>
          </p:nvSpPr>
          <p:spPr>
            <a:xfrm rot="-97257">
              <a:off x="870674" y="662700"/>
              <a:ext cx="5857452" cy="7099036"/>
            </a:xfrm>
            <a:prstGeom prst="rect">
              <a:avLst/>
            </a:prstGeom>
          </p:spPr>
          <p:txBody>
            <a:bodyPr anchor="t" rtlCol="false" tIns="0" lIns="0" bIns="0" rIns="0">
              <a:spAutoFit/>
            </a:bodyPr>
            <a:lstStyle/>
            <a:p>
              <a:pPr algn="ctr">
                <a:lnSpc>
                  <a:spcPts val="5268"/>
                </a:lnSpc>
                <a:spcBef>
                  <a:spcPct val="0"/>
                </a:spcBef>
              </a:pPr>
              <a:r>
                <a:rPr lang="en-US" sz="3762">
                  <a:solidFill>
                    <a:srgbClr val="000000"/>
                  </a:solidFill>
                  <a:latin typeface="Mark Pro 1"/>
                </a:rPr>
                <a:t>Before you </a:t>
              </a:r>
              <a:r>
                <a:rPr lang="en-US" sz="3762">
                  <a:solidFill>
                    <a:srgbClr val="264FF5"/>
                  </a:solidFill>
                  <a:latin typeface="Mark Pro 1"/>
                </a:rPr>
                <a:t>tap</a:t>
              </a:r>
              <a:r>
                <a:rPr lang="en-US" sz="3762">
                  <a:solidFill>
                    <a:srgbClr val="000000"/>
                  </a:solidFill>
                  <a:latin typeface="Mark Pro 1"/>
                </a:rPr>
                <a:t> and click…</a:t>
              </a:r>
            </a:p>
            <a:p>
              <a:pPr algn="ctr">
                <a:lnSpc>
                  <a:spcPts val="5268"/>
                </a:lnSpc>
                <a:spcBef>
                  <a:spcPct val="0"/>
                </a:spcBef>
              </a:pPr>
            </a:p>
            <a:p>
              <a:pPr algn="ctr">
                <a:lnSpc>
                  <a:spcPts val="5268"/>
                </a:lnSpc>
                <a:spcBef>
                  <a:spcPct val="0"/>
                </a:spcBef>
              </a:pPr>
              <a:r>
                <a:rPr lang="en-US" sz="3762">
                  <a:solidFill>
                    <a:srgbClr val="000000"/>
                  </a:solidFill>
                  <a:latin typeface="Mark Pro 1"/>
                </a:rPr>
                <a:t>You need to </a:t>
              </a:r>
              <a:r>
                <a:rPr lang="en-US" sz="3762">
                  <a:solidFill>
                    <a:srgbClr val="FF3131"/>
                  </a:solidFill>
                  <a:latin typeface="Mark Pro 1"/>
                </a:rPr>
                <a:t>stop</a:t>
              </a:r>
              <a:r>
                <a:rPr lang="en-US" sz="3762">
                  <a:solidFill>
                    <a:srgbClr val="000000"/>
                  </a:solidFill>
                  <a:latin typeface="Mark Pro 1"/>
                </a:rPr>
                <a:t> and think…</a:t>
              </a:r>
            </a:p>
            <a:p>
              <a:pPr algn="ctr">
                <a:lnSpc>
                  <a:spcPts val="5268"/>
                </a:lnSpc>
                <a:spcBef>
                  <a:spcPct val="0"/>
                </a:spcBef>
              </a:pPr>
            </a:p>
            <a:p>
              <a:pPr algn="ctr">
                <a:lnSpc>
                  <a:spcPts val="5268"/>
                </a:lnSpc>
                <a:spcBef>
                  <a:spcPct val="0"/>
                </a:spcBef>
              </a:pPr>
              <a:r>
                <a:rPr lang="en-US" sz="3762">
                  <a:solidFill>
                    <a:srgbClr val="000000"/>
                  </a:solidFill>
                  <a:latin typeface="Mark Pro 1"/>
                </a:rPr>
                <a:t>And </a:t>
              </a:r>
              <a:r>
                <a:rPr lang="en-US" sz="3762">
                  <a:solidFill>
                    <a:srgbClr val="36C01A"/>
                  </a:solidFill>
                  <a:latin typeface="Mark Pro 1"/>
                </a:rPr>
                <a:t>TELL</a:t>
              </a:r>
              <a:r>
                <a:rPr lang="en-US" sz="3762">
                  <a:solidFill>
                    <a:srgbClr val="000000"/>
                  </a:solidFill>
                  <a:latin typeface="Mark Pro 1"/>
                </a:rPr>
                <a:t> someone!</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3014094" y="788449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39585" y="-10168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18571" y="866775"/>
            <a:ext cx="11027700" cy="3811079"/>
          </a:xfrm>
          <a:prstGeom prst="rect">
            <a:avLst/>
          </a:prstGeom>
        </p:spPr>
        <p:txBody>
          <a:bodyPr anchor="t" rtlCol="false" tIns="0" lIns="0" bIns="0" rIns="0">
            <a:spAutoFit/>
          </a:bodyPr>
          <a:lstStyle/>
          <a:p>
            <a:pPr>
              <a:lnSpc>
                <a:spcPts val="5040"/>
              </a:lnSpc>
            </a:pPr>
            <a:r>
              <a:rPr lang="en-US" sz="3600">
                <a:solidFill>
                  <a:srgbClr val="000000"/>
                </a:solidFill>
                <a:latin typeface="Mark Pro 2"/>
              </a:rPr>
              <a:t>Smartie scrolled through the apps and games on his tablet and sighed.</a:t>
            </a:r>
          </a:p>
          <a:p>
            <a:pPr>
              <a:lnSpc>
                <a:spcPts val="5040"/>
              </a:lnSpc>
            </a:pPr>
          </a:p>
          <a:p>
            <a:pPr>
              <a:lnSpc>
                <a:spcPts val="5040"/>
              </a:lnSpc>
            </a:pPr>
            <a:r>
              <a:rPr lang="en-US" sz="3600">
                <a:solidFill>
                  <a:srgbClr val="000000"/>
                </a:solidFill>
                <a:latin typeface="Mark Pro 2"/>
              </a:rPr>
              <a:t>“I’ve played these LOADS of times; I want to find something new!”</a:t>
            </a:r>
          </a:p>
          <a:p>
            <a:pPr>
              <a:lnSpc>
                <a:spcPts val="4291"/>
              </a:lnSpc>
            </a:pPr>
          </a:p>
        </p:txBody>
      </p:sp>
      <p:sp>
        <p:nvSpPr>
          <p:cNvPr name="Freeform 5" id="5"/>
          <p:cNvSpPr/>
          <p:nvPr/>
        </p:nvSpPr>
        <p:spPr>
          <a:xfrm flipH="false" flipV="false" rot="0">
            <a:off x="-371220" y="90096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477745" y="7042054"/>
            <a:ext cx="1997326" cy="2754331"/>
          </a:xfrm>
          <a:custGeom>
            <a:avLst/>
            <a:gdLst/>
            <a:ahLst/>
            <a:cxnLst/>
            <a:rect r="r" b="b" t="t" l="l"/>
            <a:pathLst>
              <a:path h="2754331" w="1997326">
                <a:moveTo>
                  <a:pt x="1997326" y="0"/>
                </a:moveTo>
                <a:lnTo>
                  <a:pt x="0" y="0"/>
                </a:lnTo>
                <a:lnTo>
                  <a:pt x="0" y="2754331"/>
                </a:lnTo>
                <a:lnTo>
                  <a:pt x="1997326" y="2754331"/>
                </a:lnTo>
                <a:lnTo>
                  <a:pt x="1997326" y="0"/>
                </a:lnTo>
                <a:close/>
              </a:path>
            </a:pathLst>
          </a:custGeom>
          <a:blipFill>
            <a:blip r:embed="rId4"/>
            <a:stretch>
              <a:fillRect l="0" t="0" r="0" b="0"/>
            </a:stretch>
          </a:blipFill>
        </p:spPr>
      </p:sp>
      <p:grpSp>
        <p:nvGrpSpPr>
          <p:cNvPr name="Group 7" id="7"/>
          <p:cNvGrpSpPr/>
          <p:nvPr/>
        </p:nvGrpSpPr>
        <p:grpSpPr>
          <a:xfrm rot="0">
            <a:off x="4727887" y="4017261"/>
            <a:ext cx="8286207" cy="5646345"/>
            <a:chOff x="0" y="0"/>
            <a:chExt cx="11048275" cy="7528460"/>
          </a:xfrm>
        </p:grpSpPr>
        <p:sp>
          <p:nvSpPr>
            <p:cNvPr name="Freeform 8" id="8"/>
            <p:cNvSpPr/>
            <p:nvPr/>
          </p:nvSpPr>
          <p:spPr>
            <a:xfrm flipH="false" flipV="false" rot="0">
              <a:off x="5330911" y="0"/>
              <a:ext cx="5379546" cy="2098023"/>
            </a:xfrm>
            <a:custGeom>
              <a:avLst/>
              <a:gdLst/>
              <a:ahLst/>
              <a:cxnLst/>
              <a:rect r="r" b="b" t="t" l="l"/>
              <a:pathLst>
                <a:path h="2098023" w="5379546">
                  <a:moveTo>
                    <a:pt x="0" y="0"/>
                  </a:moveTo>
                  <a:lnTo>
                    <a:pt x="5379546" y="0"/>
                  </a:lnTo>
                  <a:lnTo>
                    <a:pt x="5379546" y="2098023"/>
                  </a:lnTo>
                  <a:lnTo>
                    <a:pt x="0" y="2098023"/>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262343">
              <a:off x="3419091" y="5270514"/>
              <a:ext cx="213516" cy="213516"/>
            </a:xfrm>
            <a:custGeom>
              <a:avLst/>
              <a:gdLst/>
              <a:ahLst/>
              <a:cxnLst/>
              <a:rect r="r" b="b" t="t" l="l"/>
              <a:pathLst>
                <a:path h="213516" w="213516">
                  <a:moveTo>
                    <a:pt x="0" y="0"/>
                  </a:moveTo>
                  <a:lnTo>
                    <a:pt x="213516" y="0"/>
                  </a:lnTo>
                  <a:lnTo>
                    <a:pt x="213516" y="213516"/>
                  </a:lnTo>
                  <a:lnTo>
                    <a:pt x="0" y="2135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262343">
              <a:off x="3686785" y="5498052"/>
              <a:ext cx="141232" cy="141232"/>
            </a:xfrm>
            <a:custGeom>
              <a:avLst/>
              <a:gdLst/>
              <a:ahLst/>
              <a:cxnLst/>
              <a:rect r="r" b="b" t="t" l="l"/>
              <a:pathLst>
                <a:path h="141232" w="141232">
                  <a:moveTo>
                    <a:pt x="0" y="0"/>
                  </a:moveTo>
                  <a:lnTo>
                    <a:pt x="141232" y="0"/>
                  </a:lnTo>
                  <a:lnTo>
                    <a:pt x="141232" y="141232"/>
                  </a:lnTo>
                  <a:lnTo>
                    <a:pt x="0" y="1412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262343">
              <a:off x="3396590" y="5616139"/>
              <a:ext cx="106758" cy="106758"/>
            </a:xfrm>
            <a:custGeom>
              <a:avLst/>
              <a:gdLst/>
              <a:ahLst/>
              <a:cxnLst/>
              <a:rect r="r" b="b" t="t" l="l"/>
              <a:pathLst>
                <a:path h="106758" w="106758">
                  <a:moveTo>
                    <a:pt x="0" y="0"/>
                  </a:moveTo>
                  <a:lnTo>
                    <a:pt x="106758" y="0"/>
                  </a:lnTo>
                  <a:lnTo>
                    <a:pt x="106758" y="106758"/>
                  </a:lnTo>
                  <a:lnTo>
                    <a:pt x="0" y="1067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262343">
              <a:off x="3165859" y="5463172"/>
              <a:ext cx="160137" cy="160137"/>
            </a:xfrm>
            <a:custGeom>
              <a:avLst/>
              <a:gdLst/>
              <a:ahLst/>
              <a:cxnLst/>
              <a:rect r="r" b="b" t="t" l="l"/>
              <a:pathLst>
                <a:path h="160137" w="160137">
                  <a:moveTo>
                    <a:pt x="0" y="0"/>
                  </a:moveTo>
                  <a:lnTo>
                    <a:pt x="160137" y="0"/>
                  </a:lnTo>
                  <a:lnTo>
                    <a:pt x="160137" y="160137"/>
                  </a:lnTo>
                  <a:lnTo>
                    <a:pt x="0" y="1601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262343">
              <a:off x="3140166" y="5773532"/>
              <a:ext cx="213516" cy="213516"/>
            </a:xfrm>
            <a:custGeom>
              <a:avLst/>
              <a:gdLst/>
              <a:ahLst/>
              <a:cxnLst/>
              <a:rect r="r" b="b" t="t" l="l"/>
              <a:pathLst>
                <a:path h="213516" w="213516">
                  <a:moveTo>
                    <a:pt x="0" y="0"/>
                  </a:moveTo>
                  <a:lnTo>
                    <a:pt x="213515" y="0"/>
                  </a:lnTo>
                  <a:lnTo>
                    <a:pt x="213515" y="213516"/>
                  </a:lnTo>
                  <a:lnTo>
                    <a:pt x="0" y="2135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702125" y="326517"/>
              <a:ext cx="9956339" cy="6875426"/>
              <a:chOff x="0" y="0"/>
              <a:chExt cx="1319087" cy="910905"/>
            </a:xfrm>
          </p:grpSpPr>
          <p:sp>
            <p:nvSpPr>
              <p:cNvPr name="Freeform 15" id="15"/>
              <p:cNvSpPr/>
              <p:nvPr/>
            </p:nvSpPr>
            <p:spPr>
              <a:xfrm flipH="false" flipV="false" rot="0">
                <a:off x="0" y="0"/>
                <a:ext cx="1319087" cy="910905"/>
              </a:xfrm>
              <a:custGeom>
                <a:avLst/>
                <a:gdLst/>
                <a:ahLst/>
                <a:cxnLst/>
                <a:rect r="r" b="b" t="t" l="l"/>
                <a:pathLst>
                  <a:path h="910905" w="1319087">
                    <a:moveTo>
                      <a:pt x="0" y="0"/>
                    </a:moveTo>
                    <a:lnTo>
                      <a:pt x="1319087" y="0"/>
                    </a:lnTo>
                    <a:lnTo>
                      <a:pt x="1319087" y="910905"/>
                    </a:lnTo>
                    <a:lnTo>
                      <a:pt x="0" y="910905"/>
                    </a:lnTo>
                    <a:close/>
                  </a:path>
                </a:pathLst>
              </a:custGeom>
              <a:solidFill>
                <a:srgbClr val="EFF5F9"/>
              </a:solidFill>
            </p:spPr>
          </p:sp>
          <p:sp>
            <p:nvSpPr>
              <p:cNvPr name="TextBox 16" id="16"/>
              <p:cNvSpPr txBox="true"/>
              <p:nvPr/>
            </p:nvSpPr>
            <p:spPr>
              <a:xfrm>
                <a:off x="0" y="-38100"/>
                <a:ext cx="1319087" cy="949005"/>
              </a:xfrm>
              <a:prstGeom prst="rect">
                <a:avLst/>
              </a:prstGeom>
            </p:spPr>
            <p:txBody>
              <a:bodyPr anchor="ctr" rtlCol="false" tIns="50800" lIns="50800" bIns="50800" rIns="50800"/>
              <a:lstStyle/>
              <a:p>
                <a:pPr algn="ctr">
                  <a:lnSpc>
                    <a:spcPts val="2660"/>
                  </a:lnSpc>
                </a:pPr>
              </a:p>
            </p:txBody>
          </p:sp>
        </p:grpSp>
        <p:sp>
          <p:nvSpPr>
            <p:cNvPr name="Freeform 17" id="17"/>
            <p:cNvSpPr/>
            <p:nvPr/>
          </p:nvSpPr>
          <p:spPr>
            <a:xfrm flipH="false" flipV="false" rot="5400000">
              <a:off x="1759908" y="-1759908"/>
              <a:ext cx="7528460" cy="11048275"/>
            </a:xfrm>
            <a:custGeom>
              <a:avLst/>
              <a:gdLst/>
              <a:ahLst/>
              <a:cxnLst/>
              <a:rect r="r" b="b" t="t" l="l"/>
              <a:pathLst>
                <a:path h="11048275" w="7528460">
                  <a:moveTo>
                    <a:pt x="0" y="0"/>
                  </a:moveTo>
                  <a:lnTo>
                    <a:pt x="7528460" y="0"/>
                  </a:lnTo>
                  <a:lnTo>
                    <a:pt x="7528460" y="11048276"/>
                  </a:lnTo>
                  <a:lnTo>
                    <a:pt x="0" y="11048276"/>
                  </a:lnTo>
                  <a:lnTo>
                    <a:pt x="0" y="0"/>
                  </a:lnTo>
                  <a:close/>
                </a:path>
              </a:pathLst>
            </a:custGeom>
            <a:blipFill>
              <a:blip r:embed="rId7"/>
              <a:stretch>
                <a:fillRect l="-1699" t="0" r="-2080" b="0"/>
              </a:stretch>
            </a:blipFill>
          </p:spPr>
        </p:sp>
        <p:sp>
          <p:nvSpPr>
            <p:cNvPr name="Freeform 18" id="18"/>
            <p:cNvSpPr/>
            <p:nvPr/>
          </p:nvSpPr>
          <p:spPr>
            <a:xfrm flipH="false" flipV="false" rot="0">
              <a:off x="1835857" y="1118661"/>
              <a:ext cx="1296480" cy="1296480"/>
            </a:xfrm>
            <a:custGeom>
              <a:avLst/>
              <a:gdLst/>
              <a:ahLst/>
              <a:cxnLst/>
              <a:rect r="r" b="b" t="t" l="l"/>
              <a:pathLst>
                <a:path h="1296480" w="1296480">
                  <a:moveTo>
                    <a:pt x="0" y="0"/>
                  </a:moveTo>
                  <a:lnTo>
                    <a:pt x="1296480" y="0"/>
                  </a:lnTo>
                  <a:lnTo>
                    <a:pt x="1296480" y="1296481"/>
                  </a:lnTo>
                  <a:lnTo>
                    <a:pt x="0" y="12964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0">
              <a:off x="3744760" y="1118661"/>
              <a:ext cx="1382314" cy="1382314"/>
            </a:xfrm>
            <a:custGeom>
              <a:avLst/>
              <a:gdLst/>
              <a:ahLst/>
              <a:cxnLst/>
              <a:rect r="r" b="b" t="t" l="l"/>
              <a:pathLst>
                <a:path h="1382314" w="1382314">
                  <a:moveTo>
                    <a:pt x="0" y="0"/>
                  </a:moveTo>
                  <a:lnTo>
                    <a:pt x="1382313" y="0"/>
                  </a:lnTo>
                  <a:lnTo>
                    <a:pt x="1382313" y="1382314"/>
                  </a:lnTo>
                  <a:lnTo>
                    <a:pt x="0" y="138231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0">
              <a:off x="5732993" y="1118661"/>
              <a:ext cx="1454440" cy="1461749"/>
            </a:xfrm>
            <a:custGeom>
              <a:avLst/>
              <a:gdLst/>
              <a:ahLst/>
              <a:cxnLst/>
              <a:rect r="r" b="b" t="t" l="l"/>
              <a:pathLst>
                <a:path h="1461749" w="1454440">
                  <a:moveTo>
                    <a:pt x="0" y="0"/>
                  </a:moveTo>
                  <a:lnTo>
                    <a:pt x="1454440" y="0"/>
                  </a:lnTo>
                  <a:lnTo>
                    <a:pt x="1454440" y="1461749"/>
                  </a:lnTo>
                  <a:lnTo>
                    <a:pt x="0" y="146174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1" id="21"/>
            <p:cNvSpPr/>
            <p:nvPr/>
          </p:nvSpPr>
          <p:spPr>
            <a:xfrm flipH="false" flipV="false" rot="0">
              <a:off x="7890705" y="1118661"/>
              <a:ext cx="1461749" cy="1461749"/>
            </a:xfrm>
            <a:custGeom>
              <a:avLst/>
              <a:gdLst/>
              <a:ahLst/>
              <a:cxnLst/>
              <a:rect r="r" b="b" t="t" l="l"/>
              <a:pathLst>
                <a:path h="1461749" w="1461749">
                  <a:moveTo>
                    <a:pt x="0" y="0"/>
                  </a:moveTo>
                  <a:lnTo>
                    <a:pt x="1461749" y="0"/>
                  </a:lnTo>
                  <a:lnTo>
                    <a:pt x="1461749" y="1461749"/>
                  </a:lnTo>
                  <a:lnTo>
                    <a:pt x="0" y="146174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2" id="22"/>
            <p:cNvSpPr/>
            <p:nvPr/>
          </p:nvSpPr>
          <p:spPr>
            <a:xfrm flipH="false" flipV="false" rot="0">
              <a:off x="1835857" y="2986780"/>
              <a:ext cx="1324131" cy="1324131"/>
            </a:xfrm>
            <a:custGeom>
              <a:avLst/>
              <a:gdLst/>
              <a:ahLst/>
              <a:cxnLst/>
              <a:rect r="r" b="b" t="t" l="l"/>
              <a:pathLst>
                <a:path h="1324131" w="1324131">
                  <a:moveTo>
                    <a:pt x="0" y="0"/>
                  </a:moveTo>
                  <a:lnTo>
                    <a:pt x="1324131" y="0"/>
                  </a:lnTo>
                  <a:lnTo>
                    <a:pt x="1324131" y="1324131"/>
                  </a:lnTo>
                  <a:lnTo>
                    <a:pt x="0" y="1324131"/>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3" id="23"/>
            <p:cNvSpPr/>
            <p:nvPr/>
          </p:nvSpPr>
          <p:spPr>
            <a:xfrm flipH="false" flipV="false" rot="0">
              <a:off x="3767532" y="2972469"/>
              <a:ext cx="1336769" cy="1338442"/>
            </a:xfrm>
            <a:custGeom>
              <a:avLst/>
              <a:gdLst/>
              <a:ahLst/>
              <a:cxnLst/>
              <a:rect r="r" b="b" t="t" l="l"/>
              <a:pathLst>
                <a:path h="1338442" w="1336769">
                  <a:moveTo>
                    <a:pt x="0" y="0"/>
                  </a:moveTo>
                  <a:lnTo>
                    <a:pt x="1336769" y="0"/>
                  </a:lnTo>
                  <a:lnTo>
                    <a:pt x="1336769" y="1338442"/>
                  </a:lnTo>
                  <a:lnTo>
                    <a:pt x="0" y="133844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4" id="24"/>
            <p:cNvSpPr/>
            <p:nvPr/>
          </p:nvSpPr>
          <p:spPr>
            <a:xfrm flipH="false" flipV="false" rot="0">
              <a:off x="3833195" y="4817619"/>
              <a:ext cx="1233236" cy="1233236"/>
            </a:xfrm>
            <a:custGeom>
              <a:avLst/>
              <a:gdLst/>
              <a:ahLst/>
              <a:cxnLst/>
              <a:rect r="r" b="b" t="t" l="l"/>
              <a:pathLst>
                <a:path h="1233236" w="1233236">
                  <a:moveTo>
                    <a:pt x="0" y="0"/>
                  </a:moveTo>
                  <a:lnTo>
                    <a:pt x="1233236" y="0"/>
                  </a:lnTo>
                  <a:lnTo>
                    <a:pt x="1233236" y="1233236"/>
                  </a:lnTo>
                  <a:lnTo>
                    <a:pt x="0" y="123323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5" id="25"/>
            <p:cNvSpPr/>
            <p:nvPr/>
          </p:nvSpPr>
          <p:spPr>
            <a:xfrm flipH="false" flipV="false" rot="0">
              <a:off x="5801051" y="4769064"/>
              <a:ext cx="1281791" cy="1281791"/>
            </a:xfrm>
            <a:custGeom>
              <a:avLst/>
              <a:gdLst/>
              <a:ahLst/>
              <a:cxnLst/>
              <a:rect r="r" b="b" t="t" l="l"/>
              <a:pathLst>
                <a:path h="1281791" w="1281791">
                  <a:moveTo>
                    <a:pt x="0" y="0"/>
                  </a:moveTo>
                  <a:lnTo>
                    <a:pt x="1281791" y="0"/>
                  </a:lnTo>
                  <a:lnTo>
                    <a:pt x="1281791" y="1281791"/>
                  </a:lnTo>
                  <a:lnTo>
                    <a:pt x="0" y="1281791"/>
                  </a:lnTo>
                  <a:lnTo>
                    <a:pt x="0" y="0"/>
                  </a:lnTo>
                  <a:close/>
                </a:path>
              </a:pathLst>
            </a:custGeom>
            <a:blipFill>
              <a:blip r:embed="rId22"/>
              <a:stretch>
                <a:fillRect l="0" t="0" r="0" b="0"/>
              </a:stretch>
            </a:blipFill>
          </p:spPr>
        </p:sp>
        <p:sp>
          <p:nvSpPr>
            <p:cNvPr name="Freeform 26" id="26"/>
            <p:cNvSpPr/>
            <p:nvPr/>
          </p:nvSpPr>
          <p:spPr>
            <a:xfrm flipH="false" flipV="false" rot="0">
              <a:off x="8012918" y="4769064"/>
              <a:ext cx="1370284" cy="1370284"/>
            </a:xfrm>
            <a:custGeom>
              <a:avLst/>
              <a:gdLst/>
              <a:ahLst/>
              <a:cxnLst/>
              <a:rect r="r" b="b" t="t" l="l"/>
              <a:pathLst>
                <a:path h="1370284" w="1370284">
                  <a:moveTo>
                    <a:pt x="0" y="0"/>
                  </a:moveTo>
                  <a:lnTo>
                    <a:pt x="1370284" y="0"/>
                  </a:lnTo>
                  <a:lnTo>
                    <a:pt x="1370284" y="1370284"/>
                  </a:lnTo>
                  <a:lnTo>
                    <a:pt x="0" y="1370284"/>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7" id="27"/>
            <p:cNvSpPr/>
            <p:nvPr/>
          </p:nvSpPr>
          <p:spPr>
            <a:xfrm flipH="false" flipV="false" rot="0">
              <a:off x="5819765" y="3078430"/>
              <a:ext cx="1371600" cy="1371600"/>
            </a:xfrm>
            <a:custGeom>
              <a:avLst/>
              <a:gdLst/>
              <a:ahLst/>
              <a:cxnLst/>
              <a:rect r="r" b="b" t="t" l="l"/>
              <a:pathLst>
                <a:path h="1371600" w="1371600">
                  <a:moveTo>
                    <a:pt x="0" y="0"/>
                  </a:moveTo>
                  <a:lnTo>
                    <a:pt x="1371601" y="0"/>
                  </a:lnTo>
                  <a:lnTo>
                    <a:pt x="1371601" y="1371600"/>
                  </a:lnTo>
                  <a:lnTo>
                    <a:pt x="0" y="1371600"/>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28" id="28"/>
            <p:cNvSpPr/>
            <p:nvPr/>
          </p:nvSpPr>
          <p:spPr>
            <a:xfrm flipH="false" flipV="false" rot="0">
              <a:off x="1787784" y="4779039"/>
              <a:ext cx="1373234" cy="1266808"/>
            </a:xfrm>
            <a:custGeom>
              <a:avLst/>
              <a:gdLst/>
              <a:ahLst/>
              <a:cxnLst/>
              <a:rect r="r" b="b" t="t" l="l"/>
              <a:pathLst>
                <a:path h="1266808" w="1373234">
                  <a:moveTo>
                    <a:pt x="0" y="0"/>
                  </a:moveTo>
                  <a:lnTo>
                    <a:pt x="1373234" y="0"/>
                  </a:lnTo>
                  <a:lnTo>
                    <a:pt x="1373234" y="1266808"/>
                  </a:lnTo>
                  <a:lnTo>
                    <a:pt x="0" y="1266808"/>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29" id="29"/>
            <p:cNvSpPr/>
            <p:nvPr/>
          </p:nvSpPr>
          <p:spPr>
            <a:xfrm flipH="false" flipV="false" rot="0">
              <a:off x="8020684" y="3184658"/>
              <a:ext cx="1364652" cy="1159145"/>
            </a:xfrm>
            <a:custGeom>
              <a:avLst/>
              <a:gdLst/>
              <a:ahLst/>
              <a:cxnLst/>
              <a:rect r="r" b="b" t="t" l="l"/>
              <a:pathLst>
                <a:path h="1159145" w="1364652">
                  <a:moveTo>
                    <a:pt x="0" y="0"/>
                  </a:moveTo>
                  <a:lnTo>
                    <a:pt x="1364652" y="0"/>
                  </a:lnTo>
                  <a:lnTo>
                    <a:pt x="1364652" y="1159145"/>
                  </a:lnTo>
                  <a:lnTo>
                    <a:pt x="0" y="1159145"/>
                  </a:lnTo>
                  <a:lnTo>
                    <a:pt x="0" y="0"/>
                  </a:lnTo>
                  <a:close/>
                </a:path>
              </a:pathLst>
            </a:custGeom>
            <a:blipFill>
              <a:blip r:embed="rId29"/>
              <a:stretch>
                <a:fillRect l="0" t="-39017" r="0" b="-513"/>
              </a:stretch>
            </a:blipFill>
          </p:spPr>
        </p:sp>
      </p:grpSp>
      <p:sp>
        <p:nvSpPr>
          <p:cNvPr name="Freeform 30" id="30"/>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30"/>
            <a:stretch>
              <a:fillRect l="0" t="0" r="0" b="0"/>
            </a:stretch>
          </a:blipFill>
        </p:spPr>
      </p:sp>
      <p:sp>
        <p:nvSpPr>
          <p:cNvPr name="Freeform 31" id="31"/>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2" id="32"/>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33" id="33"/>
          <p:cNvSpPr/>
          <p:nvPr/>
        </p:nvSpPr>
        <p:spPr>
          <a:xfrm flipH="false" flipV="false" rot="0">
            <a:off x="15419419" y="1087951"/>
            <a:ext cx="348095" cy="348963"/>
          </a:xfrm>
          <a:custGeom>
            <a:avLst/>
            <a:gdLst/>
            <a:ahLst/>
            <a:cxnLst/>
            <a:rect r="r" b="b" t="t" l="l"/>
            <a:pathLst>
              <a:path h="348963" w="348095">
                <a:moveTo>
                  <a:pt x="0" y="0"/>
                </a:moveTo>
                <a:lnTo>
                  <a:pt x="348094" y="0"/>
                </a:lnTo>
                <a:lnTo>
                  <a:pt x="348094" y="348963"/>
                </a:lnTo>
                <a:lnTo>
                  <a:pt x="0" y="348963"/>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grpSp>
        <p:nvGrpSpPr>
          <p:cNvPr name="Group 34" id="34"/>
          <p:cNvGrpSpPr/>
          <p:nvPr/>
        </p:nvGrpSpPr>
        <p:grpSpPr>
          <a:xfrm rot="0">
            <a:off x="13907415" y="4190862"/>
            <a:ext cx="3281975" cy="149395"/>
            <a:chOff x="0" y="0"/>
            <a:chExt cx="864388" cy="39347"/>
          </a:xfrm>
        </p:grpSpPr>
        <p:sp>
          <p:nvSpPr>
            <p:cNvPr name="Freeform 35" id="35"/>
            <p:cNvSpPr/>
            <p:nvPr/>
          </p:nvSpPr>
          <p:spPr>
            <a:xfrm flipH="false" flipV="false" rot="0">
              <a:off x="0" y="0"/>
              <a:ext cx="864388" cy="39347"/>
            </a:xfrm>
            <a:custGeom>
              <a:avLst/>
              <a:gdLst/>
              <a:ahLst/>
              <a:cxnLst/>
              <a:rect r="r" b="b" t="t" l="l"/>
              <a:pathLst>
                <a:path h="39347" w="864388">
                  <a:moveTo>
                    <a:pt x="0" y="0"/>
                  </a:moveTo>
                  <a:lnTo>
                    <a:pt x="864388" y="0"/>
                  </a:lnTo>
                  <a:lnTo>
                    <a:pt x="864388" y="39347"/>
                  </a:lnTo>
                  <a:lnTo>
                    <a:pt x="0" y="39347"/>
                  </a:lnTo>
                  <a:close/>
                </a:path>
              </a:pathLst>
            </a:custGeom>
            <a:solidFill>
              <a:srgbClr val="C38254"/>
            </a:solidFill>
          </p:spPr>
        </p:sp>
        <p:sp>
          <p:nvSpPr>
            <p:cNvPr name="TextBox 36" id="36"/>
            <p:cNvSpPr txBox="true"/>
            <p:nvPr/>
          </p:nvSpPr>
          <p:spPr>
            <a:xfrm>
              <a:off x="0" y="-38100"/>
              <a:ext cx="864388" cy="77447"/>
            </a:xfrm>
            <a:prstGeom prst="rect">
              <a:avLst/>
            </a:prstGeom>
          </p:spPr>
          <p:txBody>
            <a:bodyPr anchor="ctr" rtlCol="false" tIns="50800" lIns="50800" bIns="50800" rIns="50800"/>
            <a:lstStyle/>
            <a:p>
              <a:pPr algn="ctr">
                <a:lnSpc>
                  <a:spcPts val="2659"/>
                </a:lnSpc>
                <a:spcBef>
                  <a:spcPct val="0"/>
                </a:spcBef>
              </a:pPr>
            </a:p>
          </p:txBody>
        </p:sp>
      </p:grpSp>
      <p:grpSp>
        <p:nvGrpSpPr>
          <p:cNvPr name="Group 37" id="37"/>
          <p:cNvGrpSpPr/>
          <p:nvPr/>
        </p:nvGrpSpPr>
        <p:grpSpPr>
          <a:xfrm rot="0">
            <a:off x="13907415" y="2562329"/>
            <a:ext cx="3282604" cy="1628534"/>
            <a:chOff x="0" y="0"/>
            <a:chExt cx="864554" cy="428914"/>
          </a:xfrm>
        </p:grpSpPr>
        <p:sp>
          <p:nvSpPr>
            <p:cNvPr name="Freeform 38" id="38"/>
            <p:cNvSpPr/>
            <p:nvPr/>
          </p:nvSpPr>
          <p:spPr>
            <a:xfrm flipH="false" flipV="false" rot="0">
              <a:off x="0" y="0"/>
              <a:ext cx="864554" cy="428914"/>
            </a:xfrm>
            <a:custGeom>
              <a:avLst/>
              <a:gdLst/>
              <a:ahLst/>
              <a:cxnLst/>
              <a:rect r="r" b="b" t="t" l="l"/>
              <a:pathLst>
                <a:path h="428914" w="864554">
                  <a:moveTo>
                    <a:pt x="0" y="0"/>
                  </a:moveTo>
                  <a:lnTo>
                    <a:pt x="864554" y="0"/>
                  </a:lnTo>
                  <a:lnTo>
                    <a:pt x="864554" y="428914"/>
                  </a:lnTo>
                  <a:lnTo>
                    <a:pt x="0" y="428914"/>
                  </a:lnTo>
                  <a:close/>
                </a:path>
              </a:pathLst>
            </a:custGeom>
            <a:solidFill>
              <a:srgbClr val="B0E5FF"/>
            </a:solidFill>
          </p:spPr>
        </p:sp>
        <p:sp>
          <p:nvSpPr>
            <p:cNvPr name="TextBox 39" id="39"/>
            <p:cNvSpPr txBox="true"/>
            <p:nvPr/>
          </p:nvSpPr>
          <p:spPr>
            <a:xfrm>
              <a:off x="0" y="-38100"/>
              <a:ext cx="864554" cy="467014"/>
            </a:xfrm>
            <a:prstGeom prst="rect">
              <a:avLst/>
            </a:prstGeom>
          </p:spPr>
          <p:txBody>
            <a:bodyPr anchor="ctr" rtlCol="false" tIns="50800" lIns="50800" bIns="50800" rIns="50800"/>
            <a:lstStyle/>
            <a:p>
              <a:pPr algn="ctr">
                <a:lnSpc>
                  <a:spcPts val="2659"/>
                </a:lnSpc>
              </a:pPr>
            </a:p>
          </p:txBody>
        </p:sp>
      </p:grpSp>
      <p:sp>
        <p:nvSpPr>
          <p:cNvPr name="Freeform 40" id="40"/>
          <p:cNvSpPr/>
          <p:nvPr/>
        </p:nvSpPr>
        <p:spPr>
          <a:xfrm flipH="false" flipV="false" rot="0">
            <a:off x="15511963" y="2407135"/>
            <a:ext cx="511100" cy="272642"/>
          </a:xfrm>
          <a:custGeom>
            <a:avLst/>
            <a:gdLst/>
            <a:ahLst/>
            <a:cxnLst/>
            <a:rect r="r" b="b" t="t" l="l"/>
            <a:pathLst>
              <a:path h="272642" w="511100">
                <a:moveTo>
                  <a:pt x="0" y="0"/>
                </a:moveTo>
                <a:lnTo>
                  <a:pt x="511100" y="0"/>
                </a:lnTo>
                <a:lnTo>
                  <a:pt x="511100" y="272642"/>
                </a:lnTo>
                <a:lnTo>
                  <a:pt x="0" y="272642"/>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41" id="41"/>
          <p:cNvSpPr/>
          <p:nvPr/>
        </p:nvSpPr>
        <p:spPr>
          <a:xfrm flipH="false" flipV="false" rot="0">
            <a:off x="14011806" y="2299079"/>
            <a:ext cx="706660" cy="724780"/>
          </a:xfrm>
          <a:custGeom>
            <a:avLst/>
            <a:gdLst/>
            <a:ahLst/>
            <a:cxnLst/>
            <a:rect r="r" b="b" t="t" l="l"/>
            <a:pathLst>
              <a:path h="724780" w="706660">
                <a:moveTo>
                  <a:pt x="0" y="0"/>
                </a:moveTo>
                <a:lnTo>
                  <a:pt x="706660" y="0"/>
                </a:lnTo>
                <a:lnTo>
                  <a:pt x="706660" y="724779"/>
                </a:lnTo>
                <a:lnTo>
                  <a:pt x="0" y="724779"/>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42" id="42"/>
          <p:cNvSpPr/>
          <p:nvPr/>
        </p:nvSpPr>
        <p:spPr>
          <a:xfrm flipH="false" flipV="false" rot="0">
            <a:off x="16491560" y="2843278"/>
            <a:ext cx="628436" cy="249803"/>
          </a:xfrm>
          <a:custGeom>
            <a:avLst/>
            <a:gdLst/>
            <a:ahLst/>
            <a:cxnLst/>
            <a:rect r="r" b="b" t="t" l="l"/>
            <a:pathLst>
              <a:path h="249803" w="628436">
                <a:moveTo>
                  <a:pt x="0" y="0"/>
                </a:moveTo>
                <a:lnTo>
                  <a:pt x="628435" y="0"/>
                </a:lnTo>
                <a:lnTo>
                  <a:pt x="628435" y="249803"/>
                </a:lnTo>
                <a:lnTo>
                  <a:pt x="0" y="249803"/>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
        <p:nvSpPr>
          <p:cNvPr name="Freeform 43" id="43"/>
          <p:cNvSpPr/>
          <p:nvPr/>
        </p:nvSpPr>
        <p:spPr>
          <a:xfrm flipH="false" flipV="false" rot="0">
            <a:off x="14114624" y="2706961"/>
            <a:ext cx="3075395" cy="1483902"/>
          </a:xfrm>
          <a:custGeom>
            <a:avLst/>
            <a:gdLst/>
            <a:ahLst/>
            <a:cxnLst/>
            <a:rect r="r" b="b" t="t" l="l"/>
            <a:pathLst>
              <a:path h="1483902" w="3075395">
                <a:moveTo>
                  <a:pt x="0" y="0"/>
                </a:moveTo>
                <a:lnTo>
                  <a:pt x="3075395" y="0"/>
                </a:lnTo>
                <a:lnTo>
                  <a:pt x="3075395" y="1483901"/>
                </a:lnTo>
                <a:lnTo>
                  <a:pt x="0" y="1483901"/>
                </a:lnTo>
                <a:lnTo>
                  <a:pt x="0" y="0"/>
                </a:lnTo>
                <a:close/>
              </a:path>
            </a:pathLst>
          </a:custGeom>
          <a:blipFill>
            <a:blip r:embed="rId41"/>
            <a:stretch>
              <a:fillRect l="0" t="0" r="-4044" b="0"/>
            </a:stretch>
          </a:blipFill>
        </p:spPr>
      </p:sp>
      <p:sp>
        <p:nvSpPr>
          <p:cNvPr name="Freeform 44" id="44"/>
          <p:cNvSpPr/>
          <p:nvPr/>
        </p:nvSpPr>
        <p:spPr>
          <a:xfrm flipH="false" flipV="false" rot="0">
            <a:off x="14404248" y="2605790"/>
            <a:ext cx="628436" cy="249803"/>
          </a:xfrm>
          <a:custGeom>
            <a:avLst/>
            <a:gdLst/>
            <a:ahLst/>
            <a:cxnLst/>
            <a:rect r="r" b="b" t="t" l="l"/>
            <a:pathLst>
              <a:path h="249803" w="628436">
                <a:moveTo>
                  <a:pt x="0" y="0"/>
                </a:moveTo>
                <a:lnTo>
                  <a:pt x="628436" y="0"/>
                </a:lnTo>
                <a:lnTo>
                  <a:pt x="628436" y="249803"/>
                </a:lnTo>
                <a:lnTo>
                  <a:pt x="0" y="249803"/>
                </a:lnTo>
                <a:lnTo>
                  <a:pt x="0" y="0"/>
                </a:lnTo>
                <a:close/>
              </a:path>
            </a:pathLst>
          </a:custGeom>
          <a:blipFill>
            <a:blip r:embed="rId39">
              <a:extLst>
                <a:ext uri="{96DAC541-7B7A-43D3-8B79-37D633B846F1}">
                  <asvg:svgBlip xmlns:asvg="http://schemas.microsoft.com/office/drawing/2016/SVG/main" r:embed="rId40"/>
                </a:ext>
              </a:extLst>
            </a:blip>
            <a:stretch>
              <a:fillRect l="0" t="0" r="0" b="0"/>
            </a:stretch>
          </a:blipFill>
        </p:spPr>
      </p:sp>
      <p:sp>
        <p:nvSpPr>
          <p:cNvPr name="Freeform 45" id="45"/>
          <p:cNvSpPr/>
          <p:nvPr/>
        </p:nvSpPr>
        <p:spPr>
          <a:xfrm flipH="false" flipV="false" rot="0">
            <a:off x="14431997" y="3707661"/>
            <a:ext cx="193312" cy="264293"/>
          </a:xfrm>
          <a:custGeom>
            <a:avLst/>
            <a:gdLst/>
            <a:ahLst/>
            <a:cxnLst/>
            <a:rect r="r" b="b" t="t" l="l"/>
            <a:pathLst>
              <a:path h="264293" w="193312">
                <a:moveTo>
                  <a:pt x="0" y="0"/>
                </a:moveTo>
                <a:lnTo>
                  <a:pt x="193312" y="0"/>
                </a:lnTo>
                <a:lnTo>
                  <a:pt x="193312" y="264293"/>
                </a:lnTo>
                <a:lnTo>
                  <a:pt x="0" y="264293"/>
                </a:lnTo>
                <a:lnTo>
                  <a:pt x="0" y="0"/>
                </a:lnTo>
                <a:close/>
              </a:path>
            </a:pathLst>
          </a:custGeom>
          <a:blipFill>
            <a:blip r:embed="rId4"/>
            <a:stretch>
              <a:fillRect l="-551" t="-1977" r="-551" b="0"/>
            </a:stretch>
          </a:blipFill>
        </p:spPr>
      </p:sp>
      <p:sp>
        <p:nvSpPr>
          <p:cNvPr name="Freeform 46" id="46"/>
          <p:cNvSpPr/>
          <p:nvPr/>
        </p:nvSpPr>
        <p:spPr>
          <a:xfrm flipH="false" flipV="false" rot="0">
            <a:off x="14176370" y="3518123"/>
            <a:ext cx="255627" cy="499138"/>
          </a:xfrm>
          <a:custGeom>
            <a:avLst/>
            <a:gdLst/>
            <a:ahLst/>
            <a:cxnLst/>
            <a:rect r="r" b="b" t="t" l="l"/>
            <a:pathLst>
              <a:path h="499138" w="255627">
                <a:moveTo>
                  <a:pt x="0" y="0"/>
                </a:moveTo>
                <a:lnTo>
                  <a:pt x="255627" y="0"/>
                </a:lnTo>
                <a:lnTo>
                  <a:pt x="255627" y="499138"/>
                </a:lnTo>
                <a:lnTo>
                  <a:pt x="0" y="499138"/>
                </a:lnTo>
                <a:lnTo>
                  <a:pt x="0" y="0"/>
                </a:lnTo>
                <a:close/>
              </a:path>
            </a:pathLst>
          </a:custGeom>
          <a:blipFill>
            <a:blip r:embed="rId42"/>
            <a:stretch>
              <a:fillRect l="0" t="0" r="0" b="0"/>
            </a:stretch>
          </a:blipFill>
        </p:spPr>
      </p:sp>
      <p:sp>
        <p:nvSpPr>
          <p:cNvPr name="Freeform 47" id="47"/>
          <p:cNvSpPr/>
          <p:nvPr/>
        </p:nvSpPr>
        <p:spPr>
          <a:xfrm flipH="true" flipV="false" rot="0">
            <a:off x="14625309" y="3549168"/>
            <a:ext cx="239727" cy="468093"/>
          </a:xfrm>
          <a:custGeom>
            <a:avLst/>
            <a:gdLst/>
            <a:ahLst/>
            <a:cxnLst/>
            <a:rect r="r" b="b" t="t" l="l"/>
            <a:pathLst>
              <a:path h="468093" w="239727">
                <a:moveTo>
                  <a:pt x="239728" y="0"/>
                </a:moveTo>
                <a:lnTo>
                  <a:pt x="0" y="0"/>
                </a:lnTo>
                <a:lnTo>
                  <a:pt x="0" y="468093"/>
                </a:lnTo>
                <a:lnTo>
                  <a:pt x="239728" y="468093"/>
                </a:lnTo>
                <a:lnTo>
                  <a:pt x="239728" y="0"/>
                </a:lnTo>
                <a:close/>
              </a:path>
            </a:pathLst>
          </a:custGeom>
          <a:blipFill>
            <a:blip r:embed="rId42"/>
            <a:stretch>
              <a:fillRect l="0" t="0" r="0" b="0"/>
            </a:stretch>
          </a:blipFill>
        </p:spPr>
      </p:sp>
      <p:sp>
        <p:nvSpPr>
          <p:cNvPr name="Freeform 48" id="48"/>
          <p:cNvSpPr/>
          <p:nvPr/>
        </p:nvSpPr>
        <p:spPr>
          <a:xfrm flipH="false" flipV="false" rot="3609575">
            <a:off x="14239184" y="3795194"/>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43">
              <a:extLst>
                <a:ext uri="{96DAC541-7B7A-43D3-8B79-37D633B846F1}">
                  <asvg:svgBlip xmlns:asvg="http://schemas.microsoft.com/office/drawing/2016/SVG/main" r:embed="rId44"/>
                </a:ext>
              </a:extLst>
            </a:blip>
            <a:stretch>
              <a:fillRect l="0" t="0" r="0" b="0"/>
            </a:stretch>
          </a:blipFill>
        </p:spPr>
      </p:sp>
      <p:sp>
        <p:nvSpPr>
          <p:cNvPr name="Freeform 49" id="49"/>
          <p:cNvSpPr/>
          <p:nvPr/>
        </p:nvSpPr>
        <p:spPr>
          <a:xfrm flipH="false" flipV="false" rot="1741717">
            <a:off x="14708379" y="3550468"/>
            <a:ext cx="73588" cy="42313"/>
          </a:xfrm>
          <a:custGeom>
            <a:avLst/>
            <a:gdLst/>
            <a:ahLst/>
            <a:cxnLst/>
            <a:rect r="r" b="b" t="t" l="l"/>
            <a:pathLst>
              <a:path h="42313" w="73588">
                <a:moveTo>
                  <a:pt x="0" y="0"/>
                </a:moveTo>
                <a:lnTo>
                  <a:pt x="73588" y="0"/>
                </a:lnTo>
                <a:lnTo>
                  <a:pt x="73588" y="42313"/>
                </a:lnTo>
                <a:lnTo>
                  <a:pt x="0" y="42313"/>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630863" y="334597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377743" y="734539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906996" y="6335137"/>
            <a:ext cx="2345921" cy="3265161"/>
          </a:xfrm>
          <a:custGeom>
            <a:avLst/>
            <a:gdLst/>
            <a:ahLst/>
            <a:cxnLst/>
            <a:rect r="r" b="b" t="t" l="l"/>
            <a:pathLst>
              <a:path h="3265161" w="2345921">
                <a:moveTo>
                  <a:pt x="2345922" y="0"/>
                </a:moveTo>
                <a:lnTo>
                  <a:pt x="0" y="0"/>
                </a:lnTo>
                <a:lnTo>
                  <a:pt x="0" y="3265161"/>
                </a:lnTo>
                <a:lnTo>
                  <a:pt x="2345922" y="3265161"/>
                </a:lnTo>
                <a:lnTo>
                  <a:pt x="2345922" y="0"/>
                </a:lnTo>
                <a:close/>
              </a:path>
            </a:pathLst>
          </a:custGeom>
          <a:blipFill>
            <a:blip r:embed="rId4"/>
            <a:stretch>
              <a:fillRect l="-551" t="-170" r="-551" b="0"/>
            </a:stretch>
          </a:blipFill>
        </p:spPr>
      </p:sp>
      <p:sp>
        <p:nvSpPr>
          <p:cNvPr name="TextBox 7" id="7"/>
          <p:cNvSpPr txBox="true"/>
          <p:nvPr/>
        </p:nvSpPr>
        <p:spPr>
          <a:xfrm rot="0">
            <a:off x="738358" y="866775"/>
            <a:ext cx="12641412"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Smartie loaded up the shop on his tablet, and was so excited to see all the new games he could download. He spotted an app that contained hundreds of different mini-games. Smartie clicked on it straight away. </a:t>
            </a:r>
          </a:p>
        </p:txBody>
      </p:sp>
      <p:grpSp>
        <p:nvGrpSpPr>
          <p:cNvPr name="Group 8" id="8"/>
          <p:cNvGrpSpPr/>
          <p:nvPr/>
        </p:nvGrpSpPr>
        <p:grpSpPr>
          <a:xfrm rot="0">
            <a:off x="3654352" y="4034798"/>
            <a:ext cx="8627163" cy="5878678"/>
            <a:chOff x="0" y="0"/>
            <a:chExt cx="11502883" cy="7838237"/>
          </a:xfrm>
        </p:grpSpPr>
        <p:sp>
          <p:nvSpPr>
            <p:cNvPr name="Freeform 9" id="9"/>
            <p:cNvSpPr/>
            <p:nvPr/>
          </p:nvSpPr>
          <p:spPr>
            <a:xfrm flipH="false" flipV="false" rot="262343">
              <a:off x="3688439" y="5487382"/>
              <a:ext cx="222301" cy="222301"/>
            </a:xfrm>
            <a:custGeom>
              <a:avLst/>
              <a:gdLst/>
              <a:ahLst/>
              <a:cxnLst/>
              <a:rect r="r" b="b" t="t" l="l"/>
              <a:pathLst>
                <a:path h="222301" w="222301">
                  <a:moveTo>
                    <a:pt x="0" y="0"/>
                  </a:moveTo>
                  <a:lnTo>
                    <a:pt x="222301" y="0"/>
                  </a:lnTo>
                  <a:lnTo>
                    <a:pt x="222301" y="222301"/>
                  </a:lnTo>
                  <a:lnTo>
                    <a:pt x="0" y="2223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262343">
              <a:off x="3967148" y="5724283"/>
              <a:ext cx="147043" cy="147043"/>
            </a:xfrm>
            <a:custGeom>
              <a:avLst/>
              <a:gdLst/>
              <a:ahLst/>
              <a:cxnLst/>
              <a:rect r="r" b="b" t="t" l="l"/>
              <a:pathLst>
                <a:path h="147043" w="147043">
                  <a:moveTo>
                    <a:pt x="0" y="0"/>
                  </a:moveTo>
                  <a:lnTo>
                    <a:pt x="147043" y="0"/>
                  </a:lnTo>
                  <a:lnTo>
                    <a:pt x="147043" y="147043"/>
                  </a:lnTo>
                  <a:lnTo>
                    <a:pt x="0" y="1470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262343">
              <a:off x="3665012" y="5847229"/>
              <a:ext cx="111151" cy="111151"/>
            </a:xfrm>
            <a:custGeom>
              <a:avLst/>
              <a:gdLst/>
              <a:ahLst/>
              <a:cxnLst/>
              <a:rect r="r" b="b" t="t" l="l"/>
              <a:pathLst>
                <a:path h="111151" w="111151">
                  <a:moveTo>
                    <a:pt x="0" y="0"/>
                  </a:moveTo>
                  <a:lnTo>
                    <a:pt x="111150" y="0"/>
                  </a:lnTo>
                  <a:lnTo>
                    <a:pt x="111150" y="111151"/>
                  </a:lnTo>
                  <a:lnTo>
                    <a:pt x="0" y="1111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262343">
              <a:off x="3424787" y="5687967"/>
              <a:ext cx="166726" cy="166726"/>
            </a:xfrm>
            <a:custGeom>
              <a:avLst/>
              <a:gdLst/>
              <a:ahLst/>
              <a:cxnLst/>
              <a:rect r="r" b="b" t="t" l="l"/>
              <a:pathLst>
                <a:path h="166726" w="166726">
                  <a:moveTo>
                    <a:pt x="0" y="0"/>
                  </a:moveTo>
                  <a:lnTo>
                    <a:pt x="166726" y="0"/>
                  </a:lnTo>
                  <a:lnTo>
                    <a:pt x="166726" y="166726"/>
                  </a:lnTo>
                  <a:lnTo>
                    <a:pt x="0" y="1667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262343">
              <a:off x="3398036" y="6011098"/>
              <a:ext cx="222301" cy="222301"/>
            </a:xfrm>
            <a:custGeom>
              <a:avLst/>
              <a:gdLst/>
              <a:ahLst/>
              <a:cxnLst/>
              <a:rect r="r" b="b" t="t" l="l"/>
              <a:pathLst>
                <a:path h="222301" w="222301">
                  <a:moveTo>
                    <a:pt x="0" y="0"/>
                  </a:moveTo>
                  <a:lnTo>
                    <a:pt x="222302" y="0"/>
                  </a:lnTo>
                  <a:lnTo>
                    <a:pt x="222302" y="222302"/>
                  </a:lnTo>
                  <a:lnTo>
                    <a:pt x="0" y="2223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817431" y="265988"/>
              <a:ext cx="10366017" cy="7158332"/>
              <a:chOff x="0" y="0"/>
              <a:chExt cx="1319087" cy="910905"/>
            </a:xfrm>
          </p:grpSpPr>
          <p:sp>
            <p:nvSpPr>
              <p:cNvPr name="Freeform 15" id="15"/>
              <p:cNvSpPr/>
              <p:nvPr/>
            </p:nvSpPr>
            <p:spPr>
              <a:xfrm flipH="false" flipV="false" rot="0">
                <a:off x="0" y="0"/>
                <a:ext cx="1319087" cy="910905"/>
              </a:xfrm>
              <a:custGeom>
                <a:avLst/>
                <a:gdLst/>
                <a:ahLst/>
                <a:cxnLst/>
                <a:rect r="r" b="b" t="t" l="l"/>
                <a:pathLst>
                  <a:path h="910905" w="1319087">
                    <a:moveTo>
                      <a:pt x="0" y="0"/>
                    </a:moveTo>
                    <a:lnTo>
                      <a:pt x="1319087" y="0"/>
                    </a:lnTo>
                    <a:lnTo>
                      <a:pt x="1319087" y="910905"/>
                    </a:lnTo>
                    <a:lnTo>
                      <a:pt x="0" y="910905"/>
                    </a:lnTo>
                    <a:close/>
                  </a:path>
                </a:pathLst>
              </a:custGeom>
              <a:solidFill>
                <a:srgbClr val="EFF5F9"/>
              </a:solidFill>
            </p:spPr>
          </p:sp>
          <p:sp>
            <p:nvSpPr>
              <p:cNvPr name="TextBox 16" id="16"/>
              <p:cNvSpPr txBox="true"/>
              <p:nvPr/>
            </p:nvSpPr>
            <p:spPr>
              <a:xfrm>
                <a:off x="0" y="-38100"/>
                <a:ext cx="1319087" cy="949005"/>
              </a:xfrm>
              <a:prstGeom prst="rect">
                <a:avLst/>
              </a:prstGeom>
            </p:spPr>
            <p:txBody>
              <a:bodyPr anchor="ctr" rtlCol="false" tIns="67319" lIns="67319" bIns="67319" rIns="67319"/>
              <a:lstStyle/>
              <a:p>
                <a:pPr algn="ctr">
                  <a:lnSpc>
                    <a:spcPts val="2659"/>
                  </a:lnSpc>
                </a:pPr>
              </a:p>
            </p:txBody>
          </p:sp>
        </p:grpSp>
        <p:sp>
          <p:nvSpPr>
            <p:cNvPr name="Freeform 17" id="17"/>
            <p:cNvSpPr/>
            <p:nvPr/>
          </p:nvSpPr>
          <p:spPr>
            <a:xfrm flipH="false" flipV="false" rot="5400000">
              <a:off x="1832323" y="-1832323"/>
              <a:ext cx="7838237" cy="11502883"/>
            </a:xfrm>
            <a:custGeom>
              <a:avLst/>
              <a:gdLst/>
              <a:ahLst/>
              <a:cxnLst/>
              <a:rect r="r" b="b" t="t" l="l"/>
              <a:pathLst>
                <a:path h="11502883" w="7838237">
                  <a:moveTo>
                    <a:pt x="0" y="0"/>
                  </a:moveTo>
                  <a:lnTo>
                    <a:pt x="7838237" y="0"/>
                  </a:lnTo>
                  <a:lnTo>
                    <a:pt x="7838237" y="11502883"/>
                  </a:lnTo>
                  <a:lnTo>
                    <a:pt x="0" y="11502883"/>
                  </a:lnTo>
                  <a:lnTo>
                    <a:pt x="0" y="0"/>
                  </a:lnTo>
                  <a:close/>
                </a:path>
              </a:pathLst>
            </a:custGeom>
            <a:blipFill>
              <a:blip r:embed="rId7"/>
              <a:stretch>
                <a:fillRect l="-1699" t="0" r="-2080" b="0"/>
              </a:stretch>
            </a:blipFill>
          </p:spPr>
        </p:sp>
        <p:sp>
          <p:nvSpPr>
            <p:cNvPr name="Freeform 18" id="18"/>
            <p:cNvSpPr/>
            <p:nvPr/>
          </p:nvSpPr>
          <p:spPr>
            <a:xfrm flipH="true" flipV="false" rot="0">
              <a:off x="1150019" y="713974"/>
              <a:ext cx="1188605" cy="499214"/>
            </a:xfrm>
            <a:custGeom>
              <a:avLst/>
              <a:gdLst/>
              <a:ahLst/>
              <a:cxnLst/>
              <a:rect r="r" b="b" t="t" l="l"/>
              <a:pathLst>
                <a:path h="499214" w="1188605">
                  <a:moveTo>
                    <a:pt x="1188605" y="0"/>
                  </a:moveTo>
                  <a:lnTo>
                    <a:pt x="0" y="0"/>
                  </a:lnTo>
                  <a:lnTo>
                    <a:pt x="0" y="499214"/>
                  </a:lnTo>
                  <a:lnTo>
                    <a:pt x="1188605" y="499214"/>
                  </a:lnTo>
                  <a:lnTo>
                    <a:pt x="1188605"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0">
              <a:off x="9313623" y="523380"/>
              <a:ext cx="880402" cy="880402"/>
            </a:xfrm>
            <a:custGeom>
              <a:avLst/>
              <a:gdLst/>
              <a:ahLst/>
              <a:cxnLst/>
              <a:rect r="r" b="b" t="t" l="l"/>
              <a:pathLst>
                <a:path h="880402" w="880402">
                  <a:moveTo>
                    <a:pt x="0" y="0"/>
                  </a:moveTo>
                  <a:lnTo>
                    <a:pt x="880402" y="0"/>
                  </a:lnTo>
                  <a:lnTo>
                    <a:pt x="880402" y="880402"/>
                  </a:lnTo>
                  <a:lnTo>
                    <a:pt x="0" y="88040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5400000">
              <a:off x="10281670" y="853530"/>
              <a:ext cx="880402" cy="220101"/>
            </a:xfrm>
            <a:custGeom>
              <a:avLst/>
              <a:gdLst/>
              <a:ahLst/>
              <a:cxnLst/>
              <a:rect r="r" b="b" t="t" l="l"/>
              <a:pathLst>
                <a:path h="220101" w="880402">
                  <a:moveTo>
                    <a:pt x="0" y="0"/>
                  </a:moveTo>
                  <a:lnTo>
                    <a:pt x="880402" y="0"/>
                  </a:lnTo>
                  <a:lnTo>
                    <a:pt x="880402" y="220101"/>
                  </a:lnTo>
                  <a:lnTo>
                    <a:pt x="0" y="22010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1" id="21"/>
            <p:cNvSpPr/>
            <p:nvPr/>
          </p:nvSpPr>
          <p:spPr>
            <a:xfrm flipH="false" flipV="false" rot="0">
              <a:off x="1744321" y="1403782"/>
              <a:ext cx="1198009" cy="1198009"/>
            </a:xfrm>
            <a:custGeom>
              <a:avLst/>
              <a:gdLst/>
              <a:ahLst/>
              <a:cxnLst/>
              <a:rect r="r" b="b" t="t" l="l"/>
              <a:pathLst>
                <a:path h="1198009" w="1198009">
                  <a:moveTo>
                    <a:pt x="0" y="0"/>
                  </a:moveTo>
                  <a:lnTo>
                    <a:pt x="1198009" y="0"/>
                  </a:lnTo>
                  <a:lnTo>
                    <a:pt x="1198009" y="1198008"/>
                  </a:lnTo>
                  <a:lnTo>
                    <a:pt x="0" y="119800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22" id="22"/>
            <p:cNvGrpSpPr/>
            <p:nvPr/>
          </p:nvGrpSpPr>
          <p:grpSpPr>
            <a:xfrm rot="0">
              <a:off x="8458971" y="1717168"/>
              <a:ext cx="1634481" cy="708890"/>
              <a:chOff x="0" y="0"/>
              <a:chExt cx="812800" cy="352519"/>
            </a:xfrm>
          </p:grpSpPr>
          <p:sp>
            <p:nvSpPr>
              <p:cNvPr name="Freeform 23" id="23"/>
              <p:cNvSpPr/>
              <p:nvPr/>
            </p:nvSpPr>
            <p:spPr>
              <a:xfrm flipH="false" flipV="false" rot="0">
                <a:off x="0" y="0"/>
                <a:ext cx="812800" cy="352519"/>
              </a:xfrm>
              <a:custGeom>
                <a:avLst/>
                <a:gdLst/>
                <a:ahLst/>
                <a:cxnLst/>
                <a:rect r="r" b="b" t="t" l="l"/>
                <a:pathLst>
                  <a:path h="352519" w="812800">
                    <a:moveTo>
                      <a:pt x="609600" y="0"/>
                    </a:moveTo>
                    <a:cubicBezTo>
                      <a:pt x="721824" y="0"/>
                      <a:pt x="812800" y="78914"/>
                      <a:pt x="812800" y="176260"/>
                    </a:cubicBezTo>
                    <a:cubicBezTo>
                      <a:pt x="812800" y="273605"/>
                      <a:pt x="721824" y="352519"/>
                      <a:pt x="609600" y="352519"/>
                    </a:cubicBezTo>
                    <a:lnTo>
                      <a:pt x="203200" y="352519"/>
                    </a:lnTo>
                    <a:cubicBezTo>
                      <a:pt x="90976" y="352519"/>
                      <a:pt x="0" y="273605"/>
                      <a:pt x="0" y="176260"/>
                    </a:cubicBezTo>
                    <a:cubicBezTo>
                      <a:pt x="0" y="78914"/>
                      <a:pt x="90976" y="0"/>
                      <a:pt x="203200" y="0"/>
                    </a:cubicBezTo>
                    <a:close/>
                  </a:path>
                </a:pathLst>
              </a:custGeom>
              <a:solidFill>
                <a:srgbClr val="0045FF"/>
              </a:solidFill>
            </p:spPr>
          </p:sp>
          <p:sp>
            <p:nvSpPr>
              <p:cNvPr name="TextBox 24" id="24"/>
              <p:cNvSpPr txBox="true"/>
              <p:nvPr/>
            </p:nvSpPr>
            <p:spPr>
              <a:xfrm>
                <a:off x="0" y="-38100"/>
                <a:ext cx="812800" cy="390619"/>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2245085" y="3197982"/>
              <a:ext cx="382110" cy="364198"/>
              <a:chOff x="0" y="0"/>
              <a:chExt cx="812800" cy="774700"/>
            </a:xfrm>
          </p:grpSpPr>
          <p:sp>
            <p:nvSpPr>
              <p:cNvPr name="Freeform 26" id="26"/>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p:spPr>
          </p:sp>
          <p:sp>
            <p:nvSpPr>
              <p:cNvPr name="TextBox 27" id="27"/>
              <p:cNvSpPr txBox="true"/>
              <p:nvPr/>
            </p:nvSpPr>
            <p:spPr>
              <a:xfrm>
                <a:off x="228600" y="228600"/>
                <a:ext cx="355600" cy="381000"/>
              </a:xfrm>
              <a:prstGeom prst="rect">
                <a:avLst/>
              </a:prstGeom>
            </p:spPr>
            <p:txBody>
              <a:bodyPr anchor="ctr" rtlCol="false" tIns="50800" lIns="50800" bIns="50800" rIns="50800"/>
              <a:lstStyle/>
              <a:p>
                <a:pPr algn="ctr">
                  <a:lnSpc>
                    <a:spcPts val="2659"/>
                  </a:lnSpc>
                </a:pPr>
              </a:p>
            </p:txBody>
          </p:sp>
        </p:grpSp>
        <p:sp>
          <p:nvSpPr>
            <p:cNvPr name="AutoShape 28" id="28"/>
            <p:cNvSpPr/>
            <p:nvPr/>
          </p:nvSpPr>
          <p:spPr>
            <a:xfrm flipV="true">
              <a:off x="3924073" y="3027994"/>
              <a:ext cx="0" cy="1068374"/>
            </a:xfrm>
            <a:prstGeom prst="line">
              <a:avLst/>
            </a:prstGeom>
            <a:ln cap="flat" w="59506">
              <a:solidFill>
                <a:srgbClr val="A6A6A6"/>
              </a:solidFill>
              <a:prstDash val="solid"/>
              <a:headEnd type="none" len="sm" w="sm"/>
              <a:tailEnd type="none" len="sm" w="sm"/>
            </a:ln>
          </p:spPr>
        </p:sp>
        <p:sp>
          <p:nvSpPr>
            <p:cNvPr name="AutoShape 29" id="29"/>
            <p:cNvSpPr/>
            <p:nvPr/>
          </p:nvSpPr>
          <p:spPr>
            <a:xfrm flipV="true">
              <a:off x="7324348" y="3034171"/>
              <a:ext cx="0" cy="1068374"/>
            </a:xfrm>
            <a:prstGeom prst="line">
              <a:avLst/>
            </a:prstGeom>
            <a:ln cap="flat" w="59506">
              <a:solidFill>
                <a:srgbClr val="A6A6A6"/>
              </a:solidFill>
              <a:prstDash val="solid"/>
              <a:headEnd type="none" len="sm" w="sm"/>
              <a:tailEnd type="none" len="sm" w="sm"/>
            </a:ln>
          </p:spPr>
        </p:sp>
        <p:grpSp>
          <p:nvGrpSpPr>
            <p:cNvPr name="Group 30" id="30"/>
            <p:cNvGrpSpPr/>
            <p:nvPr/>
          </p:nvGrpSpPr>
          <p:grpSpPr>
            <a:xfrm rot="0">
              <a:off x="8306928" y="3027994"/>
              <a:ext cx="957798" cy="1038220"/>
              <a:chOff x="0" y="0"/>
              <a:chExt cx="161515" cy="175076"/>
            </a:xfrm>
          </p:grpSpPr>
          <p:sp>
            <p:nvSpPr>
              <p:cNvPr name="Freeform 31" id="31"/>
              <p:cNvSpPr/>
              <p:nvPr/>
            </p:nvSpPr>
            <p:spPr>
              <a:xfrm flipH="false" flipV="false" rot="0">
                <a:off x="0" y="0"/>
                <a:ext cx="161515" cy="175076"/>
              </a:xfrm>
              <a:custGeom>
                <a:avLst/>
                <a:gdLst/>
                <a:ahLst/>
                <a:cxnLst/>
                <a:rect r="r" b="b" t="t" l="l"/>
                <a:pathLst>
                  <a:path h="175076" w="161515">
                    <a:moveTo>
                      <a:pt x="0" y="0"/>
                    </a:moveTo>
                    <a:lnTo>
                      <a:pt x="161515" y="0"/>
                    </a:lnTo>
                    <a:lnTo>
                      <a:pt x="161515" y="175076"/>
                    </a:lnTo>
                    <a:lnTo>
                      <a:pt x="0" y="175076"/>
                    </a:lnTo>
                    <a:close/>
                  </a:path>
                </a:pathLst>
              </a:custGeom>
              <a:solidFill>
                <a:srgbClr val="F9AD18"/>
              </a:solidFill>
              <a:ln w="38100" cap="sq">
                <a:solidFill>
                  <a:srgbClr val="000000"/>
                </a:solidFill>
                <a:prstDash val="solid"/>
                <a:miter/>
              </a:ln>
            </p:spPr>
          </p:sp>
          <p:sp>
            <p:nvSpPr>
              <p:cNvPr name="TextBox 32" id="32"/>
              <p:cNvSpPr txBox="true"/>
              <p:nvPr/>
            </p:nvSpPr>
            <p:spPr>
              <a:xfrm>
                <a:off x="0" y="-114300"/>
                <a:ext cx="161515" cy="289376"/>
              </a:xfrm>
              <a:prstGeom prst="rect">
                <a:avLst/>
              </a:prstGeom>
            </p:spPr>
            <p:txBody>
              <a:bodyPr anchor="ctr" rtlCol="false" tIns="50800" lIns="50800" bIns="50800" rIns="50800"/>
              <a:lstStyle/>
              <a:p>
                <a:pPr algn="ctr">
                  <a:lnSpc>
                    <a:spcPts val="3639"/>
                  </a:lnSpc>
                </a:pPr>
                <a:r>
                  <a:rPr lang="en-US" sz="2599">
                    <a:solidFill>
                      <a:srgbClr val="FFFFFF"/>
                    </a:solidFill>
                    <a:latin typeface="Mark Pro 1"/>
                  </a:rPr>
                  <a:t>12</a:t>
                </a:r>
              </a:p>
            </p:txBody>
          </p:sp>
        </p:grpSp>
        <p:grpSp>
          <p:nvGrpSpPr>
            <p:cNvPr name="Group 33" id="33"/>
            <p:cNvGrpSpPr/>
            <p:nvPr/>
          </p:nvGrpSpPr>
          <p:grpSpPr>
            <a:xfrm rot="0">
              <a:off x="1324730" y="4440213"/>
              <a:ext cx="2523483" cy="708890"/>
              <a:chOff x="0" y="0"/>
              <a:chExt cx="1254886" cy="352519"/>
            </a:xfrm>
          </p:grpSpPr>
          <p:sp>
            <p:nvSpPr>
              <p:cNvPr name="Freeform 34" id="34"/>
              <p:cNvSpPr/>
              <p:nvPr/>
            </p:nvSpPr>
            <p:spPr>
              <a:xfrm flipH="false" flipV="false" rot="0">
                <a:off x="0" y="0"/>
                <a:ext cx="1254886" cy="352519"/>
              </a:xfrm>
              <a:custGeom>
                <a:avLst/>
                <a:gdLst/>
                <a:ahLst/>
                <a:cxnLst/>
                <a:rect r="r" b="b" t="t" l="l"/>
                <a:pathLst>
                  <a:path h="352519" w="1254886">
                    <a:moveTo>
                      <a:pt x="1051686" y="0"/>
                    </a:moveTo>
                    <a:cubicBezTo>
                      <a:pt x="1163911" y="0"/>
                      <a:pt x="1254886" y="78914"/>
                      <a:pt x="1254886" y="176260"/>
                    </a:cubicBezTo>
                    <a:cubicBezTo>
                      <a:pt x="1254886" y="273605"/>
                      <a:pt x="1163911" y="352519"/>
                      <a:pt x="1051686"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35" id="35"/>
              <p:cNvSpPr txBox="true"/>
              <p:nvPr/>
            </p:nvSpPr>
            <p:spPr>
              <a:xfrm>
                <a:off x="0" y="-38100"/>
                <a:ext cx="1254886" cy="390619"/>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4292826" y="4440213"/>
              <a:ext cx="2299992" cy="708890"/>
              <a:chOff x="0" y="0"/>
              <a:chExt cx="1143748" cy="352519"/>
            </a:xfrm>
          </p:grpSpPr>
          <p:sp>
            <p:nvSpPr>
              <p:cNvPr name="Freeform 37" id="37"/>
              <p:cNvSpPr/>
              <p:nvPr/>
            </p:nvSpPr>
            <p:spPr>
              <a:xfrm flipH="false" flipV="false" rot="0">
                <a:off x="0" y="0"/>
                <a:ext cx="1143748" cy="352519"/>
              </a:xfrm>
              <a:custGeom>
                <a:avLst/>
                <a:gdLst/>
                <a:ahLst/>
                <a:cxnLst/>
                <a:rect r="r" b="b" t="t" l="l"/>
                <a:pathLst>
                  <a:path h="352519" w="1143748">
                    <a:moveTo>
                      <a:pt x="940548" y="0"/>
                    </a:moveTo>
                    <a:cubicBezTo>
                      <a:pt x="1052772" y="0"/>
                      <a:pt x="1143748" y="78914"/>
                      <a:pt x="1143748" y="176260"/>
                    </a:cubicBezTo>
                    <a:cubicBezTo>
                      <a:pt x="1143748" y="273605"/>
                      <a:pt x="1052772" y="352519"/>
                      <a:pt x="940548"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38" id="38"/>
              <p:cNvSpPr txBox="true"/>
              <p:nvPr/>
            </p:nvSpPr>
            <p:spPr>
              <a:xfrm>
                <a:off x="0" y="-38100"/>
                <a:ext cx="1143748" cy="390619"/>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6966753" y="4440213"/>
              <a:ext cx="3227272" cy="708890"/>
              <a:chOff x="0" y="0"/>
              <a:chExt cx="1604869" cy="352519"/>
            </a:xfrm>
          </p:grpSpPr>
          <p:sp>
            <p:nvSpPr>
              <p:cNvPr name="Freeform 40" id="40"/>
              <p:cNvSpPr/>
              <p:nvPr/>
            </p:nvSpPr>
            <p:spPr>
              <a:xfrm flipH="false" flipV="false" rot="0">
                <a:off x="0" y="0"/>
                <a:ext cx="1604869" cy="352519"/>
              </a:xfrm>
              <a:custGeom>
                <a:avLst/>
                <a:gdLst/>
                <a:ahLst/>
                <a:cxnLst/>
                <a:rect r="r" b="b" t="t" l="l"/>
                <a:pathLst>
                  <a:path h="352519" w="1604869">
                    <a:moveTo>
                      <a:pt x="1401669" y="0"/>
                    </a:moveTo>
                    <a:cubicBezTo>
                      <a:pt x="1513893" y="0"/>
                      <a:pt x="1604869" y="78914"/>
                      <a:pt x="1604869" y="176260"/>
                    </a:cubicBezTo>
                    <a:cubicBezTo>
                      <a:pt x="1604869" y="273605"/>
                      <a:pt x="1513893" y="352519"/>
                      <a:pt x="1401669"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41" id="41"/>
              <p:cNvSpPr txBox="true"/>
              <p:nvPr/>
            </p:nvSpPr>
            <p:spPr>
              <a:xfrm>
                <a:off x="0" y="-38100"/>
                <a:ext cx="1604869" cy="390619"/>
              </a:xfrm>
              <a:prstGeom prst="rect">
                <a:avLst/>
              </a:prstGeom>
            </p:spPr>
            <p:txBody>
              <a:bodyPr anchor="ctr" rtlCol="false" tIns="50800" lIns="50800" bIns="50800" rIns="50800"/>
              <a:lstStyle/>
              <a:p>
                <a:pPr algn="ctr">
                  <a:lnSpc>
                    <a:spcPts val="2659"/>
                  </a:lnSpc>
                </a:pPr>
              </a:p>
            </p:txBody>
          </p:sp>
        </p:grpSp>
        <p:grpSp>
          <p:nvGrpSpPr>
            <p:cNvPr name="Group 42" id="42"/>
            <p:cNvGrpSpPr/>
            <p:nvPr/>
          </p:nvGrpSpPr>
          <p:grpSpPr>
            <a:xfrm rot="0">
              <a:off x="4908095" y="6241550"/>
              <a:ext cx="382110" cy="364198"/>
              <a:chOff x="0" y="0"/>
              <a:chExt cx="812800" cy="774700"/>
            </a:xfrm>
          </p:grpSpPr>
          <p:sp>
            <p:nvSpPr>
              <p:cNvPr name="Freeform 43" id="43"/>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p:spPr>
          </p:sp>
          <p:sp>
            <p:nvSpPr>
              <p:cNvPr name="TextBox 44" id="44"/>
              <p:cNvSpPr txBox="true"/>
              <p:nvPr/>
            </p:nvSpPr>
            <p:spPr>
              <a:xfrm>
                <a:off x="228600" y="228600"/>
                <a:ext cx="355600" cy="381000"/>
              </a:xfrm>
              <a:prstGeom prst="rect">
                <a:avLst/>
              </a:prstGeom>
            </p:spPr>
            <p:txBody>
              <a:bodyPr anchor="ctr" rtlCol="false" tIns="50800" lIns="50800" bIns="50800" rIns="50800"/>
              <a:lstStyle/>
              <a:p>
                <a:pPr algn="ctr">
                  <a:lnSpc>
                    <a:spcPts val="2659"/>
                  </a:lnSpc>
                </a:pPr>
              </a:p>
            </p:txBody>
          </p:sp>
        </p:grpSp>
        <p:sp>
          <p:nvSpPr>
            <p:cNvPr name="Freeform 45" id="45"/>
            <p:cNvSpPr/>
            <p:nvPr/>
          </p:nvSpPr>
          <p:spPr>
            <a:xfrm flipH="false" flipV="false" rot="0">
              <a:off x="9264726" y="6706914"/>
              <a:ext cx="382115" cy="400121"/>
            </a:xfrm>
            <a:custGeom>
              <a:avLst/>
              <a:gdLst/>
              <a:ahLst/>
              <a:cxnLst/>
              <a:rect r="r" b="b" t="t" l="l"/>
              <a:pathLst>
                <a:path h="400121" w="382115">
                  <a:moveTo>
                    <a:pt x="0" y="0"/>
                  </a:moveTo>
                  <a:lnTo>
                    <a:pt x="382115" y="0"/>
                  </a:lnTo>
                  <a:lnTo>
                    <a:pt x="382115" y="400121"/>
                  </a:lnTo>
                  <a:lnTo>
                    <a:pt x="0" y="400121"/>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46" id="46"/>
            <p:cNvSpPr txBox="true"/>
            <p:nvPr/>
          </p:nvSpPr>
          <p:spPr>
            <a:xfrm rot="0">
              <a:off x="3129456" y="1398540"/>
              <a:ext cx="4723390" cy="1027518"/>
            </a:xfrm>
            <a:prstGeom prst="rect">
              <a:avLst/>
            </a:prstGeom>
          </p:spPr>
          <p:txBody>
            <a:bodyPr anchor="t" rtlCol="false" tIns="0" lIns="0" bIns="0" rIns="0">
              <a:spAutoFit/>
            </a:bodyPr>
            <a:lstStyle/>
            <a:p>
              <a:pPr algn="ctr">
                <a:lnSpc>
                  <a:spcPts val="5867"/>
                </a:lnSpc>
              </a:pPr>
              <a:r>
                <a:rPr lang="en-US" sz="4191">
                  <a:solidFill>
                    <a:srgbClr val="000000"/>
                  </a:solidFill>
                  <a:latin typeface="Mark Pro 1"/>
                </a:rPr>
                <a:t>Arcade Quest</a:t>
              </a:r>
            </a:p>
          </p:txBody>
        </p:sp>
        <p:sp>
          <p:nvSpPr>
            <p:cNvPr name="TextBox 47" id="47"/>
            <p:cNvSpPr txBox="true"/>
            <p:nvPr/>
          </p:nvSpPr>
          <p:spPr>
            <a:xfrm rot="0">
              <a:off x="8698232" y="1778501"/>
              <a:ext cx="1055592" cy="500498"/>
            </a:xfrm>
            <a:prstGeom prst="rect">
              <a:avLst/>
            </a:prstGeom>
          </p:spPr>
          <p:txBody>
            <a:bodyPr anchor="t" rtlCol="false" tIns="0" lIns="0" bIns="0" rIns="0">
              <a:spAutoFit/>
            </a:bodyPr>
            <a:lstStyle/>
            <a:p>
              <a:pPr algn="ctr">
                <a:lnSpc>
                  <a:spcPts val="2897"/>
                </a:lnSpc>
              </a:pPr>
              <a:r>
                <a:rPr lang="en-US" sz="2069">
                  <a:solidFill>
                    <a:srgbClr val="FFFFFF"/>
                  </a:solidFill>
                  <a:latin typeface="Mark Pro 1"/>
                </a:rPr>
                <a:t>Install</a:t>
              </a:r>
            </a:p>
          </p:txBody>
        </p:sp>
        <p:sp>
          <p:nvSpPr>
            <p:cNvPr name="TextBox 48" id="48"/>
            <p:cNvSpPr txBox="true"/>
            <p:nvPr/>
          </p:nvSpPr>
          <p:spPr>
            <a:xfrm rot="0">
              <a:off x="2023889" y="3011123"/>
              <a:ext cx="314735" cy="693976"/>
            </a:xfrm>
            <a:prstGeom prst="rect">
              <a:avLst/>
            </a:prstGeom>
          </p:spPr>
          <p:txBody>
            <a:bodyPr anchor="t" rtlCol="false" tIns="0" lIns="0" bIns="0" rIns="0">
              <a:spAutoFit/>
            </a:bodyPr>
            <a:lstStyle/>
            <a:p>
              <a:pPr algn="ctr">
                <a:lnSpc>
                  <a:spcPts val="3951"/>
                </a:lnSpc>
              </a:pPr>
              <a:r>
                <a:rPr lang="en-US" sz="2822">
                  <a:solidFill>
                    <a:srgbClr val="000000"/>
                  </a:solidFill>
                  <a:latin typeface="Mark Pro 1"/>
                </a:rPr>
                <a:t>1 </a:t>
              </a:r>
            </a:p>
          </p:txBody>
        </p:sp>
        <p:sp>
          <p:nvSpPr>
            <p:cNvPr name="TextBox 49" id="49"/>
            <p:cNvSpPr txBox="true"/>
            <p:nvPr/>
          </p:nvSpPr>
          <p:spPr>
            <a:xfrm rot="0">
              <a:off x="1831458" y="3593700"/>
              <a:ext cx="1014332" cy="251454"/>
            </a:xfrm>
            <a:prstGeom prst="rect">
              <a:avLst/>
            </a:prstGeom>
          </p:spPr>
          <p:txBody>
            <a:bodyPr anchor="t" rtlCol="false" tIns="0" lIns="0" bIns="0" rIns="0">
              <a:spAutoFit/>
            </a:bodyPr>
            <a:lstStyle/>
            <a:p>
              <a:pPr algn="ctr">
                <a:lnSpc>
                  <a:spcPts val="1412"/>
                </a:lnSpc>
              </a:pPr>
              <a:r>
                <a:rPr lang="en-US" sz="1009">
                  <a:solidFill>
                    <a:srgbClr val="000000"/>
                  </a:solidFill>
                  <a:latin typeface="Mark Pro 1"/>
                </a:rPr>
                <a:t>6.7k reviews</a:t>
              </a:r>
            </a:p>
          </p:txBody>
        </p:sp>
        <p:sp>
          <p:nvSpPr>
            <p:cNvPr name="TextBox 50" id="50"/>
            <p:cNvSpPr txBox="true"/>
            <p:nvPr/>
          </p:nvSpPr>
          <p:spPr>
            <a:xfrm rot="0">
              <a:off x="4926317" y="2971181"/>
              <a:ext cx="1328423" cy="693976"/>
            </a:xfrm>
            <a:prstGeom prst="rect">
              <a:avLst/>
            </a:prstGeom>
          </p:spPr>
          <p:txBody>
            <a:bodyPr anchor="t" rtlCol="false" tIns="0" lIns="0" bIns="0" rIns="0">
              <a:spAutoFit/>
            </a:bodyPr>
            <a:lstStyle/>
            <a:p>
              <a:pPr algn="ctr">
                <a:lnSpc>
                  <a:spcPts val="3951"/>
                </a:lnSpc>
              </a:pPr>
              <a:r>
                <a:rPr lang="en-US" sz="2822">
                  <a:solidFill>
                    <a:srgbClr val="000000"/>
                  </a:solidFill>
                  <a:latin typeface="Mark Pro 1"/>
                </a:rPr>
                <a:t>300k </a:t>
              </a:r>
            </a:p>
          </p:txBody>
        </p:sp>
        <p:sp>
          <p:nvSpPr>
            <p:cNvPr name="TextBox 51" id="51"/>
            <p:cNvSpPr txBox="true"/>
            <p:nvPr/>
          </p:nvSpPr>
          <p:spPr>
            <a:xfrm rot="0">
              <a:off x="5099150" y="3617532"/>
              <a:ext cx="901289" cy="251454"/>
            </a:xfrm>
            <a:prstGeom prst="rect">
              <a:avLst/>
            </a:prstGeom>
          </p:spPr>
          <p:txBody>
            <a:bodyPr anchor="t" rtlCol="false" tIns="0" lIns="0" bIns="0" rIns="0">
              <a:spAutoFit/>
            </a:bodyPr>
            <a:lstStyle/>
            <a:p>
              <a:pPr algn="ctr">
                <a:lnSpc>
                  <a:spcPts val="1412"/>
                </a:lnSpc>
              </a:pPr>
              <a:r>
                <a:rPr lang="en-US" sz="1009">
                  <a:solidFill>
                    <a:srgbClr val="000000"/>
                  </a:solidFill>
                  <a:latin typeface="Mark Pro 1"/>
                </a:rPr>
                <a:t>downloads</a:t>
              </a:r>
            </a:p>
          </p:txBody>
        </p:sp>
        <p:sp>
          <p:nvSpPr>
            <p:cNvPr name="TextBox 52" id="52"/>
            <p:cNvSpPr txBox="true"/>
            <p:nvPr/>
          </p:nvSpPr>
          <p:spPr>
            <a:xfrm rot="0">
              <a:off x="1492655" y="4501547"/>
              <a:ext cx="2187633" cy="500498"/>
            </a:xfrm>
            <a:prstGeom prst="rect">
              <a:avLst/>
            </a:prstGeom>
          </p:spPr>
          <p:txBody>
            <a:bodyPr anchor="t" rtlCol="false" tIns="0" lIns="0" bIns="0" rIns="0">
              <a:spAutoFit/>
            </a:bodyPr>
            <a:lstStyle/>
            <a:p>
              <a:pPr algn="ctr">
                <a:lnSpc>
                  <a:spcPts val="2897"/>
                </a:lnSpc>
              </a:pPr>
              <a:r>
                <a:rPr lang="en-US" sz="2069">
                  <a:solidFill>
                    <a:srgbClr val="FFFFFF"/>
                  </a:solidFill>
                  <a:latin typeface="Mark Pro 1"/>
                </a:rPr>
                <a:t>Fighting</a:t>
              </a:r>
            </a:p>
          </p:txBody>
        </p:sp>
        <p:sp>
          <p:nvSpPr>
            <p:cNvPr name="TextBox 53" id="53"/>
            <p:cNvSpPr txBox="true"/>
            <p:nvPr/>
          </p:nvSpPr>
          <p:spPr>
            <a:xfrm rot="0">
              <a:off x="4491457" y="4501547"/>
              <a:ext cx="1902729" cy="500498"/>
            </a:xfrm>
            <a:prstGeom prst="rect">
              <a:avLst/>
            </a:prstGeom>
          </p:spPr>
          <p:txBody>
            <a:bodyPr anchor="t" rtlCol="false" tIns="0" lIns="0" bIns="0" rIns="0">
              <a:spAutoFit/>
            </a:bodyPr>
            <a:lstStyle/>
            <a:p>
              <a:pPr algn="ctr">
                <a:lnSpc>
                  <a:spcPts val="2897"/>
                </a:lnSpc>
              </a:pPr>
              <a:r>
                <a:rPr lang="en-US" sz="2069">
                  <a:solidFill>
                    <a:srgbClr val="FFFFFF"/>
                  </a:solidFill>
                  <a:latin typeface="Mark Pro 1"/>
                </a:rPr>
                <a:t>Video Chat</a:t>
              </a:r>
            </a:p>
          </p:txBody>
        </p:sp>
        <p:sp>
          <p:nvSpPr>
            <p:cNvPr name="TextBox 54" id="54"/>
            <p:cNvSpPr txBox="true"/>
            <p:nvPr/>
          </p:nvSpPr>
          <p:spPr>
            <a:xfrm rot="0">
              <a:off x="7149864" y="4501547"/>
              <a:ext cx="2907929" cy="500498"/>
            </a:xfrm>
            <a:prstGeom prst="rect">
              <a:avLst/>
            </a:prstGeom>
          </p:spPr>
          <p:txBody>
            <a:bodyPr anchor="t" rtlCol="false" tIns="0" lIns="0" bIns="0" rIns="0">
              <a:spAutoFit/>
            </a:bodyPr>
            <a:lstStyle/>
            <a:p>
              <a:pPr algn="ctr">
                <a:lnSpc>
                  <a:spcPts val="2897"/>
                </a:lnSpc>
              </a:pPr>
              <a:r>
                <a:rPr lang="en-US" sz="2069">
                  <a:solidFill>
                    <a:srgbClr val="FFFFFF"/>
                  </a:solidFill>
                  <a:latin typeface="Mark Pro 1"/>
                </a:rPr>
                <a:t>In-app purchases</a:t>
              </a:r>
            </a:p>
          </p:txBody>
        </p:sp>
        <p:sp>
          <p:nvSpPr>
            <p:cNvPr name="TextBox 55" id="55"/>
            <p:cNvSpPr txBox="true"/>
            <p:nvPr/>
          </p:nvSpPr>
          <p:spPr>
            <a:xfrm rot="0">
              <a:off x="1400768" y="5435460"/>
              <a:ext cx="4189761" cy="578188"/>
            </a:xfrm>
            <a:prstGeom prst="rect">
              <a:avLst/>
            </a:prstGeom>
          </p:spPr>
          <p:txBody>
            <a:bodyPr anchor="t" rtlCol="false" tIns="0" lIns="0" bIns="0" rIns="0">
              <a:spAutoFit/>
            </a:bodyPr>
            <a:lstStyle/>
            <a:p>
              <a:pPr algn="ctr">
                <a:lnSpc>
                  <a:spcPts val="3281"/>
                </a:lnSpc>
              </a:pPr>
              <a:r>
                <a:rPr lang="en-US" sz="2343">
                  <a:solidFill>
                    <a:srgbClr val="000000"/>
                  </a:solidFill>
                  <a:latin typeface="Mark Pro 1"/>
                </a:rPr>
                <a:t>Ratings and Reviews: </a:t>
              </a:r>
            </a:p>
          </p:txBody>
        </p:sp>
        <p:sp>
          <p:nvSpPr>
            <p:cNvPr name="TextBox 56" id="56"/>
            <p:cNvSpPr txBox="true"/>
            <p:nvPr/>
          </p:nvSpPr>
          <p:spPr>
            <a:xfrm rot="0">
              <a:off x="1400768" y="6155825"/>
              <a:ext cx="3384866" cy="479422"/>
            </a:xfrm>
            <a:prstGeom prst="rect">
              <a:avLst/>
            </a:prstGeom>
          </p:spPr>
          <p:txBody>
            <a:bodyPr anchor="t" rtlCol="false" tIns="0" lIns="0" bIns="0" rIns="0">
              <a:spAutoFit/>
            </a:bodyPr>
            <a:lstStyle/>
            <a:p>
              <a:pPr algn="ctr">
                <a:lnSpc>
                  <a:spcPts val="2789"/>
                </a:lnSpc>
              </a:pPr>
              <a:r>
                <a:rPr lang="en-US" sz="1992">
                  <a:solidFill>
                    <a:srgbClr val="000000"/>
                  </a:solidFill>
                  <a:latin typeface="Mark Pro 2"/>
                </a:rPr>
                <a:t>OtterlyDisappointed</a:t>
              </a:r>
            </a:p>
          </p:txBody>
        </p:sp>
        <p:sp>
          <p:nvSpPr>
            <p:cNvPr name="TextBox 57" id="57"/>
            <p:cNvSpPr txBox="true"/>
            <p:nvPr/>
          </p:nvSpPr>
          <p:spPr>
            <a:xfrm rot="0">
              <a:off x="1400768" y="6687584"/>
              <a:ext cx="7474041" cy="372105"/>
            </a:xfrm>
            <a:prstGeom prst="rect">
              <a:avLst/>
            </a:prstGeom>
          </p:spPr>
          <p:txBody>
            <a:bodyPr anchor="t" rtlCol="false" tIns="0" lIns="0" bIns="0" rIns="0">
              <a:spAutoFit/>
            </a:bodyPr>
            <a:lstStyle/>
            <a:p>
              <a:pPr algn="ctr">
                <a:lnSpc>
                  <a:spcPts val="2133"/>
                </a:lnSpc>
              </a:pPr>
              <a:r>
                <a:rPr lang="en-US" sz="1523">
                  <a:solidFill>
                    <a:srgbClr val="000000"/>
                  </a:solidFill>
                  <a:latin typeface="Mark Pro 2"/>
                </a:rPr>
                <a:t>Rubbish game! It said it was free and took all of my money! </a:t>
              </a:r>
            </a:p>
          </p:txBody>
        </p:sp>
        <p:sp>
          <p:nvSpPr>
            <p:cNvPr name="Freeform 58" id="58"/>
            <p:cNvSpPr/>
            <p:nvPr/>
          </p:nvSpPr>
          <p:spPr>
            <a:xfrm flipH="false" flipV="false" rot="-10800000">
              <a:off x="9902393" y="6706914"/>
              <a:ext cx="382115" cy="400121"/>
            </a:xfrm>
            <a:custGeom>
              <a:avLst/>
              <a:gdLst/>
              <a:ahLst/>
              <a:cxnLst/>
              <a:rect r="r" b="b" t="t" l="l"/>
              <a:pathLst>
                <a:path h="400121" w="382115">
                  <a:moveTo>
                    <a:pt x="0" y="0"/>
                  </a:moveTo>
                  <a:lnTo>
                    <a:pt x="382116" y="0"/>
                  </a:lnTo>
                  <a:lnTo>
                    <a:pt x="382116" y="400121"/>
                  </a:lnTo>
                  <a:lnTo>
                    <a:pt x="0" y="400121"/>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sp>
        <p:nvSpPr>
          <p:cNvPr name="Freeform 59" id="5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8"/>
            <a:stretch>
              <a:fillRect l="0" t="0" r="0" b="0"/>
            </a:stretch>
          </a:blipFill>
        </p:spPr>
      </p:sp>
      <p:sp>
        <p:nvSpPr>
          <p:cNvPr name="Freeform 60" id="60"/>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1" id="61"/>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62" id="62"/>
          <p:cNvSpPr/>
          <p:nvPr/>
        </p:nvSpPr>
        <p:spPr>
          <a:xfrm flipH="false" flipV="false" rot="0">
            <a:off x="15419419" y="1087951"/>
            <a:ext cx="348095" cy="348963"/>
          </a:xfrm>
          <a:custGeom>
            <a:avLst/>
            <a:gdLst/>
            <a:ahLst/>
            <a:cxnLst/>
            <a:rect r="r" b="b" t="t" l="l"/>
            <a:pathLst>
              <a:path h="348963" w="348095">
                <a:moveTo>
                  <a:pt x="0" y="0"/>
                </a:moveTo>
                <a:lnTo>
                  <a:pt x="348094" y="0"/>
                </a:lnTo>
                <a:lnTo>
                  <a:pt x="348094" y="348963"/>
                </a:lnTo>
                <a:lnTo>
                  <a:pt x="0" y="348963"/>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grpSp>
        <p:nvGrpSpPr>
          <p:cNvPr name="Group 63" id="63"/>
          <p:cNvGrpSpPr/>
          <p:nvPr/>
        </p:nvGrpSpPr>
        <p:grpSpPr>
          <a:xfrm rot="0">
            <a:off x="13907415" y="4190862"/>
            <a:ext cx="3281975" cy="149395"/>
            <a:chOff x="0" y="0"/>
            <a:chExt cx="864388" cy="39347"/>
          </a:xfrm>
        </p:grpSpPr>
        <p:sp>
          <p:nvSpPr>
            <p:cNvPr name="Freeform 64" id="64"/>
            <p:cNvSpPr/>
            <p:nvPr/>
          </p:nvSpPr>
          <p:spPr>
            <a:xfrm flipH="false" flipV="false" rot="0">
              <a:off x="0" y="0"/>
              <a:ext cx="864388" cy="39347"/>
            </a:xfrm>
            <a:custGeom>
              <a:avLst/>
              <a:gdLst/>
              <a:ahLst/>
              <a:cxnLst/>
              <a:rect r="r" b="b" t="t" l="l"/>
              <a:pathLst>
                <a:path h="39347" w="864388">
                  <a:moveTo>
                    <a:pt x="0" y="0"/>
                  </a:moveTo>
                  <a:lnTo>
                    <a:pt x="864388" y="0"/>
                  </a:lnTo>
                  <a:lnTo>
                    <a:pt x="864388" y="39347"/>
                  </a:lnTo>
                  <a:lnTo>
                    <a:pt x="0" y="39347"/>
                  </a:lnTo>
                  <a:close/>
                </a:path>
              </a:pathLst>
            </a:custGeom>
            <a:solidFill>
              <a:srgbClr val="C38254"/>
            </a:solidFill>
          </p:spPr>
        </p:sp>
        <p:sp>
          <p:nvSpPr>
            <p:cNvPr name="TextBox 65" id="65"/>
            <p:cNvSpPr txBox="true"/>
            <p:nvPr/>
          </p:nvSpPr>
          <p:spPr>
            <a:xfrm>
              <a:off x="0" y="-38100"/>
              <a:ext cx="864388" cy="77447"/>
            </a:xfrm>
            <a:prstGeom prst="rect">
              <a:avLst/>
            </a:prstGeom>
          </p:spPr>
          <p:txBody>
            <a:bodyPr anchor="ctr" rtlCol="false" tIns="50800" lIns="50800" bIns="50800" rIns="50800"/>
            <a:lstStyle/>
            <a:p>
              <a:pPr algn="ctr">
                <a:lnSpc>
                  <a:spcPts val="2659"/>
                </a:lnSpc>
                <a:spcBef>
                  <a:spcPct val="0"/>
                </a:spcBef>
              </a:pPr>
            </a:p>
          </p:txBody>
        </p:sp>
      </p:grpSp>
      <p:grpSp>
        <p:nvGrpSpPr>
          <p:cNvPr name="Group 66" id="66"/>
          <p:cNvGrpSpPr/>
          <p:nvPr/>
        </p:nvGrpSpPr>
        <p:grpSpPr>
          <a:xfrm rot="0">
            <a:off x="13907415" y="2562329"/>
            <a:ext cx="3282604" cy="1628534"/>
            <a:chOff x="0" y="0"/>
            <a:chExt cx="864554" cy="428914"/>
          </a:xfrm>
        </p:grpSpPr>
        <p:sp>
          <p:nvSpPr>
            <p:cNvPr name="Freeform 67" id="67"/>
            <p:cNvSpPr/>
            <p:nvPr/>
          </p:nvSpPr>
          <p:spPr>
            <a:xfrm flipH="false" flipV="false" rot="0">
              <a:off x="0" y="0"/>
              <a:ext cx="864554" cy="428914"/>
            </a:xfrm>
            <a:custGeom>
              <a:avLst/>
              <a:gdLst/>
              <a:ahLst/>
              <a:cxnLst/>
              <a:rect r="r" b="b" t="t" l="l"/>
              <a:pathLst>
                <a:path h="428914" w="864554">
                  <a:moveTo>
                    <a:pt x="0" y="0"/>
                  </a:moveTo>
                  <a:lnTo>
                    <a:pt x="864554" y="0"/>
                  </a:lnTo>
                  <a:lnTo>
                    <a:pt x="864554" y="428914"/>
                  </a:lnTo>
                  <a:lnTo>
                    <a:pt x="0" y="428914"/>
                  </a:lnTo>
                  <a:close/>
                </a:path>
              </a:pathLst>
            </a:custGeom>
            <a:solidFill>
              <a:srgbClr val="B0E5FF"/>
            </a:solidFill>
          </p:spPr>
        </p:sp>
        <p:sp>
          <p:nvSpPr>
            <p:cNvPr name="TextBox 68" id="68"/>
            <p:cNvSpPr txBox="true"/>
            <p:nvPr/>
          </p:nvSpPr>
          <p:spPr>
            <a:xfrm>
              <a:off x="0" y="-38100"/>
              <a:ext cx="864554" cy="467014"/>
            </a:xfrm>
            <a:prstGeom prst="rect">
              <a:avLst/>
            </a:prstGeom>
          </p:spPr>
          <p:txBody>
            <a:bodyPr anchor="ctr" rtlCol="false" tIns="50800" lIns="50800" bIns="50800" rIns="50800"/>
            <a:lstStyle/>
            <a:p>
              <a:pPr algn="ctr">
                <a:lnSpc>
                  <a:spcPts val="2659"/>
                </a:lnSpc>
              </a:pPr>
            </a:p>
          </p:txBody>
        </p:sp>
      </p:grpSp>
      <p:sp>
        <p:nvSpPr>
          <p:cNvPr name="Freeform 69" id="69"/>
          <p:cNvSpPr/>
          <p:nvPr/>
        </p:nvSpPr>
        <p:spPr>
          <a:xfrm flipH="false" flipV="false" rot="0">
            <a:off x="15511963" y="2407135"/>
            <a:ext cx="511100" cy="272642"/>
          </a:xfrm>
          <a:custGeom>
            <a:avLst/>
            <a:gdLst/>
            <a:ahLst/>
            <a:cxnLst/>
            <a:rect r="r" b="b" t="t" l="l"/>
            <a:pathLst>
              <a:path h="272642" w="511100">
                <a:moveTo>
                  <a:pt x="0" y="0"/>
                </a:moveTo>
                <a:lnTo>
                  <a:pt x="511100" y="0"/>
                </a:lnTo>
                <a:lnTo>
                  <a:pt x="511100" y="272642"/>
                </a:lnTo>
                <a:lnTo>
                  <a:pt x="0" y="272642"/>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70" id="70"/>
          <p:cNvSpPr/>
          <p:nvPr/>
        </p:nvSpPr>
        <p:spPr>
          <a:xfrm flipH="false" flipV="false" rot="0">
            <a:off x="14011806" y="2299079"/>
            <a:ext cx="706660" cy="724780"/>
          </a:xfrm>
          <a:custGeom>
            <a:avLst/>
            <a:gdLst/>
            <a:ahLst/>
            <a:cxnLst/>
            <a:rect r="r" b="b" t="t" l="l"/>
            <a:pathLst>
              <a:path h="724780" w="706660">
                <a:moveTo>
                  <a:pt x="0" y="0"/>
                </a:moveTo>
                <a:lnTo>
                  <a:pt x="706660" y="0"/>
                </a:lnTo>
                <a:lnTo>
                  <a:pt x="706660" y="724779"/>
                </a:lnTo>
                <a:lnTo>
                  <a:pt x="0" y="724779"/>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71" id="71"/>
          <p:cNvSpPr/>
          <p:nvPr/>
        </p:nvSpPr>
        <p:spPr>
          <a:xfrm flipH="false" flipV="false" rot="0">
            <a:off x="16491560" y="2843278"/>
            <a:ext cx="628436" cy="249803"/>
          </a:xfrm>
          <a:custGeom>
            <a:avLst/>
            <a:gdLst/>
            <a:ahLst/>
            <a:cxnLst/>
            <a:rect r="r" b="b" t="t" l="l"/>
            <a:pathLst>
              <a:path h="249803" w="628436">
                <a:moveTo>
                  <a:pt x="0" y="0"/>
                </a:moveTo>
                <a:lnTo>
                  <a:pt x="628435" y="0"/>
                </a:lnTo>
                <a:lnTo>
                  <a:pt x="628435" y="249803"/>
                </a:lnTo>
                <a:lnTo>
                  <a:pt x="0" y="249803"/>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72" id="72"/>
          <p:cNvSpPr/>
          <p:nvPr/>
        </p:nvSpPr>
        <p:spPr>
          <a:xfrm flipH="false" flipV="false" rot="0">
            <a:off x="14114624" y="2706961"/>
            <a:ext cx="3075395" cy="1483902"/>
          </a:xfrm>
          <a:custGeom>
            <a:avLst/>
            <a:gdLst/>
            <a:ahLst/>
            <a:cxnLst/>
            <a:rect r="r" b="b" t="t" l="l"/>
            <a:pathLst>
              <a:path h="1483902" w="3075395">
                <a:moveTo>
                  <a:pt x="0" y="0"/>
                </a:moveTo>
                <a:lnTo>
                  <a:pt x="3075395" y="0"/>
                </a:lnTo>
                <a:lnTo>
                  <a:pt x="3075395" y="1483901"/>
                </a:lnTo>
                <a:lnTo>
                  <a:pt x="0" y="1483901"/>
                </a:lnTo>
                <a:lnTo>
                  <a:pt x="0" y="0"/>
                </a:lnTo>
                <a:close/>
              </a:path>
            </a:pathLst>
          </a:custGeom>
          <a:blipFill>
            <a:blip r:embed="rId29"/>
            <a:stretch>
              <a:fillRect l="0" t="0" r="-4044" b="0"/>
            </a:stretch>
          </a:blipFill>
        </p:spPr>
      </p:sp>
      <p:sp>
        <p:nvSpPr>
          <p:cNvPr name="Freeform 73" id="73"/>
          <p:cNvSpPr/>
          <p:nvPr/>
        </p:nvSpPr>
        <p:spPr>
          <a:xfrm flipH="false" flipV="false" rot="0">
            <a:off x="14404248" y="2605790"/>
            <a:ext cx="628436" cy="249803"/>
          </a:xfrm>
          <a:custGeom>
            <a:avLst/>
            <a:gdLst/>
            <a:ahLst/>
            <a:cxnLst/>
            <a:rect r="r" b="b" t="t" l="l"/>
            <a:pathLst>
              <a:path h="249803" w="628436">
                <a:moveTo>
                  <a:pt x="0" y="0"/>
                </a:moveTo>
                <a:lnTo>
                  <a:pt x="628436" y="0"/>
                </a:lnTo>
                <a:lnTo>
                  <a:pt x="628436" y="249803"/>
                </a:lnTo>
                <a:lnTo>
                  <a:pt x="0" y="249803"/>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74" id="74"/>
          <p:cNvSpPr/>
          <p:nvPr/>
        </p:nvSpPr>
        <p:spPr>
          <a:xfrm flipH="false" flipV="false" rot="0">
            <a:off x="14431997" y="3707661"/>
            <a:ext cx="193312" cy="264293"/>
          </a:xfrm>
          <a:custGeom>
            <a:avLst/>
            <a:gdLst/>
            <a:ahLst/>
            <a:cxnLst/>
            <a:rect r="r" b="b" t="t" l="l"/>
            <a:pathLst>
              <a:path h="264293" w="193312">
                <a:moveTo>
                  <a:pt x="0" y="0"/>
                </a:moveTo>
                <a:lnTo>
                  <a:pt x="193312" y="0"/>
                </a:lnTo>
                <a:lnTo>
                  <a:pt x="193312" y="264293"/>
                </a:lnTo>
                <a:lnTo>
                  <a:pt x="0" y="264293"/>
                </a:lnTo>
                <a:lnTo>
                  <a:pt x="0" y="0"/>
                </a:lnTo>
                <a:close/>
              </a:path>
            </a:pathLst>
          </a:custGeom>
          <a:blipFill>
            <a:blip r:embed="rId4"/>
            <a:stretch>
              <a:fillRect l="-551" t="-1977" r="-551" b="0"/>
            </a:stretch>
          </a:blipFill>
        </p:spPr>
      </p:sp>
      <p:sp>
        <p:nvSpPr>
          <p:cNvPr name="Freeform 75" id="75"/>
          <p:cNvSpPr/>
          <p:nvPr/>
        </p:nvSpPr>
        <p:spPr>
          <a:xfrm flipH="false" flipV="false" rot="0">
            <a:off x="14176370" y="3518123"/>
            <a:ext cx="255627" cy="499138"/>
          </a:xfrm>
          <a:custGeom>
            <a:avLst/>
            <a:gdLst/>
            <a:ahLst/>
            <a:cxnLst/>
            <a:rect r="r" b="b" t="t" l="l"/>
            <a:pathLst>
              <a:path h="499138" w="255627">
                <a:moveTo>
                  <a:pt x="0" y="0"/>
                </a:moveTo>
                <a:lnTo>
                  <a:pt x="255627" y="0"/>
                </a:lnTo>
                <a:lnTo>
                  <a:pt x="255627" y="499138"/>
                </a:lnTo>
                <a:lnTo>
                  <a:pt x="0" y="499138"/>
                </a:lnTo>
                <a:lnTo>
                  <a:pt x="0" y="0"/>
                </a:lnTo>
                <a:close/>
              </a:path>
            </a:pathLst>
          </a:custGeom>
          <a:blipFill>
            <a:blip r:embed="rId30"/>
            <a:stretch>
              <a:fillRect l="0" t="0" r="0" b="0"/>
            </a:stretch>
          </a:blipFill>
        </p:spPr>
      </p:sp>
      <p:sp>
        <p:nvSpPr>
          <p:cNvPr name="Freeform 76" id="76"/>
          <p:cNvSpPr/>
          <p:nvPr/>
        </p:nvSpPr>
        <p:spPr>
          <a:xfrm flipH="true" flipV="false" rot="0">
            <a:off x="14625309" y="3549168"/>
            <a:ext cx="239727" cy="468093"/>
          </a:xfrm>
          <a:custGeom>
            <a:avLst/>
            <a:gdLst/>
            <a:ahLst/>
            <a:cxnLst/>
            <a:rect r="r" b="b" t="t" l="l"/>
            <a:pathLst>
              <a:path h="468093" w="239727">
                <a:moveTo>
                  <a:pt x="239728" y="0"/>
                </a:moveTo>
                <a:lnTo>
                  <a:pt x="0" y="0"/>
                </a:lnTo>
                <a:lnTo>
                  <a:pt x="0" y="468093"/>
                </a:lnTo>
                <a:lnTo>
                  <a:pt x="239728" y="468093"/>
                </a:lnTo>
                <a:lnTo>
                  <a:pt x="239728" y="0"/>
                </a:lnTo>
                <a:close/>
              </a:path>
            </a:pathLst>
          </a:custGeom>
          <a:blipFill>
            <a:blip r:embed="rId30"/>
            <a:stretch>
              <a:fillRect l="0" t="0" r="0" b="0"/>
            </a:stretch>
          </a:blipFill>
        </p:spPr>
      </p:sp>
      <p:sp>
        <p:nvSpPr>
          <p:cNvPr name="Freeform 77" id="77"/>
          <p:cNvSpPr/>
          <p:nvPr/>
        </p:nvSpPr>
        <p:spPr>
          <a:xfrm flipH="false" flipV="false" rot="3609575">
            <a:off x="14239184" y="3795194"/>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78" id="78"/>
          <p:cNvSpPr/>
          <p:nvPr/>
        </p:nvSpPr>
        <p:spPr>
          <a:xfrm flipH="false" flipV="false" rot="1741717">
            <a:off x="14708379" y="3550468"/>
            <a:ext cx="73588" cy="42313"/>
          </a:xfrm>
          <a:custGeom>
            <a:avLst/>
            <a:gdLst/>
            <a:ahLst/>
            <a:cxnLst/>
            <a:rect r="r" b="b" t="t" l="l"/>
            <a:pathLst>
              <a:path h="42313" w="73588">
                <a:moveTo>
                  <a:pt x="0" y="0"/>
                </a:moveTo>
                <a:lnTo>
                  <a:pt x="73588" y="0"/>
                </a:lnTo>
                <a:lnTo>
                  <a:pt x="73588" y="42313"/>
                </a:lnTo>
                <a:lnTo>
                  <a:pt x="0" y="42313"/>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400215" y="-65467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481448" y="1041799"/>
            <a:ext cx="9181923" cy="3114032"/>
          </a:xfrm>
          <a:prstGeom prst="rect">
            <a:avLst/>
          </a:prstGeom>
        </p:spPr>
        <p:txBody>
          <a:bodyPr anchor="t" rtlCol="false" tIns="0" lIns="0" bIns="0" rIns="0">
            <a:spAutoFit/>
          </a:bodyPr>
          <a:lstStyle/>
          <a:p>
            <a:pPr>
              <a:lnSpc>
                <a:spcPts val="5040"/>
              </a:lnSpc>
            </a:pPr>
            <a:r>
              <a:rPr lang="en-US" sz="3600">
                <a:solidFill>
                  <a:srgbClr val="000000"/>
                </a:solidFill>
                <a:latin typeface="Mark Pro 2"/>
              </a:rPr>
              <a:t>However, when he clicked the app, he started to wonder whether downloading it was a good choice.</a:t>
            </a:r>
          </a:p>
          <a:p>
            <a:pPr>
              <a:lnSpc>
                <a:spcPts val="4480"/>
              </a:lnSpc>
            </a:pPr>
          </a:p>
          <a:p>
            <a:pPr>
              <a:lnSpc>
                <a:spcPts val="4480"/>
              </a:lnSpc>
            </a:pPr>
            <a:r>
              <a:rPr lang="en-US" sz="3200">
                <a:solidFill>
                  <a:srgbClr val="000000"/>
                </a:solidFill>
                <a:latin typeface="Mark Pro 2"/>
              </a:rPr>
              <a:t> </a:t>
            </a:r>
          </a:p>
        </p:txBody>
      </p:sp>
      <p:sp>
        <p:nvSpPr>
          <p:cNvPr name="Freeform 6" id="6"/>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3531041" y="4017261"/>
            <a:ext cx="8558990" cy="5832224"/>
            <a:chOff x="0" y="0"/>
            <a:chExt cx="11411987" cy="7776299"/>
          </a:xfrm>
        </p:grpSpPr>
        <p:sp>
          <p:nvSpPr>
            <p:cNvPr name="Freeform 8" id="8"/>
            <p:cNvSpPr/>
            <p:nvPr/>
          </p:nvSpPr>
          <p:spPr>
            <a:xfrm flipH="false" flipV="false" rot="262343">
              <a:off x="3659293" y="5444020"/>
              <a:ext cx="220545" cy="220545"/>
            </a:xfrm>
            <a:custGeom>
              <a:avLst/>
              <a:gdLst/>
              <a:ahLst/>
              <a:cxnLst/>
              <a:rect r="r" b="b" t="t" l="l"/>
              <a:pathLst>
                <a:path h="220545" w="220545">
                  <a:moveTo>
                    <a:pt x="0" y="0"/>
                  </a:moveTo>
                  <a:lnTo>
                    <a:pt x="220544" y="0"/>
                  </a:lnTo>
                  <a:lnTo>
                    <a:pt x="220544" y="220545"/>
                  </a:lnTo>
                  <a:lnTo>
                    <a:pt x="0" y="2205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262343">
              <a:off x="3935799" y="5679049"/>
              <a:ext cx="145881" cy="145881"/>
            </a:xfrm>
            <a:custGeom>
              <a:avLst/>
              <a:gdLst/>
              <a:ahLst/>
              <a:cxnLst/>
              <a:rect r="r" b="b" t="t" l="l"/>
              <a:pathLst>
                <a:path h="145881" w="145881">
                  <a:moveTo>
                    <a:pt x="0" y="0"/>
                  </a:moveTo>
                  <a:lnTo>
                    <a:pt x="145881" y="0"/>
                  </a:lnTo>
                  <a:lnTo>
                    <a:pt x="145881" y="145881"/>
                  </a:lnTo>
                  <a:lnTo>
                    <a:pt x="0" y="1458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262343">
              <a:off x="3636051" y="5801024"/>
              <a:ext cx="110272" cy="110272"/>
            </a:xfrm>
            <a:custGeom>
              <a:avLst/>
              <a:gdLst/>
              <a:ahLst/>
              <a:cxnLst/>
              <a:rect r="r" b="b" t="t" l="l"/>
              <a:pathLst>
                <a:path h="110272" w="110272">
                  <a:moveTo>
                    <a:pt x="0" y="0"/>
                  </a:moveTo>
                  <a:lnTo>
                    <a:pt x="110272" y="0"/>
                  </a:lnTo>
                  <a:lnTo>
                    <a:pt x="110272" y="110272"/>
                  </a:lnTo>
                  <a:lnTo>
                    <a:pt x="0" y="1102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262343">
              <a:off x="3397724" y="5643021"/>
              <a:ext cx="165408" cy="165408"/>
            </a:xfrm>
            <a:custGeom>
              <a:avLst/>
              <a:gdLst/>
              <a:ahLst/>
              <a:cxnLst/>
              <a:rect r="r" b="b" t="t" l="l"/>
              <a:pathLst>
                <a:path h="165408" w="165408">
                  <a:moveTo>
                    <a:pt x="0" y="0"/>
                  </a:moveTo>
                  <a:lnTo>
                    <a:pt x="165409" y="0"/>
                  </a:lnTo>
                  <a:lnTo>
                    <a:pt x="165409" y="165408"/>
                  </a:lnTo>
                  <a:lnTo>
                    <a:pt x="0" y="1654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262343">
              <a:off x="3371185" y="5963598"/>
              <a:ext cx="220545" cy="220545"/>
            </a:xfrm>
            <a:custGeom>
              <a:avLst/>
              <a:gdLst/>
              <a:ahLst/>
              <a:cxnLst/>
              <a:rect r="r" b="b" t="t" l="l"/>
              <a:pathLst>
                <a:path h="220545" w="220545">
                  <a:moveTo>
                    <a:pt x="0" y="0"/>
                  </a:moveTo>
                  <a:lnTo>
                    <a:pt x="220545" y="0"/>
                  </a:lnTo>
                  <a:lnTo>
                    <a:pt x="220545" y="220545"/>
                  </a:lnTo>
                  <a:lnTo>
                    <a:pt x="0" y="2205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3" id="13"/>
            <p:cNvGrpSpPr/>
            <p:nvPr/>
          </p:nvGrpSpPr>
          <p:grpSpPr>
            <a:xfrm rot="0">
              <a:off x="810971" y="263886"/>
              <a:ext cx="10284104" cy="7101766"/>
              <a:chOff x="0" y="0"/>
              <a:chExt cx="1319087" cy="910905"/>
            </a:xfrm>
          </p:grpSpPr>
          <p:sp>
            <p:nvSpPr>
              <p:cNvPr name="Freeform 14" id="14"/>
              <p:cNvSpPr/>
              <p:nvPr/>
            </p:nvSpPr>
            <p:spPr>
              <a:xfrm flipH="false" flipV="false" rot="0">
                <a:off x="0" y="0"/>
                <a:ext cx="1319087" cy="910905"/>
              </a:xfrm>
              <a:custGeom>
                <a:avLst/>
                <a:gdLst/>
                <a:ahLst/>
                <a:cxnLst/>
                <a:rect r="r" b="b" t="t" l="l"/>
                <a:pathLst>
                  <a:path h="910905" w="1319087">
                    <a:moveTo>
                      <a:pt x="0" y="0"/>
                    </a:moveTo>
                    <a:lnTo>
                      <a:pt x="1319087" y="0"/>
                    </a:lnTo>
                    <a:lnTo>
                      <a:pt x="1319087" y="910905"/>
                    </a:lnTo>
                    <a:lnTo>
                      <a:pt x="0" y="910905"/>
                    </a:lnTo>
                    <a:close/>
                  </a:path>
                </a:pathLst>
              </a:custGeom>
              <a:solidFill>
                <a:srgbClr val="EFF5F9"/>
              </a:solidFill>
            </p:spPr>
          </p:sp>
          <p:sp>
            <p:nvSpPr>
              <p:cNvPr name="TextBox 15" id="15"/>
              <p:cNvSpPr txBox="true"/>
              <p:nvPr/>
            </p:nvSpPr>
            <p:spPr>
              <a:xfrm>
                <a:off x="0" y="-38100"/>
                <a:ext cx="1319087" cy="949005"/>
              </a:xfrm>
              <a:prstGeom prst="rect">
                <a:avLst/>
              </a:prstGeom>
            </p:spPr>
            <p:txBody>
              <a:bodyPr anchor="ctr" rtlCol="false" tIns="67319" lIns="67319" bIns="67319" rIns="67319"/>
              <a:lstStyle/>
              <a:p>
                <a:pPr algn="ctr">
                  <a:lnSpc>
                    <a:spcPts val="2659"/>
                  </a:lnSpc>
                </a:pPr>
              </a:p>
            </p:txBody>
          </p:sp>
        </p:grpSp>
        <p:sp>
          <p:nvSpPr>
            <p:cNvPr name="Freeform 16" id="16"/>
            <p:cNvSpPr/>
            <p:nvPr/>
          </p:nvSpPr>
          <p:spPr>
            <a:xfrm flipH="false" flipV="false" rot="5400000">
              <a:off x="1817844" y="-1817844"/>
              <a:ext cx="7776299" cy="11411987"/>
            </a:xfrm>
            <a:custGeom>
              <a:avLst/>
              <a:gdLst/>
              <a:ahLst/>
              <a:cxnLst/>
              <a:rect r="r" b="b" t="t" l="l"/>
              <a:pathLst>
                <a:path h="11411987" w="7776299">
                  <a:moveTo>
                    <a:pt x="0" y="0"/>
                  </a:moveTo>
                  <a:lnTo>
                    <a:pt x="7776299" y="0"/>
                  </a:lnTo>
                  <a:lnTo>
                    <a:pt x="7776299" y="11411987"/>
                  </a:lnTo>
                  <a:lnTo>
                    <a:pt x="0" y="11411987"/>
                  </a:lnTo>
                  <a:lnTo>
                    <a:pt x="0" y="0"/>
                  </a:lnTo>
                  <a:close/>
                </a:path>
              </a:pathLst>
            </a:custGeom>
            <a:blipFill>
              <a:blip r:embed="rId6"/>
              <a:stretch>
                <a:fillRect l="-1699" t="0" r="-2080" b="0"/>
              </a:stretch>
            </a:blipFill>
          </p:spPr>
        </p:sp>
        <p:sp>
          <p:nvSpPr>
            <p:cNvPr name="Freeform 17" id="17"/>
            <p:cNvSpPr/>
            <p:nvPr/>
          </p:nvSpPr>
          <p:spPr>
            <a:xfrm flipH="true" flipV="false" rot="0">
              <a:off x="1140931" y="708332"/>
              <a:ext cx="1179213" cy="495269"/>
            </a:xfrm>
            <a:custGeom>
              <a:avLst/>
              <a:gdLst/>
              <a:ahLst/>
              <a:cxnLst/>
              <a:rect r="r" b="b" t="t" l="l"/>
              <a:pathLst>
                <a:path h="495269" w="1179213">
                  <a:moveTo>
                    <a:pt x="1179213" y="0"/>
                  </a:moveTo>
                  <a:lnTo>
                    <a:pt x="0" y="0"/>
                  </a:lnTo>
                  <a:lnTo>
                    <a:pt x="0" y="495269"/>
                  </a:lnTo>
                  <a:lnTo>
                    <a:pt x="1179213" y="495269"/>
                  </a:lnTo>
                  <a:lnTo>
                    <a:pt x="1179213"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0">
              <a:off x="9240026" y="519244"/>
              <a:ext cx="873445" cy="873445"/>
            </a:xfrm>
            <a:custGeom>
              <a:avLst/>
              <a:gdLst/>
              <a:ahLst/>
              <a:cxnLst/>
              <a:rect r="r" b="b" t="t" l="l"/>
              <a:pathLst>
                <a:path h="873445" w="873445">
                  <a:moveTo>
                    <a:pt x="0" y="0"/>
                  </a:moveTo>
                  <a:lnTo>
                    <a:pt x="873445" y="0"/>
                  </a:lnTo>
                  <a:lnTo>
                    <a:pt x="873445" y="873445"/>
                  </a:lnTo>
                  <a:lnTo>
                    <a:pt x="0" y="8734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p:cNvSpPr/>
            <p:nvPr/>
          </p:nvSpPr>
          <p:spPr>
            <a:xfrm flipH="false" flipV="false" rot="-5400000">
              <a:off x="10200424" y="846786"/>
              <a:ext cx="873445" cy="218361"/>
            </a:xfrm>
            <a:custGeom>
              <a:avLst/>
              <a:gdLst/>
              <a:ahLst/>
              <a:cxnLst/>
              <a:rect r="r" b="b" t="t" l="l"/>
              <a:pathLst>
                <a:path h="218361" w="873445">
                  <a:moveTo>
                    <a:pt x="0" y="0"/>
                  </a:moveTo>
                  <a:lnTo>
                    <a:pt x="873445" y="0"/>
                  </a:lnTo>
                  <a:lnTo>
                    <a:pt x="873445" y="218361"/>
                  </a:lnTo>
                  <a:lnTo>
                    <a:pt x="0" y="21836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0" id="20"/>
            <p:cNvSpPr/>
            <p:nvPr/>
          </p:nvSpPr>
          <p:spPr>
            <a:xfrm flipH="false" flipV="false" rot="0">
              <a:off x="1730538" y="1392689"/>
              <a:ext cx="1188542" cy="1188542"/>
            </a:xfrm>
            <a:custGeom>
              <a:avLst/>
              <a:gdLst/>
              <a:ahLst/>
              <a:cxnLst/>
              <a:rect r="r" b="b" t="t" l="l"/>
              <a:pathLst>
                <a:path h="1188542" w="1188542">
                  <a:moveTo>
                    <a:pt x="0" y="0"/>
                  </a:moveTo>
                  <a:lnTo>
                    <a:pt x="1188541" y="0"/>
                  </a:lnTo>
                  <a:lnTo>
                    <a:pt x="1188541" y="1188542"/>
                  </a:lnTo>
                  <a:lnTo>
                    <a:pt x="0" y="118854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21" id="21"/>
            <p:cNvGrpSpPr/>
            <p:nvPr/>
          </p:nvGrpSpPr>
          <p:grpSpPr>
            <a:xfrm rot="0">
              <a:off x="8392127" y="1703599"/>
              <a:ext cx="1621565" cy="703288"/>
              <a:chOff x="0" y="0"/>
              <a:chExt cx="812800" cy="352519"/>
            </a:xfrm>
          </p:grpSpPr>
          <p:sp>
            <p:nvSpPr>
              <p:cNvPr name="Freeform 22" id="22"/>
              <p:cNvSpPr/>
              <p:nvPr/>
            </p:nvSpPr>
            <p:spPr>
              <a:xfrm flipH="false" flipV="false" rot="0">
                <a:off x="0" y="0"/>
                <a:ext cx="812800" cy="352519"/>
              </a:xfrm>
              <a:custGeom>
                <a:avLst/>
                <a:gdLst/>
                <a:ahLst/>
                <a:cxnLst/>
                <a:rect r="r" b="b" t="t" l="l"/>
                <a:pathLst>
                  <a:path h="352519" w="812800">
                    <a:moveTo>
                      <a:pt x="609600" y="0"/>
                    </a:moveTo>
                    <a:cubicBezTo>
                      <a:pt x="721824" y="0"/>
                      <a:pt x="812800" y="78914"/>
                      <a:pt x="812800" y="176260"/>
                    </a:cubicBezTo>
                    <a:cubicBezTo>
                      <a:pt x="812800" y="273605"/>
                      <a:pt x="721824" y="352519"/>
                      <a:pt x="609600" y="352519"/>
                    </a:cubicBezTo>
                    <a:lnTo>
                      <a:pt x="203200" y="352519"/>
                    </a:lnTo>
                    <a:cubicBezTo>
                      <a:pt x="90976" y="352519"/>
                      <a:pt x="0" y="273605"/>
                      <a:pt x="0" y="176260"/>
                    </a:cubicBezTo>
                    <a:cubicBezTo>
                      <a:pt x="0" y="78914"/>
                      <a:pt x="90976" y="0"/>
                      <a:pt x="203200" y="0"/>
                    </a:cubicBezTo>
                    <a:close/>
                  </a:path>
                </a:pathLst>
              </a:custGeom>
              <a:solidFill>
                <a:srgbClr val="0045FF"/>
              </a:solidFill>
            </p:spPr>
          </p:sp>
          <p:sp>
            <p:nvSpPr>
              <p:cNvPr name="TextBox 23" id="23"/>
              <p:cNvSpPr txBox="true"/>
              <p:nvPr/>
            </p:nvSpPr>
            <p:spPr>
              <a:xfrm>
                <a:off x="0" y="-38100"/>
                <a:ext cx="812800" cy="390619"/>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2227344" y="3172712"/>
              <a:ext cx="379090" cy="361320"/>
              <a:chOff x="0" y="0"/>
              <a:chExt cx="812800" cy="774700"/>
            </a:xfrm>
          </p:grpSpPr>
          <p:sp>
            <p:nvSpPr>
              <p:cNvPr name="Freeform 25" id="25"/>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p:spPr>
          </p:sp>
          <p:sp>
            <p:nvSpPr>
              <p:cNvPr name="TextBox 26" id="26"/>
              <p:cNvSpPr txBox="true"/>
              <p:nvPr/>
            </p:nvSpPr>
            <p:spPr>
              <a:xfrm>
                <a:off x="228600" y="228600"/>
                <a:ext cx="355600" cy="381000"/>
              </a:xfrm>
              <a:prstGeom prst="rect">
                <a:avLst/>
              </a:prstGeom>
            </p:spPr>
            <p:txBody>
              <a:bodyPr anchor="ctr" rtlCol="false" tIns="50800" lIns="50800" bIns="50800" rIns="50800"/>
              <a:lstStyle/>
              <a:p>
                <a:pPr algn="ctr">
                  <a:lnSpc>
                    <a:spcPts val="2659"/>
                  </a:lnSpc>
                </a:pPr>
              </a:p>
            </p:txBody>
          </p:sp>
        </p:grpSp>
        <p:sp>
          <p:nvSpPr>
            <p:cNvPr name="AutoShape 27" id="27"/>
            <p:cNvSpPr/>
            <p:nvPr/>
          </p:nvSpPr>
          <p:spPr>
            <a:xfrm flipV="true">
              <a:off x="3893065" y="3004066"/>
              <a:ext cx="0" cy="1059932"/>
            </a:xfrm>
            <a:prstGeom prst="line">
              <a:avLst/>
            </a:prstGeom>
            <a:ln cap="flat" w="59036">
              <a:solidFill>
                <a:srgbClr val="A6A6A6"/>
              </a:solidFill>
              <a:prstDash val="solid"/>
              <a:headEnd type="none" len="sm" w="sm"/>
              <a:tailEnd type="none" len="sm" w="sm"/>
            </a:ln>
          </p:spPr>
        </p:sp>
        <p:sp>
          <p:nvSpPr>
            <p:cNvPr name="AutoShape 28" id="28"/>
            <p:cNvSpPr/>
            <p:nvPr/>
          </p:nvSpPr>
          <p:spPr>
            <a:xfrm flipV="true">
              <a:off x="7266471" y="3010195"/>
              <a:ext cx="0" cy="1059932"/>
            </a:xfrm>
            <a:prstGeom prst="line">
              <a:avLst/>
            </a:prstGeom>
            <a:ln cap="flat" w="59036">
              <a:solidFill>
                <a:srgbClr val="A6A6A6"/>
              </a:solidFill>
              <a:prstDash val="solid"/>
              <a:headEnd type="none" len="sm" w="sm"/>
              <a:tailEnd type="none" len="sm" w="sm"/>
            </a:ln>
          </p:spPr>
        </p:sp>
        <p:grpSp>
          <p:nvGrpSpPr>
            <p:cNvPr name="Group 29" id="29"/>
            <p:cNvGrpSpPr/>
            <p:nvPr/>
          </p:nvGrpSpPr>
          <p:grpSpPr>
            <a:xfrm rot="0">
              <a:off x="8241286" y="3004066"/>
              <a:ext cx="950229" cy="1030015"/>
              <a:chOff x="0" y="0"/>
              <a:chExt cx="161515" cy="175076"/>
            </a:xfrm>
          </p:grpSpPr>
          <p:sp>
            <p:nvSpPr>
              <p:cNvPr name="Freeform 30" id="30"/>
              <p:cNvSpPr/>
              <p:nvPr/>
            </p:nvSpPr>
            <p:spPr>
              <a:xfrm flipH="false" flipV="false" rot="0">
                <a:off x="0" y="0"/>
                <a:ext cx="161515" cy="175076"/>
              </a:xfrm>
              <a:custGeom>
                <a:avLst/>
                <a:gdLst/>
                <a:ahLst/>
                <a:cxnLst/>
                <a:rect r="r" b="b" t="t" l="l"/>
                <a:pathLst>
                  <a:path h="175076" w="161515">
                    <a:moveTo>
                      <a:pt x="0" y="0"/>
                    </a:moveTo>
                    <a:lnTo>
                      <a:pt x="161515" y="0"/>
                    </a:lnTo>
                    <a:lnTo>
                      <a:pt x="161515" y="175076"/>
                    </a:lnTo>
                    <a:lnTo>
                      <a:pt x="0" y="175076"/>
                    </a:lnTo>
                    <a:close/>
                  </a:path>
                </a:pathLst>
              </a:custGeom>
              <a:solidFill>
                <a:srgbClr val="F9AD18"/>
              </a:solidFill>
              <a:ln w="38100" cap="sq">
                <a:solidFill>
                  <a:srgbClr val="000000"/>
                </a:solidFill>
                <a:prstDash val="solid"/>
                <a:miter/>
              </a:ln>
            </p:spPr>
          </p:sp>
          <p:sp>
            <p:nvSpPr>
              <p:cNvPr name="TextBox 31" id="31"/>
              <p:cNvSpPr txBox="true"/>
              <p:nvPr/>
            </p:nvSpPr>
            <p:spPr>
              <a:xfrm>
                <a:off x="0" y="-114300"/>
                <a:ext cx="161515" cy="289376"/>
              </a:xfrm>
              <a:prstGeom prst="rect">
                <a:avLst/>
              </a:prstGeom>
            </p:spPr>
            <p:txBody>
              <a:bodyPr anchor="ctr" rtlCol="false" tIns="50800" lIns="50800" bIns="50800" rIns="50800"/>
              <a:lstStyle/>
              <a:p>
                <a:pPr algn="ctr">
                  <a:lnSpc>
                    <a:spcPts val="3639"/>
                  </a:lnSpc>
                </a:pPr>
                <a:r>
                  <a:rPr lang="en-US" sz="2599">
                    <a:solidFill>
                      <a:srgbClr val="FFFFFF"/>
                    </a:solidFill>
                    <a:latin typeface="Mark Pro 1"/>
                  </a:rPr>
                  <a:t>12</a:t>
                </a:r>
              </a:p>
            </p:txBody>
          </p:sp>
        </p:grpSp>
        <p:grpSp>
          <p:nvGrpSpPr>
            <p:cNvPr name="Group 32" id="32"/>
            <p:cNvGrpSpPr/>
            <p:nvPr/>
          </p:nvGrpSpPr>
          <p:grpSpPr>
            <a:xfrm rot="0">
              <a:off x="1314262" y="4405127"/>
              <a:ext cx="2503543" cy="703288"/>
              <a:chOff x="0" y="0"/>
              <a:chExt cx="1254886" cy="352519"/>
            </a:xfrm>
          </p:grpSpPr>
          <p:sp>
            <p:nvSpPr>
              <p:cNvPr name="Freeform 33" id="33"/>
              <p:cNvSpPr/>
              <p:nvPr/>
            </p:nvSpPr>
            <p:spPr>
              <a:xfrm flipH="false" flipV="false" rot="0">
                <a:off x="0" y="0"/>
                <a:ext cx="1254886" cy="352519"/>
              </a:xfrm>
              <a:custGeom>
                <a:avLst/>
                <a:gdLst/>
                <a:ahLst/>
                <a:cxnLst/>
                <a:rect r="r" b="b" t="t" l="l"/>
                <a:pathLst>
                  <a:path h="352519" w="1254886">
                    <a:moveTo>
                      <a:pt x="1051686" y="0"/>
                    </a:moveTo>
                    <a:cubicBezTo>
                      <a:pt x="1163911" y="0"/>
                      <a:pt x="1254886" y="78914"/>
                      <a:pt x="1254886" y="176260"/>
                    </a:cubicBezTo>
                    <a:cubicBezTo>
                      <a:pt x="1254886" y="273605"/>
                      <a:pt x="1163911" y="352519"/>
                      <a:pt x="1051686"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34" id="34"/>
              <p:cNvSpPr txBox="true"/>
              <p:nvPr/>
            </p:nvSpPr>
            <p:spPr>
              <a:xfrm>
                <a:off x="0" y="-38100"/>
                <a:ext cx="1254886" cy="390619"/>
              </a:xfrm>
              <a:prstGeom prst="rect">
                <a:avLst/>
              </a:prstGeom>
            </p:spPr>
            <p:txBody>
              <a:bodyPr anchor="ctr" rtlCol="false" tIns="50800" lIns="50800" bIns="50800" rIns="50800"/>
              <a:lstStyle/>
              <a:p>
                <a:pPr algn="ctr">
                  <a:lnSpc>
                    <a:spcPts val="2659"/>
                  </a:lnSpc>
                </a:pPr>
              </a:p>
            </p:txBody>
          </p:sp>
        </p:grpSp>
        <p:grpSp>
          <p:nvGrpSpPr>
            <p:cNvPr name="Group 35" id="35"/>
            <p:cNvGrpSpPr/>
            <p:nvPr/>
          </p:nvGrpSpPr>
          <p:grpSpPr>
            <a:xfrm rot="0">
              <a:off x="4258904" y="4405127"/>
              <a:ext cx="2281817" cy="703288"/>
              <a:chOff x="0" y="0"/>
              <a:chExt cx="1143748" cy="352519"/>
            </a:xfrm>
          </p:grpSpPr>
          <p:sp>
            <p:nvSpPr>
              <p:cNvPr name="Freeform 36" id="36"/>
              <p:cNvSpPr/>
              <p:nvPr/>
            </p:nvSpPr>
            <p:spPr>
              <a:xfrm flipH="false" flipV="false" rot="0">
                <a:off x="0" y="0"/>
                <a:ext cx="1143748" cy="352519"/>
              </a:xfrm>
              <a:custGeom>
                <a:avLst/>
                <a:gdLst/>
                <a:ahLst/>
                <a:cxnLst/>
                <a:rect r="r" b="b" t="t" l="l"/>
                <a:pathLst>
                  <a:path h="352519" w="1143748">
                    <a:moveTo>
                      <a:pt x="940548" y="0"/>
                    </a:moveTo>
                    <a:cubicBezTo>
                      <a:pt x="1052772" y="0"/>
                      <a:pt x="1143748" y="78914"/>
                      <a:pt x="1143748" y="176260"/>
                    </a:cubicBezTo>
                    <a:cubicBezTo>
                      <a:pt x="1143748" y="273605"/>
                      <a:pt x="1052772" y="352519"/>
                      <a:pt x="940548"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37" id="37"/>
              <p:cNvSpPr txBox="true"/>
              <p:nvPr/>
            </p:nvSpPr>
            <p:spPr>
              <a:xfrm>
                <a:off x="0" y="-38100"/>
                <a:ext cx="1143748" cy="390619"/>
              </a:xfrm>
              <a:prstGeom prst="rect">
                <a:avLst/>
              </a:prstGeom>
            </p:spPr>
            <p:txBody>
              <a:bodyPr anchor="ctr" rtlCol="false" tIns="50800" lIns="50800" bIns="50800" rIns="50800"/>
              <a:lstStyle/>
              <a:p>
                <a:pPr algn="ctr">
                  <a:lnSpc>
                    <a:spcPts val="2659"/>
                  </a:lnSpc>
                </a:pPr>
              </a:p>
            </p:txBody>
          </p:sp>
        </p:grpSp>
        <p:grpSp>
          <p:nvGrpSpPr>
            <p:cNvPr name="Group 38" id="38"/>
            <p:cNvGrpSpPr/>
            <p:nvPr/>
          </p:nvGrpSpPr>
          <p:grpSpPr>
            <a:xfrm rot="0">
              <a:off x="6911701" y="4405127"/>
              <a:ext cx="3201770" cy="703288"/>
              <a:chOff x="0" y="0"/>
              <a:chExt cx="1604869" cy="352519"/>
            </a:xfrm>
          </p:grpSpPr>
          <p:sp>
            <p:nvSpPr>
              <p:cNvPr name="Freeform 39" id="39"/>
              <p:cNvSpPr/>
              <p:nvPr/>
            </p:nvSpPr>
            <p:spPr>
              <a:xfrm flipH="false" flipV="false" rot="0">
                <a:off x="0" y="0"/>
                <a:ext cx="1604869" cy="352519"/>
              </a:xfrm>
              <a:custGeom>
                <a:avLst/>
                <a:gdLst/>
                <a:ahLst/>
                <a:cxnLst/>
                <a:rect r="r" b="b" t="t" l="l"/>
                <a:pathLst>
                  <a:path h="352519" w="1604869">
                    <a:moveTo>
                      <a:pt x="1401669" y="0"/>
                    </a:moveTo>
                    <a:cubicBezTo>
                      <a:pt x="1513893" y="0"/>
                      <a:pt x="1604869" y="78914"/>
                      <a:pt x="1604869" y="176260"/>
                    </a:cubicBezTo>
                    <a:cubicBezTo>
                      <a:pt x="1604869" y="273605"/>
                      <a:pt x="1513893" y="352519"/>
                      <a:pt x="1401669"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40" id="40"/>
              <p:cNvSpPr txBox="true"/>
              <p:nvPr/>
            </p:nvSpPr>
            <p:spPr>
              <a:xfrm>
                <a:off x="0" y="-38100"/>
                <a:ext cx="1604869" cy="390619"/>
              </a:xfrm>
              <a:prstGeom prst="rect">
                <a:avLst/>
              </a:prstGeom>
            </p:spPr>
            <p:txBody>
              <a:bodyPr anchor="ctr" rtlCol="false" tIns="50800" lIns="50800" bIns="50800" rIns="50800"/>
              <a:lstStyle/>
              <a:p>
                <a:pPr algn="ctr">
                  <a:lnSpc>
                    <a:spcPts val="2659"/>
                  </a:lnSpc>
                </a:pPr>
              </a:p>
            </p:txBody>
          </p:sp>
        </p:grpSp>
        <p:grpSp>
          <p:nvGrpSpPr>
            <p:cNvPr name="Group 41" id="41"/>
            <p:cNvGrpSpPr/>
            <p:nvPr/>
          </p:nvGrpSpPr>
          <p:grpSpPr>
            <a:xfrm rot="0">
              <a:off x="4869311" y="6192229"/>
              <a:ext cx="379090" cy="361320"/>
              <a:chOff x="0" y="0"/>
              <a:chExt cx="812800" cy="774700"/>
            </a:xfrm>
          </p:grpSpPr>
          <p:sp>
            <p:nvSpPr>
              <p:cNvPr name="Freeform 42" id="42"/>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p:spPr>
          </p:sp>
          <p:sp>
            <p:nvSpPr>
              <p:cNvPr name="TextBox 43" id="43"/>
              <p:cNvSpPr txBox="true"/>
              <p:nvPr/>
            </p:nvSpPr>
            <p:spPr>
              <a:xfrm>
                <a:off x="228600" y="228600"/>
                <a:ext cx="355600" cy="381000"/>
              </a:xfrm>
              <a:prstGeom prst="rect">
                <a:avLst/>
              </a:prstGeom>
            </p:spPr>
            <p:txBody>
              <a:bodyPr anchor="ctr" rtlCol="false" tIns="50800" lIns="50800" bIns="50800" rIns="50800"/>
              <a:lstStyle/>
              <a:p>
                <a:pPr algn="ctr">
                  <a:lnSpc>
                    <a:spcPts val="2659"/>
                  </a:lnSpc>
                </a:pPr>
              </a:p>
            </p:txBody>
          </p:sp>
        </p:grpSp>
        <p:sp>
          <p:nvSpPr>
            <p:cNvPr name="Freeform 44" id="44"/>
            <p:cNvSpPr/>
            <p:nvPr/>
          </p:nvSpPr>
          <p:spPr>
            <a:xfrm flipH="false" flipV="false" rot="0">
              <a:off x="9191515" y="6653915"/>
              <a:ext cx="379096" cy="396959"/>
            </a:xfrm>
            <a:custGeom>
              <a:avLst/>
              <a:gdLst/>
              <a:ahLst/>
              <a:cxnLst/>
              <a:rect r="r" b="b" t="t" l="l"/>
              <a:pathLst>
                <a:path h="396959" w="379096">
                  <a:moveTo>
                    <a:pt x="0" y="0"/>
                  </a:moveTo>
                  <a:lnTo>
                    <a:pt x="379096" y="0"/>
                  </a:lnTo>
                  <a:lnTo>
                    <a:pt x="379096" y="396959"/>
                  </a:lnTo>
                  <a:lnTo>
                    <a:pt x="0" y="39695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45" id="45"/>
            <p:cNvSpPr txBox="true"/>
            <p:nvPr/>
          </p:nvSpPr>
          <p:spPr>
            <a:xfrm rot="0">
              <a:off x="3104727" y="1376533"/>
              <a:ext cx="4686065" cy="1030353"/>
            </a:xfrm>
            <a:prstGeom prst="rect">
              <a:avLst/>
            </a:prstGeom>
          </p:spPr>
          <p:txBody>
            <a:bodyPr anchor="t" rtlCol="false" tIns="0" lIns="0" bIns="0" rIns="0">
              <a:spAutoFit/>
            </a:bodyPr>
            <a:lstStyle/>
            <a:p>
              <a:pPr algn="ctr">
                <a:lnSpc>
                  <a:spcPts val="5821"/>
                </a:lnSpc>
              </a:pPr>
              <a:r>
                <a:rPr lang="en-US" sz="4157">
                  <a:solidFill>
                    <a:srgbClr val="000000"/>
                  </a:solidFill>
                  <a:latin typeface="Mark Pro 1"/>
                </a:rPr>
                <a:t>Arcade Quest</a:t>
              </a:r>
            </a:p>
          </p:txBody>
        </p:sp>
        <p:sp>
          <p:nvSpPr>
            <p:cNvPr name="TextBox 46" id="46"/>
            <p:cNvSpPr txBox="true"/>
            <p:nvPr/>
          </p:nvSpPr>
          <p:spPr>
            <a:xfrm rot="0">
              <a:off x="8629498" y="1763770"/>
              <a:ext cx="1047251" cy="497221"/>
            </a:xfrm>
            <a:prstGeom prst="rect">
              <a:avLst/>
            </a:prstGeom>
          </p:spPr>
          <p:txBody>
            <a:bodyPr anchor="t" rtlCol="false" tIns="0" lIns="0" bIns="0" rIns="0">
              <a:spAutoFit/>
            </a:bodyPr>
            <a:lstStyle/>
            <a:p>
              <a:pPr algn="ctr">
                <a:lnSpc>
                  <a:spcPts val="2874"/>
                </a:lnSpc>
              </a:pPr>
              <a:r>
                <a:rPr lang="en-US" sz="2053">
                  <a:solidFill>
                    <a:srgbClr val="FFFFFF"/>
                  </a:solidFill>
                  <a:latin typeface="Mark Pro 1"/>
                </a:rPr>
                <a:t>Install</a:t>
              </a:r>
            </a:p>
          </p:txBody>
        </p:sp>
        <p:sp>
          <p:nvSpPr>
            <p:cNvPr name="TextBox 47" id="47"/>
            <p:cNvSpPr txBox="true"/>
            <p:nvPr/>
          </p:nvSpPr>
          <p:spPr>
            <a:xfrm rot="0">
              <a:off x="2007896" y="2986350"/>
              <a:ext cx="312248" cy="689471"/>
            </a:xfrm>
            <a:prstGeom prst="rect">
              <a:avLst/>
            </a:prstGeom>
          </p:spPr>
          <p:txBody>
            <a:bodyPr anchor="t" rtlCol="false" tIns="0" lIns="0" bIns="0" rIns="0">
              <a:spAutoFit/>
            </a:bodyPr>
            <a:lstStyle/>
            <a:p>
              <a:pPr algn="ctr">
                <a:lnSpc>
                  <a:spcPts val="3920"/>
                </a:lnSpc>
              </a:pPr>
              <a:r>
                <a:rPr lang="en-US" sz="2800">
                  <a:solidFill>
                    <a:srgbClr val="000000"/>
                  </a:solidFill>
                  <a:latin typeface="Mark Pro 1"/>
                </a:rPr>
                <a:t>1 </a:t>
              </a:r>
            </a:p>
          </p:txBody>
        </p:sp>
        <p:sp>
          <p:nvSpPr>
            <p:cNvPr name="TextBox 48" id="48"/>
            <p:cNvSpPr txBox="true"/>
            <p:nvPr/>
          </p:nvSpPr>
          <p:spPr>
            <a:xfrm rot="0">
              <a:off x="1816986" y="3564926"/>
              <a:ext cx="1006316" cy="249844"/>
            </a:xfrm>
            <a:prstGeom prst="rect">
              <a:avLst/>
            </a:prstGeom>
          </p:spPr>
          <p:txBody>
            <a:bodyPr anchor="t" rtlCol="false" tIns="0" lIns="0" bIns="0" rIns="0">
              <a:spAutoFit/>
            </a:bodyPr>
            <a:lstStyle/>
            <a:p>
              <a:pPr algn="ctr">
                <a:lnSpc>
                  <a:spcPts val="1401"/>
                </a:lnSpc>
              </a:pPr>
              <a:r>
                <a:rPr lang="en-US" sz="1001">
                  <a:solidFill>
                    <a:srgbClr val="000000"/>
                  </a:solidFill>
                  <a:latin typeface="Mark Pro 1"/>
                </a:rPr>
                <a:t>6.7k reviews</a:t>
              </a:r>
            </a:p>
          </p:txBody>
        </p:sp>
        <p:sp>
          <p:nvSpPr>
            <p:cNvPr name="TextBox 49" id="49"/>
            <p:cNvSpPr txBox="true"/>
            <p:nvPr/>
          </p:nvSpPr>
          <p:spPr>
            <a:xfrm rot="0">
              <a:off x="4887389" y="2946724"/>
              <a:ext cx="1317926" cy="689471"/>
            </a:xfrm>
            <a:prstGeom prst="rect">
              <a:avLst/>
            </a:prstGeom>
          </p:spPr>
          <p:txBody>
            <a:bodyPr anchor="t" rtlCol="false" tIns="0" lIns="0" bIns="0" rIns="0">
              <a:spAutoFit/>
            </a:bodyPr>
            <a:lstStyle/>
            <a:p>
              <a:pPr algn="ctr">
                <a:lnSpc>
                  <a:spcPts val="3920"/>
                </a:lnSpc>
              </a:pPr>
              <a:r>
                <a:rPr lang="en-US" sz="2800">
                  <a:solidFill>
                    <a:srgbClr val="000000"/>
                  </a:solidFill>
                  <a:latin typeface="Mark Pro 1"/>
                </a:rPr>
                <a:t>300k </a:t>
              </a:r>
            </a:p>
          </p:txBody>
        </p:sp>
        <p:sp>
          <p:nvSpPr>
            <p:cNvPr name="TextBox 50" id="50"/>
            <p:cNvSpPr txBox="true"/>
            <p:nvPr/>
          </p:nvSpPr>
          <p:spPr>
            <a:xfrm rot="0">
              <a:off x="5058856" y="3588570"/>
              <a:ext cx="894167" cy="249844"/>
            </a:xfrm>
            <a:prstGeom prst="rect">
              <a:avLst/>
            </a:prstGeom>
          </p:spPr>
          <p:txBody>
            <a:bodyPr anchor="t" rtlCol="false" tIns="0" lIns="0" bIns="0" rIns="0">
              <a:spAutoFit/>
            </a:bodyPr>
            <a:lstStyle/>
            <a:p>
              <a:pPr algn="ctr">
                <a:lnSpc>
                  <a:spcPts val="1401"/>
                </a:lnSpc>
              </a:pPr>
              <a:r>
                <a:rPr lang="en-US" sz="1001">
                  <a:solidFill>
                    <a:srgbClr val="000000"/>
                  </a:solidFill>
                  <a:latin typeface="Mark Pro 1"/>
                </a:rPr>
                <a:t>downloads</a:t>
              </a:r>
            </a:p>
          </p:txBody>
        </p:sp>
        <p:sp>
          <p:nvSpPr>
            <p:cNvPr name="TextBox 51" id="51"/>
            <p:cNvSpPr txBox="true"/>
            <p:nvPr/>
          </p:nvSpPr>
          <p:spPr>
            <a:xfrm rot="0">
              <a:off x="1480860" y="4465298"/>
              <a:ext cx="2170346" cy="497221"/>
            </a:xfrm>
            <a:prstGeom prst="rect">
              <a:avLst/>
            </a:prstGeom>
          </p:spPr>
          <p:txBody>
            <a:bodyPr anchor="t" rtlCol="false" tIns="0" lIns="0" bIns="0" rIns="0">
              <a:spAutoFit/>
            </a:bodyPr>
            <a:lstStyle/>
            <a:p>
              <a:pPr algn="ctr">
                <a:lnSpc>
                  <a:spcPts val="2874"/>
                </a:lnSpc>
              </a:pPr>
              <a:r>
                <a:rPr lang="en-US" sz="2053">
                  <a:solidFill>
                    <a:srgbClr val="FFFFFF"/>
                  </a:solidFill>
                  <a:latin typeface="Mark Pro 1"/>
                </a:rPr>
                <a:t>Fighting</a:t>
              </a:r>
            </a:p>
          </p:txBody>
        </p:sp>
        <p:sp>
          <p:nvSpPr>
            <p:cNvPr name="TextBox 52" id="52"/>
            <p:cNvSpPr txBox="true"/>
            <p:nvPr/>
          </p:nvSpPr>
          <p:spPr>
            <a:xfrm rot="0">
              <a:off x="4455966" y="4465298"/>
              <a:ext cx="1887693" cy="497221"/>
            </a:xfrm>
            <a:prstGeom prst="rect">
              <a:avLst/>
            </a:prstGeom>
          </p:spPr>
          <p:txBody>
            <a:bodyPr anchor="t" rtlCol="false" tIns="0" lIns="0" bIns="0" rIns="0">
              <a:spAutoFit/>
            </a:bodyPr>
            <a:lstStyle/>
            <a:p>
              <a:pPr algn="ctr">
                <a:lnSpc>
                  <a:spcPts val="2874"/>
                </a:lnSpc>
              </a:pPr>
              <a:r>
                <a:rPr lang="en-US" sz="2053">
                  <a:solidFill>
                    <a:srgbClr val="FFFFFF"/>
                  </a:solidFill>
                  <a:latin typeface="Mark Pro 1"/>
                </a:rPr>
                <a:t>Video Chat</a:t>
              </a:r>
            </a:p>
          </p:txBody>
        </p:sp>
        <p:sp>
          <p:nvSpPr>
            <p:cNvPr name="TextBox 53" id="53"/>
            <p:cNvSpPr txBox="true"/>
            <p:nvPr/>
          </p:nvSpPr>
          <p:spPr>
            <a:xfrm rot="0">
              <a:off x="7093365" y="4465298"/>
              <a:ext cx="2884950" cy="497221"/>
            </a:xfrm>
            <a:prstGeom prst="rect">
              <a:avLst/>
            </a:prstGeom>
          </p:spPr>
          <p:txBody>
            <a:bodyPr anchor="t" rtlCol="false" tIns="0" lIns="0" bIns="0" rIns="0">
              <a:spAutoFit/>
            </a:bodyPr>
            <a:lstStyle/>
            <a:p>
              <a:pPr algn="ctr">
                <a:lnSpc>
                  <a:spcPts val="2874"/>
                </a:lnSpc>
              </a:pPr>
              <a:r>
                <a:rPr lang="en-US" sz="2053">
                  <a:solidFill>
                    <a:srgbClr val="FFFFFF"/>
                  </a:solidFill>
                  <a:latin typeface="Mark Pro 1"/>
                </a:rPr>
                <a:t>In-app purchases</a:t>
              </a:r>
            </a:p>
          </p:txBody>
        </p:sp>
        <p:sp>
          <p:nvSpPr>
            <p:cNvPr name="TextBox 54" id="54"/>
            <p:cNvSpPr txBox="true"/>
            <p:nvPr/>
          </p:nvSpPr>
          <p:spPr>
            <a:xfrm rot="0">
              <a:off x="1389699" y="5391680"/>
              <a:ext cx="4156653" cy="574447"/>
            </a:xfrm>
            <a:prstGeom prst="rect">
              <a:avLst/>
            </a:prstGeom>
          </p:spPr>
          <p:txBody>
            <a:bodyPr anchor="t" rtlCol="false" tIns="0" lIns="0" bIns="0" rIns="0">
              <a:spAutoFit/>
            </a:bodyPr>
            <a:lstStyle/>
            <a:p>
              <a:pPr algn="ctr">
                <a:lnSpc>
                  <a:spcPts val="3255"/>
                </a:lnSpc>
              </a:pPr>
              <a:r>
                <a:rPr lang="en-US" sz="2325">
                  <a:solidFill>
                    <a:srgbClr val="000000"/>
                  </a:solidFill>
                  <a:latin typeface="Mark Pro 1"/>
                </a:rPr>
                <a:t>Ratings and Reviews: </a:t>
              </a:r>
            </a:p>
          </p:txBody>
        </p:sp>
        <p:sp>
          <p:nvSpPr>
            <p:cNvPr name="TextBox 55" id="55"/>
            <p:cNvSpPr txBox="true"/>
            <p:nvPr/>
          </p:nvSpPr>
          <p:spPr>
            <a:xfrm rot="0">
              <a:off x="1389699" y="6106504"/>
              <a:ext cx="3358119" cy="476311"/>
            </a:xfrm>
            <a:prstGeom prst="rect">
              <a:avLst/>
            </a:prstGeom>
          </p:spPr>
          <p:txBody>
            <a:bodyPr anchor="t" rtlCol="false" tIns="0" lIns="0" bIns="0" rIns="0">
              <a:spAutoFit/>
            </a:bodyPr>
            <a:lstStyle/>
            <a:p>
              <a:pPr algn="ctr">
                <a:lnSpc>
                  <a:spcPts val="2767"/>
                </a:lnSpc>
              </a:pPr>
              <a:r>
                <a:rPr lang="en-US" sz="1976">
                  <a:solidFill>
                    <a:srgbClr val="000000"/>
                  </a:solidFill>
                  <a:latin typeface="Mark Pro 2"/>
                </a:rPr>
                <a:t>OtterlyDisappointed</a:t>
              </a:r>
            </a:p>
          </p:txBody>
        </p:sp>
        <p:sp>
          <p:nvSpPr>
            <p:cNvPr name="TextBox 56" id="56"/>
            <p:cNvSpPr txBox="true"/>
            <p:nvPr/>
          </p:nvSpPr>
          <p:spPr>
            <a:xfrm rot="0">
              <a:off x="1389699" y="6624687"/>
              <a:ext cx="7414981" cy="379216"/>
            </a:xfrm>
            <a:prstGeom prst="rect">
              <a:avLst/>
            </a:prstGeom>
          </p:spPr>
          <p:txBody>
            <a:bodyPr anchor="t" rtlCol="false" tIns="0" lIns="0" bIns="0" rIns="0">
              <a:spAutoFit/>
            </a:bodyPr>
            <a:lstStyle/>
            <a:p>
              <a:pPr algn="ctr">
                <a:lnSpc>
                  <a:spcPts val="2116"/>
                </a:lnSpc>
              </a:pPr>
              <a:r>
                <a:rPr lang="en-US" sz="1511">
                  <a:solidFill>
                    <a:srgbClr val="000000"/>
                  </a:solidFill>
                  <a:latin typeface="Mark Pro 2"/>
                </a:rPr>
                <a:t>Rubbish game! It said it was free and took all of my money! </a:t>
              </a:r>
            </a:p>
          </p:txBody>
        </p:sp>
        <p:sp>
          <p:nvSpPr>
            <p:cNvPr name="Freeform 57" id="57"/>
            <p:cNvSpPr/>
            <p:nvPr/>
          </p:nvSpPr>
          <p:spPr>
            <a:xfrm flipH="false" flipV="false" rot="-10800000">
              <a:off x="9824144" y="6653915"/>
              <a:ext cx="379096" cy="396959"/>
            </a:xfrm>
            <a:custGeom>
              <a:avLst/>
              <a:gdLst/>
              <a:ahLst/>
              <a:cxnLst/>
              <a:rect r="r" b="b" t="t" l="l"/>
              <a:pathLst>
                <a:path h="396959" w="379096">
                  <a:moveTo>
                    <a:pt x="0" y="0"/>
                  </a:moveTo>
                  <a:lnTo>
                    <a:pt x="379096" y="0"/>
                  </a:lnTo>
                  <a:lnTo>
                    <a:pt x="379096" y="396959"/>
                  </a:lnTo>
                  <a:lnTo>
                    <a:pt x="0" y="39695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Freeform 58" id="58"/>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7"/>
            <a:stretch>
              <a:fillRect l="0" t="0" r="0" b="0"/>
            </a:stretch>
          </a:blipFill>
        </p:spPr>
      </p:sp>
      <p:sp>
        <p:nvSpPr>
          <p:cNvPr name="Freeform 59" id="59"/>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0" id="60"/>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61" id="61"/>
          <p:cNvSpPr/>
          <p:nvPr/>
        </p:nvSpPr>
        <p:spPr>
          <a:xfrm flipH="false" flipV="false" rot="0">
            <a:off x="15419419" y="1087951"/>
            <a:ext cx="348095" cy="348963"/>
          </a:xfrm>
          <a:custGeom>
            <a:avLst/>
            <a:gdLst/>
            <a:ahLst/>
            <a:cxnLst/>
            <a:rect r="r" b="b" t="t" l="l"/>
            <a:pathLst>
              <a:path h="348963" w="348095">
                <a:moveTo>
                  <a:pt x="0" y="0"/>
                </a:moveTo>
                <a:lnTo>
                  <a:pt x="348094" y="0"/>
                </a:lnTo>
                <a:lnTo>
                  <a:pt x="348094" y="348963"/>
                </a:lnTo>
                <a:lnTo>
                  <a:pt x="0" y="34896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nvGrpSpPr>
          <p:cNvPr name="Group 62" id="62"/>
          <p:cNvGrpSpPr/>
          <p:nvPr/>
        </p:nvGrpSpPr>
        <p:grpSpPr>
          <a:xfrm rot="0">
            <a:off x="13907415" y="4190862"/>
            <a:ext cx="3281975" cy="149395"/>
            <a:chOff x="0" y="0"/>
            <a:chExt cx="864388" cy="39347"/>
          </a:xfrm>
        </p:grpSpPr>
        <p:sp>
          <p:nvSpPr>
            <p:cNvPr name="Freeform 63" id="63"/>
            <p:cNvSpPr/>
            <p:nvPr/>
          </p:nvSpPr>
          <p:spPr>
            <a:xfrm flipH="false" flipV="false" rot="0">
              <a:off x="0" y="0"/>
              <a:ext cx="864388" cy="39347"/>
            </a:xfrm>
            <a:custGeom>
              <a:avLst/>
              <a:gdLst/>
              <a:ahLst/>
              <a:cxnLst/>
              <a:rect r="r" b="b" t="t" l="l"/>
              <a:pathLst>
                <a:path h="39347" w="864388">
                  <a:moveTo>
                    <a:pt x="0" y="0"/>
                  </a:moveTo>
                  <a:lnTo>
                    <a:pt x="864388" y="0"/>
                  </a:lnTo>
                  <a:lnTo>
                    <a:pt x="864388" y="39347"/>
                  </a:lnTo>
                  <a:lnTo>
                    <a:pt x="0" y="39347"/>
                  </a:lnTo>
                  <a:close/>
                </a:path>
              </a:pathLst>
            </a:custGeom>
            <a:solidFill>
              <a:srgbClr val="C38254"/>
            </a:solidFill>
          </p:spPr>
        </p:sp>
        <p:sp>
          <p:nvSpPr>
            <p:cNvPr name="TextBox 64" id="64"/>
            <p:cNvSpPr txBox="true"/>
            <p:nvPr/>
          </p:nvSpPr>
          <p:spPr>
            <a:xfrm>
              <a:off x="0" y="-38100"/>
              <a:ext cx="864388" cy="77447"/>
            </a:xfrm>
            <a:prstGeom prst="rect">
              <a:avLst/>
            </a:prstGeom>
          </p:spPr>
          <p:txBody>
            <a:bodyPr anchor="ctr" rtlCol="false" tIns="50800" lIns="50800" bIns="50800" rIns="50800"/>
            <a:lstStyle/>
            <a:p>
              <a:pPr algn="ctr">
                <a:lnSpc>
                  <a:spcPts val="2659"/>
                </a:lnSpc>
                <a:spcBef>
                  <a:spcPct val="0"/>
                </a:spcBef>
              </a:pPr>
            </a:p>
          </p:txBody>
        </p:sp>
      </p:grpSp>
      <p:grpSp>
        <p:nvGrpSpPr>
          <p:cNvPr name="Group 65" id="65"/>
          <p:cNvGrpSpPr/>
          <p:nvPr/>
        </p:nvGrpSpPr>
        <p:grpSpPr>
          <a:xfrm rot="0">
            <a:off x="13907415" y="2562329"/>
            <a:ext cx="3282604" cy="1628534"/>
            <a:chOff x="0" y="0"/>
            <a:chExt cx="864554" cy="428914"/>
          </a:xfrm>
        </p:grpSpPr>
        <p:sp>
          <p:nvSpPr>
            <p:cNvPr name="Freeform 66" id="66"/>
            <p:cNvSpPr/>
            <p:nvPr/>
          </p:nvSpPr>
          <p:spPr>
            <a:xfrm flipH="false" flipV="false" rot="0">
              <a:off x="0" y="0"/>
              <a:ext cx="864554" cy="428914"/>
            </a:xfrm>
            <a:custGeom>
              <a:avLst/>
              <a:gdLst/>
              <a:ahLst/>
              <a:cxnLst/>
              <a:rect r="r" b="b" t="t" l="l"/>
              <a:pathLst>
                <a:path h="428914" w="864554">
                  <a:moveTo>
                    <a:pt x="0" y="0"/>
                  </a:moveTo>
                  <a:lnTo>
                    <a:pt x="864554" y="0"/>
                  </a:lnTo>
                  <a:lnTo>
                    <a:pt x="864554" y="428914"/>
                  </a:lnTo>
                  <a:lnTo>
                    <a:pt x="0" y="428914"/>
                  </a:lnTo>
                  <a:close/>
                </a:path>
              </a:pathLst>
            </a:custGeom>
            <a:solidFill>
              <a:srgbClr val="B0E5FF"/>
            </a:solidFill>
          </p:spPr>
        </p:sp>
        <p:sp>
          <p:nvSpPr>
            <p:cNvPr name="TextBox 67" id="67"/>
            <p:cNvSpPr txBox="true"/>
            <p:nvPr/>
          </p:nvSpPr>
          <p:spPr>
            <a:xfrm>
              <a:off x="0" y="-38100"/>
              <a:ext cx="864554" cy="467014"/>
            </a:xfrm>
            <a:prstGeom prst="rect">
              <a:avLst/>
            </a:prstGeom>
          </p:spPr>
          <p:txBody>
            <a:bodyPr anchor="ctr" rtlCol="false" tIns="50800" lIns="50800" bIns="50800" rIns="50800"/>
            <a:lstStyle/>
            <a:p>
              <a:pPr algn="ctr">
                <a:lnSpc>
                  <a:spcPts val="2659"/>
                </a:lnSpc>
              </a:pPr>
            </a:p>
          </p:txBody>
        </p:sp>
      </p:grpSp>
      <p:sp>
        <p:nvSpPr>
          <p:cNvPr name="Freeform 68" id="68"/>
          <p:cNvSpPr/>
          <p:nvPr/>
        </p:nvSpPr>
        <p:spPr>
          <a:xfrm flipH="false" flipV="false" rot="0">
            <a:off x="15511963" y="2407135"/>
            <a:ext cx="511100" cy="272642"/>
          </a:xfrm>
          <a:custGeom>
            <a:avLst/>
            <a:gdLst/>
            <a:ahLst/>
            <a:cxnLst/>
            <a:rect r="r" b="b" t="t" l="l"/>
            <a:pathLst>
              <a:path h="272642" w="511100">
                <a:moveTo>
                  <a:pt x="0" y="0"/>
                </a:moveTo>
                <a:lnTo>
                  <a:pt x="511100" y="0"/>
                </a:lnTo>
                <a:lnTo>
                  <a:pt x="511100" y="272642"/>
                </a:lnTo>
                <a:lnTo>
                  <a:pt x="0" y="272642"/>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69" id="69"/>
          <p:cNvSpPr/>
          <p:nvPr/>
        </p:nvSpPr>
        <p:spPr>
          <a:xfrm flipH="false" flipV="false" rot="0">
            <a:off x="14011806" y="2299079"/>
            <a:ext cx="706660" cy="724780"/>
          </a:xfrm>
          <a:custGeom>
            <a:avLst/>
            <a:gdLst/>
            <a:ahLst/>
            <a:cxnLst/>
            <a:rect r="r" b="b" t="t" l="l"/>
            <a:pathLst>
              <a:path h="724780" w="706660">
                <a:moveTo>
                  <a:pt x="0" y="0"/>
                </a:moveTo>
                <a:lnTo>
                  <a:pt x="706660" y="0"/>
                </a:lnTo>
                <a:lnTo>
                  <a:pt x="706660" y="724779"/>
                </a:lnTo>
                <a:lnTo>
                  <a:pt x="0" y="724779"/>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70" id="70"/>
          <p:cNvSpPr/>
          <p:nvPr/>
        </p:nvSpPr>
        <p:spPr>
          <a:xfrm flipH="false" flipV="false" rot="0">
            <a:off x="16491560" y="2843278"/>
            <a:ext cx="628436" cy="249803"/>
          </a:xfrm>
          <a:custGeom>
            <a:avLst/>
            <a:gdLst/>
            <a:ahLst/>
            <a:cxnLst/>
            <a:rect r="r" b="b" t="t" l="l"/>
            <a:pathLst>
              <a:path h="249803" w="628436">
                <a:moveTo>
                  <a:pt x="0" y="0"/>
                </a:moveTo>
                <a:lnTo>
                  <a:pt x="628435" y="0"/>
                </a:lnTo>
                <a:lnTo>
                  <a:pt x="628435" y="249803"/>
                </a:lnTo>
                <a:lnTo>
                  <a:pt x="0" y="249803"/>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71" id="71"/>
          <p:cNvSpPr/>
          <p:nvPr/>
        </p:nvSpPr>
        <p:spPr>
          <a:xfrm flipH="false" flipV="false" rot="0">
            <a:off x="14114624" y="2706961"/>
            <a:ext cx="3075395" cy="1483902"/>
          </a:xfrm>
          <a:custGeom>
            <a:avLst/>
            <a:gdLst/>
            <a:ahLst/>
            <a:cxnLst/>
            <a:rect r="r" b="b" t="t" l="l"/>
            <a:pathLst>
              <a:path h="1483902" w="3075395">
                <a:moveTo>
                  <a:pt x="0" y="0"/>
                </a:moveTo>
                <a:lnTo>
                  <a:pt x="3075395" y="0"/>
                </a:lnTo>
                <a:lnTo>
                  <a:pt x="3075395" y="1483901"/>
                </a:lnTo>
                <a:lnTo>
                  <a:pt x="0" y="1483901"/>
                </a:lnTo>
                <a:lnTo>
                  <a:pt x="0" y="0"/>
                </a:lnTo>
                <a:close/>
              </a:path>
            </a:pathLst>
          </a:custGeom>
          <a:blipFill>
            <a:blip r:embed="rId28"/>
            <a:stretch>
              <a:fillRect l="0" t="0" r="-4044" b="0"/>
            </a:stretch>
          </a:blipFill>
        </p:spPr>
      </p:sp>
      <p:sp>
        <p:nvSpPr>
          <p:cNvPr name="Freeform 72" id="72"/>
          <p:cNvSpPr/>
          <p:nvPr/>
        </p:nvSpPr>
        <p:spPr>
          <a:xfrm flipH="false" flipV="false" rot="0">
            <a:off x="14404248" y="2605790"/>
            <a:ext cx="628436" cy="249803"/>
          </a:xfrm>
          <a:custGeom>
            <a:avLst/>
            <a:gdLst/>
            <a:ahLst/>
            <a:cxnLst/>
            <a:rect r="r" b="b" t="t" l="l"/>
            <a:pathLst>
              <a:path h="249803" w="628436">
                <a:moveTo>
                  <a:pt x="0" y="0"/>
                </a:moveTo>
                <a:lnTo>
                  <a:pt x="628436" y="0"/>
                </a:lnTo>
                <a:lnTo>
                  <a:pt x="628436" y="249803"/>
                </a:lnTo>
                <a:lnTo>
                  <a:pt x="0" y="249803"/>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73" id="73"/>
          <p:cNvSpPr/>
          <p:nvPr/>
        </p:nvSpPr>
        <p:spPr>
          <a:xfrm flipH="false" flipV="false" rot="0">
            <a:off x="14431997" y="3707661"/>
            <a:ext cx="193312" cy="264293"/>
          </a:xfrm>
          <a:custGeom>
            <a:avLst/>
            <a:gdLst/>
            <a:ahLst/>
            <a:cxnLst/>
            <a:rect r="r" b="b" t="t" l="l"/>
            <a:pathLst>
              <a:path h="264293" w="193312">
                <a:moveTo>
                  <a:pt x="0" y="0"/>
                </a:moveTo>
                <a:lnTo>
                  <a:pt x="193312" y="0"/>
                </a:lnTo>
                <a:lnTo>
                  <a:pt x="193312" y="264293"/>
                </a:lnTo>
                <a:lnTo>
                  <a:pt x="0" y="264293"/>
                </a:lnTo>
                <a:lnTo>
                  <a:pt x="0" y="0"/>
                </a:lnTo>
                <a:close/>
              </a:path>
            </a:pathLst>
          </a:custGeom>
          <a:blipFill>
            <a:blip r:embed="rId29"/>
            <a:stretch>
              <a:fillRect l="-551" t="-1977" r="-551" b="0"/>
            </a:stretch>
          </a:blipFill>
        </p:spPr>
      </p:sp>
      <p:sp>
        <p:nvSpPr>
          <p:cNvPr name="Freeform 74" id="74"/>
          <p:cNvSpPr/>
          <p:nvPr/>
        </p:nvSpPr>
        <p:spPr>
          <a:xfrm flipH="false" flipV="false" rot="0">
            <a:off x="14176370" y="3518123"/>
            <a:ext cx="255627" cy="499138"/>
          </a:xfrm>
          <a:custGeom>
            <a:avLst/>
            <a:gdLst/>
            <a:ahLst/>
            <a:cxnLst/>
            <a:rect r="r" b="b" t="t" l="l"/>
            <a:pathLst>
              <a:path h="499138" w="255627">
                <a:moveTo>
                  <a:pt x="0" y="0"/>
                </a:moveTo>
                <a:lnTo>
                  <a:pt x="255627" y="0"/>
                </a:lnTo>
                <a:lnTo>
                  <a:pt x="255627" y="499138"/>
                </a:lnTo>
                <a:lnTo>
                  <a:pt x="0" y="499138"/>
                </a:lnTo>
                <a:lnTo>
                  <a:pt x="0" y="0"/>
                </a:lnTo>
                <a:close/>
              </a:path>
            </a:pathLst>
          </a:custGeom>
          <a:blipFill>
            <a:blip r:embed="rId30"/>
            <a:stretch>
              <a:fillRect l="0" t="0" r="0" b="0"/>
            </a:stretch>
          </a:blipFill>
        </p:spPr>
      </p:sp>
      <p:sp>
        <p:nvSpPr>
          <p:cNvPr name="Freeform 75" id="75"/>
          <p:cNvSpPr/>
          <p:nvPr/>
        </p:nvSpPr>
        <p:spPr>
          <a:xfrm flipH="true" flipV="false" rot="0">
            <a:off x="14625309" y="3549168"/>
            <a:ext cx="239727" cy="468093"/>
          </a:xfrm>
          <a:custGeom>
            <a:avLst/>
            <a:gdLst/>
            <a:ahLst/>
            <a:cxnLst/>
            <a:rect r="r" b="b" t="t" l="l"/>
            <a:pathLst>
              <a:path h="468093" w="239727">
                <a:moveTo>
                  <a:pt x="239728" y="0"/>
                </a:moveTo>
                <a:lnTo>
                  <a:pt x="0" y="0"/>
                </a:lnTo>
                <a:lnTo>
                  <a:pt x="0" y="468093"/>
                </a:lnTo>
                <a:lnTo>
                  <a:pt x="239728" y="468093"/>
                </a:lnTo>
                <a:lnTo>
                  <a:pt x="239728" y="0"/>
                </a:lnTo>
                <a:close/>
              </a:path>
            </a:pathLst>
          </a:custGeom>
          <a:blipFill>
            <a:blip r:embed="rId30"/>
            <a:stretch>
              <a:fillRect l="0" t="0" r="0" b="0"/>
            </a:stretch>
          </a:blipFill>
        </p:spPr>
      </p:sp>
      <p:sp>
        <p:nvSpPr>
          <p:cNvPr name="Freeform 76" id="76"/>
          <p:cNvSpPr/>
          <p:nvPr/>
        </p:nvSpPr>
        <p:spPr>
          <a:xfrm flipH="false" flipV="false" rot="3609575">
            <a:off x="14239184" y="3795194"/>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77" id="77"/>
          <p:cNvSpPr/>
          <p:nvPr/>
        </p:nvSpPr>
        <p:spPr>
          <a:xfrm flipH="false" flipV="false" rot="1741717">
            <a:off x="14708379" y="3550468"/>
            <a:ext cx="73588" cy="42313"/>
          </a:xfrm>
          <a:custGeom>
            <a:avLst/>
            <a:gdLst/>
            <a:ahLst/>
            <a:cxnLst/>
            <a:rect r="r" b="b" t="t" l="l"/>
            <a:pathLst>
              <a:path h="42313" w="73588">
                <a:moveTo>
                  <a:pt x="0" y="0"/>
                </a:moveTo>
                <a:lnTo>
                  <a:pt x="73588" y="0"/>
                </a:lnTo>
                <a:lnTo>
                  <a:pt x="73588" y="42313"/>
                </a:lnTo>
                <a:lnTo>
                  <a:pt x="0" y="42313"/>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78" id="78"/>
          <p:cNvSpPr/>
          <p:nvPr/>
        </p:nvSpPr>
        <p:spPr>
          <a:xfrm flipH="true" flipV="false" rot="0">
            <a:off x="766159" y="6392572"/>
            <a:ext cx="2502341" cy="3456913"/>
          </a:xfrm>
          <a:custGeom>
            <a:avLst/>
            <a:gdLst/>
            <a:ahLst/>
            <a:cxnLst/>
            <a:rect r="r" b="b" t="t" l="l"/>
            <a:pathLst>
              <a:path h="3456913" w="2502341">
                <a:moveTo>
                  <a:pt x="2502341" y="0"/>
                </a:moveTo>
                <a:lnTo>
                  <a:pt x="0" y="0"/>
                </a:lnTo>
                <a:lnTo>
                  <a:pt x="0" y="3456913"/>
                </a:lnTo>
                <a:lnTo>
                  <a:pt x="2502341" y="3456913"/>
                </a:lnTo>
                <a:lnTo>
                  <a:pt x="2502341" y="0"/>
                </a:lnTo>
                <a:close/>
              </a:path>
            </a:pathLst>
          </a:custGeom>
          <a:blipFill>
            <a:blip r:embed="rId35"/>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178185" y="344822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368343" y="575060"/>
            <a:ext cx="13154303" cy="38995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There were some warnings saying the app contained ‘Fighting’ and ‘Video Chats’ and there was a colorful box with the number 12 in it. There were also some terrible reviews and the game was only rated 1 star! He really wanted to download the app, but he wasn’t sure if it was a good idea.</a:t>
            </a:r>
          </a:p>
        </p:txBody>
      </p:sp>
      <p:sp>
        <p:nvSpPr>
          <p:cNvPr name="Freeform 7" id="7"/>
          <p:cNvSpPr/>
          <p:nvPr/>
        </p:nvSpPr>
        <p:spPr>
          <a:xfrm flipH="false" flipV="false" rot="0">
            <a:off x="4106119"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5059283" y="4265560"/>
            <a:ext cx="8121347" cy="5534007"/>
            <a:chOff x="0" y="0"/>
            <a:chExt cx="10828463" cy="7378676"/>
          </a:xfrm>
        </p:grpSpPr>
        <p:sp>
          <p:nvSpPr>
            <p:cNvPr name="Freeform 9" id="9"/>
            <p:cNvSpPr/>
            <p:nvPr/>
          </p:nvSpPr>
          <p:spPr>
            <a:xfrm flipH="false" flipV="false" rot="262343">
              <a:off x="3472184" y="5165654"/>
              <a:ext cx="209268" cy="209268"/>
            </a:xfrm>
            <a:custGeom>
              <a:avLst/>
              <a:gdLst/>
              <a:ahLst/>
              <a:cxnLst/>
              <a:rect r="r" b="b" t="t" l="l"/>
              <a:pathLst>
                <a:path h="209268" w="209268">
                  <a:moveTo>
                    <a:pt x="0" y="0"/>
                  </a:moveTo>
                  <a:lnTo>
                    <a:pt x="209267" y="0"/>
                  </a:lnTo>
                  <a:lnTo>
                    <a:pt x="209267" y="209267"/>
                  </a:lnTo>
                  <a:lnTo>
                    <a:pt x="0" y="2092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262343">
              <a:off x="3734552" y="5388665"/>
              <a:ext cx="138422" cy="138422"/>
            </a:xfrm>
            <a:custGeom>
              <a:avLst/>
              <a:gdLst/>
              <a:ahLst/>
              <a:cxnLst/>
              <a:rect r="r" b="b" t="t" l="l"/>
              <a:pathLst>
                <a:path h="138422" w="138422">
                  <a:moveTo>
                    <a:pt x="0" y="0"/>
                  </a:moveTo>
                  <a:lnTo>
                    <a:pt x="138422" y="0"/>
                  </a:lnTo>
                  <a:lnTo>
                    <a:pt x="138422" y="138422"/>
                  </a:lnTo>
                  <a:lnTo>
                    <a:pt x="0" y="1384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262343">
              <a:off x="3450130" y="5504403"/>
              <a:ext cx="104634" cy="104634"/>
            </a:xfrm>
            <a:custGeom>
              <a:avLst/>
              <a:gdLst/>
              <a:ahLst/>
              <a:cxnLst/>
              <a:rect r="r" b="b" t="t" l="l"/>
              <a:pathLst>
                <a:path h="104634" w="104634">
                  <a:moveTo>
                    <a:pt x="0" y="0"/>
                  </a:moveTo>
                  <a:lnTo>
                    <a:pt x="104634" y="0"/>
                  </a:lnTo>
                  <a:lnTo>
                    <a:pt x="104634" y="104633"/>
                  </a:lnTo>
                  <a:lnTo>
                    <a:pt x="0" y="1046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262343">
              <a:off x="3223990" y="5354478"/>
              <a:ext cx="156951" cy="156951"/>
            </a:xfrm>
            <a:custGeom>
              <a:avLst/>
              <a:gdLst/>
              <a:ahLst/>
              <a:cxnLst/>
              <a:rect r="r" b="b" t="t" l="l"/>
              <a:pathLst>
                <a:path h="156951" w="156951">
                  <a:moveTo>
                    <a:pt x="0" y="0"/>
                  </a:moveTo>
                  <a:lnTo>
                    <a:pt x="156950" y="0"/>
                  </a:lnTo>
                  <a:lnTo>
                    <a:pt x="156950" y="156951"/>
                  </a:lnTo>
                  <a:lnTo>
                    <a:pt x="0" y="156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262343">
              <a:off x="3198808" y="5658664"/>
              <a:ext cx="209268" cy="209268"/>
            </a:xfrm>
            <a:custGeom>
              <a:avLst/>
              <a:gdLst/>
              <a:ahLst/>
              <a:cxnLst/>
              <a:rect r="r" b="b" t="t" l="l"/>
              <a:pathLst>
                <a:path h="209268" w="209268">
                  <a:moveTo>
                    <a:pt x="0" y="0"/>
                  </a:moveTo>
                  <a:lnTo>
                    <a:pt x="209267" y="0"/>
                  </a:lnTo>
                  <a:lnTo>
                    <a:pt x="209267" y="209268"/>
                  </a:lnTo>
                  <a:lnTo>
                    <a:pt x="0" y="2092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4" id="14"/>
            <p:cNvGrpSpPr/>
            <p:nvPr/>
          </p:nvGrpSpPr>
          <p:grpSpPr>
            <a:xfrm rot="0">
              <a:off x="769504" y="250393"/>
              <a:ext cx="9758251" cy="6738635"/>
              <a:chOff x="0" y="0"/>
              <a:chExt cx="1319087" cy="910905"/>
            </a:xfrm>
          </p:grpSpPr>
          <p:sp>
            <p:nvSpPr>
              <p:cNvPr name="Freeform 15" id="15"/>
              <p:cNvSpPr/>
              <p:nvPr/>
            </p:nvSpPr>
            <p:spPr>
              <a:xfrm flipH="false" flipV="false" rot="0">
                <a:off x="0" y="0"/>
                <a:ext cx="1319087" cy="910905"/>
              </a:xfrm>
              <a:custGeom>
                <a:avLst/>
                <a:gdLst/>
                <a:ahLst/>
                <a:cxnLst/>
                <a:rect r="r" b="b" t="t" l="l"/>
                <a:pathLst>
                  <a:path h="910905" w="1319087">
                    <a:moveTo>
                      <a:pt x="0" y="0"/>
                    </a:moveTo>
                    <a:lnTo>
                      <a:pt x="1319087" y="0"/>
                    </a:lnTo>
                    <a:lnTo>
                      <a:pt x="1319087" y="910905"/>
                    </a:lnTo>
                    <a:lnTo>
                      <a:pt x="0" y="910905"/>
                    </a:lnTo>
                    <a:close/>
                  </a:path>
                </a:pathLst>
              </a:custGeom>
              <a:solidFill>
                <a:srgbClr val="EFF5F9"/>
              </a:solidFill>
            </p:spPr>
          </p:sp>
          <p:sp>
            <p:nvSpPr>
              <p:cNvPr name="TextBox 16" id="16"/>
              <p:cNvSpPr txBox="true"/>
              <p:nvPr/>
            </p:nvSpPr>
            <p:spPr>
              <a:xfrm>
                <a:off x="0" y="-38100"/>
                <a:ext cx="1319087" cy="949005"/>
              </a:xfrm>
              <a:prstGeom prst="rect">
                <a:avLst/>
              </a:prstGeom>
            </p:spPr>
            <p:txBody>
              <a:bodyPr anchor="ctr" rtlCol="false" tIns="67319" lIns="67319" bIns="67319" rIns="67319"/>
              <a:lstStyle/>
              <a:p>
                <a:pPr algn="ctr">
                  <a:lnSpc>
                    <a:spcPts val="2659"/>
                  </a:lnSpc>
                </a:pPr>
              </a:p>
            </p:txBody>
          </p:sp>
        </p:grpSp>
        <p:sp>
          <p:nvSpPr>
            <p:cNvPr name="Freeform 17" id="17"/>
            <p:cNvSpPr/>
            <p:nvPr/>
          </p:nvSpPr>
          <p:spPr>
            <a:xfrm flipH="false" flipV="false" rot="5400000">
              <a:off x="1724893" y="-1724893"/>
              <a:ext cx="7378676" cy="10828463"/>
            </a:xfrm>
            <a:custGeom>
              <a:avLst/>
              <a:gdLst/>
              <a:ahLst/>
              <a:cxnLst/>
              <a:rect r="r" b="b" t="t" l="l"/>
              <a:pathLst>
                <a:path h="10828463" w="7378676">
                  <a:moveTo>
                    <a:pt x="0" y="0"/>
                  </a:moveTo>
                  <a:lnTo>
                    <a:pt x="7378676" y="0"/>
                  </a:lnTo>
                  <a:lnTo>
                    <a:pt x="7378676" y="10828462"/>
                  </a:lnTo>
                  <a:lnTo>
                    <a:pt x="0" y="10828462"/>
                  </a:lnTo>
                  <a:lnTo>
                    <a:pt x="0" y="0"/>
                  </a:lnTo>
                  <a:close/>
                </a:path>
              </a:pathLst>
            </a:custGeom>
            <a:blipFill>
              <a:blip r:embed="rId6"/>
              <a:stretch>
                <a:fillRect l="-1699" t="0" r="-2080" b="0"/>
              </a:stretch>
            </a:blipFill>
          </p:spPr>
        </p:sp>
        <p:sp>
          <p:nvSpPr>
            <p:cNvPr name="Freeform 18" id="18"/>
            <p:cNvSpPr/>
            <p:nvPr/>
          </p:nvSpPr>
          <p:spPr>
            <a:xfrm flipH="true" flipV="false" rot="0">
              <a:off x="1082592" y="672113"/>
              <a:ext cx="1118917" cy="469945"/>
            </a:xfrm>
            <a:custGeom>
              <a:avLst/>
              <a:gdLst/>
              <a:ahLst/>
              <a:cxnLst/>
              <a:rect r="r" b="b" t="t" l="l"/>
              <a:pathLst>
                <a:path h="469945" w="1118917">
                  <a:moveTo>
                    <a:pt x="1118917" y="0"/>
                  </a:moveTo>
                  <a:lnTo>
                    <a:pt x="0" y="0"/>
                  </a:lnTo>
                  <a:lnTo>
                    <a:pt x="0" y="469945"/>
                  </a:lnTo>
                  <a:lnTo>
                    <a:pt x="1118917" y="469945"/>
                  </a:lnTo>
                  <a:lnTo>
                    <a:pt x="1118917"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8767560" y="492694"/>
              <a:ext cx="828784" cy="828784"/>
            </a:xfrm>
            <a:custGeom>
              <a:avLst/>
              <a:gdLst/>
              <a:ahLst/>
              <a:cxnLst/>
              <a:rect r="r" b="b" t="t" l="l"/>
              <a:pathLst>
                <a:path h="828784" w="828784">
                  <a:moveTo>
                    <a:pt x="0" y="0"/>
                  </a:moveTo>
                  <a:lnTo>
                    <a:pt x="828784" y="0"/>
                  </a:lnTo>
                  <a:lnTo>
                    <a:pt x="828784" y="828783"/>
                  </a:lnTo>
                  <a:lnTo>
                    <a:pt x="0" y="82878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false" flipV="false" rot="-5400000">
              <a:off x="9678850" y="803487"/>
              <a:ext cx="828784" cy="207196"/>
            </a:xfrm>
            <a:custGeom>
              <a:avLst/>
              <a:gdLst/>
              <a:ahLst/>
              <a:cxnLst/>
              <a:rect r="r" b="b" t="t" l="l"/>
              <a:pathLst>
                <a:path h="207196" w="828784">
                  <a:moveTo>
                    <a:pt x="0" y="0"/>
                  </a:moveTo>
                  <a:lnTo>
                    <a:pt x="828784" y="0"/>
                  </a:lnTo>
                  <a:lnTo>
                    <a:pt x="828784" y="207196"/>
                  </a:lnTo>
                  <a:lnTo>
                    <a:pt x="0" y="20719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1" id="21"/>
            <p:cNvSpPr/>
            <p:nvPr/>
          </p:nvSpPr>
          <p:spPr>
            <a:xfrm flipH="false" flipV="false" rot="0">
              <a:off x="1642051" y="1321477"/>
              <a:ext cx="1127769" cy="1127769"/>
            </a:xfrm>
            <a:custGeom>
              <a:avLst/>
              <a:gdLst/>
              <a:ahLst/>
              <a:cxnLst/>
              <a:rect r="r" b="b" t="t" l="l"/>
              <a:pathLst>
                <a:path h="1127769" w="1127769">
                  <a:moveTo>
                    <a:pt x="0" y="0"/>
                  </a:moveTo>
                  <a:lnTo>
                    <a:pt x="1127768" y="0"/>
                  </a:lnTo>
                  <a:lnTo>
                    <a:pt x="1127768" y="1127769"/>
                  </a:lnTo>
                  <a:lnTo>
                    <a:pt x="0" y="112776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22" id="22"/>
            <p:cNvGrpSpPr/>
            <p:nvPr/>
          </p:nvGrpSpPr>
          <p:grpSpPr>
            <a:xfrm rot="0">
              <a:off x="7963016" y="1616489"/>
              <a:ext cx="1538650" cy="667327"/>
              <a:chOff x="0" y="0"/>
              <a:chExt cx="812800" cy="352519"/>
            </a:xfrm>
          </p:grpSpPr>
          <p:sp>
            <p:nvSpPr>
              <p:cNvPr name="Freeform 23" id="23"/>
              <p:cNvSpPr/>
              <p:nvPr/>
            </p:nvSpPr>
            <p:spPr>
              <a:xfrm flipH="false" flipV="false" rot="0">
                <a:off x="0" y="0"/>
                <a:ext cx="812800" cy="352519"/>
              </a:xfrm>
              <a:custGeom>
                <a:avLst/>
                <a:gdLst/>
                <a:ahLst/>
                <a:cxnLst/>
                <a:rect r="r" b="b" t="t" l="l"/>
                <a:pathLst>
                  <a:path h="352519" w="812800">
                    <a:moveTo>
                      <a:pt x="609600" y="0"/>
                    </a:moveTo>
                    <a:cubicBezTo>
                      <a:pt x="721824" y="0"/>
                      <a:pt x="812800" y="78914"/>
                      <a:pt x="812800" y="176260"/>
                    </a:cubicBezTo>
                    <a:cubicBezTo>
                      <a:pt x="812800" y="273605"/>
                      <a:pt x="721824" y="352519"/>
                      <a:pt x="609600" y="352519"/>
                    </a:cubicBezTo>
                    <a:lnTo>
                      <a:pt x="203200" y="352519"/>
                    </a:lnTo>
                    <a:cubicBezTo>
                      <a:pt x="90976" y="352519"/>
                      <a:pt x="0" y="273605"/>
                      <a:pt x="0" y="176260"/>
                    </a:cubicBezTo>
                    <a:cubicBezTo>
                      <a:pt x="0" y="78914"/>
                      <a:pt x="90976" y="0"/>
                      <a:pt x="203200" y="0"/>
                    </a:cubicBezTo>
                    <a:close/>
                  </a:path>
                </a:pathLst>
              </a:custGeom>
              <a:solidFill>
                <a:srgbClr val="0045FF"/>
              </a:solidFill>
            </p:spPr>
          </p:sp>
          <p:sp>
            <p:nvSpPr>
              <p:cNvPr name="TextBox 24" id="24"/>
              <p:cNvSpPr txBox="true"/>
              <p:nvPr/>
            </p:nvSpPr>
            <p:spPr>
              <a:xfrm>
                <a:off x="0" y="-38100"/>
                <a:ext cx="812800" cy="390619"/>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2113454" y="3010483"/>
              <a:ext cx="359706" cy="342845"/>
              <a:chOff x="0" y="0"/>
              <a:chExt cx="812800" cy="774700"/>
            </a:xfrm>
          </p:grpSpPr>
          <p:sp>
            <p:nvSpPr>
              <p:cNvPr name="Freeform 26" id="26"/>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p:spPr>
          </p:sp>
          <p:sp>
            <p:nvSpPr>
              <p:cNvPr name="TextBox 27" id="27"/>
              <p:cNvSpPr txBox="true"/>
              <p:nvPr/>
            </p:nvSpPr>
            <p:spPr>
              <a:xfrm>
                <a:off x="228600" y="228600"/>
                <a:ext cx="355600" cy="381000"/>
              </a:xfrm>
              <a:prstGeom prst="rect">
                <a:avLst/>
              </a:prstGeom>
            </p:spPr>
            <p:txBody>
              <a:bodyPr anchor="ctr" rtlCol="false" tIns="50800" lIns="50800" bIns="50800" rIns="50800"/>
              <a:lstStyle/>
              <a:p>
                <a:pPr algn="ctr">
                  <a:lnSpc>
                    <a:spcPts val="2659"/>
                  </a:lnSpc>
                </a:pPr>
              </a:p>
            </p:txBody>
          </p:sp>
        </p:grpSp>
        <p:sp>
          <p:nvSpPr>
            <p:cNvPr name="AutoShape 28" id="28"/>
            <p:cNvSpPr/>
            <p:nvPr/>
          </p:nvSpPr>
          <p:spPr>
            <a:xfrm flipV="true">
              <a:off x="3694002" y="2850461"/>
              <a:ext cx="0" cy="1005735"/>
            </a:xfrm>
            <a:prstGeom prst="line">
              <a:avLst/>
            </a:prstGeom>
            <a:ln cap="flat" w="56017">
              <a:solidFill>
                <a:srgbClr val="A6A6A6"/>
              </a:solidFill>
              <a:prstDash val="solid"/>
              <a:headEnd type="none" len="sm" w="sm"/>
              <a:tailEnd type="none" len="sm" w="sm"/>
            </a:ln>
          </p:spPr>
        </p:sp>
        <p:sp>
          <p:nvSpPr>
            <p:cNvPr name="AutoShape 29" id="29"/>
            <p:cNvSpPr/>
            <p:nvPr/>
          </p:nvSpPr>
          <p:spPr>
            <a:xfrm flipV="true">
              <a:off x="6894917" y="2856276"/>
              <a:ext cx="0" cy="1005735"/>
            </a:xfrm>
            <a:prstGeom prst="line">
              <a:avLst/>
            </a:prstGeom>
            <a:ln cap="flat" w="56017">
              <a:solidFill>
                <a:srgbClr val="A6A6A6"/>
              </a:solidFill>
              <a:prstDash val="solid"/>
              <a:headEnd type="none" len="sm" w="sm"/>
              <a:tailEnd type="none" len="sm" w="sm"/>
            </a:ln>
          </p:spPr>
        </p:sp>
        <p:grpSp>
          <p:nvGrpSpPr>
            <p:cNvPr name="Group 30" id="30"/>
            <p:cNvGrpSpPr/>
            <p:nvPr/>
          </p:nvGrpSpPr>
          <p:grpSpPr>
            <a:xfrm rot="0">
              <a:off x="7819888" y="2850461"/>
              <a:ext cx="901642" cy="977348"/>
              <a:chOff x="0" y="0"/>
              <a:chExt cx="161515" cy="175076"/>
            </a:xfrm>
          </p:grpSpPr>
          <p:sp>
            <p:nvSpPr>
              <p:cNvPr name="Freeform 31" id="31"/>
              <p:cNvSpPr/>
              <p:nvPr/>
            </p:nvSpPr>
            <p:spPr>
              <a:xfrm flipH="false" flipV="false" rot="0">
                <a:off x="0" y="0"/>
                <a:ext cx="161515" cy="175076"/>
              </a:xfrm>
              <a:custGeom>
                <a:avLst/>
                <a:gdLst/>
                <a:ahLst/>
                <a:cxnLst/>
                <a:rect r="r" b="b" t="t" l="l"/>
                <a:pathLst>
                  <a:path h="175076" w="161515">
                    <a:moveTo>
                      <a:pt x="0" y="0"/>
                    </a:moveTo>
                    <a:lnTo>
                      <a:pt x="161515" y="0"/>
                    </a:lnTo>
                    <a:lnTo>
                      <a:pt x="161515" y="175076"/>
                    </a:lnTo>
                    <a:lnTo>
                      <a:pt x="0" y="175076"/>
                    </a:lnTo>
                    <a:close/>
                  </a:path>
                </a:pathLst>
              </a:custGeom>
              <a:solidFill>
                <a:srgbClr val="F9AD18"/>
              </a:solidFill>
              <a:ln w="38100" cap="sq">
                <a:solidFill>
                  <a:srgbClr val="000000"/>
                </a:solidFill>
                <a:prstDash val="solid"/>
                <a:miter/>
              </a:ln>
            </p:spPr>
          </p:sp>
          <p:sp>
            <p:nvSpPr>
              <p:cNvPr name="TextBox 32" id="32"/>
              <p:cNvSpPr txBox="true"/>
              <p:nvPr/>
            </p:nvSpPr>
            <p:spPr>
              <a:xfrm>
                <a:off x="0" y="-114300"/>
                <a:ext cx="161515" cy="289376"/>
              </a:xfrm>
              <a:prstGeom prst="rect">
                <a:avLst/>
              </a:prstGeom>
            </p:spPr>
            <p:txBody>
              <a:bodyPr anchor="ctr" rtlCol="false" tIns="50800" lIns="50800" bIns="50800" rIns="50800"/>
              <a:lstStyle/>
              <a:p>
                <a:pPr algn="ctr">
                  <a:lnSpc>
                    <a:spcPts val="3640"/>
                  </a:lnSpc>
                </a:pPr>
                <a:r>
                  <a:rPr lang="en-US" sz="2600">
                    <a:solidFill>
                      <a:srgbClr val="FFFFFF"/>
                    </a:solidFill>
                    <a:latin typeface="Mark Pro 1"/>
                  </a:rPr>
                  <a:t>12</a:t>
                </a:r>
              </a:p>
            </p:txBody>
          </p:sp>
        </p:grpSp>
        <p:grpSp>
          <p:nvGrpSpPr>
            <p:cNvPr name="Group 33" id="33"/>
            <p:cNvGrpSpPr/>
            <p:nvPr/>
          </p:nvGrpSpPr>
          <p:grpSpPr>
            <a:xfrm rot="0">
              <a:off x="1247061" y="4179881"/>
              <a:ext cx="2375530" cy="667327"/>
              <a:chOff x="0" y="0"/>
              <a:chExt cx="1254886" cy="352519"/>
            </a:xfrm>
          </p:grpSpPr>
          <p:sp>
            <p:nvSpPr>
              <p:cNvPr name="Freeform 34" id="34"/>
              <p:cNvSpPr/>
              <p:nvPr/>
            </p:nvSpPr>
            <p:spPr>
              <a:xfrm flipH="false" flipV="false" rot="0">
                <a:off x="0" y="0"/>
                <a:ext cx="1254886" cy="352519"/>
              </a:xfrm>
              <a:custGeom>
                <a:avLst/>
                <a:gdLst/>
                <a:ahLst/>
                <a:cxnLst/>
                <a:rect r="r" b="b" t="t" l="l"/>
                <a:pathLst>
                  <a:path h="352519" w="1254886">
                    <a:moveTo>
                      <a:pt x="1051686" y="0"/>
                    </a:moveTo>
                    <a:cubicBezTo>
                      <a:pt x="1163911" y="0"/>
                      <a:pt x="1254886" y="78914"/>
                      <a:pt x="1254886" y="176260"/>
                    </a:cubicBezTo>
                    <a:cubicBezTo>
                      <a:pt x="1254886" y="273605"/>
                      <a:pt x="1163911" y="352519"/>
                      <a:pt x="1051686"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35" id="35"/>
              <p:cNvSpPr txBox="true"/>
              <p:nvPr/>
            </p:nvSpPr>
            <p:spPr>
              <a:xfrm>
                <a:off x="0" y="-38100"/>
                <a:ext cx="1254886" cy="390619"/>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4041135" y="4179881"/>
              <a:ext cx="2165142" cy="667327"/>
              <a:chOff x="0" y="0"/>
              <a:chExt cx="1143748" cy="352519"/>
            </a:xfrm>
          </p:grpSpPr>
          <p:sp>
            <p:nvSpPr>
              <p:cNvPr name="Freeform 37" id="37"/>
              <p:cNvSpPr/>
              <p:nvPr/>
            </p:nvSpPr>
            <p:spPr>
              <a:xfrm flipH="false" flipV="false" rot="0">
                <a:off x="0" y="0"/>
                <a:ext cx="1143748" cy="352519"/>
              </a:xfrm>
              <a:custGeom>
                <a:avLst/>
                <a:gdLst/>
                <a:ahLst/>
                <a:cxnLst/>
                <a:rect r="r" b="b" t="t" l="l"/>
                <a:pathLst>
                  <a:path h="352519" w="1143748">
                    <a:moveTo>
                      <a:pt x="940548" y="0"/>
                    </a:moveTo>
                    <a:cubicBezTo>
                      <a:pt x="1052772" y="0"/>
                      <a:pt x="1143748" y="78914"/>
                      <a:pt x="1143748" y="176260"/>
                    </a:cubicBezTo>
                    <a:cubicBezTo>
                      <a:pt x="1143748" y="273605"/>
                      <a:pt x="1052772" y="352519"/>
                      <a:pt x="940548"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38" id="38"/>
              <p:cNvSpPr txBox="true"/>
              <p:nvPr/>
            </p:nvSpPr>
            <p:spPr>
              <a:xfrm>
                <a:off x="0" y="-38100"/>
                <a:ext cx="1143748" cy="390619"/>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6558288" y="4179881"/>
              <a:ext cx="3038056" cy="667327"/>
              <a:chOff x="0" y="0"/>
              <a:chExt cx="1604869" cy="352519"/>
            </a:xfrm>
          </p:grpSpPr>
          <p:sp>
            <p:nvSpPr>
              <p:cNvPr name="Freeform 40" id="40"/>
              <p:cNvSpPr/>
              <p:nvPr/>
            </p:nvSpPr>
            <p:spPr>
              <a:xfrm flipH="false" flipV="false" rot="0">
                <a:off x="0" y="0"/>
                <a:ext cx="1604869" cy="352519"/>
              </a:xfrm>
              <a:custGeom>
                <a:avLst/>
                <a:gdLst/>
                <a:ahLst/>
                <a:cxnLst/>
                <a:rect r="r" b="b" t="t" l="l"/>
                <a:pathLst>
                  <a:path h="352519" w="1604869">
                    <a:moveTo>
                      <a:pt x="1401669" y="0"/>
                    </a:moveTo>
                    <a:cubicBezTo>
                      <a:pt x="1513893" y="0"/>
                      <a:pt x="1604869" y="78914"/>
                      <a:pt x="1604869" y="176260"/>
                    </a:cubicBezTo>
                    <a:cubicBezTo>
                      <a:pt x="1604869" y="273605"/>
                      <a:pt x="1513893" y="352519"/>
                      <a:pt x="1401669"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41" id="41"/>
              <p:cNvSpPr txBox="true"/>
              <p:nvPr/>
            </p:nvSpPr>
            <p:spPr>
              <a:xfrm>
                <a:off x="0" y="-38100"/>
                <a:ext cx="1604869" cy="390619"/>
              </a:xfrm>
              <a:prstGeom prst="rect">
                <a:avLst/>
              </a:prstGeom>
            </p:spPr>
            <p:txBody>
              <a:bodyPr anchor="ctr" rtlCol="false" tIns="50800" lIns="50800" bIns="50800" rIns="50800"/>
              <a:lstStyle/>
              <a:p>
                <a:pPr algn="ctr">
                  <a:lnSpc>
                    <a:spcPts val="2659"/>
                  </a:lnSpc>
                </a:pPr>
              </a:p>
            </p:txBody>
          </p:sp>
        </p:grpSp>
        <p:grpSp>
          <p:nvGrpSpPr>
            <p:cNvPr name="Group 42" id="42"/>
            <p:cNvGrpSpPr/>
            <p:nvPr/>
          </p:nvGrpSpPr>
          <p:grpSpPr>
            <a:xfrm rot="0">
              <a:off x="4620331" y="5875604"/>
              <a:ext cx="359706" cy="342845"/>
              <a:chOff x="0" y="0"/>
              <a:chExt cx="812800" cy="774700"/>
            </a:xfrm>
          </p:grpSpPr>
          <p:sp>
            <p:nvSpPr>
              <p:cNvPr name="Freeform 43" id="43"/>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p:spPr>
          </p:sp>
          <p:sp>
            <p:nvSpPr>
              <p:cNvPr name="TextBox 44" id="44"/>
              <p:cNvSpPr txBox="true"/>
              <p:nvPr/>
            </p:nvSpPr>
            <p:spPr>
              <a:xfrm>
                <a:off x="228600" y="228600"/>
                <a:ext cx="355600" cy="381000"/>
              </a:xfrm>
              <a:prstGeom prst="rect">
                <a:avLst/>
              </a:prstGeom>
            </p:spPr>
            <p:txBody>
              <a:bodyPr anchor="ctr" rtlCol="false" tIns="50800" lIns="50800" bIns="50800" rIns="50800"/>
              <a:lstStyle/>
              <a:p>
                <a:pPr algn="ctr">
                  <a:lnSpc>
                    <a:spcPts val="2659"/>
                  </a:lnSpc>
                </a:pPr>
              </a:p>
            </p:txBody>
          </p:sp>
        </p:grpSp>
        <p:sp>
          <p:nvSpPr>
            <p:cNvPr name="Freeform 45" id="45"/>
            <p:cNvSpPr/>
            <p:nvPr/>
          </p:nvSpPr>
          <p:spPr>
            <a:xfrm flipH="false" flipV="false" rot="0">
              <a:off x="8721530" y="6313684"/>
              <a:ext cx="359712" cy="376661"/>
            </a:xfrm>
            <a:custGeom>
              <a:avLst/>
              <a:gdLst/>
              <a:ahLst/>
              <a:cxnLst/>
              <a:rect r="r" b="b" t="t" l="l"/>
              <a:pathLst>
                <a:path h="376661" w="359712">
                  <a:moveTo>
                    <a:pt x="0" y="0"/>
                  </a:moveTo>
                  <a:lnTo>
                    <a:pt x="359711" y="0"/>
                  </a:lnTo>
                  <a:lnTo>
                    <a:pt x="359711" y="376661"/>
                  </a:lnTo>
                  <a:lnTo>
                    <a:pt x="0" y="37666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46" id="46"/>
            <p:cNvSpPr txBox="true"/>
            <p:nvPr/>
          </p:nvSpPr>
          <p:spPr>
            <a:xfrm rot="0">
              <a:off x="2945974" y="1315457"/>
              <a:ext cx="4446454" cy="968360"/>
            </a:xfrm>
            <a:prstGeom prst="rect">
              <a:avLst/>
            </a:prstGeom>
          </p:spPr>
          <p:txBody>
            <a:bodyPr anchor="t" rtlCol="false" tIns="0" lIns="0" bIns="0" rIns="0">
              <a:spAutoFit/>
            </a:bodyPr>
            <a:lstStyle/>
            <a:p>
              <a:pPr algn="ctr">
                <a:lnSpc>
                  <a:spcPts val="5523"/>
                </a:lnSpc>
              </a:pPr>
              <a:r>
                <a:rPr lang="en-US" sz="3945">
                  <a:solidFill>
                    <a:srgbClr val="000000"/>
                  </a:solidFill>
                  <a:latin typeface="Mark Pro 1"/>
                </a:rPr>
                <a:t>Arcade Quest</a:t>
              </a:r>
            </a:p>
          </p:txBody>
        </p:sp>
        <p:sp>
          <p:nvSpPr>
            <p:cNvPr name="TextBox 47" id="47"/>
            <p:cNvSpPr txBox="true"/>
            <p:nvPr/>
          </p:nvSpPr>
          <p:spPr>
            <a:xfrm rot="0">
              <a:off x="8188250" y="1669200"/>
              <a:ext cx="993702" cy="476180"/>
            </a:xfrm>
            <a:prstGeom prst="rect">
              <a:avLst/>
            </a:prstGeom>
          </p:spPr>
          <p:txBody>
            <a:bodyPr anchor="t" rtlCol="false" tIns="0" lIns="0" bIns="0" rIns="0">
              <a:spAutoFit/>
            </a:bodyPr>
            <a:lstStyle/>
            <a:p>
              <a:pPr algn="ctr">
                <a:lnSpc>
                  <a:spcPts val="2727"/>
                </a:lnSpc>
              </a:pPr>
              <a:r>
                <a:rPr lang="en-US" sz="1948">
                  <a:solidFill>
                    <a:srgbClr val="FFFFFF"/>
                  </a:solidFill>
                  <a:latin typeface="Mark Pro 1"/>
                </a:rPr>
                <a:t>Install</a:t>
              </a:r>
            </a:p>
          </p:txBody>
        </p:sp>
        <p:sp>
          <p:nvSpPr>
            <p:cNvPr name="TextBox 48" id="48"/>
            <p:cNvSpPr txBox="true"/>
            <p:nvPr/>
          </p:nvSpPr>
          <p:spPr>
            <a:xfrm rot="0">
              <a:off x="1905227" y="2827319"/>
              <a:ext cx="296282" cy="660548"/>
            </a:xfrm>
            <a:prstGeom prst="rect">
              <a:avLst/>
            </a:prstGeom>
          </p:spPr>
          <p:txBody>
            <a:bodyPr anchor="t" rtlCol="false" tIns="0" lIns="0" bIns="0" rIns="0">
              <a:spAutoFit/>
            </a:bodyPr>
            <a:lstStyle/>
            <a:p>
              <a:pPr algn="ctr">
                <a:lnSpc>
                  <a:spcPts val="3720"/>
                </a:lnSpc>
              </a:pPr>
              <a:r>
                <a:rPr lang="en-US" sz="2657">
                  <a:solidFill>
                    <a:srgbClr val="000000"/>
                  </a:solidFill>
                  <a:latin typeface="Mark Pro 1"/>
                </a:rPr>
                <a:t>1 </a:t>
              </a:r>
            </a:p>
          </p:txBody>
        </p:sp>
        <p:sp>
          <p:nvSpPr>
            <p:cNvPr name="TextBox 49" id="49"/>
            <p:cNvSpPr txBox="true"/>
            <p:nvPr/>
          </p:nvSpPr>
          <p:spPr>
            <a:xfrm rot="0">
              <a:off x="1724079" y="3380207"/>
              <a:ext cx="954861" cy="239504"/>
            </a:xfrm>
            <a:prstGeom prst="rect">
              <a:avLst/>
            </a:prstGeom>
          </p:spPr>
          <p:txBody>
            <a:bodyPr anchor="t" rtlCol="false" tIns="0" lIns="0" bIns="0" rIns="0">
              <a:spAutoFit/>
            </a:bodyPr>
            <a:lstStyle/>
            <a:p>
              <a:pPr algn="ctr">
                <a:lnSpc>
                  <a:spcPts val="1329"/>
                </a:lnSpc>
              </a:pPr>
              <a:r>
                <a:rPr lang="en-US" sz="949">
                  <a:solidFill>
                    <a:srgbClr val="000000"/>
                  </a:solidFill>
                  <a:latin typeface="Mark Pro 1"/>
                </a:rPr>
                <a:t>6.7k reviews</a:t>
              </a:r>
            </a:p>
          </p:txBody>
        </p:sp>
        <p:sp>
          <p:nvSpPr>
            <p:cNvPr name="TextBox 50" id="50"/>
            <p:cNvSpPr txBox="true"/>
            <p:nvPr/>
          </p:nvSpPr>
          <p:spPr>
            <a:xfrm rot="0">
              <a:off x="4637484" y="2789719"/>
              <a:ext cx="1250537" cy="660548"/>
            </a:xfrm>
            <a:prstGeom prst="rect">
              <a:avLst/>
            </a:prstGeom>
          </p:spPr>
          <p:txBody>
            <a:bodyPr anchor="t" rtlCol="false" tIns="0" lIns="0" bIns="0" rIns="0">
              <a:spAutoFit/>
            </a:bodyPr>
            <a:lstStyle/>
            <a:p>
              <a:pPr algn="ctr">
                <a:lnSpc>
                  <a:spcPts val="3720"/>
                </a:lnSpc>
              </a:pPr>
              <a:r>
                <a:rPr lang="en-US" sz="2657">
                  <a:solidFill>
                    <a:srgbClr val="000000"/>
                  </a:solidFill>
                  <a:latin typeface="Mark Pro 1"/>
                </a:rPr>
                <a:t>300k </a:t>
              </a:r>
            </a:p>
          </p:txBody>
        </p:sp>
        <p:sp>
          <p:nvSpPr>
            <p:cNvPr name="TextBox 51" id="51"/>
            <p:cNvSpPr txBox="true"/>
            <p:nvPr/>
          </p:nvSpPr>
          <p:spPr>
            <a:xfrm rot="0">
              <a:off x="4800184" y="3402642"/>
              <a:ext cx="848446" cy="239504"/>
            </a:xfrm>
            <a:prstGeom prst="rect">
              <a:avLst/>
            </a:prstGeom>
          </p:spPr>
          <p:txBody>
            <a:bodyPr anchor="t" rtlCol="false" tIns="0" lIns="0" bIns="0" rIns="0">
              <a:spAutoFit/>
            </a:bodyPr>
            <a:lstStyle/>
            <a:p>
              <a:pPr algn="ctr">
                <a:lnSpc>
                  <a:spcPts val="1329"/>
                </a:lnSpc>
              </a:pPr>
              <a:r>
                <a:rPr lang="en-US" sz="949">
                  <a:solidFill>
                    <a:srgbClr val="000000"/>
                  </a:solidFill>
                  <a:latin typeface="Mark Pro 1"/>
                </a:rPr>
                <a:t>downloads</a:t>
              </a:r>
            </a:p>
          </p:txBody>
        </p:sp>
        <p:sp>
          <p:nvSpPr>
            <p:cNvPr name="TextBox 52" id="52"/>
            <p:cNvSpPr txBox="true"/>
            <p:nvPr/>
          </p:nvSpPr>
          <p:spPr>
            <a:xfrm rot="0">
              <a:off x="1405140" y="4232592"/>
              <a:ext cx="2059371" cy="476180"/>
            </a:xfrm>
            <a:prstGeom prst="rect">
              <a:avLst/>
            </a:prstGeom>
          </p:spPr>
          <p:txBody>
            <a:bodyPr anchor="t" rtlCol="false" tIns="0" lIns="0" bIns="0" rIns="0">
              <a:spAutoFit/>
            </a:bodyPr>
            <a:lstStyle/>
            <a:p>
              <a:pPr algn="ctr">
                <a:lnSpc>
                  <a:spcPts val="2727"/>
                </a:lnSpc>
              </a:pPr>
              <a:r>
                <a:rPr lang="en-US" sz="1948">
                  <a:solidFill>
                    <a:srgbClr val="FFFFFF"/>
                  </a:solidFill>
                  <a:latin typeface="Mark Pro 1"/>
                </a:rPr>
                <a:t>Fighting</a:t>
              </a:r>
            </a:p>
          </p:txBody>
        </p:sp>
        <p:sp>
          <p:nvSpPr>
            <p:cNvPr name="TextBox 53" id="53"/>
            <p:cNvSpPr txBox="true"/>
            <p:nvPr/>
          </p:nvSpPr>
          <p:spPr>
            <a:xfrm rot="0">
              <a:off x="4228121" y="4232592"/>
              <a:ext cx="1791171" cy="476180"/>
            </a:xfrm>
            <a:prstGeom prst="rect">
              <a:avLst/>
            </a:prstGeom>
          </p:spPr>
          <p:txBody>
            <a:bodyPr anchor="t" rtlCol="false" tIns="0" lIns="0" bIns="0" rIns="0">
              <a:spAutoFit/>
            </a:bodyPr>
            <a:lstStyle/>
            <a:p>
              <a:pPr algn="ctr">
                <a:lnSpc>
                  <a:spcPts val="2727"/>
                </a:lnSpc>
              </a:pPr>
              <a:r>
                <a:rPr lang="en-US" sz="1948">
                  <a:solidFill>
                    <a:srgbClr val="FFFFFF"/>
                  </a:solidFill>
                  <a:latin typeface="Mark Pro 1"/>
                </a:rPr>
                <a:t>Video Chat</a:t>
              </a:r>
            </a:p>
          </p:txBody>
        </p:sp>
        <p:sp>
          <p:nvSpPr>
            <p:cNvPr name="TextBox 54" id="54"/>
            <p:cNvSpPr txBox="true"/>
            <p:nvPr/>
          </p:nvSpPr>
          <p:spPr>
            <a:xfrm rot="0">
              <a:off x="6730663" y="4232592"/>
              <a:ext cx="2737435" cy="476180"/>
            </a:xfrm>
            <a:prstGeom prst="rect">
              <a:avLst/>
            </a:prstGeom>
          </p:spPr>
          <p:txBody>
            <a:bodyPr anchor="t" rtlCol="false" tIns="0" lIns="0" bIns="0" rIns="0">
              <a:spAutoFit/>
            </a:bodyPr>
            <a:lstStyle/>
            <a:p>
              <a:pPr algn="ctr">
                <a:lnSpc>
                  <a:spcPts val="2727"/>
                </a:lnSpc>
              </a:pPr>
              <a:r>
                <a:rPr lang="en-US" sz="1948">
                  <a:solidFill>
                    <a:srgbClr val="FFFFFF"/>
                  </a:solidFill>
                  <a:latin typeface="Mark Pro 1"/>
                </a:rPr>
                <a:t>In-app purchases</a:t>
              </a:r>
            </a:p>
          </p:txBody>
        </p:sp>
        <p:sp>
          <p:nvSpPr>
            <p:cNvPr name="TextBox 55" id="55"/>
            <p:cNvSpPr txBox="true"/>
            <p:nvPr/>
          </p:nvSpPr>
          <p:spPr>
            <a:xfrm rot="0">
              <a:off x="1318640" y="5120158"/>
              <a:ext cx="3944113" cy="540907"/>
            </a:xfrm>
            <a:prstGeom prst="rect">
              <a:avLst/>
            </a:prstGeom>
          </p:spPr>
          <p:txBody>
            <a:bodyPr anchor="t" rtlCol="false" tIns="0" lIns="0" bIns="0" rIns="0">
              <a:spAutoFit/>
            </a:bodyPr>
            <a:lstStyle/>
            <a:p>
              <a:pPr algn="ctr">
                <a:lnSpc>
                  <a:spcPts val="3088"/>
                </a:lnSpc>
              </a:pPr>
              <a:r>
                <a:rPr lang="en-US" sz="2206">
                  <a:solidFill>
                    <a:srgbClr val="000000"/>
                  </a:solidFill>
                  <a:latin typeface="Mark Pro 1"/>
                </a:rPr>
                <a:t>Ratings and Reviews: </a:t>
              </a:r>
            </a:p>
          </p:txBody>
        </p:sp>
        <p:sp>
          <p:nvSpPr>
            <p:cNvPr name="TextBox 56" id="56"/>
            <p:cNvSpPr txBox="true"/>
            <p:nvPr/>
          </p:nvSpPr>
          <p:spPr>
            <a:xfrm rot="0">
              <a:off x="1318640" y="5780354"/>
              <a:ext cx="3186409" cy="465865"/>
            </a:xfrm>
            <a:prstGeom prst="rect">
              <a:avLst/>
            </a:prstGeom>
          </p:spPr>
          <p:txBody>
            <a:bodyPr anchor="t" rtlCol="false" tIns="0" lIns="0" bIns="0" rIns="0">
              <a:spAutoFit/>
            </a:bodyPr>
            <a:lstStyle/>
            <a:p>
              <a:pPr algn="ctr">
                <a:lnSpc>
                  <a:spcPts val="2625"/>
                </a:lnSpc>
              </a:pPr>
              <a:r>
                <a:rPr lang="en-US" sz="1875">
                  <a:solidFill>
                    <a:srgbClr val="000000"/>
                  </a:solidFill>
                  <a:latin typeface="Mark Pro 2"/>
                </a:rPr>
                <a:t>OtterlyDisappointed</a:t>
              </a:r>
            </a:p>
          </p:txBody>
        </p:sp>
        <p:sp>
          <p:nvSpPr>
            <p:cNvPr name="TextBox 57" id="57"/>
            <p:cNvSpPr txBox="true"/>
            <p:nvPr/>
          </p:nvSpPr>
          <p:spPr>
            <a:xfrm rot="0">
              <a:off x="1318640" y="6301103"/>
              <a:ext cx="7035833" cy="344672"/>
            </a:xfrm>
            <a:prstGeom prst="rect">
              <a:avLst/>
            </a:prstGeom>
          </p:spPr>
          <p:txBody>
            <a:bodyPr anchor="t" rtlCol="false" tIns="0" lIns="0" bIns="0" rIns="0">
              <a:spAutoFit/>
            </a:bodyPr>
            <a:lstStyle/>
            <a:p>
              <a:pPr algn="ctr">
                <a:lnSpc>
                  <a:spcPts val="2008"/>
                </a:lnSpc>
              </a:pPr>
              <a:r>
                <a:rPr lang="en-US" sz="1434">
                  <a:solidFill>
                    <a:srgbClr val="000000"/>
                  </a:solidFill>
                  <a:latin typeface="Mark Pro 2"/>
                </a:rPr>
                <a:t>Rubbish game! It said it was free and took all of my money! </a:t>
              </a:r>
            </a:p>
          </p:txBody>
        </p:sp>
        <p:sp>
          <p:nvSpPr>
            <p:cNvPr name="Freeform 58" id="58"/>
            <p:cNvSpPr/>
            <p:nvPr/>
          </p:nvSpPr>
          <p:spPr>
            <a:xfrm flipH="false" flipV="false" rot="-10800000">
              <a:off x="9321810" y="6313684"/>
              <a:ext cx="359712" cy="376661"/>
            </a:xfrm>
            <a:custGeom>
              <a:avLst/>
              <a:gdLst/>
              <a:ahLst/>
              <a:cxnLst/>
              <a:rect r="r" b="b" t="t" l="l"/>
              <a:pathLst>
                <a:path h="376661" w="359712">
                  <a:moveTo>
                    <a:pt x="0" y="0"/>
                  </a:moveTo>
                  <a:lnTo>
                    <a:pt x="359712" y="0"/>
                  </a:lnTo>
                  <a:lnTo>
                    <a:pt x="359712" y="376661"/>
                  </a:lnTo>
                  <a:lnTo>
                    <a:pt x="0" y="37666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
        <p:nvSpPr>
          <p:cNvPr name="Freeform 59" id="5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7"/>
            <a:stretch>
              <a:fillRect l="0" t="0" r="0" b="0"/>
            </a:stretch>
          </a:blipFill>
        </p:spPr>
      </p:sp>
      <p:sp>
        <p:nvSpPr>
          <p:cNvPr name="Freeform 60" id="60"/>
          <p:cNvSpPr/>
          <p:nvPr/>
        </p:nvSpPr>
        <p:spPr>
          <a:xfrm flipH="false" flipV="false" rot="0">
            <a:off x="15374670" y="36965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1" id="61"/>
          <p:cNvSpPr/>
          <p:nvPr/>
        </p:nvSpPr>
        <p:spPr>
          <a:xfrm flipH="false" flipV="false" rot="0">
            <a:off x="13675045" y="1241802"/>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62" id="62"/>
          <p:cNvSpPr/>
          <p:nvPr/>
        </p:nvSpPr>
        <p:spPr>
          <a:xfrm flipH="false" flipV="false" rot="0">
            <a:off x="15419419" y="1087951"/>
            <a:ext cx="348095" cy="348963"/>
          </a:xfrm>
          <a:custGeom>
            <a:avLst/>
            <a:gdLst/>
            <a:ahLst/>
            <a:cxnLst/>
            <a:rect r="r" b="b" t="t" l="l"/>
            <a:pathLst>
              <a:path h="348963" w="348095">
                <a:moveTo>
                  <a:pt x="0" y="0"/>
                </a:moveTo>
                <a:lnTo>
                  <a:pt x="348094" y="0"/>
                </a:lnTo>
                <a:lnTo>
                  <a:pt x="348094" y="348963"/>
                </a:lnTo>
                <a:lnTo>
                  <a:pt x="0" y="348963"/>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nvGrpSpPr>
          <p:cNvPr name="Group 63" id="63"/>
          <p:cNvGrpSpPr/>
          <p:nvPr/>
        </p:nvGrpSpPr>
        <p:grpSpPr>
          <a:xfrm rot="0">
            <a:off x="13907415" y="4190862"/>
            <a:ext cx="3281975" cy="149395"/>
            <a:chOff x="0" y="0"/>
            <a:chExt cx="864388" cy="39347"/>
          </a:xfrm>
        </p:grpSpPr>
        <p:sp>
          <p:nvSpPr>
            <p:cNvPr name="Freeform 64" id="64"/>
            <p:cNvSpPr/>
            <p:nvPr/>
          </p:nvSpPr>
          <p:spPr>
            <a:xfrm flipH="false" flipV="false" rot="0">
              <a:off x="0" y="0"/>
              <a:ext cx="864388" cy="39347"/>
            </a:xfrm>
            <a:custGeom>
              <a:avLst/>
              <a:gdLst/>
              <a:ahLst/>
              <a:cxnLst/>
              <a:rect r="r" b="b" t="t" l="l"/>
              <a:pathLst>
                <a:path h="39347" w="864388">
                  <a:moveTo>
                    <a:pt x="0" y="0"/>
                  </a:moveTo>
                  <a:lnTo>
                    <a:pt x="864388" y="0"/>
                  </a:lnTo>
                  <a:lnTo>
                    <a:pt x="864388" y="39347"/>
                  </a:lnTo>
                  <a:lnTo>
                    <a:pt x="0" y="39347"/>
                  </a:lnTo>
                  <a:close/>
                </a:path>
              </a:pathLst>
            </a:custGeom>
            <a:solidFill>
              <a:srgbClr val="C38254"/>
            </a:solidFill>
          </p:spPr>
        </p:sp>
        <p:sp>
          <p:nvSpPr>
            <p:cNvPr name="TextBox 65" id="65"/>
            <p:cNvSpPr txBox="true"/>
            <p:nvPr/>
          </p:nvSpPr>
          <p:spPr>
            <a:xfrm>
              <a:off x="0" y="-38100"/>
              <a:ext cx="864388" cy="77447"/>
            </a:xfrm>
            <a:prstGeom prst="rect">
              <a:avLst/>
            </a:prstGeom>
          </p:spPr>
          <p:txBody>
            <a:bodyPr anchor="ctr" rtlCol="false" tIns="50800" lIns="50800" bIns="50800" rIns="50800"/>
            <a:lstStyle/>
            <a:p>
              <a:pPr algn="ctr">
                <a:lnSpc>
                  <a:spcPts val="2659"/>
                </a:lnSpc>
                <a:spcBef>
                  <a:spcPct val="0"/>
                </a:spcBef>
              </a:pPr>
            </a:p>
          </p:txBody>
        </p:sp>
      </p:grpSp>
      <p:grpSp>
        <p:nvGrpSpPr>
          <p:cNvPr name="Group 66" id="66"/>
          <p:cNvGrpSpPr/>
          <p:nvPr/>
        </p:nvGrpSpPr>
        <p:grpSpPr>
          <a:xfrm rot="0">
            <a:off x="13907415" y="2562329"/>
            <a:ext cx="3282604" cy="1628534"/>
            <a:chOff x="0" y="0"/>
            <a:chExt cx="864554" cy="428914"/>
          </a:xfrm>
        </p:grpSpPr>
        <p:sp>
          <p:nvSpPr>
            <p:cNvPr name="Freeform 67" id="67"/>
            <p:cNvSpPr/>
            <p:nvPr/>
          </p:nvSpPr>
          <p:spPr>
            <a:xfrm flipH="false" flipV="false" rot="0">
              <a:off x="0" y="0"/>
              <a:ext cx="864554" cy="428914"/>
            </a:xfrm>
            <a:custGeom>
              <a:avLst/>
              <a:gdLst/>
              <a:ahLst/>
              <a:cxnLst/>
              <a:rect r="r" b="b" t="t" l="l"/>
              <a:pathLst>
                <a:path h="428914" w="864554">
                  <a:moveTo>
                    <a:pt x="0" y="0"/>
                  </a:moveTo>
                  <a:lnTo>
                    <a:pt x="864554" y="0"/>
                  </a:lnTo>
                  <a:lnTo>
                    <a:pt x="864554" y="428914"/>
                  </a:lnTo>
                  <a:lnTo>
                    <a:pt x="0" y="428914"/>
                  </a:lnTo>
                  <a:close/>
                </a:path>
              </a:pathLst>
            </a:custGeom>
            <a:solidFill>
              <a:srgbClr val="B0E5FF"/>
            </a:solidFill>
          </p:spPr>
        </p:sp>
        <p:sp>
          <p:nvSpPr>
            <p:cNvPr name="TextBox 68" id="68"/>
            <p:cNvSpPr txBox="true"/>
            <p:nvPr/>
          </p:nvSpPr>
          <p:spPr>
            <a:xfrm>
              <a:off x="0" y="-38100"/>
              <a:ext cx="864554" cy="467014"/>
            </a:xfrm>
            <a:prstGeom prst="rect">
              <a:avLst/>
            </a:prstGeom>
          </p:spPr>
          <p:txBody>
            <a:bodyPr anchor="ctr" rtlCol="false" tIns="50800" lIns="50800" bIns="50800" rIns="50800"/>
            <a:lstStyle/>
            <a:p>
              <a:pPr algn="ctr">
                <a:lnSpc>
                  <a:spcPts val="2659"/>
                </a:lnSpc>
              </a:pPr>
            </a:p>
          </p:txBody>
        </p:sp>
      </p:grpSp>
      <p:sp>
        <p:nvSpPr>
          <p:cNvPr name="Freeform 69" id="69"/>
          <p:cNvSpPr/>
          <p:nvPr/>
        </p:nvSpPr>
        <p:spPr>
          <a:xfrm flipH="false" flipV="false" rot="0">
            <a:off x="15511963" y="2407135"/>
            <a:ext cx="511100" cy="272642"/>
          </a:xfrm>
          <a:custGeom>
            <a:avLst/>
            <a:gdLst/>
            <a:ahLst/>
            <a:cxnLst/>
            <a:rect r="r" b="b" t="t" l="l"/>
            <a:pathLst>
              <a:path h="272642" w="511100">
                <a:moveTo>
                  <a:pt x="0" y="0"/>
                </a:moveTo>
                <a:lnTo>
                  <a:pt x="511100" y="0"/>
                </a:lnTo>
                <a:lnTo>
                  <a:pt x="511100" y="272642"/>
                </a:lnTo>
                <a:lnTo>
                  <a:pt x="0" y="272642"/>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70" id="70"/>
          <p:cNvSpPr/>
          <p:nvPr/>
        </p:nvSpPr>
        <p:spPr>
          <a:xfrm flipH="false" flipV="false" rot="0">
            <a:off x="14011806" y="2299079"/>
            <a:ext cx="706660" cy="724780"/>
          </a:xfrm>
          <a:custGeom>
            <a:avLst/>
            <a:gdLst/>
            <a:ahLst/>
            <a:cxnLst/>
            <a:rect r="r" b="b" t="t" l="l"/>
            <a:pathLst>
              <a:path h="724780" w="706660">
                <a:moveTo>
                  <a:pt x="0" y="0"/>
                </a:moveTo>
                <a:lnTo>
                  <a:pt x="706660" y="0"/>
                </a:lnTo>
                <a:lnTo>
                  <a:pt x="706660" y="724779"/>
                </a:lnTo>
                <a:lnTo>
                  <a:pt x="0" y="724779"/>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71" id="71"/>
          <p:cNvSpPr/>
          <p:nvPr/>
        </p:nvSpPr>
        <p:spPr>
          <a:xfrm flipH="false" flipV="false" rot="0">
            <a:off x="16491560" y="2843278"/>
            <a:ext cx="628436" cy="249803"/>
          </a:xfrm>
          <a:custGeom>
            <a:avLst/>
            <a:gdLst/>
            <a:ahLst/>
            <a:cxnLst/>
            <a:rect r="r" b="b" t="t" l="l"/>
            <a:pathLst>
              <a:path h="249803" w="628436">
                <a:moveTo>
                  <a:pt x="0" y="0"/>
                </a:moveTo>
                <a:lnTo>
                  <a:pt x="628435" y="0"/>
                </a:lnTo>
                <a:lnTo>
                  <a:pt x="628435" y="249803"/>
                </a:lnTo>
                <a:lnTo>
                  <a:pt x="0" y="249803"/>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72" id="72"/>
          <p:cNvSpPr/>
          <p:nvPr/>
        </p:nvSpPr>
        <p:spPr>
          <a:xfrm flipH="false" flipV="false" rot="0">
            <a:off x="14114624" y="2706961"/>
            <a:ext cx="3075395" cy="1483902"/>
          </a:xfrm>
          <a:custGeom>
            <a:avLst/>
            <a:gdLst/>
            <a:ahLst/>
            <a:cxnLst/>
            <a:rect r="r" b="b" t="t" l="l"/>
            <a:pathLst>
              <a:path h="1483902" w="3075395">
                <a:moveTo>
                  <a:pt x="0" y="0"/>
                </a:moveTo>
                <a:lnTo>
                  <a:pt x="3075395" y="0"/>
                </a:lnTo>
                <a:lnTo>
                  <a:pt x="3075395" y="1483901"/>
                </a:lnTo>
                <a:lnTo>
                  <a:pt x="0" y="1483901"/>
                </a:lnTo>
                <a:lnTo>
                  <a:pt x="0" y="0"/>
                </a:lnTo>
                <a:close/>
              </a:path>
            </a:pathLst>
          </a:custGeom>
          <a:blipFill>
            <a:blip r:embed="rId28"/>
            <a:stretch>
              <a:fillRect l="0" t="0" r="-4044" b="0"/>
            </a:stretch>
          </a:blipFill>
        </p:spPr>
      </p:sp>
      <p:sp>
        <p:nvSpPr>
          <p:cNvPr name="Freeform 73" id="73"/>
          <p:cNvSpPr/>
          <p:nvPr/>
        </p:nvSpPr>
        <p:spPr>
          <a:xfrm flipH="false" flipV="false" rot="0">
            <a:off x="14404248" y="2605790"/>
            <a:ext cx="628436" cy="249803"/>
          </a:xfrm>
          <a:custGeom>
            <a:avLst/>
            <a:gdLst/>
            <a:ahLst/>
            <a:cxnLst/>
            <a:rect r="r" b="b" t="t" l="l"/>
            <a:pathLst>
              <a:path h="249803" w="628436">
                <a:moveTo>
                  <a:pt x="0" y="0"/>
                </a:moveTo>
                <a:lnTo>
                  <a:pt x="628436" y="0"/>
                </a:lnTo>
                <a:lnTo>
                  <a:pt x="628436" y="249803"/>
                </a:lnTo>
                <a:lnTo>
                  <a:pt x="0" y="249803"/>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74" id="74"/>
          <p:cNvSpPr/>
          <p:nvPr/>
        </p:nvSpPr>
        <p:spPr>
          <a:xfrm flipH="false" flipV="false" rot="0">
            <a:off x="14431997" y="3707661"/>
            <a:ext cx="193312" cy="264293"/>
          </a:xfrm>
          <a:custGeom>
            <a:avLst/>
            <a:gdLst/>
            <a:ahLst/>
            <a:cxnLst/>
            <a:rect r="r" b="b" t="t" l="l"/>
            <a:pathLst>
              <a:path h="264293" w="193312">
                <a:moveTo>
                  <a:pt x="0" y="0"/>
                </a:moveTo>
                <a:lnTo>
                  <a:pt x="193312" y="0"/>
                </a:lnTo>
                <a:lnTo>
                  <a:pt x="193312" y="264293"/>
                </a:lnTo>
                <a:lnTo>
                  <a:pt x="0" y="264293"/>
                </a:lnTo>
                <a:lnTo>
                  <a:pt x="0" y="0"/>
                </a:lnTo>
                <a:close/>
              </a:path>
            </a:pathLst>
          </a:custGeom>
          <a:blipFill>
            <a:blip r:embed="rId29"/>
            <a:stretch>
              <a:fillRect l="-551" t="-1977" r="-551" b="0"/>
            </a:stretch>
          </a:blipFill>
        </p:spPr>
      </p:sp>
      <p:sp>
        <p:nvSpPr>
          <p:cNvPr name="Freeform 75" id="75"/>
          <p:cNvSpPr/>
          <p:nvPr/>
        </p:nvSpPr>
        <p:spPr>
          <a:xfrm flipH="false" flipV="false" rot="0">
            <a:off x="14176370" y="3518123"/>
            <a:ext cx="255627" cy="499138"/>
          </a:xfrm>
          <a:custGeom>
            <a:avLst/>
            <a:gdLst/>
            <a:ahLst/>
            <a:cxnLst/>
            <a:rect r="r" b="b" t="t" l="l"/>
            <a:pathLst>
              <a:path h="499138" w="255627">
                <a:moveTo>
                  <a:pt x="0" y="0"/>
                </a:moveTo>
                <a:lnTo>
                  <a:pt x="255627" y="0"/>
                </a:lnTo>
                <a:lnTo>
                  <a:pt x="255627" y="499138"/>
                </a:lnTo>
                <a:lnTo>
                  <a:pt x="0" y="499138"/>
                </a:lnTo>
                <a:lnTo>
                  <a:pt x="0" y="0"/>
                </a:lnTo>
                <a:close/>
              </a:path>
            </a:pathLst>
          </a:custGeom>
          <a:blipFill>
            <a:blip r:embed="rId30"/>
            <a:stretch>
              <a:fillRect l="0" t="0" r="0" b="0"/>
            </a:stretch>
          </a:blipFill>
        </p:spPr>
      </p:sp>
      <p:sp>
        <p:nvSpPr>
          <p:cNvPr name="Freeform 76" id="76"/>
          <p:cNvSpPr/>
          <p:nvPr/>
        </p:nvSpPr>
        <p:spPr>
          <a:xfrm flipH="true" flipV="false" rot="0">
            <a:off x="14625309" y="3549168"/>
            <a:ext cx="239727" cy="468093"/>
          </a:xfrm>
          <a:custGeom>
            <a:avLst/>
            <a:gdLst/>
            <a:ahLst/>
            <a:cxnLst/>
            <a:rect r="r" b="b" t="t" l="l"/>
            <a:pathLst>
              <a:path h="468093" w="239727">
                <a:moveTo>
                  <a:pt x="239728" y="0"/>
                </a:moveTo>
                <a:lnTo>
                  <a:pt x="0" y="0"/>
                </a:lnTo>
                <a:lnTo>
                  <a:pt x="0" y="468093"/>
                </a:lnTo>
                <a:lnTo>
                  <a:pt x="239728" y="468093"/>
                </a:lnTo>
                <a:lnTo>
                  <a:pt x="239728" y="0"/>
                </a:lnTo>
                <a:close/>
              </a:path>
            </a:pathLst>
          </a:custGeom>
          <a:blipFill>
            <a:blip r:embed="rId30"/>
            <a:stretch>
              <a:fillRect l="0" t="0" r="0" b="0"/>
            </a:stretch>
          </a:blipFill>
        </p:spPr>
      </p:sp>
      <p:sp>
        <p:nvSpPr>
          <p:cNvPr name="Freeform 77" id="77"/>
          <p:cNvSpPr/>
          <p:nvPr/>
        </p:nvSpPr>
        <p:spPr>
          <a:xfrm flipH="false" flipV="false" rot="3609575">
            <a:off x="14239184" y="3795194"/>
            <a:ext cx="25784" cy="44647"/>
          </a:xfrm>
          <a:custGeom>
            <a:avLst/>
            <a:gdLst/>
            <a:ahLst/>
            <a:cxnLst/>
            <a:rect r="r" b="b" t="t" l="l"/>
            <a:pathLst>
              <a:path h="44647" w="25784">
                <a:moveTo>
                  <a:pt x="0" y="0"/>
                </a:moveTo>
                <a:lnTo>
                  <a:pt x="25783" y="0"/>
                </a:lnTo>
                <a:lnTo>
                  <a:pt x="25783" y="44647"/>
                </a:lnTo>
                <a:lnTo>
                  <a:pt x="0" y="4464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78" id="78"/>
          <p:cNvSpPr/>
          <p:nvPr/>
        </p:nvSpPr>
        <p:spPr>
          <a:xfrm flipH="false" flipV="false" rot="1741717">
            <a:off x="14708379" y="3550468"/>
            <a:ext cx="73588" cy="42313"/>
          </a:xfrm>
          <a:custGeom>
            <a:avLst/>
            <a:gdLst/>
            <a:ahLst/>
            <a:cxnLst/>
            <a:rect r="r" b="b" t="t" l="l"/>
            <a:pathLst>
              <a:path h="42313" w="73588">
                <a:moveTo>
                  <a:pt x="0" y="0"/>
                </a:moveTo>
                <a:lnTo>
                  <a:pt x="73588" y="0"/>
                </a:lnTo>
                <a:lnTo>
                  <a:pt x="73588" y="42313"/>
                </a:lnTo>
                <a:lnTo>
                  <a:pt x="0" y="42313"/>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79" id="79"/>
          <p:cNvSpPr/>
          <p:nvPr/>
        </p:nvSpPr>
        <p:spPr>
          <a:xfrm flipH="true" flipV="false" rot="0">
            <a:off x="1830118" y="6399745"/>
            <a:ext cx="2461015" cy="3399822"/>
          </a:xfrm>
          <a:custGeom>
            <a:avLst/>
            <a:gdLst/>
            <a:ahLst/>
            <a:cxnLst/>
            <a:rect r="r" b="b" t="t" l="l"/>
            <a:pathLst>
              <a:path h="3399822" w="2461015">
                <a:moveTo>
                  <a:pt x="2461015" y="0"/>
                </a:moveTo>
                <a:lnTo>
                  <a:pt x="0" y="0"/>
                </a:lnTo>
                <a:lnTo>
                  <a:pt x="0" y="3399822"/>
                </a:lnTo>
                <a:lnTo>
                  <a:pt x="2461015" y="3399822"/>
                </a:lnTo>
                <a:lnTo>
                  <a:pt x="2461015" y="0"/>
                </a:lnTo>
                <a:close/>
              </a:path>
            </a:pathLst>
          </a:custGeom>
          <a:blipFill>
            <a:blip r:embed="rId35"/>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005281" y="413273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6"/>
            <a:stretch>
              <a:fillRect l="0" t="0" r="0" b="0"/>
            </a:stretch>
          </a:blipFill>
        </p:spPr>
      </p:sp>
      <p:sp>
        <p:nvSpPr>
          <p:cNvPr name="Freeform 11" id="11"/>
          <p:cNvSpPr/>
          <p:nvPr/>
        </p:nvSpPr>
        <p:spPr>
          <a:xfrm flipH="false" flipV="false" rot="1004723">
            <a:off x="12212572" y="4635365"/>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6"/>
            <a:stretch>
              <a:fillRect l="0" t="0" r="0" b="0"/>
            </a:stretch>
          </a:blipFill>
        </p:spPr>
      </p:sp>
      <p:sp>
        <p:nvSpPr>
          <p:cNvPr name="Freeform 13" id="13"/>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2174376" y="1267567"/>
            <a:ext cx="12876207"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Can you help Smartie make the right decision? </a:t>
            </a:r>
          </a:p>
          <a:p>
            <a:pPr>
              <a:lnSpc>
                <a:spcPts val="5040"/>
              </a:lnSpc>
            </a:pPr>
          </a:p>
          <a:p>
            <a:pPr>
              <a:lnSpc>
                <a:spcPts val="5040"/>
              </a:lnSpc>
            </a:pPr>
            <a:r>
              <a:rPr lang="en-US" sz="3600">
                <a:solidFill>
                  <a:srgbClr val="000000"/>
                </a:solidFill>
                <a:latin typeface="Mark Pro 2"/>
              </a:rPr>
              <a:t>Should Smartie download the app, or should he ask his parents for help? </a:t>
            </a:r>
          </a:p>
        </p:txBody>
      </p:sp>
      <p:sp>
        <p:nvSpPr>
          <p:cNvPr name="Freeform 18" id="18"/>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1"/>
            <a:stretch>
              <a:fillRect l="0" t="0" r="0" b="0"/>
            </a:stretch>
          </a:blipFill>
        </p:spPr>
      </p:sp>
      <p:sp>
        <p:nvSpPr>
          <p:cNvPr name="Freeform 20" id="20"/>
          <p:cNvSpPr/>
          <p:nvPr/>
        </p:nvSpPr>
        <p:spPr>
          <a:xfrm flipH="true" flipV="false" rot="0">
            <a:off x="7869997" y="6611418"/>
            <a:ext cx="2210148" cy="3053256"/>
          </a:xfrm>
          <a:custGeom>
            <a:avLst/>
            <a:gdLst/>
            <a:ahLst/>
            <a:cxnLst/>
            <a:rect r="r" b="b" t="t" l="l"/>
            <a:pathLst>
              <a:path h="3053256" w="2210148">
                <a:moveTo>
                  <a:pt x="2210149" y="0"/>
                </a:moveTo>
                <a:lnTo>
                  <a:pt x="0" y="0"/>
                </a:lnTo>
                <a:lnTo>
                  <a:pt x="0" y="3053256"/>
                </a:lnTo>
                <a:lnTo>
                  <a:pt x="2210149" y="3053256"/>
                </a:lnTo>
                <a:lnTo>
                  <a:pt x="2210149" y="0"/>
                </a:lnTo>
                <a:close/>
              </a:path>
            </a:pathLst>
          </a:custGeom>
          <a:blipFill>
            <a:blip r:embed="rId12"/>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730743" y="346000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TextBox 9" id="9"/>
          <p:cNvSpPr txBox="true"/>
          <p:nvPr/>
        </p:nvSpPr>
        <p:spPr>
          <a:xfrm rot="0">
            <a:off x="906996" y="557967"/>
            <a:ext cx="13393504" cy="6152507"/>
          </a:xfrm>
          <a:prstGeom prst="rect">
            <a:avLst/>
          </a:prstGeom>
        </p:spPr>
        <p:txBody>
          <a:bodyPr anchor="t" rtlCol="false" tIns="0" lIns="0" bIns="0" rIns="0">
            <a:spAutoFit/>
          </a:bodyPr>
          <a:lstStyle/>
          <a:p>
            <a:pPr>
              <a:lnSpc>
                <a:spcPts val="5040"/>
              </a:lnSpc>
            </a:pPr>
            <a:r>
              <a:rPr lang="en-US" sz="3600">
                <a:solidFill>
                  <a:srgbClr val="000000"/>
                </a:solidFill>
                <a:latin typeface="Mark Pro 2"/>
              </a:rPr>
              <a:t>“Mummy! Daddy!” cried Smartie. “I really want to download this app, but I am not sure if I should?”</a:t>
            </a:r>
          </a:p>
          <a:p>
            <a:pPr>
              <a:lnSpc>
                <a:spcPts val="5040"/>
              </a:lnSpc>
            </a:pPr>
          </a:p>
          <a:p>
            <a:pPr>
              <a:lnSpc>
                <a:spcPts val="5040"/>
              </a:lnSpc>
            </a:pPr>
            <a:r>
              <a:rPr lang="en-US" sz="3600">
                <a:solidFill>
                  <a:srgbClr val="000000"/>
                </a:solidFill>
                <a:latin typeface="Mark Pro 2"/>
              </a:rPr>
              <a:t>“Smartie, that was a really good choice!” said Daddy Penguin. “Well done for asking for help rather than making that decision by yourself.”</a:t>
            </a:r>
          </a:p>
          <a:p>
            <a:pPr>
              <a:lnSpc>
                <a:spcPts val="4480"/>
              </a:lnSpc>
            </a:pPr>
            <a:r>
              <a:rPr lang="en-US" sz="3200">
                <a:solidFill>
                  <a:srgbClr val="000000"/>
                </a:solidFill>
                <a:latin typeface="Mark Pro 2"/>
              </a:rPr>
              <a:t> </a:t>
            </a:r>
          </a:p>
          <a:p>
            <a:pPr>
              <a:lnSpc>
                <a:spcPts val="4480"/>
              </a:lnSpc>
            </a:pPr>
          </a:p>
          <a:p>
            <a:pPr>
              <a:lnSpc>
                <a:spcPts val="4480"/>
              </a:lnSpc>
            </a:pPr>
          </a:p>
          <a:p>
            <a:pPr>
              <a:lnSpc>
                <a:spcPts val="4480"/>
              </a:lnSpc>
            </a:pPr>
          </a:p>
        </p:txBody>
      </p:sp>
      <p:sp>
        <p:nvSpPr>
          <p:cNvPr name="Freeform 10" id="10"/>
          <p:cNvSpPr/>
          <p:nvPr/>
        </p:nvSpPr>
        <p:spPr>
          <a:xfrm flipH="false" flipV="false" rot="0">
            <a:off x="1618686" y="5188198"/>
            <a:ext cx="2611280" cy="5098802"/>
          </a:xfrm>
          <a:custGeom>
            <a:avLst/>
            <a:gdLst/>
            <a:ahLst/>
            <a:cxnLst/>
            <a:rect r="r" b="b" t="t" l="l"/>
            <a:pathLst>
              <a:path h="5098802" w="2611280">
                <a:moveTo>
                  <a:pt x="0" y="0"/>
                </a:moveTo>
                <a:lnTo>
                  <a:pt x="2611280" y="0"/>
                </a:lnTo>
                <a:lnTo>
                  <a:pt x="2611280" y="5098802"/>
                </a:lnTo>
                <a:lnTo>
                  <a:pt x="0" y="5098802"/>
                </a:lnTo>
                <a:lnTo>
                  <a:pt x="0" y="0"/>
                </a:lnTo>
                <a:close/>
              </a:path>
            </a:pathLst>
          </a:custGeom>
          <a:blipFill>
            <a:blip r:embed="rId5"/>
            <a:stretch>
              <a:fillRect l="0" t="0" r="0" b="0"/>
            </a:stretch>
          </a:blipFill>
        </p:spPr>
      </p:sp>
      <p:sp>
        <p:nvSpPr>
          <p:cNvPr name="Freeform 11" id="11"/>
          <p:cNvSpPr/>
          <p:nvPr/>
        </p:nvSpPr>
        <p:spPr>
          <a:xfrm flipH="false" flipV="false" rot="0">
            <a:off x="14220242" y="1304651"/>
            <a:ext cx="5918718" cy="4821065"/>
          </a:xfrm>
          <a:custGeom>
            <a:avLst/>
            <a:gdLst/>
            <a:ahLst/>
            <a:cxnLst/>
            <a:rect r="r" b="b" t="t" l="l"/>
            <a:pathLst>
              <a:path h="4821065" w="5918718">
                <a:moveTo>
                  <a:pt x="0" y="0"/>
                </a:moveTo>
                <a:lnTo>
                  <a:pt x="5918718" y="0"/>
                </a:lnTo>
                <a:lnTo>
                  <a:pt x="5918718" y="4821065"/>
                </a:lnTo>
                <a:lnTo>
                  <a:pt x="0" y="48210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12436971" y="7478128"/>
            <a:ext cx="1783272" cy="2470710"/>
          </a:xfrm>
          <a:custGeom>
            <a:avLst/>
            <a:gdLst/>
            <a:ahLst/>
            <a:cxnLst/>
            <a:rect r="r" b="b" t="t" l="l"/>
            <a:pathLst>
              <a:path h="2470710" w="1783272">
                <a:moveTo>
                  <a:pt x="0" y="0"/>
                </a:moveTo>
                <a:lnTo>
                  <a:pt x="1783271" y="0"/>
                </a:lnTo>
                <a:lnTo>
                  <a:pt x="1783271" y="2470710"/>
                </a:lnTo>
                <a:lnTo>
                  <a:pt x="0" y="2470710"/>
                </a:lnTo>
                <a:lnTo>
                  <a:pt x="0" y="0"/>
                </a:lnTo>
                <a:close/>
              </a:path>
            </a:pathLst>
          </a:custGeom>
          <a:blipFill>
            <a:blip r:embed="rId8"/>
            <a:stretch>
              <a:fillRect l="-551" t="-629" r="-551" b="0"/>
            </a:stretch>
          </a:blipFill>
        </p:spPr>
      </p:sp>
      <p:grpSp>
        <p:nvGrpSpPr>
          <p:cNvPr name="Group 13" id="13"/>
          <p:cNvGrpSpPr/>
          <p:nvPr/>
        </p:nvGrpSpPr>
        <p:grpSpPr>
          <a:xfrm rot="0">
            <a:off x="4291133" y="4692290"/>
            <a:ext cx="7714165" cy="5256547"/>
            <a:chOff x="0" y="0"/>
            <a:chExt cx="10285553" cy="7008730"/>
          </a:xfrm>
        </p:grpSpPr>
        <p:sp>
          <p:nvSpPr>
            <p:cNvPr name="Freeform 14" id="14"/>
            <p:cNvSpPr/>
            <p:nvPr/>
          </p:nvSpPr>
          <p:spPr>
            <a:xfrm flipH="false" flipV="false" rot="262343">
              <a:off x="3298098" y="4906662"/>
              <a:ext cx="198776" cy="198776"/>
            </a:xfrm>
            <a:custGeom>
              <a:avLst/>
              <a:gdLst/>
              <a:ahLst/>
              <a:cxnLst/>
              <a:rect r="r" b="b" t="t" l="l"/>
              <a:pathLst>
                <a:path h="198776" w="198776">
                  <a:moveTo>
                    <a:pt x="0" y="0"/>
                  </a:moveTo>
                  <a:lnTo>
                    <a:pt x="198775" y="0"/>
                  </a:lnTo>
                  <a:lnTo>
                    <a:pt x="198775" y="198776"/>
                  </a:lnTo>
                  <a:lnTo>
                    <a:pt x="0" y="19877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262343">
              <a:off x="3547312" y="5118492"/>
              <a:ext cx="131482" cy="131482"/>
            </a:xfrm>
            <a:custGeom>
              <a:avLst/>
              <a:gdLst/>
              <a:ahLst/>
              <a:cxnLst/>
              <a:rect r="r" b="b" t="t" l="l"/>
              <a:pathLst>
                <a:path h="131482" w="131482">
                  <a:moveTo>
                    <a:pt x="0" y="0"/>
                  </a:moveTo>
                  <a:lnTo>
                    <a:pt x="131481" y="0"/>
                  </a:lnTo>
                  <a:lnTo>
                    <a:pt x="131481" y="131482"/>
                  </a:lnTo>
                  <a:lnTo>
                    <a:pt x="0" y="13148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262343">
              <a:off x="3277150" y="5228427"/>
              <a:ext cx="99388" cy="99388"/>
            </a:xfrm>
            <a:custGeom>
              <a:avLst/>
              <a:gdLst/>
              <a:ahLst/>
              <a:cxnLst/>
              <a:rect r="r" b="b" t="t" l="l"/>
              <a:pathLst>
                <a:path h="99388" w="99388">
                  <a:moveTo>
                    <a:pt x="0" y="0"/>
                  </a:moveTo>
                  <a:lnTo>
                    <a:pt x="99388" y="0"/>
                  </a:lnTo>
                  <a:lnTo>
                    <a:pt x="99388" y="99388"/>
                  </a:lnTo>
                  <a:lnTo>
                    <a:pt x="0" y="9938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262343">
              <a:off x="3062348" y="5086020"/>
              <a:ext cx="149082" cy="149082"/>
            </a:xfrm>
            <a:custGeom>
              <a:avLst/>
              <a:gdLst/>
              <a:ahLst/>
              <a:cxnLst/>
              <a:rect r="r" b="b" t="t" l="l"/>
              <a:pathLst>
                <a:path h="149082" w="149082">
                  <a:moveTo>
                    <a:pt x="0" y="0"/>
                  </a:moveTo>
                  <a:lnTo>
                    <a:pt x="149081" y="0"/>
                  </a:lnTo>
                  <a:lnTo>
                    <a:pt x="149081" y="149081"/>
                  </a:lnTo>
                  <a:lnTo>
                    <a:pt x="0" y="14908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262343">
              <a:off x="3038428" y="5374954"/>
              <a:ext cx="198776" cy="198776"/>
            </a:xfrm>
            <a:custGeom>
              <a:avLst/>
              <a:gdLst/>
              <a:ahLst/>
              <a:cxnLst/>
              <a:rect r="r" b="b" t="t" l="l"/>
              <a:pathLst>
                <a:path h="198776" w="198776">
                  <a:moveTo>
                    <a:pt x="0" y="0"/>
                  </a:moveTo>
                  <a:lnTo>
                    <a:pt x="198776" y="0"/>
                  </a:lnTo>
                  <a:lnTo>
                    <a:pt x="198776" y="198776"/>
                  </a:lnTo>
                  <a:lnTo>
                    <a:pt x="0" y="19877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9" id="19"/>
            <p:cNvGrpSpPr/>
            <p:nvPr/>
          </p:nvGrpSpPr>
          <p:grpSpPr>
            <a:xfrm rot="0">
              <a:off x="730923" y="237839"/>
              <a:ext cx="9268999" cy="6400778"/>
              <a:chOff x="0" y="0"/>
              <a:chExt cx="1319087" cy="910905"/>
            </a:xfrm>
          </p:grpSpPr>
          <p:sp>
            <p:nvSpPr>
              <p:cNvPr name="Freeform 20" id="20"/>
              <p:cNvSpPr/>
              <p:nvPr/>
            </p:nvSpPr>
            <p:spPr>
              <a:xfrm flipH="false" flipV="false" rot="0">
                <a:off x="0" y="0"/>
                <a:ext cx="1319087" cy="910905"/>
              </a:xfrm>
              <a:custGeom>
                <a:avLst/>
                <a:gdLst/>
                <a:ahLst/>
                <a:cxnLst/>
                <a:rect r="r" b="b" t="t" l="l"/>
                <a:pathLst>
                  <a:path h="910905" w="1319087">
                    <a:moveTo>
                      <a:pt x="0" y="0"/>
                    </a:moveTo>
                    <a:lnTo>
                      <a:pt x="1319087" y="0"/>
                    </a:lnTo>
                    <a:lnTo>
                      <a:pt x="1319087" y="910905"/>
                    </a:lnTo>
                    <a:lnTo>
                      <a:pt x="0" y="910905"/>
                    </a:lnTo>
                    <a:close/>
                  </a:path>
                </a:pathLst>
              </a:custGeom>
              <a:solidFill>
                <a:srgbClr val="EFF5F9"/>
              </a:solidFill>
            </p:spPr>
          </p:sp>
          <p:sp>
            <p:nvSpPr>
              <p:cNvPr name="TextBox 21" id="21"/>
              <p:cNvSpPr txBox="true"/>
              <p:nvPr/>
            </p:nvSpPr>
            <p:spPr>
              <a:xfrm>
                <a:off x="0" y="-38100"/>
                <a:ext cx="1319087" cy="949005"/>
              </a:xfrm>
              <a:prstGeom prst="rect">
                <a:avLst/>
              </a:prstGeom>
            </p:spPr>
            <p:txBody>
              <a:bodyPr anchor="ctr" rtlCol="false" tIns="67319" lIns="67319" bIns="67319" rIns="67319"/>
              <a:lstStyle/>
              <a:p>
                <a:pPr algn="ctr">
                  <a:lnSpc>
                    <a:spcPts val="2659"/>
                  </a:lnSpc>
                </a:pPr>
              </a:p>
            </p:txBody>
          </p:sp>
        </p:grpSp>
        <p:sp>
          <p:nvSpPr>
            <p:cNvPr name="Freeform 22" id="22"/>
            <p:cNvSpPr/>
            <p:nvPr/>
          </p:nvSpPr>
          <p:spPr>
            <a:xfrm flipH="false" flipV="false" rot="5400000">
              <a:off x="1638412" y="-1638412"/>
              <a:ext cx="7008730" cy="10285553"/>
            </a:xfrm>
            <a:custGeom>
              <a:avLst/>
              <a:gdLst/>
              <a:ahLst/>
              <a:cxnLst/>
              <a:rect r="r" b="b" t="t" l="l"/>
              <a:pathLst>
                <a:path h="10285553" w="7008730">
                  <a:moveTo>
                    <a:pt x="0" y="0"/>
                  </a:moveTo>
                  <a:lnTo>
                    <a:pt x="7008730" y="0"/>
                  </a:lnTo>
                  <a:lnTo>
                    <a:pt x="7008730" y="10285554"/>
                  </a:lnTo>
                  <a:lnTo>
                    <a:pt x="0" y="10285554"/>
                  </a:lnTo>
                  <a:lnTo>
                    <a:pt x="0" y="0"/>
                  </a:lnTo>
                  <a:close/>
                </a:path>
              </a:pathLst>
            </a:custGeom>
            <a:blipFill>
              <a:blip r:embed="rId11"/>
              <a:stretch>
                <a:fillRect l="-1699" t="0" r="-2080" b="0"/>
              </a:stretch>
            </a:blipFill>
          </p:spPr>
        </p:sp>
        <p:sp>
          <p:nvSpPr>
            <p:cNvPr name="Freeform 23" id="23"/>
            <p:cNvSpPr/>
            <p:nvPr/>
          </p:nvSpPr>
          <p:spPr>
            <a:xfrm flipH="true" flipV="false" rot="0">
              <a:off x="1028314" y="638415"/>
              <a:ext cx="1062817" cy="446383"/>
            </a:xfrm>
            <a:custGeom>
              <a:avLst/>
              <a:gdLst/>
              <a:ahLst/>
              <a:cxnLst/>
              <a:rect r="r" b="b" t="t" l="l"/>
              <a:pathLst>
                <a:path h="446383" w="1062817">
                  <a:moveTo>
                    <a:pt x="1062818" y="0"/>
                  </a:moveTo>
                  <a:lnTo>
                    <a:pt x="0" y="0"/>
                  </a:lnTo>
                  <a:lnTo>
                    <a:pt x="0" y="446383"/>
                  </a:lnTo>
                  <a:lnTo>
                    <a:pt x="1062818" y="446383"/>
                  </a:lnTo>
                  <a:lnTo>
                    <a:pt x="1062818"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4" id="24"/>
            <p:cNvSpPr/>
            <p:nvPr/>
          </p:nvSpPr>
          <p:spPr>
            <a:xfrm flipH="false" flipV="false" rot="0">
              <a:off x="8327979" y="467991"/>
              <a:ext cx="787231" cy="787231"/>
            </a:xfrm>
            <a:custGeom>
              <a:avLst/>
              <a:gdLst/>
              <a:ahLst/>
              <a:cxnLst/>
              <a:rect r="r" b="b" t="t" l="l"/>
              <a:pathLst>
                <a:path h="787231" w="787231">
                  <a:moveTo>
                    <a:pt x="0" y="0"/>
                  </a:moveTo>
                  <a:lnTo>
                    <a:pt x="787230" y="0"/>
                  </a:lnTo>
                  <a:lnTo>
                    <a:pt x="787230" y="787231"/>
                  </a:lnTo>
                  <a:lnTo>
                    <a:pt x="0" y="78723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5" id="25"/>
            <p:cNvSpPr/>
            <p:nvPr/>
          </p:nvSpPr>
          <p:spPr>
            <a:xfrm flipH="false" flipV="false" rot="-5400000">
              <a:off x="9193579" y="763203"/>
              <a:ext cx="787231" cy="196808"/>
            </a:xfrm>
            <a:custGeom>
              <a:avLst/>
              <a:gdLst/>
              <a:ahLst/>
              <a:cxnLst/>
              <a:rect r="r" b="b" t="t" l="l"/>
              <a:pathLst>
                <a:path h="196808" w="787231">
                  <a:moveTo>
                    <a:pt x="0" y="0"/>
                  </a:moveTo>
                  <a:lnTo>
                    <a:pt x="787231" y="0"/>
                  </a:lnTo>
                  <a:lnTo>
                    <a:pt x="787231" y="196808"/>
                  </a:lnTo>
                  <a:lnTo>
                    <a:pt x="0" y="19680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6" id="26"/>
            <p:cNvSpPr/>
            <p:nvPr/>
          </p:nvSpPr>
          <p:spPr>
            <a:xfrm flipH="false" flipV="false" rot="0">
              <a:off x="1559723" y="1255222"/>
              <a:ext cx="1071225" cy="1071225"/>
            </a:xfrm>
            <a:custGeom>
              <a:avLst/>
              <a:gdLst/>
              <a:ahLst/>
              <a:cxnLst/>
              <a:rect r="r" b="b" t="t" l="l"/>
              <a:pathLst>
                <a:path h="1071225" w="1071225">
                  <a:moveTo>
                    <a:pt x="0" y="0"/>
                  </a:moveTo>
                  <a:lnTo>
                    <a:pt x="1071225" y="0"/>
                  </a:lnTo>
                  <a:lnTo>
                    <a:pt x="1071225" y="1071226"/>
                  </a:lnTo>
                  <a:lnTo>
                    <a:pt x="0" y="107122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nvGrpSpPr>
            <p:cNvPr name="Group 27" id="27"/>
            <p:cNvGrpSpPr/>
            <p:nvPr/>
          </p:nvGrpSpPr>
          <p:grpSpPr>
            <a:xfrm rot="0">
              <a:off x="7563772" y="1535443"/>
              <a:ext cx="1461506" cy="633869"/>
              <a:chOff x="0" y="0"/>
              <a:chExt cx="812800" cy="352519"/>
            </a:xfrm>
          </p:grpSpPr>
          <p:sp>
            <p:nvSpPr>
              <p:cNvPr name="Freeform 28" id="28"/>
              <p:cNvSpPr/>
              <p:nvPr/>
            </p:nvSpPr>
            <p:spPr>
              <a:xfrm flipH="false" flipV="false" rot="0">
                <a:off x="0" y="0"/>
                <a:ext cx="812800" cy="352519"/>
              </a:xfrm>
              <a:custGeom>
                <a:avLst/>
                <a:gdLst/>
                <a:ahLst/>
                <a:cxnLst/>
                <a:rect r="r" b="b" t="t" l="l"/>
                <a:pathLst>
                  <a:path h="352519" w="812800">
                    <a:moveTo>
                      <a:pt x="609600" y="0"/>
                    </a:moveTo>
                    <a:cubicBezTo>
                      <a:pt x="721824" y="0"/>
                      <a:pt x="812800" y="78914"/>
                      <a:pt x="812800" y="176260"/>
                    </a:cubicBezTo>
                    <a:cubicBezTo>
                      <a:pt x="812800" y="273605"/>
                      <a:pt x="721824" y="352519"/>
                      <a:pt x="609600" y="352519"/>
                    </a:cubicBezTo>
                    <a:lnTo>
                      <a:pt x="203200" y="352519"/>
                    </a:lnTo>
                    <a:cubicBezTo>
                      <a:pt x="90976" y="352519"/>
                      <a:pt x="0" y="273605"/>
                      <a:pt x="0" y="176260"/>
                    </a:cubicBezTo>
                    <a:cubicBezTo>
                      <a:pt x="0" y="78914"/>
                      <a:pt x="90976" y="0"/>
                      <a:pt x="203200" y="0"/>
                    </a:cubicBezTo>
                    <a:close/>
                  </a:path>
                </a:pathLst>
              </a:custGeom>
              <a:solidFill>
                <a:srgbClr val="0045FF"/>
              </a:solidFill>
            </p:spPr>
          </p:sp>
          <p:sp>
            <p:nvSpPr>
              <p:cNvPr name="TextBox 29" id="29"/>
              <p:cNvSpPr txBox="true"/>
              <p:nvPr/>
            </p:nvSpPr>
            <p:spPr>
              <a:xfrm>
                <a:off x="0" y="-38100"/>
                <a:ext cx="812800" cy="390619"/>
              </a:xfrm>
              <a:prstGeom prst="rect">
                <a:avLst/>
              </a:prstGeom>
            </p:spPr>
            <p:txBody>
              <a:bodyPr anchor="ctr" rtlCol="false" tIns="50800" lIns="50800" bIns="50800" rIns="50800"/>
              <a:lstStyle/>
              <a:p>
                <a:pPr algn="ctr">
                  <a:lnSpc>
                    <a:spcPts val="2660"/>
                  </a:lnSpc>
                </a:pPr>
              </a:p>
            </p:txBody>
          </p:sp>
        </p:grpSp>
        <p:grpSp>
          <p:nvGrpSpPr>
            <p:cNvPr name="Group 30" id="30"/>
            <p:cNvGrpSpPr/>
            <p:nvPr/>
          </p:nvGrpSpPr>
          <p:grpSpPr>
            <a:xfrm rot="0">
              <a:off x="2007491" y="2859546"/>
              <a:ext cx="341672" cy="325656"/>
              <a:chOff x="0" y="0"/>
              <a:chExt cx="812800" cy="774700"/>
            </a:xfrm>
          </p:grpSpPr>
          <p:sp>
            <p:nvSpPr>
              <p:cNvPr name="Freeform 31" id="31"/>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p:spPr>
          </p:sp>
          <p:sp>
            <p:nvSpPr>
              <p:cNvPr name="TextBox 32" id="32"/>
              <p:cNvSpPr txBox="true"/>
              <p:nvPr/>
            </p:nvSpPr>
            <p:spPr>
              <a:xfrm>
                <a:off x="228600" y="228600"/>
                <a:ext cx="355600" cy="381000"/>
              </a:xfrm>
              <a:prstGeom prst="rect">
                <a:avLst/>
              </a:prstGeom>
            </p:spPr>
            <p:txBody>
              <a:bodyPr anchor="ctr" rtlCol="false" tIns="50800" lIns="50800" bIns="50800" rIns="50800"/>
              <a:lstStyle/>
              <a:p>
                <a:pPr algn="ctr">
                  <a:lnSpc>
                    <a:spcPts val="2660"/>
                  </a:lnSpc>
                </a:pPr>
              </a:p>
            </p:txBody>
          </p:sp>
        </p:grpSp>
        <p:sp>
          <p:nvSpPr>
            <p:cNvPr name="AutoShape 33" id="33"/>
            <p:cNvSpPr/>
            <p:nvPr/>
          </p:nvSpPr>
          <p:spPr>
            <a:xfrm flipV="true">
              <a:off x="3508795" y="2707546"/>
              <a:ext cx="0" cy="955310"/>
            </a:xfrm>
            <a:prstGeom prst="line">
              <a:avLst/>
            </a:prstGeom>
            <a:ln cap="flat" w="53209">
              <a:solidFill>
                <a:srgbClr val="A6A6A6"/>
              </a:solidFill>
              <a:prstDash val="solid"/>
              <a:headEnd type="none" len="sm" w="sm"/>
              <a:tailEnd type="none" len="sm" w="sm"/>
            </a:ln>
          </p:spPr>
        </p:sp>
        <p:sp>
          <p:nvSpPr>
            <p:cNvPr name="AutoShape 34" id="34"/>
            <p:cNvSpPr/>
            <p:nvPr/>
          </p:nvSpPr>
          <p:spPr>
            <a:xfrm flipV="true">
              <a:off x="6549225" y="2713070"/>
              <a:ext cx="0" cy="955310"/>
            </a:xfrm>
            <a:prstGeom prst="line">
              <a:avLst/>
            </a:prstGeom>
            <a:ln cap="flat" w="53209">
              <a:solidFill>
                <a:srgbClr val="A6A6A6"/>
              </a:solidFill>
              <a:prstDash val="solid"/>
              <a:headEnd type="none" len="sm" w="sm"/>
              <a:tailEnd type="none" len="sm" w="sm"/>
            </a:ln>
          </p:spPr>
        </p:sp>
        <p:grpSp>
          <p:nvGrpSpPr>
            <p:cNvPr name="Group 35" id="35"/>
            <p:cNvGrpSpPr/>
            <p:nvPr/>
          </p:nvGrpSpPr>
          <p:grpSpPr>
            <a:xfrm rot="0">
              <a:off x="7427820" y="2707546"/>
              <a:ext cx="856436" cy="928347"/>
              <a:chOff x="0" y="0"/>
              <a:chExt cx="161515" cy="175076"/>
            </a:xfrm>
          </p:grpSpPr>
          <p:sp>
            <p:nvSpPr>
              <p:cNvPr name="Freeform 36" id="36"/>
              <p:cNvSpPr/>
              <p:nvPr/>
            </p:nvSpPr>
            <p:spPr>
              <a:xfrm flipH="false" flipV="false" rot="0">
                <a:off x="0" y="0"/>
                <a:ext cx="161515" cy="175076"/>
              </a:xfrm>
              <a:custGeom>
                <a:avLst/>
                <a:gdLst/>
                <a:ahLst/>
                <a:cxnLst/>
                <a:rect r="r" b="b" t="t" l="l"/>
                <a:pathLst>
                  <a:path h="175076" w="161515">
                    <a:moveTo>
                      <a:pt x="0" y="0"/>
                    </a:moveTo>
                    <a:lnTo>
                      <a:pt x="161515" y="0"/>
                    </a:lnTo>
                    <a:lnTo>
                      <a:pt x="161515" y="175076"/>
                    </a:lnTo>
                    <a:lnTo>
                      <a:pt x="0" y="175076"/>
                    </a:lnTo>
                    <a:close/>
                  </a:path>
                </a:pathLst>
              </a:custGeom>
              <a:solidFill>
                <a:srgbClr val="F9AD18"/>
              </a:solidFill>
              <a:ln w="38100" cap="sq">
                <a:solidFill>
                  <a:srgbClr val="000000"/>
                </a:solidFill>
                <a:prstDash val="solid"/>
                <a:miter/>
              </a:ln>
            </p:spPr>
          </p:sp>
          <p:sp>
            <p:nvSpPr>
              <p:cNvPr name="TextBox 37" id="37"/>
              <p:cNvSpPr txBox="true"/>
              <p:nvPr/>
            </p:nvSpPr>
            <p:spPr>
              <a:xfrm>
                <a:off x="0" y="-114300"/>
                <a:ext cx="161515" cy="289376"/>
              </a:xfrm>
              <a:prstGeom prst="rect">
                <a:avLst/>
              </a:prstGeom>
            </p:spPr>
            <p:txBody>
              <a:bodyPr anchor="ctr" rtlCol="false" tIns="50800" lIns="50800" bIns="50800" rIns="50800"/>
              <a:lstStyle/>
              <a:p>
                <a:pPr algn="ctr">
                  <a:lnSpc>
                    <a:spcPts val="3640"/>
                  </a:lnSpc>
                </a:pPr>
                <a:r>
                  <a:rPr lang="en-US" sz="2600">
                    <a:solidFill>
                      <a:srgbClr val="FFFFFF"/>
                    </a:solidFill>
                    <a:latin typeface="Mark Pro 1"/>
                  </a:rPr>
                  <a:t>12</a:t>
                </a:r>
              </a:p>
            </p:txBody>
          </p:sp>
        </p:grpSp>
        <p:grpSp>
          <p:nvGrpSpPr>
            <p:cNvPr name="Group 38" id="38"/>
            <p:cNvGrpSpPr/>
            <p:nvPr/>
          </p:nvGrpSpPr>
          <p:grpSpPr>
            <a:xfrm rot="0">
              <a:off x="1184536" y="3970313"/>
              <a:ext cx="2256428" cy="633869"/>
              <a:chOff x="0" y="0"/>
              <a:chExt cx="1254886" cy="352519"/>
            </a:xfrm>
          </p:grpSpPr>
          <p:sp>
            <p:nvSpPr>
              <p:cNvPr name="Freeform 39" id="39"/>
              <p:cNvSpPr/>
              <p:nvPr/>
            </p:nvSpPr>
            <p:spPr>
              <a:xfrm flipH="false" flipV="false" rot="0">
                <a:off x="0" y="0"/>
                <a:ext cx="1254886" cy="352519"/>
              </a:xfrm>
              <a:custGeom>
                <a:avLst/>
                <a:gdLst/>
                <a:ahLst/>
                <a:cxnLst/>
                <a:rect r="r" b="b" t="t" l="l"/>
                <a:pathLst>
                  <a:path h="352519" w="1254886">
                    <a:moveTo>
                      <a:pt x="1051686" y="0"/>
                    </a:moveTo>
                    <a:cubicBezTo>
                      <a:pt x="1163911" y="0"/>
                      <a:pt x="1254886" y="78914"/>
                      <a:pt x="1254886" y="176260"/>
                    </a:cubicBezTo>
                    <a:cubicBezTo>
                      <a:pt x="1254886" y="273605"/>
                      <a:pt x="1163911" y="352519"/>
                      <a:pt x="1051686"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40" id="40"/>
              <p:cNvSpPr txBox="true"/>
              <p:nvPr/>
            </p:nvSpPr>
            <p:spPr>
              <a:xfrm>
                <a:off x="0" y="-38100"/>
                <a:ext cx="1254886" cy="390619"/>
              </a:xfrm>
              <a:prstGeom prst="rect">
                <a:avLst/>
              </a:prstGeom>
            </p:spPr>
            <p:txBody>
              <a:bodyPr anchor="ctr" rtlCol="false" tIns="50800" lIns="50800" bIns="50800" rIns="50800"/>
              <a:lstStyle/>
              <a:p>
                <a:pPr algn="ctr">
                  <a:lnSpc>
                    <a:spcPts val="2660"/>
                  </a:lnSpc>
                </a:pPr>
              </a:p>
            </p:txBody>
          </p:sp>
        </p:grpSp>
        <p:grpSp>
          <p:nvGrpSpPr>
            <p:cNvPr name="Group 41" id="41"/>
            <p:cNvGrpSpPr/>
            <p:nvPr/>
          </p:nvGrpSpPr>
          <p:grpSpPr>
            <a:xfrm rot="0">
              <a:off x="3838524" y="3970313"/>
              <a:ext cx="2056588" cy="633869"/>
              <a:chOff x="0" y="0"/>
              <a:chExt cx="1143748" cy="352519"/>
            </a:xfrm>
          </p:grpSpPr>
          <p:sp>
            <p:nvSpPr>
              <p:cNvPr name="Freeform 42" id="42"/>
              <p:cNvSpPr/>
              <p:nvPr/>
            </p:nvSpPr>
            <p:spPr>
              <a:xfrm flipH="false" flipV="false" rot="0">
                <a:off x="0" y="0"/>
                <a:ext cx="1143748" cy="352519"/>
              </a:xfrm>
              <a:custGeom>
                <a:avLst/>
                <a:gdLst/>
                <a:ahLst/>
                <a:cxnLst/>
                <a:rect r="r" b="b" t="t" l="l"/>
                <a:pathLst>
                  <a:path h="352519" w="1143748">
                    <a:moveTo>
                      <a:pt x="940548" y="0"/>
                    </a:moveTo>
                    <a:cubicBezTo>
                      <a:pt x="1052772" y="0"/>
                      <a:pt x="1143748" y="78914"/>
                      <a:pt x="1143748" y="176260"/>
                    </a:cubicBezTo>
                    <a:cubicBezTo>
                      <a:pt x="1143748" y="273605"/>
                      <a:pt x="1052772" y="352519"/>
                      <a:pt x="940548"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43" id="43"/>
              <p:cNvSpPr txBox="true"/>
              <p:nvPr/>
            </p:nvSpPr>
            <p:spPr>
              <a:xfrm>
                <a:off x="0" y="-38100"/>
                <a:ext cx="1143748" cy="390619"/>
              </a:xfrm>
              <a:prstGeom prst="rect">
                <a:avLst/>
              </a:prstGeom>
            </p:spPr>
            <p:txBody>
              <a:bodyPr anchor="ctr" rtlCol="false" tIns="50800" lIns="50800" bIns="50800" rIns="50800"/>
              <a:lstStyle/>
              <a:p>
                <a:pPr algn="ctr">
                  <a:lnSpc>
                    <a:spcPts val="2660"/>
                  </a:lnSpc>
                </a:pPr>
              </a:p>
            </p:txBody>
          </p:sp>
        </p:grpSp>
        <p:grpSp>
          <p:nvGrpSpPr>
            <p:cNvPr name="Group 44" id="44"/>
            <p:cNvGrpSpPr/>
            <p:nvPr/>
          </p:nvGrpSpPr>
          <p:grpSpPr>
            <a:xfrm rot="0">
              <a:off x="6229474" y="3970313"/>
              <a:ext cx="2885736" cy="633869"/>
              <a:chOff x="0" y="0"/>
              <a:chExt cx="1604869" cy="352519"/>
            </a:xfrm>
          </p:grpSpPr>
          <p:sp>
            <p:nvSpPr>
              <p:cNvPr name="Freeform 45" id="45"/>
              <p:cNvSpPr/>
              <p:nvPr/>
            </p:nvSpPr>
            <p:spPr>
              <a:xfrm flipH="false" flipV="false" rot="0">
                <a:off x="0" y="0"/>
                <a:ext cx="1604869" cy="352519"/>
              </a:xfrm>
              <a:custGeom>
                <a:avLst/>
                <a:gdLst/>
                <a:ahLst/>
                <a:cxnLst/>
                <a:rect r="r" b="b" t="t" l="l"/>
                <a:pathLst>
                  <a:path h="352519" w="1604869">
                    <a:moveTo>
                      <a:pt x="1401669" y="0"/>
                    </a:moveTo>
                    <a:cubicBezTo>
                      <a:pt x="1513893" y="0"/>
                      <a:pt x="1604869" y="78914"/>
                      <a:pt x="1604869" y="176260"/>
                    </a:cubicBezTo>
                    <a:cubicBezTo>
                      <a:pt x="1604869" y="273605"/>
                      <a:pt x="1513893" y="352519"/>
                      <a:pt x="1401669" y="352519"/>
                    </a:cubicBezTo>
                    <a:lnTo>
                      <a:pt x="203200" y="352519"/>
                    </a:lnTo>
                    <a:cubicBezTo>
                      <a:pt x="90976" y="352519"/>
                      <a:pt x="0" y="273605"/>
                      <a:pt x="0" y="176260"/>
                    </a:cubicBezTo>
                    <a:cubicBezTo>
                      <a:pt x="0" y="78914"/>
                      <a:pt x="90976" y="0"/>
                      <a:pt x="203200" y="0"/>
                    </a:cubicBezTo>
                    <a:close/>
                  </a:path>
                </a:pathLst>
              </a:custGeom>
              <a:solidFill>
                <a:srgbClr val="A6A6A6"/>
              </a:solidFill>
            </p:spPr>
          </p:sp>
          <p:sp>
            <p:nvSpPr>
              <p:cNvPr name="TextBox 46" id="46"/>
              <p:cNvSpPr txBox="true"/>
              <p:nvPr/>
            </p:nvSpPr>
            <p:spPr>
              <a:xfrm>
                <a:off x="0" y="-38100"/>
                <a:ext cx="1604869" cy="390619"/>
              </a:xfrm>
              <a:prstGeom prst="rect">
                <a:avLst/>
              </a:prstGeom>
            </p:spPr>
            <p:txBody>
              <a:bodyPr anchor="ctr" rtlCol="false" tIns="50800" lIns="50800" bIns="50800" rIns="50800"/>
              <a:lstStyle/>
              <a:p>
                <a:pPr algn="ctr">
                  <a:lnSpc>
                    <a:spcPts val="2660"/>
                  </a:lnSpc>
                </a:pPr>
              </a:p>
            </p:txBody>
          </p:sp>
        </p:grpSp>
        <p:grpSp>
          <p:nvGrpSpPr>
            <p:cNvPr name="Group 47" id="47"/>
            <p:cNvGrpSpPr/>
            <p:nvPr/>
          </p:nvGrpSpPr>
          <p:grpSpPr>
            <a:xfrm rot="0">
              <a:off x="4388680" y="5581018"/>
              <a:ext cx="341672" cy="325656"/>
              <a:chOff x="0" y="0"/>
              <a:chExt cx="812800" cy="774700"/>
            </a:xfrm>
          </p:grpSpPr>
          <p:sp>
            <p:nvSpPr>
              <p:cNvPr name="Freeform 48" id="48"/>
              <p:cNvSpPr/>
              <p:nvPr/>
            </p:nvSpPr>
            <p:spPr>
              <a:xfrm flipH="false" flipV="false" rot="0">
                <a:off x="0" y="0"/>
                <a:ext cx="812800" cy="774700"/>
              </a:xfrm>
              <a:custGeom>
                <a:avLst/>
                <a:gdLst/>
                <a:ahLst/>
                <a:cxnLst/>
                <a:rect r="r" b="b" t="t" l="l"/>
                <a:pathLst>
                  <a:path h="774700" w="8128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000000"/>
              </a:solidFill>
            </p:spPr>
          </p:sp>
          <p:sp>
            <p:nvSpPr>
              <p:cNvPr name="TextBox 49" id="49"/>
              <p:cNvSpPr txBox="true"/>
              <p:nvPr/>
            </p:nvSpPr>
            <p:spPr>
              <a:xfrm>
                <a:off x="228600" y="228600"/>
                <a:ext cx="355600" cy="381000"/>
              </a:xfrm>
              <a:prstGeom prst="rect">
                <a:avLst/>
              </a:prstGeom>
            </p:spPr>
            <p:txBody>
              <a:bodyPr anchor="ctr" rtlCol="false" tIns="50800" lIns="50800" bIns="50800" rIns="50800"/>
              <a:lstStyle/>
              <a:p>
                <a:pPr algn="ctr">
                  <a:lnSpc>
                    <a:spcPts val="2660"/>
                  </a:lnSpc>
                </a:pPr>
              </a:p>
            </p:txBody>
          </p:sp>
        </p:grpSp>
        <p:sp>
          <p:nvSpPr>
            <p:cNvPr name="Freeform 50" id="50"/>
            <p:cNvSpPr/>
            <p:nvPr/>
          </p:nvSpPr>
          <p:spPr>
            <a:xfrm flipH="false" flipV="false" rot="0">
              <a:off x="8284256" y="5997133"/>
              <a:ext cx="341677" cy="357777"/>
            </a:xfrm>
            <a:custGeom>
              <a:avLst/>
              <a:gdLst/>
              <a:ahLst/>
              <a:cxnLst/>
              <a:rect r="r" b="b" t="t" l="l"/>
              <a:pathLst>
                <a:path h="357777" w="341677">
                  <a:moveTo>
                    <a:pt x="0" y="0"/>
                  </a:moveTo>
                  <a:lnTo>
                    <a:pt x="341677" y="0"/>
                  </a:lnTo>
                  <a:lnTo>
                    <a:pt x="341677" y="357777"/>
                  </a:lnTo>
                  <a:lnTo>
                    <a:pt x="0" y="35777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51" id="51"/>
            <p:cNvSpPr txBox="true"/>
            <p:nvPr/>
          </p:nvSpPr>
          <p:spPr>
            <a:xfrm rot="0">
              <a:off x="2798271" y="1240907"/>
              <a:ext cx="4223522" cy="928405"/>
            </a:xfrm>
            <a:prstGeom prst="rect">
              <a:avLst/>
            </a:prstGeom>
          </p:spPr>
          <p:txBody>
            <a:bodyPr anchor="t" rtlCol="false" tIns="0" lIns="0" bIns="0" rIns="0">
              <a:spAutoFit/>
            </a:bodyPr>
            <a:lstStyle/>
            <a:p>
              <a:pPr algn="ctr">
                <a:lnSpc>
                  <a:spcPts val="5246"/>
                </a:lnSpc>
              </a:pPr>
              <a:r>
                <a:rPr lang="en-US" sz="3747">
                  <a:solidFill>
                    <a:srgbClr val="000000"/>
                  </a:solidFill>
                  <a:latin typeface="Mark Pro 1"/>
                </a:rPr>
                <a:t>Arcade Quest</a:t>
              </a:r>
            </a:p>
          </p:txBody>
        </p:sp>
        <p:sp>
          <p:nvSpPr>
            <p:cNvPr name="TextBox 52" id="52"/>
            <p:cNvSpPr txBox="true"/>
            <p:nvPr/>
          </p:nvSpPr>
          <p:spPr>
            <a:xfrm rot="0">
              <a:off x="7777713" y="1581213"/>
              <a:ext cx="943881" cy="456604"/>
            </a:xfrm>
            <a:prstGeom prst="rect">
              <a:avLst/>
            </a:prstGeom>
          </p:spPr>
          <p:txBody>
            <a:bodyPr anchor="t" rtlCol="false" tIns="0" lIns="0" bIns="0" rIns="0">
              <a:spAutoFit/>
            </a:bodyPr>
            <a:lstStyle/>
            <a:p>
              <a:pPr algn="ctr">
                <a:lnSpc>
                  <a:spcPts val="2590"/>
                </a:lnSpc>
              </a:pPr>
              <a:r>
                <a:rPr lang="en-US" sz="1850">
                  <a:solidFill>
                    <a:srgbClr val="FFFFFF"/>
                  </a:solidFill>
                  <a:latin typeface="Mark Pro 1"/>
                </a:rPr>
                <a:t>Install</a:t>
              </a:r>
            </a:p>
          </p:txBody>
        </p:sp>
        <p:sp>
          <p:nvSpPr>
            <p:cNvPr name="TextBox 53" id="53"/>
            <p:cNvSpPr txBox="true"/>
            <p:nvPr/>
          </p:nvSpPr>
          <p:spPr>
            <a:xfrm rot="0">
              <a:off x="1809704" y="2688882"/>
              <a:ext cx="281427" cy="624113"/>
            </a:xfrm>
            <a:prstGeom prst="rect">
              <a:avLst/>
            </a:prstGeom>
          </p:spPr>
          <p:txBody>
            <a:bodyPr anchor="t" rtlCol="false" tIns="0" lIns="0" bIns="0" rIns="0">
              <a:spAutoFit/>
            </a:bodyPr>
            <a:lstStyle/>
            <a:p>
              <a:pPr algn="ctr">
                <a:lnSpc>
                  <a:spcPts val="3533"/>
                </a:lnSpc>
              </a:pPr>
              <a:r>
                <a:rPr lang="en-US" sz="2523">
                  <a:solidFill>
                    <a:srgbClr val="000000"/>
                  </a:solidFill>
                  <a:latin typeface="Mark Pro 1"/>
                </a:rPr>
                <a:t>1 </a:t>
              </a:r>
            </a:p>
          </p:txBody>
        </p:sp>
        <p:sp>
          <p:nvSpPr>
            <p:cNvPr name="TextBox 54" id="54"/>
            <p:cNvSpPr txBox="true"/>
            <p:nvPr/>
          </p:nvSpPr>
          <p:spPr>
            <a:xfrm rot="0">
              <a:off x="1637638" y="3217870"/>
              <a:ext cx="906987" cy="220359"/>
            </a:xfrm>
            <a:prstGeom prst="rect">
              <a:avLst/>
            </a:prstGeom>
          </p:spPr>
          <p:txBody>
            <a:bodyPr anchor="t" rtlCol="false" tIns="0" lIns="0" bIns="0" rIns="0">
              <a:spAutoFit/>
            </a:bodyPr>
            <a:lstStyle/>
            <a:p>
              <a:pPr algn="ctr">
                <a:lnSpc>
                  <a:spcPts val="1263"/>
                </a:lnSpc>
              </a:pPr>
              <a:r>
                <a:rPr lang="en-US" sz="902">
                  <a:solidFill>
                    <a:srgbClr val="000000"/>
                  </a:solidFill>
                  <a:latin typeface="Mark Pro 1"/>
                </a:rPr>
                <a:t>6.7k reviews</a:t>
              </a:r>
            </a:p>
          </p:txBody>
        </p:sp>
        <p:sp>
          <p:nvSpPr>
            <p:cNvPr name="TextBox 55" id="55"/>
            <p:cNvSpPr txBox="true"/>
            <p:nvPr/>
          </p:nvSpPr>
          <p:spPr>
            <a:xfrm rot="0">
              <a:off x="4404973" y="2653167"/>
              <a:ext cx="1187838" cy="624113"/>
            </a:xfrm>
            <a:prstGeom prst="rect">
              <a:avLst/>
            </a:prstGeom>
          </p:spPr>
          <p:txBody>
            <a:bodyPr anchor="t" rtlCol="false" tIns="0" lIns="0" bIns="0" rIns="0">
              <a:spAutoFit/>
            </a:bodyPr>
            <a:lstStyle/>
            <a:p>
              <a:pPr algn="ctr">
                <a:lnSpc>
                  <a:spcPts val="3533"/>
                </a:lnSpc>
              </a:pPr>
              <a:r>
                <a:rPr lang="en-US" sz="2523">
                  <a:solidFill>
                    <a:srgbClr val="000000"/>
                  </a:solidFill>
                  <a:latin typeface="Mark Pro 1"/>
                </a:rPr>
                <a:t>300k </a:t>
              </a:r>
            </a:p>
          </p:txBody>
        </p:sp>
        <p:sp>
          <p:nvSpPr>
            <p:cNvPr name="TextBox 56" id="56"/>
            <p:cNvSpPr txBox="true"/>
            <p:nvPr/>
          </p:nvSpPr>
          <p:spPr>
            <a:xfrm rot="0">
              <a:off x="4559516" y="3239180"/>
              <a:ext cx="805907" cy="220359"/>
            </a:xfrm>
            <a:prstGeom prst="rect">
              <a:avLst/>
            </a:prstGeom>
          </p:spPr>
          <p:txBody>
            <a:bodyPr anchor="t" rtlCol="false" tIns="0" lIns="0" bIns="0" rIns="0">
              <a:spAutoFit/>
            </a:bodyPr>
            <a:lstStyle/>
            <a:p>
              <a:pPr algn="ctr">
                <a:lnSpc>
                  <a:spcPts val="1263"/>
                </a:lnSpc>
              </a:pPr>
              <a:r>
                <a:rPr lang="en-US" sz="902">
                  <a:solidFill>
                    <a:srgbClr val="000000"/>
                  </a:solidFill>
                  <a:latin typeface="Mark Pro 1"/>
                </a:rPr>
                <a:t>downloads</a:t>
              </a:r>
            </a:p>
          </p:txBody>
        </p:sp>
        <p:sp>
          <p:nvSpPr>
            <p:cNvPr name="TextBox 57" id="57"/>
            <p:cNvSpPr txBox="true"/>
            <p:nvPr/>
          </p:nvSpPr>
          <p:spPr>
            <a:xfrm rot="0">
              <a:off x="1334690" y="4016084"/>
              <a:ext cx="1956120" cy="456604"/>
            </a:xfrm>
            <a:prstGeom prst="rect">
              <a:avLst/>
            </a:prstGeom>
          </p:spPr>
          <p:txBody>
            <a:bodyPr anchor="t" rtlCol="false" tIns="0" lIns="0" bIns="0" rIns="0">
              <a:spAutoFit/>
            </a:bodyPr>
            <a:lstStyle/>
            <a:p>
              <a:pPr algn="ctr">
                <a:lnSpc>
                  <a:spcPts val="2590"/>
                </a:lnSpc>
              </a:pPr>
              <a:r>
                <a:rPr lang="en-US" sz="1850">
                  <a:solidFill>
                    <a:srgbClr val="FFFFFF"/>
                  </a:solidFill>
                  <a:latin typeface="Mark Pro 1"/>
                </a:rPr>
                <a:t>Fighting</a:t>
              </a:r>
            </a:p>
          </p:txBody>
        </p:sp>
        <p:sp>
          <p:nvSpPr>
            <p:cNvPr name="TextBox 58" id="58"/>
            <p:cNvSpPr txBox="true"/>
            <p:nvPr/>
          </p:nvSpPr>
          <p:spPr>
            <a:xfrm rot="0">
              <a:off x="4016134" y="4016084"/>
              <a:ext cx="1701366" cy="456604"/>
            </a:xfrm>
            <a:prstGeom prst="rect">
              <a:avLst/>
            </a:prstGeom>
          </p:spPr>
          <p:txBody>
            <a:bodyPr anchor="t" rtlCol="false" tIns="0" lIns="0" bIns="0" rIns="0">
              <a:spAutoFit/>
            </a:bodyPr>
            <a:lstStyle/>
            <a:p>
              <a:pPr algn="ctr">
                <a:lnSpc>
                  <a:spcPts val="2590"/>
                </a:lnSpc>
              </a:pPr>
              <a:r>
                <a:rPr lang="en-US" sz="1850">
                  <a:solidFill>
                    <a:srgbClr val="FFFFFF"/>
                  </a:solidFill>
                  <a:latin typeface="Mark Pro 1"/>
                </a:rPr>
                <a:t>Video Chat</a:t>
              </a:r>
            </a:p>
          </p:txBody>
        </p:sp>
        <p:sp>
          <p:nvSpPr>
            <p:cNvPr name="TextBox 59" id="59"/>
            <p:cNvSpPr txBox="true"/>
            <p:nvPr/>
          </p:nvSpPr>
          <p:spPr>
            <a:xfrm rot="0">
              <a:off x="6393206" y="4016084"/>
              <a:ext cx="2600188" cy="456604"/>
            </a:xfrm>
            <a:prstGeom prst="rect">
              <a:avLst/>
            </a:prstGeom>
          </p:spPr>
          <p:txBody>
            <a:bodyPr anchor="t" rtlCol="false" tIns="0" lIns="0" bIns="0" rIns="0">
              <a:spAutoFit/>
            </a:bodyPr>
            <a:lstStyle/>
            <a:p>
              <a:pPr algn="ctr">
                <a:lnSpc>
                  <a:spcPts val="2590"/>
                </a:lnSpc>
              </a:pPr>
              <a:r>
                <a:rPr lang="en-US" sz="1850">
                  <a:solidFill>
                    <a:srgbClr val="FFFFFF"/>
                  </a:solidFill>
                  <a:latin typeface="Mark Pro 1"/>
                </a:rPr>
                <a:t>In-app purchases</a:t>
              </a:r>
            </a:p>
          </p:txBody>
        </p:sp>
        <p:sp>
          <p:nvSpPr>
            <p:cNvPr name="TextBox 60" id="60"/>
            <p:cNvSpPr txBox="true"/>
            <p:nvPr/>
          </p:nvSpPr>
          <p:spPr>
            <a:xfrm rot="0">
              <a:off x="1252527" y="4858671"/>
              <a:ext cx="3746366" cy="518563"/>
            </a:xfrm>
            <a:prstGeom prst="rect">
              <a:avLst/>
            </a:prstGeom>
          </p:spPr>
          <p:txBody>
            <a:bodyPr anchor="t" rtlCol="false" tIns="0" lIns="0" bIns="0" rIns="0">
              <a:spAutoFit/>
            </a:bodyPr>
            <a:lstStyle/>
            <a:p>
              <a:pPr algn="ctr">
                <a:lnSpc>
                  <a:spcPts val="2933"/>
                </a:lnSpc>
              </a:pPr>
              <a:r>
                <a:rPr lang="en-US" sz="2095">
                  <a:solidFill>
                    <a:srgbClr val="000000"/>
                  </a:solidFill>
                  <a:latin typeface="Mark Pro 1"/>
                </a:rPr>
                <a:t>Ratings and Reviews: </a:t>
              </a:r>
            </a:p>
          </p:txBody>
        </p:sp>
        <p:sp>
          <p:nvSpPr>
            <p:cNvPr name="TextBox 61" id="61"/>
            <p:cNvSpPr txBox="true"/>
            <p:nvPr/>
          </p:nvSpPr>
          <p:spPr>
            <a:xfrm rot="0">
              <a:off x="1252527" y="5504818"/>
              <a:ext cx="3026652" cy="428233"/>
            </a:xfrm>
            <a:prstGeom prst="rect">
              <a:avLst/>
            </a:prstGeom>
          </p:spPr>
          <p:txBody>
            <a:bodyPr anchor="t" rtlCol="false" tIns="0" lIns="0" bIns="0" rIns="0">
              <a:spAutoFit/>
            </a:bodyPr>
            <a:lstStyle/>
            <a:p>
              <a:pPr algn="ctr">
                <a:lnSpc>
                  <a:spcPts val="2494"/>
                </a:lnSpc>
              </a:pPr>
              <a:r>
                <a:rPr lang="en-US" sz="1781">
                  <a:solidFill>
                    <a:srgbClr val="000000"/>
                  </a:solidFill>
                  <a:latin typeface="Mark Pro 2"/>
                </a:rPr>
                <a:t>OtterlyDisappointed</a:t>
              </a:r>
            </a:p>
          </p:txBody>
        </p:sp>
        <p:sp>
          <p:nvSpPr>
            <p:cNvPr name="TextBox 62" id="62"/>
            <p:cNvSpPr txBox="true"/>
            <p:nvPr/>
          </p:nvSpPr>
          <p:spPr>
            <a:xfrm rot="0">
              <a:off x="1252527" y="5972793"/>
              <a:ext cx="6683076" cy="339782"/>
            </a:xfrm>
            <a:prstGeom prst="rect">
              <a:avLst/>
            </a:prstGeom>
          </p:spPr>
          <p:txBody>
            <a:bodyPr anchor="t" rtlCol="false" tIns="0" lIns="0" bIns="0" rIns="0">
              <a:spAutoFit/>
            </a:bodyPr>
            <a:lstStyle/>
            <a:p>
              <a:pPr algn="ctr">
                <a:lnSpc>
                  <a:spcPts val="1907"/>
                </a:lnSpc>
              </a:pPr>
              <a:r>
                <a:rPr lang="en-US" sz="1362">
                  <a:solidFill>
                    <a:srgbClr val="000000"/>
                  </a:solidFill>
                  <a:latin typeface="Mark Pro 2"/>
                </a:rPr>
                <a:t>Rubbish game! It said it was free and took all of my money! </a:t>
              </a:r>
            </a:p>
          </p:txBody>
        </p:sp>
        <p:sp>
          <p:nvSpPr>
            <p:cNvPr name="Freeform 63" id="63"/>
            <p:cNvSpPr/>
            <p:nvPr/>
          </p:nvSpPr>
          <p:spPr>
            <a:xfrm flipH="false" flipV="false" rot="-10800000">
              <a:off x="8854441" y="5997133"/>
              <a:ext cx="341677" cy="357777"/>
            </a:xfrm>
            <a:custGeom>
              <a:avLst/>
              <a:gdLst/>
              <a:ahLst/>
              <a:cxnLst/>
              <a:rect r="r" b="b" t="t" l="l"/>
              <a:pathLst>
                <a:path h="357777" w="341677">
                  <a:moveTo>
                    <a:pt x="0" y="0"/>
                  </a:moveTo>
                  <a:lnTo>
                    <a:pt x="341676" y="0"/>
                  </a:lnTo>
                  <a:lnTo>
                    <a:pt x="341676" y="357777"/>
                  </a:lnTo>
                  <a:lnTo>
                    <a:pt x="0" y="35777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E8DA8D87367F41B48515813E6B690B" ma:contentTypeVersion="15" ma:contentTypeDescription="Create a new document." ma:contentTypeScope="" ma:versionID="5c7da245e4eecfe319fcd67632bb1089">
  <xsd:schema xmlns:xsd="http://www.w3.org/2001/XMLSchema" xmlns:xs="http://www.w3.org/2001/XMLSchema" xmlns:p="http://schemas.microsoft.com/office/2006/metadata/properties" xmlns:ns2="6a7c48c2-c7f2-423b-9ecf-1744f0345608" xmlns:ns3="ab4f3f30-aedf-4c9e-9aa7-e0811026fc12" targetNamespace="http://schemas.microsoft.com/office/2006/metadata/properties" ma:root="true" ma:fieldsID="774119bc8f5a5204467ca3716c2ba352" ns2:_="" ns3:_="">
    <xsd:import namespace="6a7c48c2-c7f2-423b-9ecf-1744f0345608"/>
    <xsd:import namespace="ab4f3f30-aedf-4c9e-9aa7-e0811026fc1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c48c2-c7f2-423b-9ecf-1744f0345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4f3f30-aedf-4c9e-9aa7-e0811026fc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82716a-fb07-4a1a-ab20-8add3c91178f}" ma:internalName="TaxCatchAll" ma:showField="CatchAllData" ma:web="ab4f3f30-aedf-4c9e-9aa7-e0811026fc1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C6FEBB-2AFB-4921-84A9-3B84DC5AE518}"/>
</file>

<file path=customXml/itemProps2.xml><?xml version="1.0" encoding="utf-8"?>
<ds:datastoreItem xmlns:ds="http://schemas.openxmlformats.org/officeDocument/2006/customXml" ds:itemID="{DCB02908-3C46-4726-B9A9-9CDDEB2CDCD8}"/>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DAF-GINB1Z0</dc:identifier>
  <dcterms:modified xsi:type="dcterms:W3CDTF">2011-08-01T06:04:30Z</dcterms:modified>
  <cp:revision>1</cp:revision>
  <dc:title>Year 2A: The Adventures of Smartie the Penguin</dc:title>
</cp:coreProperties>
</file>