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84" r:id="rId5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ark Pro 2" charset="1" panose="020B0604020101010102"/>
      <p:regular r:id="rId10"/>
    </p:embeddedFont>
    <p:embeddedFont>
      <p:font typeface="Mark Pro 1" charset="1" panose="020B0804020101010102"/>
      <p:regular r:id="rId11"/>
    </p:embeddedFont>
    <p:embeddedFont>
      <p:font typeface="TT Prosto Sans" charset="1" panose="02000503040000020003"/>
      <p:regular r:id="rId12"/>
    </p:embeddedFont>
    <p:embeddedFont>
      <p:font typeface="TT Prosto Sans Bold" charset="1" panose="02000805050000020003"/>
      <p:regular r:id="rId13"/>
    </p:embeddedFont>
    <p:embeddedFont>
      <p:font typeface="TT Prosto Sans Italics" charset="1" panose="02000503020000090003"/>
      <p:regular r:id="rId14"/>
    </p:embeddedFont>
    <p:embeddedFont>
      <p:font typeface="TT Prosto Sans Bold Italics" charset="1" panose="02000805020000090003"/>
      <p:regular r:id="rId15"/>
    </p:embeddedFont>
    <p:embeddedFont>
      <p:font typeface="Arcade Gamer" charset="1" panose="00000000000000000000"/>
      <p:regular r:id="rId16"/>
    </p:embeddedFont>
    <p:embeddedFont>
      <p:font typeface="SCR-N Seven" charset="1" panose="00000000000000000000"/>
      <p:regular r:id="rId17"/>
    </p:embeddedFont>
    <p:embeddedFont>
      <p:font typeface="SCR-N Seven Bold" charset="1" panose="00000000000000000000"/>
      <p:regular r:id="rId18"/>
    </p:embeddedFont>
    <p:embeddedFont>
      <p:font typeface="SCR-N Seven Ultra-Bold" charset="1" panose="00000000000000000000"/>
      <p:regular r:id="rId19"/>
    </p:embeddedFont>
    <p:embeddedFont>
      <p:font typeface="Canva Sans" charset="1" panose="020B0503030501040103"/>
      <p:regular r:id="rId20"/>
    </p:embeddedFont>
    <p:embeddedFont>
      <p:font typeface="Canva Sans Bold" charset="1" panose="020B0803030501040103"/>
      <p:regular r:id="rId21"/>
    </p:embeddedFont>
    <p:embeddedFont>
      <p:font typeface="Canva Sans Italics" charset="1" panose="020B0503030501040103"/>
      <p:regular r:id="rId22"/>
    </p:embeddedFont>
    <p:embeddedFont>
      <p:font typeface="Canva Sans Bold Italics" charset="1" panose="020B0803030501040103"/>
      <p:regular r:id="rId23"/>
    </p:embeddedFont>
    <p:embeddedFont>
      <p:font typeface="Canva Sans Medium" charset="1" panose="020B0603030501040103"/>
      <p:regular r:id="rId24"/>
    </p:embeddedFont>
    <p:embeddedFont>
      <p:font typeface="Canva Sans Medium Italics" charset="1" panose="020B06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font" Target="fonts/font21.fntdata"/><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customXml" Target="../customXml/item1.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9" Type="http://schemas.openxmlformats.org/officeDocument/2006/relationships/slide" Target="slides/slide4.xml"/><Relationship Id="rId11" Type="http://schemas.openxmlformats.org/officeDocument/2006/relationships/font" Target="fonts/font11.fntdata"/><Relationship Id="rId24" Type="http://schemas.openxmlformats.org/officeDocument/2006/relationships/font" Target="fonts/font24.fntdata"/><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 Type="http://schemas.openxmlformats.org/officeDocument/2006/relationships/tableStyles" Target="tableStyles.xml"/><Relationship Id="rId10" Type="http://schemas.openxmlformats.org/officeDocument/2006/relationships/font" Target="fonts/font10.fntdata"/><Relationship Id="rId19" Type="http://schemas.openxmlformats.org/officeDocument/2006/relationships/font" Target="fonts/font19.fntdata"/><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14" Type="http://schemas.openxmlformats.org/officeDocument/2006/relationships/font" Target="fonts/font14.fntdata"/><Relationship Id="rId22" Type="http://schemas.openxmlformats.org/officeDocument/2006/relationships/font" Target="fonts/font22.fntdata"/><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 Type="http://schemas.openxmlformats.org/officeDocument/2006/relationships/theme" Target="theme/theme1.xml"/><Relationship Id="rId43" Type="http://schemas.openxmlformats.org/officeDocument/2006/relationships/slide" Target="slides/slide18.xml"/><Relationship Id="rId48" Type="http://schemas.openxmlformats.org/officeDocument/2006/relationships/slide" Target="slides/slide23.xml"/><Relationship Id="rId9" Type="http://schemas.openxmlformats.org/officeDocument/2006/relationships/font" Target="fonts/font9.fntdata"/><Relationship Id="rId56" Type="http://schemas.openxmlformats.org/officeDocument/2006/relationships/customXml" Target="../customXml/item2.xml"/><Relationship Id="rId51" Type="http://schemas.openxmlformats.org/officeDocument/2006/relationships/slide" Target="slides/slide26.xml"/><Relationship Id="rId8" Type="http://schemas.openxmlformats.org/officeDocument/2006/relationships/font" Target="fonts/font8.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font" Target="fonts/font25.fntdata"/><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0" Type="http://schemas.openxmlformats.org/officeDocument/2006/relationships/font" Target="fonts/font20.fntdata"/><Relationship Id="rId41" Type="http://schemas.openxmlformats.org/officeDocument/2006/relationships/slide" Target="slides/slide16.xml"/><Relationship Id="rId54"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font" Target="fonts/font23.fntdata"/><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11" Target="../media/image9.pn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14" Target="../media/image36.png" Type="http://schemas.openxmlformats.org/officeDocument/2006/relationships/image"/><Relationship Id="rId15" Target="../media/image37.svg" Type="http://schemas.openxmlformats.org/officeDocument/2006/relationships/image"/><Relationship Id="rId16" Target="../media/image38.png" Type="http://schemas.openxmlformats.org/officeDocument/2006/relationships/image"/><Relationship Id="rId17" Target="../media/image39.svg" Type="http://schemas.openxmlformats.org/officeDocument/2006/relationships/image"/><Relationship Id="rId18" Target="../media/image44.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8.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3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2.png" Type="http://schemas.openxmlformats.org/officeDocument/2006/relationships/image"/><Relationship Id="rId11" Target="../media/image63.svg" Type="http://schemas.openxmlformats.org/officeDocument/2006/relationships/image"/><Relationship Id="rId12" Target="../media/image64.png" Type="http://schemas.openxmlformats.org/officeDocument/2006/relationships/image"/><Relationship Id="rId13" Target="../media/image65.svg" Type="http://schemas.openxmlformats.org/officeDocument/2006/relationships/image"/><Relationship Id="rId14" Target="../media/image66.png" Type="http://schemas.openxmlformats.org/officeDocument/2006/relationships/image"/><Relationship Id="rId15" Target="../media/image67.svg" Type="http://schemas.openxmlformats.org/officeDocument/2006/relationships/image"/><Relationship Id="rId16" Target="../media/image44.png" Type="http://schemas.openxmlformats.org/officeDocument/2006/relationships/image"/><Relationship Id="rId17" Target="../media/image68.png" Type="http://schemas.openxmlformats.org/officeDocument/2006/relationships/image"/><Relationship Id="rId18" Target="../media/image69.svg" Type="http://schemas.openxmlformats.org/officeDocument/2006/relationships/image"/><Relationship Id="rId19" Target="../media/image70.png" Type="http://schemas.openxmlformats.org/officeDocument/2006/relationships/image"/><Relationship Id="rId2" Target="../media/image23.png" Type="http://schemas.openxmlformats.org/officeDocument/2006/relationships/image"/><Relationship Id="rId20" Target="../media/image71.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60.png" Type="http://schemas.openxmlformats.org/officeDocument/2006/relationships/image"/><Relationship Id="rId9" Target="../media/image6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5.svg" Type="http://schemas.openxmlformats.org/officeDocument/2006/relationships/image"/><Relationship Id="rId11" Target="../media/image76.png" Type="http://schemas.openxmlformats.org/officeDocument/2006/relationships/image"/><Relationship Id="rId12" Target="../media/image77.svg" Type="http://schemas.openxmlformats.org/officeDocument/2006/relationships/image"/><Relationship Id="rId13" Target="../media/image78.png" Type="http://schemas.openxmlformats.org/officeDocument/2006/relationships/image"/><Relationship Id="rId14" Target="../media/image79.svg" Type="http://schemas.openxmlformats.org/officeDocument/2006/relationships/image"/><Relationship Id="rId15" Target="../media/image80.png" Type="http://schemas.openxmlformats.org/officeDocument/2006/relationships/image"/><Relationship Id="rId16" Target="../media/image81.png" Type="http://schemas.openxmlformats.org/officeDocument/2006/relationships/image"/><Relationship Id="rId17" Target="../media/image82.png" Type="http://schemas.openxmlformats.org/officeDocument/2006/relationships/image"/><Relationship Id="rId18" Target="../media/image83.svg" Type="http://schemas.openxmlformats.org/officeDocument/2006/relationships/image"/><Relationship Id="rId19" Target="../media/image84.png" Type="http://schemas.openxmlformats.org/officeDocument/2006/relationships/image"/><Relationship Id="rId2" Target="../media/image23.png" Type="http://schemas.openxmlformats.org/officeDocument/2006/relationships/image"/><Relationship Id="rId20" Target="../media/image85.svg" Type="http://schemas.openxmlformats.org/officeDocument/2006/relationships/image"/><Relationship Id="rId21" Target="../media/image86.png" Type="http://schemas.openxmlformats.org/officeDocument/2006/relationships/image"/><Relationship Id="rId22" Target="../media/image87.svg" Type="http://schemas.openxmlformats.org/officeDocument/2006/relationships/image"/><Relationship Id="rId23" Target="../media/image88.png" Type="http://schemas.openxmlformats.org/officeDocument/2006/relationships/image"/><Relationship Id="rId24" Target="../media/image89.png" Type="http://schemas.openxmlformats.org/officeDocument/2006/relationships/image"/><Relationship Id="rId25" Target="../media/image90.png" Type="http://schemas.openxmlformats.org/officeDocument/2006/relationships/image"/><Relationship Id="rId26" Target="../media/image91.svg" Type="http://schemas.openxmlformats.org/officeDocument/2006/relationships/image"/><Relationship Id="rId27" Target="../media/image92.png" Type="http://schemas.openxmlformats.org/officeDocument/2006/relationships/image"/><Relationship Id="rId28" Target="../media/image93.svg" Type="http://schemas.openxmlformats.org/officeDocument/2006/relationships/image"/><Relationship Id="rId29" Target="../media/image94.png" Type="http://schemas.openxmlformats.org/officeDocument/2006/relationships/image"/><Relationship Id="rId3" Target="../media/image24.svg" Type="http://schemas.openxmlformats.org/officeDocument/2006/relationships/image"/><Relationship Id="rId30" Target="../media/image9.png" Type="http://schemas.openxmlformats.org/officeDocument/2006/relationships/image"/><Relationship Id="rId31" Target="../media/image95.png" Type="http://schemas.openxmlformats.org/officeDocument/2006/relationships/image"/><Relationship Id="rId32" Target="../media/image96.svg" Type="http://schemas.openxmlformats.org/officeDocument/2006/relationships/image"/><Relationship Id="rId33" Target="../media/image21.png" Type="http://schemas.openxmlformats.org/officeDocument/2006/relationships/image"/><Relationship Id="rId34" Target="../media/image22.svg" Type="http://schemas.openxmlformats.org/officeDocument/2006/relationships/image"/><Relationship Id="rId35" Target="../media/image97.png" Type="http://schemas.openxmlformats.org/officeDocument/2006/relationships/image"/><Relationship Id="rId36" Target="../media/image98.svg" Type="http://schemas.openxmlformats.org/officeDocument/2006/relationships/image"/><Relationship Id="rId37" Target="../media/image18.png" Type="http://schemas.openxmlformats.org/officeDocument/2006/relationships/image"/><Relationship Id="rId38" Target="../media/image99.png" Type="http://schemas.openxmlformats.org/officeDocument/2006/relationships/image"/><Relationship Id="rId39" Target="../media/image100.svg" Type="http://schemas.openxmlformats.org/officeDocument/2006/relationships/image"/><Relationship Id="rId4" Target="../media/image72.png" Type="http://schemas.openxmlformats.org/officeDocument/2006/relationships/image"/><Relationship Id="rId5" Target="../media/image73.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8.png" Type="http://schemas.openxmlformats.org/officeDocument/2006/relationships/image"/><Relationship Id="rId9" Target="../media/image7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5.png" Type="http://schemas.openxmlformats.org/officeDocument/2006/relationships/image"/><Relationship Id="rId12" Target="../media/image96.svg" Type="http://schemas.openxmlformats.org/officeDocument/2006/relationships/image"/><Relationship Id="rId13" Target="../media/image21.png" Type="http://schemas.openxmlformats.org/officeDocument/2006/relationships/image"/><Relationship Id="rId14" Target="../media/image22.svg" Type="http://schemas.openxmlformats.org/officeDocument/2006/relationships/image"/><Relationship Id="rId15" Target="../media/image97.png" Type="http://schemas.openxmlformats.org/officeDocument/2006/relationships/image"/><Relationship Id="rId16" Target="../media/image98.svg" Type="http://schemas.openxmlformats.org/officeDocument/2006/relationships/image"/><Relationship Id="rId17" Target="../media/image18.png" Type="http://schemas.openxmlformats.org/officeDocument/2006/relationships/image"/><Relationship Id="rId18" Target="../media/image74.png" Type="http://schemas.openxmlformats.org/officeDocument/2006/relationships/image"/><Relationship Id="rId19" Target="../media/image75.svg" Type="http://schemas.openxmlformats.org/officeDocument/2006/relationships/image"/><Relationship Id="rId2" Target="../media/image23.png" Type="http://schemas.openxmlformats.org/officeDocument/2006/relationships/image"/><Relationship Id="rId20" Target="../media/image76.png" Type="http://schemas.openxmlformats.org/officeDocument/2006/relationships/image"/><Relationship Id="rId21" Target="../media/image77.svg" Type="http://schemas.openxmlformats.org/officeDocument/2006/relationships/image"/><Relationship Id="rId22" Target="../media/image78.png" Type="http://schemas.openxmlformats.org/officeDocument/2006/relationships/image"/><Relationship Id="rId23" Target="../media/image79.svg" Type="http://schemas.openxmlformats.org/officeDocument/2006/relationships/image"/><Relationship Id="rId24" Target="../media/image80.png" Type="http://schemas.openxmlformats.org/officeDocument/2006/relationships/image"/><Relationship Id="rId25" Target="../media/image81.png" Type="http://schemas.openxmlformats.org/officeDocument/2006/relationships/image"/><Relationship Id="rId26" Target="../media/image82.png" Type="http://schemas.openxmlformats.org/officeDocument/2006/relationships/image"/><Relationship Id="rId27" Target="../media/image83.svg" Type="http://schemas.openxmlformats.org/officeDocument/2006/relationships/image"/><Relationship Id="rId28" Target="../media/image84.png" Type="http://schemas.openxmlformats.org/officeDocument/2006/relationships/image"/><Relationship Id="rId29" Target="../media/image85.svg" Type="http://schemas.openxmlformats.org/officeDocument/2006/relationships/image"/><Relationship Id="rId3" Target="../media/image24.svg" Type="http://schemas.openxmlformats.org/officeDocument/2006/relationships/image"/><Relationship Id="rId30" Target="../media/image86.png" Type="http://schemas.openxmlformats.org/officeDocument/2006/relationships/image"/><Relationship Id="rId31" Target="../media/image87.svg" Type="http://schemas.openxmlformats.org/officeDocument/2006/relationships/image"/><Relationship Id="rId32" Target="../media/image88.png" Type="http://schemas.openxmlformats.org/officeDocument/2006/relationships/image"/><Relationship Id="rId33" Target="../media/image89.png" Type="http://schemas.openxmlformats.org/officeDocument/2006/relationships/image"/><Relationship Id="rId34" Target="../media/image90.png" Type="http://schemas.openxmlformats.org/officeDocument/2006/relationships/image"/><Relationship Id="rId35" Target="../media/image91.svg" Type="http://schemas.openxmlformats.org/officeDocument/2006/relationships/image"/><Relationship Id="rId36" Target="../media/image92.png" Type="http://schemas.openxmlformats.org/officeDocument/2006/relationships/image"/><Relationship Id="rId37" Target="../media/image93.svg" Type="http://schemas.openxmlformats.org/officeDocument/2006/relationships/image"/><Relationship Id="rId38" Target="../media/image49.png" Type="http://schemas.openxmlformats.org/officeDocument/2006/relationships/image"/><Relationship Id="rId39" Target="../media/image99.png" Type="http://schemas.openxmlformats.org/officeDocument/2006/relationships/image"/><Relationship Id="rId4" Target="../media/image72.png" Type="http://schemas.openxmlformats.org/officeDocument/2006/relationships/image"/><Relationship Id="rId40" Target="../media/image100.svg" Type="http://schemas.openxmlformats.org/officeDocument/2006/relationships/image"/><Relationship Id="rId5" Target="../media/image73.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94.png" Type="http://schemas.openxmlformats.org/officeDocument/2006/relationships/image"/><Relationship Id="rId9"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svg" Type="http://schemas.openxmlformats.org/officeDocument/2006/relationships/image"/><Relationship Id="rId11" Target="../media/image54.png" Type="http://schemas.openxmlformats.org/officeDocument/2006/relationships/image"/><Relationship Id="rId12" Target="../media/image55.svg" Type="http://schemas.openxmlformats.org/officeDocument/2006/relationships/image"/><Relationship Id="rId13" Target="../media/image18.png" Type="http://schemas.openxmlformats.org/officeDocument/2006/relationships/image"/><Relationship Id="rId14" Target="../media/image49.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9.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5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2.png" Type="http://schemas.openxmlformats.org/officeDocument/2006/relationships/image"/><Relationship Id="rId11" Target="../media/image63.svg" Type="http://schemas.openxmlformats.org/officeDocument/2006/relationships/image"/><Relationship Id="rId12" Target="../media/image64.png" Type="http://schemas.openxmlformats.org/officeDocument/2006/relationships/image"/><Relationship Id="rId13" Target="../media/image65.svg" Type="http://schemas.openxmlformats.org/officeDocument/2006/relationships/image"/><Relationship Id="rId14" Target="../media/image70.png" Type="http://schemas.openxmlformats.org/officeDocument/2006/relationships/image"/><Relationship Id="rId15" Target="../media/image71.svg" Type="http://schemas.openxmlformats.org/officeDocument/2006/relationships/image"/><Relationship Id="rId16" Target="../media/image66.png" Type="http://schemas.openxmlformats.org/officeDocument/2006/relationships/image"/><Relationship Id="rId17" Target="../media/image67.svg" Type="http://schemas.openxmlformats.org/officeDocument/2006/relationships/image"/><Relationship Id="rId18" Target="../media/image44.png" Type="http://schemas.openxmlformats.org/officeDocument/2006/relationships/image"/><Relationship Id="rId19" Target="../media/image68.png" Type="http://schemas.openxmlformats.org/officeDocument/2006/relationships/image"/><Relationship Id="rId2" Target="../media/image23.png" Type="http://schemas.openxmlformats.org/officeDocument/2006/relationships/image"/><Relationship Id="rId20" Target="../media/image69.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60.png" Type="http://schemas.openxmlformats.org/officeDocument/2006/relationships/image"/><Relationship Id="rId9" Target="../media/image6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6.sv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74.png" Type="http://schemas.openxmlformats.org/officeDocument/2006/relationships/image"/><Relationship Id="rId14" Target="../media/image75.svg" Type="http://schemas.openxmlformats.org/officeDocument/2006/relationships/image"/><Relationship Id="rId15" Target="../media/image76.png" Type="http://schemas.openxmlformats.org/officeDocument/2006/relationships/image"/><Relationship Id="rId16" Target="../media/image77.svg" Type="http://schemas.openxmlformats.org/officeDocument/2006/relationships/image"/><Relationship Id="rId17" Target="../media/image78.png" Type="http://schemas.openxmlformats.org/officeDocument/2006/relationships/image"/><Relationship Id="rId18" Target="../media/image79.svg" Type="http://schemas.openxmlformats.org/officeDocument/2006/relationships/image"/><Relationship Id="rId19" Target="../media/image80.png" Type="http://schemas.openxmlformats.org/officeDocument/2006/relationships/image"/><Relationship Id="rId2" Target="../media/image23.png" Type="http://schemas.openxmlformats.org/officeDocument/2006/relationships/image"/><Relationship Id="rId20" Target="../media/image81.png" Type="http://schemas.openxmlformats.org/officeDocument/2006/relationships/image"/><Relationship Id="rId21" Target="../media/image82.png" Type="http://schemas.openxmlformats.org/officeDocument/2006/relationships/image"/><Relationship Id="rId22" Target="../media/image83.svg" Type="http://schemas.openxmlformats.org/officeDocument/2006/relationships/image"/><Relationship Id="rId23" Target="../media/image84.png" Type="http://schemas.openxmlformats.org/officeDocument/2006/relationships/image"/><Relationship Id="rId24" Target="../media/image85.svg" Type="http://schemas.openxmlformats.org/officeDocument/2006/relationships/image"/><Relationship Id="rId25" Target="../media/image86.png" Type="http://schemas.openxmlformats.org/officeDocument/2006/relationships/image"/><Relationship Id="rId26" Target="../media/image87.svg" Type="http://schemas.openxmlformats.org/officeDocument/2006/relationships/image"/><Relationship Id="rId27" Target="../media/image88.png" Type="http://schemas.openxmlformats.org/officeDocument/2006/relationships/image"/><Relationship Id="rId28" Target="../media/image89.png" Type="http://schemas.openxmlformats.org/officeDocument/2006/relationships/image"/><Relationship Id="rId29" Target="../media/image90.png" Type="http://schemas.openxmlformats.org/officeDocument/2006/relationships/image"/><Relationship Id="rId3" Target="../media/image24.svg" Type="http://schemas.openxmlformats.org/officeDocument/2006/relationships/image"/><Relationship Id="rId30" Target="../media/image91.svg" Type="http://schemas.openxmlformats.org/officeDocument/2006/relationships/image"/><Relationship Id="rId31" Target="../media/image92.png" Type="http://schemas.openxmlformats.org/officeDocument/2006/relationships/image"/><Relationship Id="rId32" Target="../media/image93.svg" Type="http://schemas.openxmlformats.org/officeDocument/2006/relationships/image"/><Relationship Id="rId33" Target="../media/image97.png" Type="http://schemas.openxmlformats.org/officeDocument/2006/relationships/image"/><Relationship Id="rId34" Target="../media/image98.svg" Type="http://schemas.openxmlformats.org/officeDocument/2006/relationships/image"/><Relationship Id="rId35" Target="../media/image18.png" Type="http://schemas.openxmlformats.org/officeDocument/2006/relationships/image"/><Relationship Id="rId36" Target="../media/image56.png" Type="http://schemas.openxmlformats.org/officeDocument/2006/relationships/image"/><Relationship Id="rId37" Target="../media/image57.svg" Type="http://schemas.openxmlformats.org/officeDocument/2006/relationships/image"/><Relationship Id="rId38" Target="../media/image49.png" Type="http://schemas.openxmlformats.org/officeDocument/2006/relationships/image"/><Relationship Id="rId39" Target="../media/image99.png" Type="http://schemas.openxmlformats.org/officeDocument/2006/relationships/image"/><Relationship Id="rId4" Target="../media/image72.png" Type="http://schemas.openxmlformats.org/officeDocument/2006/relationships/image"/><Relationship Id="rId40" Target="../media/image100.svg" Type="http://schemas.openxmlformats.org/officeDocument/2006/relationships/image"/><Relationship Id="rId5" Target="../media/image73.svg" Type="http://schemas.openxmlformats.org/officeDocument/2006/relationships/image"/><Relationship Id="rId6" Target="../media/image94.png" Type="http://schemas.openxmlformats.org/officeDocument/2006/relationships/image"/><Relationship Id="rId7" Target="../media/image9.png" Type="http://schemas.openxmlformats.org/officeDocument/2006/relationships/image"/><Relationship Id="rId8" Target="../media/image8.png" Type="http://schemas.openxmlformats.org/officeDocument/2006/relationships/image"/><Relationship Id="rId9" Target="../media/image9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106.png" Type="http://schemas.openxmlformats.org/officeDocument/2006/relationships/image"/><Relationship Id="rId13" Target="../media/image8.png" Type="http://schemas.openxmlformats.org/officeDocument/2006/relationships/image"/><Relationship Id="rId14" Target="../media/image18.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01.png" Type="http://schemas.openxmlformats.org/officeDocument/2006/relationships/image"/><Relationship Id="rId5" Target="../media/image102.svg" Type="http://schemas.openxmlformats.org/officeDocument/2006/relationships/image"/><Relationship Id="rId6" Target="../media/image9.png" Type="http://schemas.openxmlformats.org/officeDocument/2006/relationships/image"/><Relationship Id="rId7" Target="../media/image103.png" Type="http://schemas.openxmlformats.org/officeDocument/2006/relationships/image"/><Relationship Id="rId8" Target="../media/image104.png" Type="http://schemas.openxmlformats.org/officeDocument/2006/relationships/image"/><Relationship Id="rId9" Target="../media/image10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9.svg" Type="http://schemas.openxmlformats.org/officeDocument/2006/relationships/image"/><Relationship Id="rId11" Target="../media/image80.png" Type="http://schemas.openxmlformats.org/officeDocument/2006/relationships/image"/><Relationship Id="rId12" Target="../media/image81.png" Type="http://schemas.openxmlformats.org/officeDocument/2006/relationships/image"/><Relationship Id="rId13" Target="../media/image82.png" Type="http://schemas.openxmlformats.org/officeDocument/2006/relationships/image"/><Relationship Id="rId14" Target="../media/image83.svg" Type="http://schemas.openxmlformats.org/officeDocument/2006/relationships/image"/><Relationship Id="rId15" Target="../media/image84.png" Type="http://schemas.openxmlformats.org/officeDocument/2006/relationships/image"/><Relationship Id="rId16" Target="../media/image85.svg" Type="http://schemas.openxmlformats.org/officeDocument/2006/relationships/image"/><Relationship Id="rId17" Target="../media/image86.png" Type="http://schemas.openxmlformats.org/officeDocument/2006/relationships/image"/><Relationship Id="rId18" Target="../media/image87.svg" Type="http://schemas.openxmlformats.org/officeDocument/2006/relationships/image"/><Relationship Id="rId19" Target="../media/image88.png" Type="http://schemas.openxmlformats.org/officeDocument/2006/relationships/image"/><Relationship Id="rId2" Target="../media/image23.png" Type="http://schemas.openxmlformats.org/officeDocument/2006/relationships/image"/><Relationship Id="rId20" Target="../media/image89.png" Type="http://schemas.openxmlformats.org/officeDocument/2006/relationships/image"/><Relationship Id="rId21" Target="../media/image90.png" Type="http://schemas.openxmlformats.org/officeDocument/2006/relationships/image"/><Relationship Id="rId22" Target="../media/image91.svg" Type="http://schemas.openxmlformats.org/officeDocument/2006/relationships/image"/><Relationship Id="rId23" Target="../media/image92.png" Type="http://schemas.openxmlformats.org/officeDocument/2006/relationships/image"/><Relationship Id="rId24" Target="../media/image93.svg" Type="http://schemas.openxmlformats.org/officeDocument/2006/relationships/image"/><Relationship Id="rId25" Target="../media/image72.png" Type="http://schemas.openxmlformats.org/officeDocument/2006/relationships/image"/><Relationship Id="rId26" Target="../media/image73.svg" Type="http://schemas.openxmlformats.org/officeDocument/2006/relationships/image"/><Relationship Id="rId27" Target="../media/image94.png" Type="http://schemas.openxmlformats.org/officeDocument/2006/relationships/image"/><Relationship Id="rId28" Target="../media/image9.png" Type="http://schemas.openxmlformats.org/officeDocument/2006/relationships/image"/><Relationship Id="rId29" Target="../media/image95.png" Type="http://schemas.openxmlformats.org/officeDocument/2006/relationships/image"/><Relationship Id="rId3" Target="../media/image24.svg" Type="http://schemas.openxmlformats.org/officeDocument/2006/relationships/image"/><Relationship Id="rId30" Target="../media/image96.svg" Type="http://schemas.openxmlformats.org/officeDocument/2006/relationships/image"/><Relationship Id="rId31" Target="../media/image19.png" Type="http://schemas.openxmlformats.org/officeDocument/2006/relationships/image"/><Relationship Id="rId32" Target="../media/image20.svg" Type="http://schemas.openxmlformats.org/officeDocument/2006/relationships/image"/><Relationship Id="rId33" Target="../media/image97.png" Type="http://schemas.openxmlformats.org/officeDocument/2006/relationships/image"/><Relationship Id="rId34" Target="../media/image98.svg" Type="http://schemas.openxmlformats.org/officeDocument/2006/relationships/image"/><Relationship Id="rId35" Target="../media/image18.png" Type="http://schemas.openxmlformats.org/officeDocument/2006/relationships/image"/><Relationship Id="rId36" Target="../media/image99.png" Type="http://schemas.openxmlformats.org/officeDocument/2006/relationships/image"/><Relationship Id="rId37" Target="../media/image100.svg" Type="http://schemas.openxmlformats.org/officeDocument/2006/relationships/image"/><Relationship Id="rId4" Target="../media/image8.png" Type="http://schemas.openxmlformats.org/officeDocument/2006/relationships/image"/><Relationship Id="rId5" Target="../media/image74.png" Type="http://schemas.openxmlformats.org/officeDocument/2006/relationships/image"/><Relationship Id="rId6" Target="../media/image75.svg" Type="http://schemas.openxmlformats.org/officeDocument/2006/relationships/image"/><Relationship Id="rId7" Target="../media/image76.png" Type="http://schemas.openxmlformats.org/officeDocument/2006/relationships/image"/><Relationship Id="rId8" Target="../media/image77.svg" Type="http://schemas.openxmlformats.org/officeDocument/2006/relationships/image"/><Relationship Id="rId9" Target="../media/image7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3.png" Type="http://schemas.openxmlformats.org/officeDocument/2006/relationships/image"/><Relationship Id="rId11" Target="../media/image114.svg" Type="http://schemas.openxmlformats.org/officeDocument/2006/relationships/image"/><Relationship Id="rId12" Target="../media/image115.png" Type="http://schemas.openxmlformats.org/officeDocument/2006/relationships/image"/><Relationship Id="rId13" Target="../media/image116.svg" Type="http://schemas.openxmlformats.org/officeDocument/2006/relationships/image"/><Relationship Id="rId14" Target="../media/image44.png" Type="http://schemas.openxmlformats.org/officeDocument/2006/relationships/image"/><Relationship Id="rId15" Target="../media/image117.png" Type="http://schemas.openxmlformats.org/officeDocument/2006/relationships/image"/><Relationship Id="rId16" Target="../media/image23.png" Type="http://schemas.openxmlformats.org/officeDocument/2006/relationships/image"/><Relationship Id="rId17" Target="../media/image24.svg" Type="http://schemas.openxmlformats.org/officeDocument/2006/relationships/image"/><Relationship Id="rId2" Target="../media/image8.png" Type="http://schemas.openxmlformats.org/officeDocument/2006/relationships/image"/><Relationship Id="rId3" Target="../media/image18.png" Type="http://schemas.openxmlformats.org/officeDocument/2006/relationships/image"/><Relationship Id="rId4" Target="../media/image107.png" Type="http://schemas.openxmlformats.org/officeDocument/2006/relationships/image"/><Relationship Id="rId5" Target="../media/image108.svg" Type="http://schemas.openxmlformats.org/officeDocument/2006/relationships/image"/><Relationship Id="rId6" Target="../media/image109.png" Type="http://schemas.openxmlformats.org/officeDocument/2006/relationships/image"/><Relationship Id="rId7" Target="../media/image110.png" Type="http://schemas.openxmlformats.org/officeDocument/2006/relationships/image"/><Relationship Id="rId8" Target="../media/image111.png" Type="http://schemas.openxmlformats.org/officeDocument/2006/relationships/image"/><Relationship Id="rId9" Target="../media/image1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15" Target="../media/image34.png" Type="http://schemas.openxmlformats.org/officeDocument/2006/relationships/image"/><Relationship Id="rId16" Target="../media/image35.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8.png" Type="http://schemas.openxmlformats.org/officeDocument/2006/relationships/image"/><Relationship Id="rId9" Target="../media/image2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34.png" Type="http://schemas.openxmlformats.org/officeDocument/2006/relationships/image"/><Relationship Id="rId14" Target="../media/image35.svg" Type="http://schemas.openxmlformats.org/officeDocument/2006/relationships/image"/><Relationship Id="rId15" Target="../media/image18.png" Type="http://schemas.openxmlformats.org/officeDocument/2006/relationships/image"/><Relationship Id="rId16" Target="../media/image118.png" Type="http://schemas.openxmlformats.org/officeDocument/2006/relationships/image"/><Relationship Id="rId17" Target="../media/image119.svg" Type="http://schemas.openxmlformats.org/officeDocument/2006/relationships/image"/><Relationship Id="rId18" Target="../media/image49.png" Type="http://schemas.openxmlformats.org/officeDocument/2006/relationships/image"/><Relationship Id="rId19" Target="../media/image107.png" Type="http://schemas.openxmlformats.org/officeDocument/2006/relationships/image"/><Relationship Id="rId2" Target="../media/image23.png" Type="http://schemas.openxmlformats.org/officeDocument/2006/relationships/image"/><Relationship Id="rId20" Target="../media/image108.svg" Type="http://schemas.openxmlformats.org/officeDocument/2006/relationships/image"/><Relationship Id="rId21" Target="../media/image109.png" Type="http://schemas.openxmlformats.org/officeDocument/2006/relationships/image"/><Relationship Id="rId22" Target="../media/image110.png" Type="http://schemas.openxmlformats.org/officeDocument/2006/relationships/image"/><Relationship Id="rId23" Target="../media/image111.png" Type="http://schemas.openxmlformats.org/officeDocument/2006/relationships/image"/><Relationship Id="rId24" Target="../media/image112.png" Type="http://schemas.openxmlformats.org/officeDocument/2006/relationships/image"/><Relationship Id="rId25" Target="../media/image113.png" Type="http://schemas.openxmlformats.org/officeDocument/2006/relationships/image"/><Relationship Id="rId26" Target="../media/image114.svg" Type="http://schemas.openxmlformats.org/officeDocument/2006/relationships/image"/><Relationship Id="rId27" Target="../media/image115.png" Type="http://schemas.openxmlformats.org/officeDocument/2006/relationships/image"/><Relationship Id="rId28" Target="../media/image116.svg" Type="http://schemas.openxmlformats.org/officeDocument/2006/relationships/image"/><Relationship Id="rId29" Target="../media/image44.png" Type="http://schemas.openxmlformats.org/officeDocument/2006/relationships/image"/><Relationship Id="rId3" Target="../media/image24.svg" Type="http://schemas.openxmlformats.org/officeDocument/2006/relationships/image"/><Relationship Id="rId30" Target="../media/image117.png" Type="http://schemas.openxmlformats.org/officeDocument/2006/relationships/image"/><Relationship Id="rId31" Target="../media/image120.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8.svg" Type="http://schemas.openxmlformats.org/officeDocument/2006/relationships/image"/><Relationship Id="rId11" Target="../media/image109.png" Type="http://schemas.openxmlformats.org/officeDocument/2006/relationships/image"/><Relationship Id="rId12" Target="../media/image110.png" Type="http://schemas.openxmlformats.org/officeDocument/2006/relationships/image"/><Relationship Id="rId13" Target="../media/image111.png" Type="http://schemas.openxmlformats.org/officeDocument/2006/relationships/image"/><Relationship Id="rId14" Target="../media/image112.png" Type="http://schemas.openxmlformats.org/officeDocument/2006/relationships/image"/><Relationship Id="rId15" Target="../media/image113.png" Type="http://schemas.openxmlformats.org/officeDocument/2006/relationships/image"/><Relationship Id="rId16" Target="../media/image114.svg" Type="http://schemas.openxmlformats.org/officeDocument/2006/relationships/image"/><Relationship Id="rId17" Target="../media/image115.png" Type="http://schemas.openxmlformats.org/officeDocument/2006/relationships/image"/><Relationship Id="rId18" Target="../media/image116.svg" Type="http://schemas.openxmlformats.org/officeDocument/2006/relationships/image"/><Relationship Id="rId19" Target="../media/image44.png" Type="http://schemas.openxmlformats.org/officeDocument/2006/relationships/image"/><Relationship Id="rId2" Target="../media/image23.png" Type="http://schemas.openxmlformats.org/officeDocument/2006/relationships/image"/><Relationship Id="rId20" Target="../media/image117.png" Type="http://schemas.openxmlformats.org/officeDocument/2006/relationships/image"/><Relationship Id="rId21" Target="../media/image121.png" Type="http://schemas.openxmlformats.org/officeDocument/2006/relationships/image"/><Relationship Id="rId22" Target="../media/image122.sv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18.png" Type="http://schemas.openxmlformats.org/officeDocument/2006/relationships/image"/><Relationship Id="rId8" Target="../media/image49.png" Type="http://schemas.openxmlformats.org/officeDocument/2006/relationships/image"/><Relationship Id="rId9" Target="../media/image10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svg" Type="http://schemas.openxmlformats.org/officeDocument/2006/relationships/image"/><Relationship Id="rId11" Target="../media/image54.png" Type="http://schemas.openxmlformats.org/officeDocument/2006/relationships/image"/><Relationship Id="rId12" Target="../media/image55.svg" Type="http://schemas.openxmlformats.org/officeDocument/2006/relationships/image"/><Relationship Id="rId13" Target="../media/image18.png" Type="http://schemas.openxmlformats.org/officeDocument/2006/relationships/image"/><Relationship Id="rId14" Target="../media/image49.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9.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5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2.png" Type="http://schemas.openxmlformats.org/officeDocument/2006/relationships/image"/><Relationship Id="rId11" Target="../media/image63.svg" Type="http://schemas.openxmlformats.org/officeDocument/2006/relationships/image"/><Relationship Id="rId12" Target="../media/image64.png" Type="http://schemas.openxmlformats.org/officeDocument/2006/relationships/image"/><Relationship Id="rId13" Target="../media/image65.svg" Type="http://schemas.openxmlformats.org/officeDocument/2006/relationships/image"/><Relationship Id="rId14" Target="../media/image70.png" Type="http://schemas.openxmlformats.org/officeDocument/2006/relationships/image"/><Relationship Id="rId15" Target="../media/image71.svg" Type="http://schemas.openxmlformats.org/officeDocument/2006/relationships/image"/><Relationship Id="rId16" Target="../media/image66.png" Type="http://schemas.openxmlformats.org/officeDocument/2006/relationships/image"/><Relationship Id="rId17" Target="../media/image67.svg" Type="http://schemas.openxmlformats.org/officeDocument/2006/relationships/image"/><Relationship Id="rId18" Target="../media/image44.png" Type="http://schemas.openxmlformats.org/officeDocument/2006/relationships/image"/><Relationship Id="rId19" Target="../media/image68.png" Type="http://schemas.openxmlformats.org/officeDocument/2006/relationships/image"/><Relationship Id="rId2" Target="../media/image23.png" Type="http://schemas.openxmlformats.org/officeDocument/2006/relationships/image"/><Relationship Id="rId20" Target="../media/image69.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60.png" Type="http://schemas.openxmlformats.org/officeDocument/2006/relationships/image"/><Relationship Id="rId9" Target="../media/image61.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9.pn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16" Target="../media/image123.png" Type="http://schemas.openxmlformats.org/officeDocument/2006/relationships/image"/><Relationship Id="rId17" Target="../media/image124.svg" Type="http://schemas.openxmlformats.org/officeDocument/2006/relationships/image"/><Relationship Id="rId18" Target="../media/image125.png" Type="http://schemas.openxmlformats.org/officeDocument/2006/relationships/image"/><Relationship Id="rId19" Target="../media/image126.svg" Type="http://schemas.openxmlformats.org/officeDocument/2006/relationships/image"/><Relationship Id="rId2" Target="../media/image23.png" Type="http://schemas.openxmlformats.org/officeDocument/2006/relationships/image"/><Relationship Id="rId20" Target="../media/image127.png" Type="http://schemas.openxmlformats.org/officeDocument/2006/relationships/image"/><Relationship Id="rId21" Target="../media/image128.svg" Type="http://schemas.openxmlformats.org/officeDocument/2006/relationships/image"/><Relationship Id="rId22" Target="../media/image129.png" Type="http://schemas.openxmlformats.org/officeDocument/2006/relationships/image"/><Relationship Id="rId23" Target="../media/image130.svg" Type="http://schemas.openxmlformats.org/officeDocument/2006/relationships/image"/><Relationship Id="rId24" Target="../media/image131.png" Type="http://schemas.openxmlformats.org/officeDocument/2006/relationships/image"/><Relationship Id="rId25" Target="../media/image132.svg" Type="http://schemas.openxmlformats.org/officeDocument/2006/relationships/image"/><Relationship Id="rId26" Target="../media/image133.png" Type="http://schemas.openxmlformats.org/officeDocument/2006/relationships/image"/><Relationship Id="rId27" Target="../media/image134.svg" Type="http://schemas.openxmlformats.org/officeDocument/2006/relationships/image"/><Relationship Id="rId28" Target="../media/image135.png" Type="http://schemas.openxmlformats.org/officeDocument/2006/relationships/image"/><Relationship Id="rId29" Target="../media/image136.svg" Type="http://schemas.openxmlformats.org/officeDocument/2006/relationships/image"/><Relationship Id="rId3" Target="../media/image24.svg" Type="http://schemas.openxmlformats.org/officeDocument/2006/relationships/image"/><Relationship Id="rId30" Target="../media/image44.png" Type="http://schemas.openxmlformats.org/officeDocument/2006/relationships/image"/><Relationship Id="rId31" Target="../media/image18.png" Type="http://schemas.openxmlformats.org/officeDocument/2006/relationships/image"/><Relationship Id="rId32" Target="../media/image49.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49.pn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9.png" Type="http://schemas.openxmlformats.org/officeDocument/2006/relationships/image"/><Relationship Id="rId15" Target="../media/image19.png" Type="http://schemas.openxmlformats.org/officeDocument/2006/relationships/image"/><Relationship Id="rId16" Target="../media/image20.svg" Type="http://schemas.openxmlformats.org/officeDocument/2006/relationships/image"/><Relationship Id="rId17" Target="../media/image123.png" Type="http://schemas.openxmlformats.org/officeDocument/2006/relationships/image"/><Relationship Id="rId18" Target="../media/image124.svg" Type="http://schemas.openxmlformats.org/officeDocument/2006/relationships/image"/><Relationship Id="rId19" Target="../media/image125.png" Type="http://schemas.openxmlformats.org/officeDocument/2006/relationships/image"/><Relationship Id="rId2" Target="../media/image23.png" Type="http://schemas.openxmlformats.org/officeDocument/2006/relationships/image"/><Relationship Id="rId20" Target="../media/image126.svg" Type="http://schemas.openxmlformats.org/officeDocument/2006/relationships/image"/><Relationship Id="rId21" Target="../media/image127.png" Type="http://schemas.openxmlformats.org/officeDocument/2006/relationships/image"/><Relationship Id="rId22" Target="../media/image128.svg" Type="http://schemas.openxmlformats.org/officeDocument/2006/relationships/image"/><Relationship Id="rId23" Target="../media/image129.png" Type="http://schemas.openxmlformats.org/officeDocument/2006/relationships/image"/><Relationship Id="rId24" Target="../media/image130.svg" Type="http://schemas.openxmlformats.org/officeDocument/2006/relationships/image"/><Relationship Id="rId25" Target="../media/image131.png" Type="http://schemas.openxmlformats.org/officeDocument/2006/relationships/image"/><Relationship Id="rId26" Target="../media/image132.svg" Type="http://schemas.openxmlformats.org/officeDocument/2006/relationships/image"/><Relationship Id="rId27" Target="../media/image133.png" Type="http://schemas.openxmlformats.org/officeDocument/2006/relationships/image"/><Relationship Id="rId28" Target="../media/image134.svg" Type="http://schemas.openxmlformats.org/officeDocument/2006/relationships/image"/><Relationship Id="rId29" Target="../media/image135.png" Type="http://schemas.openxmlformats.org/officeDocument/2006/relationships/image"/><Relationship Id="rId3" Target="../media/image24.svg" Type="http://schemas.openxmlformats.org/officeDocument/2006/relationships/image"/><Relationship Id="rId30" Target="../media/image136.svg" Type="http://schemas.openxmlformats.org/officeDocument/2006/relationships/image"/><Relationship Id="rId31" Target="../media/image44.png" Type="http://schemas.openxmlformats.org/officeDocument/2006/relationships/image"/><Relationship Id="rId32" Target="../media/image18.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15" Target="../media/image9.png" Type="http://schemas.openxmlformats.org/officeDocument/2006/relationships/image"/><Relationship Id="rId16" Target="../media/image19.png" Type="http://schemas.openxmlformats.org/officeDocument/2006/relationships/image"/><Relationship Id="rId17" Target="../media/image20.svg" Type="http://schemas.openxmlformats.org/officeDocument/2006/relationships/image"/><Relationship Id="rId18" Target="../media/image123.png" Type="http://schemas.openxmlformats.org/officeDocument/2006/relationships/image"/><Relationship Id="rId19" Target="../media/image124.svg" Type="http://schemas.openxmlformats.org/officeDocument/2006/relationships/image"/><Relationship Id="rId2" Target="../media/image18.png" Type="http://schemas.openxmlformats.org/officeDocument/2006/relationships/image"/><Relationship Id="rId20" Target="../media/image125.png" Type="http://schemas.openxmlformats.org/officeDocument/2006/relationships/image"/><Relationship Id="rId21" Target="../media/image126.svg" Type="http://schemas.openxmlformats.org/officeDocument/2006/relationships/image"/><Relationship Id="rId22" Target="../media/image127.png" Type="http://schemas.openxmlformats.org/officeDocument/2006/relationships/image"/><Relationship Id="rId23" Target="../media/image128.svg" Type="http://schemas.openxmlformats.org/officeDocument/2006/relationships/image"/><Relationship Id="rId24" Target="../media/image129.png" Type="http://schemas.openxmlformats.org/officeDocument/2006/relationships/image"/><Relationship Id="rId25" Target="../media/image130.svg" Type="http://schemas.openxmlformats.org/officeDocument/2006/relationships/image"/><Relationship Id="rId26" Target="../media/image131.png" Type="http://schemas.openxmlformats.org/officeDocument/2006/relationships/image"/><Relationship Id="rId27" Target="../media/image132.svg" Type="http://schemas.openxmlformats.org/officeDocument/2006/relationships/image"/><Relationship Id="rId28" Target="../media/image133.png" Type="http://schemas.openxmlformats.org/officeDocument/2006/relationships/image"/><Relationship Id="rId29" Target="../media/image134.svg" Type="http://schemas.openxmlformats.org/officeDocument/2006/relationships/image"/><Relationship Id="rId3" Target="../media/image8.png" Type="http://schemas.openxmlformats.org/officeDocument/2006/relationships/image"/><Relationship Id="rId30" Target="../media/image135.png" Type="http://schemas.openxmlformats.org/officeDocument/2006/relationships/image"/><Relationship Id="rId31" Target="../media/image136.svg" Type="http://schemas.openxmlformats.org/officeDocument/2006/relationships/image"/><Relationship Id="rId32" Target="../media/image44.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37.png" Type="http://schemas.openxmlformats.org/officeDocument/2006/relationships/image"/><Relationship Id="rId4" Target="../media/image138.svg" Type="http://schemas.openxmlformats.org/officeDocument/2006/relationships/image"/><Relationship Id="rId5" Target="../media/image139.png" Type="http://schemas.openxmlformats.org/officeDocument/2006/relationships/image"/><Relationship Id="rId6" Target="../media/image140.svg" Type="http://schemas.openxmlformats.org/officeDocument/2006/relationships/image"/><Relationship Id="rId7" Target="../media/image8.png" Type="http://schemas.openxmlformats.org/officeDocument/2006/relationships/image"/><Relationship Id="rId8" Target="../media/image141.png" Type="http://schemas.openxmlformats.org/officeDocument/2006/relationships/image"/><Relationship Id="rId9" Target="../media/image142.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4.png" Type="http://schemas.openxmlformats.org/officeDocument/2006/relationships/image"/><Relationship Id="rId11" Target="../media/image55.svg" Type="http://schemas.openxmlformats.org/officeDocument/2006/relationships/image"/><Relationship Id="rId12" Target="../media/image18.png" Type="http://schemas.openxmlformats.org/officeDocument/2006/relationships/image"/><Relationship Id="rId13" Target="../media/image19.png" Type="http://schemas.openxmlformats.org/officeDocument/2006/relationships/image"/><Relationship Id="rId14" Target="../media/image2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43.png" Type="http://schemas.openxmlformats.org/officeDocument/2006/relationships/image"/><Relationship Id="rId5" Target="../media/image144.svg" Type="http://schemas.openxmlformats.org/officeDocument/2006/relationships/image"/><Relationship Id="rId6" Target="../media/image9.png" Type="http://schemas.openxmlformats.org/officeDocument/2006/relationships/image"/><Relationship Id="rId7" Target="../media/image8.pn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60.png" Type="http://schemas.openxmlformats.org/officeDocument/2006/relationships/image"/><Relationship Id="rId14" Target="../media/image61.svg" Type="http://schemas.openxmlformats.org/officeDocument/2006/relationships/image"/><Relationship Id="rId15" Target="../media/image62.png" Type="http://schemas.openxmlformats.org/officeDocument/2006/relationships/image"/><Relationship Id="rId16" Target="../media/image63.svg" Type="http://schemas.openxmlformats.org/officeDocument/2006/relationships/image"/><Relationship Id="rId17" Target="../media/image64.png" Type="http://schemas.openxmlformats.org/officeDocument/2006/relationships/image"/><Relationship Id="rId18" Target="../media/image65.svg" Type="http://schemas.openxmlformats.org/officeDocument/2006/relationships/image"/><Relationship Id="rId19" Target="../media/image70.png" Type="http://schemas.openxmlformats.org/officeDocument/2006/relationships/image"/><Relationship Id="rId2" Target="../media/image23.png" Type="http://schemas.openxmlformats.org/officeDocument/2006/relationships/image"/><Relationship Id="rId20" Target="../media/image71.svg" Type="http://schemas.openxmlformats.org/officeDocument/2006/relationships/image"/><Relationship Id="rId21" Target="../media/image66.png" Type="http://schemas.openxmlformats.org/officeDocument/2006/relationships/image"/><Relationship Id="rId22" Target="../media/image67.svg" Type="http://schemas.openxmlformats.org/officeDocument/2006/relationships/image"/><Relationship Id="rId23" Target="../media/image44.png" Type="http://schemas.openxmlformats.org/officeDocument/2006/relationships/image"/><Relationship Id="rId24" Target="../media/image68.png" Type="http://schemas.openxmlformats.org/officeDocument/2006/relationships/image"/><Relationship Id="rId25" Target="../media/image69.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56.png" Type="http://schemas.openxmlformats.org/officeDocument/2006/relationships/image"/><Relationship Id="rId7" Target="../media/image57.svg" Type="http://schemas.openxmlformats.org/officeDocument/2006/relationships/image"/><Relationship Id="rId8" Target="../media/image9.png" Type="http://schemas.openxmlformats.org/officeDocument/2006/relationships/image"/><Relationship Id="rId9" Target="../media/image2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svg" Type="http://schemas.openxmlformats.org/officeDocument/2006/relationships/image"/><Relationship Id="rId11" Target="../media/image38.png" Type="http://schemas.openxmlformats.org/officeDocument/2006/relationships/image"/><Relationship Id="rId12" Target="../media/image39.svg" Type="http://schemas.openxmlformats.org/officeDocument/2006/relationships/image"/><Relationship Id="rId13" Target="../media/image40.png" Type="http://schemas.openxmlformats.org/officeDocument/2006/relationships/image"/><Relationship Id="rId14" Target="../media/image41.svg" Type="http://schemas.openxmlformats.org/officeDocument/2006/relationships/image"/><Relationship Id="rId15" Target="../media/image42.png" Type="http://schemas.openxmlformats.org/officeDocument/2006/relationships/image"/><Relationship Id="rId16" Target="../media/image43.svg" Type="http://schemas.openxmlformats.org/officeDocument/2006/relationships/image"/><Relationship Id="rId17" Target="../media/image44.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8.png" Type="http://schemas.openxmlformats.org/officeDocument/2006/relationships/image"/><Relationship Id="rId9" Target="../media/image3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png" Type="http://schemas.openxmlformats.org/officeDocument/2006/relationships/image"/><Relationship Id="rId11" Target="../media/image46.svg" Type="http://schemas.openxmlformats.org/officeDocument/2006/relationships/image"/><Relationship Id="rId12" Target="../media/image28.png" Type="http://schemas.openxmlformats.org/officeDocument/2006/relationships/image"/><Relationship Id="rId13" Target="../media/image29.svg" Type="http://schemas.openxmlformats.org/officeDocument/2006/relationships/image"/><Relationship Id="rId14" Target="../media/image30.png" Type="http://schemas.openxmlformats.org/officeDocument/2006/relationships/image"/><Relationship Id="rId15" Target="../media/image31.svg" Type="http://schemas.openxmlformats.org/officeDocument/2006/relationships/image"/><Relationship Id="rId16" Target="../media/image32.png" Type="http://schemas.openxmlformats.org/officeDocument/2006/relationships/image"/><Relationship Id="rId17" Target="../media/image33.svg" Type="http://schemas.openxmlformats.org/officeDocument/2006/relationships/image"/><Relationship Id="rId18" Target="../media/image47.png" Type="http://schemas.openxmlformats.org/officeDocument/2006/relationships/image"/><Relationship Id="rId19" Target="../media/image48.svg" Type="http://schemas.openxmlformats.org/officeDocument/2006/relationships/image"/><Relationship Id="rId2" Target="../media/image23.png" Type="http://schemas.openxmlformats.org/officeDocument/2006/relationships/image"/><Relationship Id="rId20" Target="../media/image49.png" Type="http://schemas.openxmlformats.org/officeDocument/2006/relationships/image"/><Relationship Id="rId21" Target="../media/image36.png" Type="http://schemas.openxmlformats.org/officeDocument/2006/relationships/image"/><Relationship Id="rId22" Target="../media/image37.svg" Type="http://schemas.openxmlformats.org/officeDocument/2006/relationships/image"/><Relationship Id="rId23" Target="../media/image38.png" Type="http://schemas.openxmlformats.org/officeDocument/2006/relationships/image"/><Relationship Id="rId24" Target="../media/image39.svg" Type="http://schemas.openxmlformats.org/officeDocument/2006/relationships/image"/><Relationship Id="rId25" Target="../media/image44.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svg" Type="http://schemas.openxmlformats.org/officeDocument/2006/relationships/image"/><Relationship Id="rId11" Target="../media/image54.png" Type="http://schemas.openxmlformats.org/officeDocument/2006/relationships/image"/><Relationship Id="rId12" Target="../media/image55.svg" Type="http://schemas.openxmlformats.org/officeDocument/2006/relationships/image"/><Relationship Id="rId13" Target="../media/image18.png" Type="http://schemas.openxmlformats.org/officeDocument/2006/relationships/image"/><Relationship Id="rId14" Target="../media/image49.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9.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5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svg" Type="http://schemas.openxmlformats.org/officeDocument/2006/relationships/image"/><Relationship Id="rId12" Target="../media/image30.png" Type="http://schemas.openxmlformats.org/officeDocument/2006/relationships/image"/><Relationship Id="rId13" Target="../media/image31.svg" Type="http://schemas.openxmlformats.org/officeDocument/2006/relationships/image"/><Relationship Id="rId14" Target="../media/image32.png" Type="http://schemas.openxmlformats.org/officeDocument/2006/relationships/image"/><Relationship Id="rId15" Target="../media/image33.svg" Type="http://schemas.openxmlformats.org/officeDocument/2006/relationships/image"/><Relationship Id="rId16" Target="../media/image56.png" Type="http://schemas.openxmlformats.org/officeDocument/2006/relationships/image"/><Relationship Id="rId17" Target="../media/image57.svg" Type="http://schemas.openxmlformats.org/officeDocument/2006/relationships/image"/><Relationship Id="rId18" Target="../media/image49.png" Type="http://schemas.openxmlformats.org/officeDocument/2006/relationships/image"/><Relationship Id="rId19" Target="../media/image36.png" Type="http://schemas.openxmlformats.org/officeDocument/2006/relationships/image"/><Relationship Id="rId2" Target="../media/image23.png" Type="http://schemas.openxmlformats.org/officeDocument/2006/relationships/image"/><Relationship Id="rId20" Target="../media/image37.svg" Type="http://schemas.openxmlformats.org/officeDocument/2006/relationships/image"/><Relationship Id="rId21" Target="../media/image38.png" Type="http://schemas.openxmlformats.org/officeDocument/2006/relationships/image"/><Relationship Id="rId22" Target="../media/image39.svg" Type="http://schemas.openxmlformats.org/officeDocument/2006/relationships/image"/><Relationship Id="rId23" Target="../media/image44.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49.png" Type="http://schemas.openxmlformats.org/officeDocument/2006/relationships/image"/><Relationship Id="rId14" Target="../media/image36.png" Type="http://schemas.openxmlformats.org/officeDocument/2006/relationships/image"/><Relationship Id="rId15" Target="../media/image37.svg" Type="http://schemas.openxmlformats.org/officeDocument/2006/relationships/image"/><Relationship Id="rId16" Target="../media/image38.png" Type="http://schemas.openxmlformats.org/officeDocument/2006/relationships/image"/><Relationship Id="rId17" Target="../media/image39.svg" Type="http://schemas.openxmlformats.org/officeDocument/2006/relationships/image"/><Relationship Id="rId18" Target="../media/image44.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49.png" Type="http://schemas.openxmlformats.org/officeDocument/2006/relationships/image"/><Relationship Id="rId14" Target="../media/image36.png" Type="http://schemas.openxmlformats.org/officeDocument/2006/relationships/image"/><Relationship Id="rId15" Target="../media/image37.svg" Type="http://schemas.openxmlformats.org/officeDocument/2006/relationships/image"/><Relationship Id="rId16" Target="../media/image38.png" Type="http://schemas.openxmlformats.org/officeDocument/2006/relationships/image"/><Relationship Id="rId17" Target="../media/image39.svg" Type="http://schemas.openxmlformats.org/officeDocument/2006/relationships/image"/><Relationship Id="rId18" Target="../media/image44.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11" Target="../media/image9.pn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14" Target="../media/image36.png" Type="http://schemas.openxmlformats.org/officeDocument/2006/relationships/image"/><Relationship Id="rId15" Target="../media/image37.svg" Type="http://schemas.openxmlformats.org/officeDocument/2006/relationships/image"/><Relationship Id="rId16" Target="../media/image38.png" Type="http://schemas.openxmlformats.org/officeDocument/2006/relationships/image"/><Relationship Id="rId17" Target="../media/image39.svg" Type="http://schemas.openxmlformats.org/officeDocument/2006/relationships/image"/><Relationship Id="rId18" Target="../media/image44.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8.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3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3949115">
            <a:off x="13616991" y="-507498"/>
            <a:ext cx="4080919" cy="4925341"/>
          </a:xfrm>
          <a:custGeom>
            <a:avLst/>
            <a:gdLst/>
            <a:ahLst/>
            <a:cxnLst/>
            <a:rect r="r" b="b" t="t" l="l"/>
            <a:pathLst>
              <a:path h="4925341" w="4080919">
                <a:moveTo>
                  <a:pt x="0" y="0"/>
                </a:moveTo>
                <a:lnTo>
                  <a:pt x="4080919" y="0"/>
                </a:lnTo>
                <a:lnTo>
                  <a:pt x="4080919" y="4925341"/>
                </a:lnTo>
                <a:lnTo>
                  <a:pt x="0" y="4925341"/>
                </a:lnTo>
                <a:lnTo>
                  <a:pt x="0" y="0"/>
                </a:lnTo>
                <a:close/>
              </a:path>
            </a:pathLst>
          </a:custGeom>
          <a:blipFill>
            <a:blip r:embed="rId2">
              <a:alphaModFix amt="35000"/>
            </a:blip>
            <a:stretch>
              <a:fillRect l="0" t="-154599" r="-275878" b="0"/>
            </a:stretch>
          </a:blipFill>
        </p:spPr>
      </p:sp>
      <p:sp>
        <p:nvSpPr>
          <p:cNvPr name="Freeform 3" id="3"/>
          <p:cNvSpPr/>
          <p:nvPr/>
        </p:nvSpPr>
        <p:spPr>
          <a:xfrm flipH="false" flipV="false" rot="0">
            <a:off x="0" y="0"/>
            <a:ext cx="4354445" cy="8607602"/>
          </a:xfrm>
          <a:custGeom>
            <a:avLst/>
            <a:gdLst/>
            <a:ahLst/>
            <a:cxnLst/>
            <a:rect r="r" b="b" t="t" l="l"/>
            <a:pathLst>
              <a:path h="8607602" w="4354445">
                <a:moveTo>
                  <a:pt x="0" y="0"/>
                </a:moveTo>
                <a:lnTo>
                  <a:pt x="4354445" y="0"/>
                </a:lnTo>
                <a:lnTo>
                  <a:pt x="4354445" y="8607602"/>
                </a:lnTo>
                <a:lnTo>
                  <a:pt x="0" y="8607602"/>
                </a:lnTo>
                <a:lnTo>
                  <a:pt x="0" y="0"/>
                </a:lnTo>
                <a:close/>
              </a:path>
            </a:pathLst>
          </a:custGeom>
          <a:blipFill>
            <a:blip r:embed="rId3">
              <a:extLst>
                <a:ext uri="{96DAC541-7B7A-43D3-8B79-37D633B846F1}">
                  <asvg:svgBlip xmlns:asvg="http://schemas.microsoft.com/office/drawing/2016/SVG/main" r:embed="rId4"/>
                </a:ext>
              </a:extLst>
            </a:blip>
            <a:stretch>
              <a:fillRect l="0" t="0" r="-64316" b="0"/>
            </a:stretch>
          </a:blipFill>
        </p:spPr>
      </p:sp>
      <p:sp>
        <p:nvSpPr>
          <p:cNvPr name="Freeform 4" id="4"/>
          <p:cNvSpPr/>
          <p:nvPr/>
        </p:nvSpPr>
        <p:spPr>
          <a:xfrm flipH="false" flipV="false" rot="0">
            <a:off x="-309086" y="8585765"/>
            <a:ext cx="13678270" cy="3402470"/>
          </a:xfrm>
          <a:custGeom>
            <a:avLst/>
            <a:gdLst/>
            <a:ahLst/>
            <a:cxnLst/>
            <a:rect r="r" b="b" t="t" l="l"/>
            <a:pathLst>
              <a:path h="3402470" w="13678270">
                <a:moveTo>
                  <a:pt x="0" y="0"/>
                </a:moveTo>
                <a:lnTo>
                  <a:pt x="13678269" y="0"/>
                </a:lnTo>
                <a:lnTo>
                  <a:pt x="13678269" y="3402470"/>
                </a:lnTo>
                <a:lnTo>
                  <a:pt x="0" y="3402470"/>
                </a:lnTo>
                <a:lnTo>
                  <a:pt x="0" y="0"/>
                </a:lnTo>
                <a:close/>
              </a:path>
            </a:pathLst>
          </a:custGeom>
          <a:blipFill>
            <a:blip r:embed="rId5"/>
            <a:stretch>
              <a:fillRect l="0" t="0" r="0" b="0"/>
            </a:stretch>
          </a:blipFill>
        </p:spPr>
      </p:sp>
      <p:sp>
        <p:nvSpPr>
          <p:cNvPr name="Freeform 5" id="5"/>
          <p:cNvSpPr/>
          <p:nvPr/>
        </p:nvSpPr>
        <p:spPr>
          <a:xfrm flipH="false" flipV="false" rot="0">
            <a:off x="14213111" y="9627747"/>
            <a:ext cx="3109295" cy="614086"/>
          </a:xfrm>
          <a:custGeom>
            <a:avLst/>
            <a:gdLst/>
            <a:ahLst/>
            <a:cxnLst/>
            <a:rect r="r" b="b" t="t" l="l"/>
            <a:pathLst>
              <a:path h="614086" w="3109295">
                <a:moveTo>
                  <a:pt x="0" y="0"/>
                </a:moveTo>
                <a:lnTo>
                  <a:pt x="3109294" y="0"/>
                </a:lnTo>
                <a:lnTo>
                  <a:pt x="3109294" y="614086"/>
                </a:lnTo>
                <a:lnTo>
                  <a:pt x="0" y="614086"/>
                </a:lnTo>
                <a:lnTo>
                  <a:pt x="0" y="0"/>
                </a:lnTo>
                <a:close/>
              </a:path>
            </a:pathLst>
          </a:custGeom>
          <a:blipFill>
            <a:blip r:embed="rId6">
              <a:alphaModFix amt="41000"/>
            </a:blip>
            <a:stretch>
              <a:fillRect l="0" t="0" r="0" b="0"/>
            </a:stretch>
          </a:blipFill>
        </p:spPr>
      </p:sp>
      <p:sp>
        <p:nvSpPr>
          <p:cNvPr name="Freeform 6" id="6"/>
          <p:cNvSpPr/>
          <p:nvPr/>
        </p:nvSpPr>
        <p:spPr>
          <a:xfrm flipH="false" flipV="false" rot="0">
            <a:off x="3814056" y="-1263526"/>
            <a:ext cx="3371617" cy="9461840"/>
          </a:xfrm>
          <a:custGeom>
            <a:avLst/>
            <a:gdLst/>
            <a:ahLst/>
            <a:cxnLst/>
            <a:rect r="r" b="b" t="t" l="l"/>
            <a:pathLst>
              <a:path h="9461840" w="3371617">
                <a:moveTo>
                  <a:pt x="0" y="0"/>
                </a:moveTo>
                <a:lnTo>
                  <a:pt x="3371617" y="0"/>
                </a:lnTo>
                <a:lnTo>
                  <a:pt x="3371617" y="9461840"/>
                </a:lnTo>
                <a:lnTo>
                  <a:pt x="0" y="9461840"/>
                </a:lnTo>
                <a:lnTo>
                  <a:pt x="0" y="0"/>
                </a:lnTo>
                <a:close/>
              </a:path>
            </a:pathLst>
          </a:custGeom>
          <a:blipFill>
            <a:blip r:embed="rId3">
              <a:extLst>
                <a:ext uri="{96DAC541-7B7A-43D3-8B79-37D633B846F1}">
                  <asvg:svgBlip xmlns:asvg="http://schemas.microsoft.com/office/drawing/2016/SVG/main" r:embed="rId4"/>
                </a:ext>
              </a:extLst>
            </a:blip>
            <a:stretch>
              <a:fillRect l="-133275" t="0" r="0" b="0"/>
            </a:stretch>
          </a:blipFill>
        </p:spPr>
      </p:sp>
      <p:sp>
        <p:nvSpPr>
          <p:cNvPr name="Freeform 7" id="7"/>
          <p:cNvSpPr/>
          <p:nvPr/>
        </p:nvSpPr>
        <p:spPr>
          <a:xfrm flipH="false" flipV="false" rot="0">
            <a:off x="5181876" y="8025906"/>
            <a:ext cx="1745899" cy="344815"/>
          </a:xfrm>
          <a:custGeom>
            <a:avLst/>
            <a:gdLst/>
            <a:ahLst/>
            <a:cxnLst/>
            <a:rect r="r" b="b" t="t" l="l"/>
            <a:pathLst>
              <a:path h="344815" w="1745899">
                <a:moveTo>
                  <a:pt x="0" y="0"/>
                </a:moveTo>
                <a:lnTo>
                  <a:pt x="1745899" y="0"/>
                </a:lnTo>
                <a:lnTo>
                  <a:pt x="1745899" y="344815"/>
                </a:lnTo>
                <a:lnTo>
                  <a:pt x="0" y="344815"/>
                </a:lnTo>
                <a:lnTo>
                  <a:pt x="0" y="0"/>
                </a:lnTo>
                <a:close/>
              </a:path>
            </a:pathLst>
          </a:custGeom>
          <a:blipFill>
            <a:blip r:embed="rId6">
              <a:alphaModFix amt="41000"/>
            </a:blip>
            <a:stretch>
              <a:fillRect l="0" t="0" r="0" b="0"/>
            </a:stretch>
          </a:blipFill>
        </p:spPr>
      </p:sp>
      <p:sp>
        <p:nvSpPr>
          <p:cNvPr name="Freeform 8" id="8"/>
          <p:cNvSpPr/>
          <p:nvPr/>
        </p:nvSpPr>
        <p:spPr>
          <a:xfrm flipH="false" flipV="false" rot="0">
            <a:off x="10302028" y="8963430"/>
            <a:ext cx="13678270" cy="3402470"/>
          </a:xfrm>
          <a:custGeom>
            <a:avLst/>
            <a:gdLst/>
            <a:ahLst/>
            <a:cxnLst/>
            <a:rect r="r" b="b" t="t" l="l"/>
            <a:pathLst>
              <a:path h="3402470" w="13678270">
                <a:moveTo>
                  <a:pt x="0" y="0"/>
                </a:moveTo>
                <a:lnTo>
                  <a:pt x="13678269" y="0"/>
                </a:lnTo>
                <a:lnTo>
                  <a:pt x="13678269" y="3402469"/>
                </a:lnTo>
                <a:lnTo>
                  <a:pt x="0" y="3402469"/>
                </a:lnTo>
                <a:lnTo>
                  <a:pt x="0" y="0"/>
                </a:lnTo>
                <a:close/>
              </a:path>
            </a:pathLst>
          </a:custGeom>
          <a:blipFill>
            <a:blip r:embed="rId5"/>
            <a:stretch>
              <a:fillRect l="0" t="0" r="0" b="0"/>
            </a:stretch>
          </a:blipFill>
        </p:spPr>
      </p:sp>
      <p:sp>
        <p:nvSpPr>
          <p:cNvPr name="Freeform 9" id="9"/>
          <p:cNvSpPr/>
          <p:nvPr/>
        </p:nvSpPr>
        <p:spPr>
          <a:xfrm flipH="false" flipV="false" rot="-2700000">
            <a:off x="4376743" y="3112088"/>
            <a:ext cx="2561319" cy="3091305"/>
          </a:xfrm>
          <a:custGeom>
            <a:avLst/>
            <a:gdLst/>
            <a:ahLst/>
            <a:cxnLst/>
            <a:rect r="r" b="b" t="t" l="l"/>
            <a:pathLst>
              <a:path h="3091305" w="2561319">
                <a:moveTo>
                  <a:pt x="0" y="0"/>
                </a:moveTo>
                <a:lnTo>
                  <a:pt x="2561318" y="0"/>
                </a:lnTo>
                <a:lnTo>
                  <a:pt x="2561318" y="3091305"/>
                </a:lnTo>
                <a:lnTo>
                  <a:pt x="0" y="3091305"/>
                </a:lnTo>
                <a:lnTo>
                  <a:pt x="0" y="0"/>
                </a:lnTo>
                <a:close/>
              </a:path>
            </a:pathLst>
          </a:custGeom>
          <a:blipFill>
            <a:blip r:embed="rId2">
              <a:alphaModFix amt="35000"/>
            </a:blip>
            <a:stretch>
              <a:fillRect l="0" t="-154599" r="-275878" b="0"/>
            </a:stretch>
          </a:blipFill>
        </p:spPr>
      </p:sp>
      <p:sp>
        <p:nvSpPr>
          <p:cNvPr name="Freeform 10" id="10"/>
          <p:cNvSpPr/>
          <p:nvPr/>
        </p:nvSpPr>
        <p:spPr>
          <a:xfrm flipH="false" flipV="false" rot="-3609663">
            <a:off x="457110" y="306091"/>
            <a:ext cx="2561319" cy="3091305"/>
          </a:xfrm>
          <a:custGeom>
            <a:avLst/>
            <a:gdLst/>
            <a:ahLst/>
            <a:cxnLst/>
            <a:rect r="r" b="b" t="t" l="l"/>
            <a:pathLst>
              <a:path h="3091305" w="2561319">
                <a:moveTo>
                  <a:pt x="0" y="0"/>
                </a:moveTo>
                <a:lnTo>
                  <a:pt x="2561318" y="0"/>
                </a:lnTo>
                <a:lnTo>
                  <a:pt x="2561318" y="3091305"/>
                </a:lnTo>
                <a:lnTo>
                  <a:pt x="0" y="3091305"/>
                </a:lnTo>
                <a:lnTo>
                  <a:pt x="0" y="0"/>
                </a:lnTo>
                <a:close/>
              </a:path>
            </a:pathLst>
          </a:custGeom>
          <a:blipFill>
            <a:blip r:embed="rId2">
              <a:alphaModFix amt="35000"/>
            </a:blip>
            <a:stretch>
              <a:fillRect l="0" t="-154599" r="-275878" b="0"/>
            </a:stretch>
          </a:blipFill>
        </p:spPr>
      </p:sp>
      <p:sp>
        <p:nvSpPr>
          <p:cNvPr name="Freeform 11" id="11"/>
          <p:cNvSpPr/>
          <p:nvPr/>
        </p:nvSpPr>
        <p:spPr>
          <a:xfrm flipH="false" flipV="false" rot="1895703">
            <a:off x="493379" y="3511206"/>
            <a:ext cx="2561319" cy="3091305"/>
          </a:xfrm>
          <a:custGeom>
            <a:avLst/>
            <a:gdLst/>
            <a:ahLst/>
            <a:cxnLst/>
            <a:rect r="r" b="b" t="t" l="l"/>
            <a:pathLst>
              <a:path h="3091305" w="2561319">
                <a:moveTo>
                  <a:pt x="0" y="0"/>
                </a:moveTo>
                <a:lnTo>
                  <a:pt x="2561319" y="0"/>
                </a:lnTo>
                <a:lnTo>
                  <a:pt x="2561319" y="3091305"/>
                </a:lnTo>
                <a:lnTo>
                  <a:pt x="0" y="3091305"/>
                </a:lnTo>
                <a:lnTo>
                  <a:pt x="0" y="0"/>
                </a:lnTo>
                <a:close/>
              </a:path>
            </a:pathLst>
          </a:custGeom>
          <a:blipFill>
            <a:blip r:embed="rId2">
              <a:alphaModFix amt="35000"/>
            </a:blip>
            <a:stretch>
              <a:fillRect l="0" t="-154599" r="-275878" b="0"/>
            </a:stretch>
          </a:blipFill>
        </p:spPr>
      </p:sp>
      <p:sp>
        <p:nvSpPr>
          <p:cNvPr name="Freeform 12" id="12"/>
          <p:cNvSpPr/>
          <p:nvPr/>
        </p:nvSpPr>
        <p:spPr>
          <a:xfrm flipH="false" flipV="false" rot="0">
            <a:off x="0" y="3845495"/>
            <a:ext cx="8555266" cy="5550229"/>
          </a:xfrm>
          <a:custGeom>
            <a:avLst/>
            <a:gdLst/>
            <a:ahLst/>
            <a:cxnLst/>
            <a:rect r="r" b="b" t="t" l="l"/>
            <a:pathLst>
              <a:path h="5550229" w="8555266">
                <a:moveTo>
                  <a:pt x="0" y="0"/>
                </a:moveTo>
                <a:lnTo>
                  <a:pt x="8555266" y="0"/>
                </a:lnTo>
                <a:lnTo>
                  <a:pt x="8555266" y="5550229"/>
                </a:lnTo>
                <a:lnTo>
                  <a:pt x="0" y="555022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8659843">
            <a:off x="9437346" y="533188"/>
            <a:ext cx="2561319" cy="3091305"/>
          </a:xfrm>
          <a:custGeom>
            <a:avLst/>
            <a:gdLst/>
            <a:ahLst/>
            <a:cxnLst/>
            <a:rect r="r" b="b" t="t" l="l"/>
            <a:pathLst>
              <a:path h="3091305" w="2561319">
                <a:moveTo>
                  <a:pt x="0" y="0"/>
                </a:moveTo>
                <a:lnTo>
                  <a:pt x="2561319" y="0"/>
                </a:lnTo>
                <a:lnTo>
                  <a:pt x="2561319" y="3091305"/>
                </a:lnTo>
                <a:lnTo>
                  <a:pt x="0" y="3091305"/>
                </a:lnTo>
                <a:lnTo>
                  <a:pt x="0" y="0"/>
                </a:lnTo>
                <a:close/>
              </a:path>
            </a:pathLst>
          </a:custGeom>
          <a:blipFill>
            <a:blip r:embed="rId2">
              <a:alphaModFix amt="35000"/>
            </a:blip>
            <a:stretch>
              <a:fillRect l="0" t="-154599" r="-275878" b="0"/>
            </a:stretch>
          </a:blipFill>
        </p:spPr>
      </p:sp>
      <p:sp>
        <p:nvSpPr>
          <p:cNvPr name="TextBox 14" id="14"/>
          <p:cNvSpPr txBox="true"/>
          <p:nvPr/>
        </p:nvSpPr>
        <p:spPr>
          <a:xfrm rot="0">
            <a:off x="6350912" y="537039"/>
            <a:ext cx="10908388" cy="3194644"/>
          </a:xfrm>
          <a:prstGeom prst="rect">
            <a:avLst/>
          </a:prstGeom>
        </p:spPr>
        <p:txBody>
          <a:bodyPr anchor="t" rtlCol="false" tIns="0" lIns="0" bIns="0" rIns="0">
            <a:spAutoFit/>
          </a:bodyPr>
          <a:lstStyle/>
          <a:p>
            <a:pPr algn="ctr">
              <a:lnSpc>
                <a:spcPts val="11995"/>
              </a:lnSpc>
            </a:pPr>
            <a:r>
              <a:rPr lang="en-US" sz="8568">
                <a:solidFill>
                  <a:srgbClr val="264FF5"/>
                </a:solidFill>
                <a:latin typeface="Mark Pro 1"/>
              </a:rPr>
              <a:t>The Adventures of Smartie the Penguin </a:t>
            </a:r>
          </a:p>
        </p:txBody>
      </p:sp>
      <p:sp>
        <p:nvSpPr>
          <p:cNvPr name="Freeform 15" id="15"/>
          <p:cNvSpPr/>
          <p:nvPr/>
        </p:nvSpPr>
        <p:spPr>
          <a:xfrm flipH="false" flipV="false" rot="-7016671">
            <a:off x="13029236" y="3645960"/>
            <a:ext cx="4080919" cy="4925341"/>
          </a:xfrm>
          <a:custGeom>
            <a:avLst/>
            <a:gdLst/>
            <a:ahLst/>
            <a:cxnLst/>
            <a:rect r="r" b="b" t="t" l="l"/>
            <a:pathLst>
              <a:path h="4925341" w="4080919">
                <a:moveTo>
                  <a:pt x="0" y="0"/>
                </a:moveTo>
                <a:lnTo>
                  <a:pt x="4080919" y="0"/>
                </a:lnTo>
                <a:lnTo>
                  <a:pt x="4080919" y="4925341"/>
                </a:lnTo>
                <a:lnTo>
                  <a:pt x="0" y="4925341"/>
                </a:lnTo>
                <a:lnTo>
                  <a:pt x="0" y="0"/>
                </a:lnTo>
                <a:close/>
              </a:path>
            </a:pathLst>
          </a:custGeom>
          <a:blipFill>
            <a:blip r:embed="rId2">
              <a:alphaModFix amt="35000"/>
            </a:blip>
            <a:stretch>
              <a:fillRect l="0" t="-154599" r="-275878" b="0"/>
            </a:stretch>
          </a:blipFill>
        </p:spPr>
      </p:sp>
      <p:sp>
        <p:nvSpPr>
          <p:cNvPr name="Freeform 16" id="16"/>
          <p:cNvSpPr/>
          <p:nvPr/>
        </p:nvSpPr>
        <p:spPr>
          <a:xfrm flipH="false" flipV="false" rot="8659843">
            <a:off x="7333376" y="3216248"/>
            <a:ext cx="2020056" cy="2438045"/>
          </a:xfrm>
          <a:custGeom>
            <a:avLst/>
            <a:gdLst/>
            <a:ahLst/>
            <a:cxnLst/>
            <a:rect r="r" b="b" t="t" l="l"/>
            <a:pathLst>
              <a:path h="2438045" w="2020056">
                <a:moveTo>
                  <a:pt x="0" y="0"/>
                </a:moveTo>
                <a:lnTo>
                  <a:pt x="2020056" y="0"/>
                </a:lnTo>
                <a:lnTo>
                  <a:pt x="2020056" y="2438044"/>
                </a:lnTo>
                <a:lnTo>
                  <a:pt x="0" y="2438044"/>
                </a:lnTo>
                <a:lnTo>
                  <a:pt x="0" y="0"/>
                </a:lnTo>
                <a:close/>
              </a:path>
            </a:pathLst>
          </a:custGeom>
          <a:blipFill>
            <a:blip r:embed="rId2">
              <a:alphaModFix amt="35000"/>
            </a:blip>
            <a:stretch>
              <a:fillRect l="0" t="-154599" r="-275878" b="0"/>
            </a:stretch>
          </a:blipFill>
        </p:spPr>
      </p:sp>
      <p:sp>
        <p:nvSpPr>
          <p:cNvPr name="Freeform 17" id="17"/>
          <p:cNvSpPr/>
          <p:nvPr/>
        </p:nvSpPr>
        <p:spPr>
          <a:xfrm flipH="false" flipV="false" rot="8659843">
            <a:off x="3329746" y="-187135"/>
            <a:ext cx="2911098" cy="3513460"/>
          </a:xfrm>
          <a:custGeom>
            <a:avLst/>
            <a:gdLst/>
            <a:ahLst/>
            <a:cxnLst/>
            <a:rect r="r" b="b" t="t" l="l"/>
            <a:pathLst>
              <a:path h="3513460" w="2911098">
                <a:moveTo>
                  <a:pt x="0" y="0"/>
                </a:moveTo>
                <a:lnTo>
                  <a:pt x="2911097" y="0"/>
                </a:lnTo>
                <a:lnTo>
                  <a:pt x="2911097" y="3513461"/>
                </a:lnTo>
                <a:lnTo>
                  <a:pt x="0" y="3513461"/>
                </a:lnTo>
                <a:lnTo>
                  <a:pt x="0" y="0"/>
                </a:lnTo>
                <a:close/>
              </a:path>
            </a:pathLst>
          </a:custGeom>
          <a:blipFill>
            <a:blip r:embed="rId2">
              <a:alphaModFix amt="35000"/>
            </a:blip>
            <a:stretch>
              <a:fillRect l="0" t="-154599" r="-275878" b="0"/>
            </a:stretch>
          </a:blipFill>
        </p:spPr>
      </p:sp>
      <p:sp>
        <p:nvSpPr>
          <p:cNvPr name="Freeform 18" id="18"/>
          <p:cNvSpPr/>
          <p:nvPr/>
        </p:nvSpPr>
        <p:spPr>
          <a:xfrm flipH="false" flipV="false" rot="1485740">
            <a:off x="9152574" y="4053398"/>
            <a:ext cx="2663255" cy="3214335"/>
          </a:xfrm>
          <a:custGeom>
            <a:avLst/>
            <a:gdLst/>
            <a:ahLst/>
            <a:cxnLst/>
            <a:rect r="r" b="b" t="t" l="l"/>
            <a:pathLst>
              <a:path h="3214335" w="2663255">
                <a:moveTo>
                  <a:pt x="0" y="0"/>
                </a:moveTo>
                <a:lnTo>
                  <a:pt x="2663255" y="0"/>
                </a:lnTo>
                <a:lnTo>
                  <a:pt x="2663255" y="3214335"/>
                </a:lnTo>
                <a:lnTo>
                  <a:pt x="0" y="3214335"/>
                </a:lnTo>
                <a:lnTo>
                  <a:pt x="0" y="0"/>
                </a:lnTo>
                <a:close/>
              </a:path>
            </a:pathLst>
          </a:custGeom>
          <a:blipFill>
            <a:blip r:embed="rId2">
              <a:alphaModFix amt="35000"/>
            </a:blip>
            <a:stretch>
              <a:fillRect l="0" t="-154599" r="-275878" b="0"/>
            </a:stretch>
          </a:blipFill>
        </p:spPr>
      </p:sp>
      <p:sp>
        <p:nvSpPr>
          <p:cNvPr name="Freeform 19" id="19"/>
          <p:cNvSpPr/>
          <p:nvPr/>
        </p:nvSpPr>
        <p:spPr>
          <a:xfrm flipH="false" flipV="false" rot="1485740">
            <a:off x="6605557" y="-1772576"/>
            <a:ext cx="2663255" cy="3214335"/>
          </a:xfrm>
          <a:custGeom>
            <a:avLst/>
            <a:gdLst/>
            <a:ahLst/>
            <a:cxnLst/>
            <a:rect r="r" b="b" t="t" l="l"/>
            <a:pathLst>
              <a:path h="3214335" w="2663255">
                <a:moveTo>
                  <a:pt x="0" y="0"/>
                </a:moveTo>
                <a:lnTo>
                  <a:pt x="2663255" y="0"/>
                </a:lnTo>
                <a:lnTo>
                  <a:pt x="2663255" y="3214334"/>
                </a:lnTo>
                <a:lnTo>
                  <a:pt x="0" y="3214334"/>
                </a:lnTo>
                <a:lnTo>
                  <a:pt x="0" y="0"/>
                </a:lnTo>
                <a:close/>
              </a:path>
            </a:pathLst>
          </a:custGeom>
          <a:blipFill>
            <a:blip r:embed="rId2">
              <a:alphaModFix amt="35000"/>
            </a:blip>
            <a:stretch>
              <a:fillRect l="0" t="-154599" r="-275878" b="0"/>
            </a:stretch>
          </a:blipFill>
        </p:spPr>
      </p:sp>
      <p:sp>
        <p:nvSpPr>
          <p:cNvPr name="Freeform 20" id="20"/>
          <p:cNvSpPr/>
          <p:nvPr/>
        </p:nvSpPr>
        <p:spPr>
          <a:xfrm flipH="false" flipV="false" rot="0">
            <a:off x="11651378" y="7784987"/>
            <a:ext cx="1430366" cy="1972487"/>
          </a:xfrm>
          <a:custGeom>
            <a:avLst/>
            <a:gdLst/>
            <a:ahLst/>
            <a:cxnLst/>
            <a:rect r="r" b="b" t="t" l="l"/>
            <a:pathLst>
              <a:path h="1972487" w="1430366">
                <a:moveTo>
                  <a:pt x="0" y="0"/>
                </a:moveTo>
                <a:lnTo>
                  <a:pt x="1430366" y="0"/>
                </a:lnTo>
                <a:lnTo>
                  <a:pt x="1430366" y="1972487"/>
                </a:lnTo>
                <a:lnTo>
                  <a:pt x="0" y="1972487"/>
                </a:lnTo>
                <a:lnTo>
                  <a:pt x="0" y="0"/>
                </a:lnTo>
                <a:close/>
              </a:path>
            </a:pathLst>
          </a:custGeom>
          <a:blipFill>
            <a:blip r:embed="rId9"/>
            <a:stretch>
              <a:fillRect l="0" t="0" r="0" b="0"/>
            </a:stretch>
          </a:blipFill>
        </p:spPr>
      </p:sp>
      <p:sp>
        <p:nvSpPr>
          <p:cNvPr name="Freeform 21" id="21"/>
          <p:cNvSpPr/>
          <p:nvPr/>
        </p:nvSpPr>
        <p:spPr>
          <a:xfrm flipH="false" flipV="false" rot="0">
            <a:off x="8970559" y="5948630"/>
            <a:ext cx="2127696" cy="4154553"/>
          </a:xfrm>
          <a:custGeom>
            <a:avLst/>
            <a:gdLst/>
            <a:ahLst/>
            <a:cxnLst/>
            <a:rect r="r" b="b" t="t" l="l"/>
            <a:pathLst>
              <a:path h="4154553" w="2127696">
                <a:moveTo>
                  <a:pt x="0" y="0"/>
                </a:moveTo>
                <a:lnTo>
                  <a:pt x="2127696" y="0"/>
                </a:lnTo>
                <a:lnTo>
                  <a:pt x="2127696" y="4154553"/>
                </a:lnTo>
                <a:lnTo>
                  <a:pt x="0" y="4154553"/>
                </a:lnTo>
                <a:lnTo>
                  <a:pt x="0" y="0"/>
                </a:lnTo>
                <a:close/>
              </a:path>
            </a:pathLst>
          </a:custGeom>
          <a:blipFill>
            <a:blip r:embed="rId10"/>
            <a:stretch>
              <a:fillRect l="0" t="0" r="0" b="0"/>
            </a:stretch>
          </a:blipFill>
        </p:spPr>
      </p:sp>
      <p:sp>
        <p:nvSpPr>
          <p:cNvPr name="Freeform 22" id="22"/>
          <p:cNvSpPr/>
          <p:nvPr/>
        </p:nvSpPr>
        <p:spPr>
          <a:xfrm flipH="false" flipV="false" rot="0">
            <a:off x="7576246" y="5600441"/>
            <a:ext cx="2400155" cy="4686559"/>
          </a:xfrm>
          <a:custGeom>
            <a:avLst/>
            <a:gdLst/>
            <a:ahLst/>
            <a:cxnLst/>
            <a:rect r="r" b="b" t="t" l="l"/>
            <a:pathLst>
              <a:path h="4686559" w="2400155">
                <a:moveTo>
                  <a:pt x="0" y="0"/>
                </a:moveTo>
                <a:lnTo>
                  <a:pt x="2400155" y="0"/>
                </a:lnTo>
                <a:lnTo>
                  <a:pt x="2400155" y="4686559"/>
                </a:lnTo>
                <a:lnTo>
                  <a:pt x="0" y="4686559"/>
                </a:lnTo>
                <a:lnTo>
                  <a:pt x="0" y="0"/>
                </a:lnTo>
                <a:close/>
              </a:path>
            </a:pathLst>
          </a:custGeom>
          <a:blipFill>
            <a:blip r:embed="rId10"/>
            <a:stretch>
              <a:fillRect l="0" t="0" r="0" b="0"/>
            </a:stretch>
          </a:blipFill>
        </p:spPr>
      </p:sp>
      <p:sp>
        <p:nvSpPr>
          <p:cNvPr name="Freeform 23" id="23"/>
          <p:cNvSpPr/>
          <p:nvPr/>
        </p:nvSpPr>
        <p:spPr>
          <a:xfrm flipH="false" flipV="false" rot="0">
            <a:off x="4593880" y="5466724"/>
            <a:ext cx="2398257" cy="1768714"/>
          </a:xfrm>
          <a:custGeom>
            <a:avLst/>
            <a:gdLst/>
            <a:ahLst/>
            <a:cxnLst/>
            <a:rect r="r" b="b" t="t" l="l"/>
            <a:pathLst>
              <a:path h="1768714" w="2398257">
                <a:moveTo>
                  <a:pt x="0" y="0"/>
                </a:moveTo>
                <a:lnTo>
                  <a:pt x="2398256" y="0"/>
                </a:lnTo>
                <a:lnTo>
                  <a:pt x="2398256" y="1768714"/>
                </a:lnTo>
                <a:lnTo>
                  <a:pt x="0" y="17687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0">
            <a:off x="7092802" y="1063959"/>
            <a:ext cx="563104" cy="305484"/>
          </a:xfrm>
          <a:custGeom>
            <a:avLst/>
            <a:gdLst/>
            <a:ahLst/>
            <a:cxnLst/>
            <a:rect r="r" b="b" t="t" l="l"/>
            <a:pathLst>
              <a:path h="305484" w="563104">
                <a:moveTo>
                  <a:pt x="0" y="0"/>
                </a:moveTo>
                <a:lnTo>
                  <a:pt x="563104" y="0"/>
                </a:lnTo>
                <a:lnTo>
                  <a:pt x="563104" y="305484"/>
                </a:lnTo>
                <a:lnTo>
                  <a:pt x="0" y="30548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false" flipV="false" rot="-681442">
            <a:off x="6406099" y="3235138"/>
            <a:ext cx="497172" cy="298303"/>
          </a:xfrm>
          <a:custGeom>
            <a:avLst/>
            <a:gdLst/>
            <a:ahLst/>
            <a:cxnLst/>
            <a:rect r="r" b="b" t="t" l="l"/>
            <a:pathLst>
              <a:path h="298303" w="497172">
                <a:moveTo>
                  <a:pt x="0" y="0"/>
                </a:moveTo>
                <a:lnTo>
                  <a:pt x="497172" y="0"/>
                </a:lnTo>
                <a:lnTo>
                  <a:pt x="497172" y="298303"/>
                </a:lnTo>
                <a:lnTo>
                  <a:pt x="0" y="29830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6" id="26"/>
          <p:cNvSpPr/>
          <p:nvPr/>
        </p:nvSpPr>
        <p:spPr>
          <a:xfrm flipH="false" flipV="false" rot="0">
            <a:off x="12971089" y="2562326"/>
            <a:ext cx="440345" cy="379063"/>
          </a:xfrm>
          <a:custGeom>
            <a:avLst/>
            <a:gdLst/>
            <a:ahLst/>
            <a:cxnLst/>
            <a:rect r="r" b="b" t="t" l="l"/>
            <a:pathLst>
              <a:path h="379063" w="440345">
                <a:moveTo>
                  <a:pt x="0" y="0"/>
                </a:moveTo>
                <a:lnTo>
                  <a:pt x="440344" y="0"/>
                </a:lnTo>
                <a:lnTo>
                  <a:pt x="440344" y="379063"/>
                </a:lnTo>
                <a:lnTo>
                  <a:pt x="0" y="37906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7" id="27"/>
          <p:cNvSpPr/>
          <p:nvPr/>
        </p:nvSpPr>
        <p:spPr>
          <a:xfrm flipH="false" flipV="false" rot="0">
            <a:off x="85815" y="9051098"/>
            <a:ext cx="3142503" cy="1153299"/>
          </a:xfrm>
          <a:custGeom>
            <a:avLst/>
            <a:gdLst/>
            <a:ahLst/>
            <a:cxnLst/>
            <a:rect r="r" b="b" t="t" l="l"/>
            <a:pathLst>
              <a:path h="1153299" w="3142503">
                <a:moveTo>
                  <a:pt x="0" y="0"/>
                </a:moveTo>
                <a:lnTo>
                  <a:pt x="3142503" y="0"/>
                </a:lnTo>
                <a:lnTo>
                  <a:pt x="3142503" y="1153299"/>
                </a:lnTo>
                <a:lnTo>
                  <a:pt x="0" y="1153299"/>
                </a:lnTo>
                <a:lnTo>
                  <a:pt x="0" y="0"/>
                </a:lnTo>
                <a:close/>
              </a:path>
            </a:pathLst>
          </a:custGeom>
          <a:blipFill>
            <a:blip r:embed="rId19"/>
            <a:stretch>
              <a:fillRect l="0" t="0" r="0" b="0"/>
            </a:stretch>
          </a:blipFill>
        </p:spPr>
      </p:sp>
      <p:sp>
        <p:nvSpPr>
          <p:cNvPr name="TextBox 28" id="28"/>
          <p:cNvSpPr txBox="true"/>
          <p:nvPr/>
        </p:nvSpPr>
        <p:spPr>
          <a:xfrm rot="0">
            <a:off x="-240182" y="175130"/>
            <a:ext cx="1897249" cy="742909"/>
          </a:xfrm>
          <a:prstGeom prst="rect">
            <a:avLst/>
          </a:prstGeom>
        </p:spPr>
        <p:txBody>
          <a:bodyPr anchor="t" rtlCol="false" tIns="0" lIns="0" bIns="0" rIns="0">
            <a:spAutoFit/>
          </a:bodyPr>
          <a:lstStyle/>
          <a:p>
            <a:pPr algn="ctr">
              <a:lnSpc>
                <a:spcPts val="5252"/>
              </a:lnSpc>
              <a:spcBef>
                <a:spcPct val="0"/>
              </a:spcBef>
            </a:pPr>
            <a:r>
              <a:rPr lang="en-US" sz="3751">
                <a:solidFill>
                  <a:srgbClr val="A492AA"/>
                </a:solidFill>
                <a:latin typeface="Mark Pro 1"/>
              </a:rPr>
              <a:t>2B</a:t>
            </a:r>
          </a:p>
        </p:txBody>
      </p:sp>
      <p:sp>
        <p:nvSpPr>
          <p:cNvPr name="Freeform 29" id="29"/>
          <p:cNvSpPr/>
          <p:nvPr/>
        </p:nvSpPr>
        <p:spPr>
          <a:xfrm flipH="false" flipV="false" rot="3609575">
            <a:off x="8166980" y="8197981"/>
            <a:ext cx="258891" cy="448297"/>
          </a:xfrm>
          <a:custGeom>
            <a:avLst/>
            <a:gdLst/>
            <a:ahLst/>
            <a:cxnLst/>
            <a:rect r="r" b="b" t="t" l="l"/>
            <a:pathLst>
              <a:path h="448297" w="258891">
                <a:moveTo>
                  <a:pt x="0" y="0"/>
                </a:moveTo>
                <a:lnTo>
                  <a:pt x="258892" y="0"/>
                </a:lnTo>
                <a:lnTo>
                  <a:pt x="258892" y="448297"/>
                </a:lnTo>
                <a:lnTo>
                  <a:pt x="0" y="44829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0" id="30"/>
          <p:cNvSpPr/>
          <p:nvPr/>
        </p:nvSpPr>
        <p:spPr>
          <a:xfrm flipH="false" flipV="false" rot="-2056390">
            <a:off x="9642894" y="5916864"/>
            <a:ext cx="667015" cy="383534"/>
          </a:xfrm>
          <a:custGeom>
            <a:avLst/>
            <a:gdLst/>
            <a:ahLst/>
            <a:cxnLst/>
            <a:rect r="r" b="b" t="t" l="l"/>
            <a:pathLst>
              <a:path h="383534" w="667015">
                <a:moveTo>
                  <a:pt x="0" y="0"/>
                </a:moveTo>
                <a:lnTo>
                  <a:pt x="667015" y="0"/>
                </a:lnTo>
                <a:lnTo>
                  <a:pt x="667015" y="383533"/>
                </a:lnTo>
                <a:lnTo>
                  <a:pt x="0" y="38353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72102"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TextBox 5" id="5"/>
          <p:cNvSpPr txBox="true"/>
          <p:nvPr/>
        </p:nvSpPr>
        <p:spPr>
          <a:xfrm rot="0">
            <a:off x="1028700" y="1189163"/>
            <a:ext cx="13689776"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“It’s important to do other things that you enjoy as well though! I’ll give you five more minutes to finish watching that video, then why don’t you teach me that dance you’ve been learning? I’d love to try it!”</a:t>
            </a:r>
          </a:p>
        </p:txBody>
      </p:sp>
      <p:sp>
        <p:nvSpPr>
          <p:cNvPr name="Freeform 6" id="6"/>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6847115" y="6160008"/>
            <a:ext cx="2601811" cy="3660267"/>
          </a:xfrm>
          <a:custGeom>
            <a:avLst/>
            <a:gdLst/>
            <a:ahLst/>
            <a:cxnLst/>
            <a:rect r="r" b="b" t="t" l="l"/>
            <a:pathLst>
              <a:path h="3660267" w="2601811">
                <a:moveTo>
                  <a:pt x="0" y="0"/>
                </a:moveTo>
                <a:lnTo>
                  <a:pt x="2601811" y="0"/>
                </a:lnTo>
                <a:lnTo>
                  <a:pt x="2601811" y="3660267"/>
                </a:lnTo>
                <a:lnTo>
                  <a:pt x="0" y="3660267"/>
                </a:lnTo>
                <a:lnTo>
                  <a:pt x="0" y="0"/>
                </a:lnTo>
                <a:close/>
              </a:path>
            </a:pathLst>
          </a:custGeom>
          <a:blipFill>
            <a:blip r:embed="rId5"/>
            <a:stretch>
              <a:fillRect l="-1008" t="0" r="-1008" b="0"/>
            </a:stretch>
          </a:blipFill>
        </p:spPr>
      </p:sp>
      <p:sp>
        <p:nvSpPr>
          <p:cNvPr name="Freeform 8" id="8"/>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6"/>
            <a:stretch>
              <a:fillRect l="0" t="0" r="0" b="0"/>
            </a:stretch>
          </a:blipFill>
        </p:spPr>
      </p:sp>
      <p:sp>
        <p:nvSpPr>
          <p:cNvPr name="Freeform 12" id="12"/>
          <p:cNvSpPr/>
          <p:nvPr/>
        </p:nvSpPr>
        <p:spPr>
          <a:xfrm flipH="false" flipV="false" rot="0">
            <a:off x="11288896" y="4541278"/>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10883675" y="8168634"/>
            <a:ext cx="1300292" cy="1651641"/>
          </a:xfrm>
          <a:custGeom>
            <a:avLst/>
            <a:gdLst/>
            <a:ahLst/>
            <a:cxnLst/>
            <a:rect r="r" b="b" t="t" l="l"/>
            <a:pathLst>
              <a:path h="1651641" w="1300292">
                <a:moveTo>
                  <a:pt x="0" y="0"/>
                </a:moveTo>
                <a:lnTo>
                  <a:pt x="1300292" y="0"/>
                </a:lnTo>
                <a:lnTo>
                  <a:pt x="1300292" y="1651641"/>
                </a:lnTo>
                <a:lnTo>
                  <a:pt x="0" y="16516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2452352" y="473774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3420632" y="3879023"/>
            <a:ext cx="3426483" cy="6690574"/>
          </a:xfrm>
          <a:custGeom>
            <a:avLst/>
            <a:gdLst/>
            <a:ahLst/>
            <a:cxnLst/>
            <a:rect r="r" b="b" t="t" l="l"/>
            <a:pathLst>
              <a:path h="6690574" w="3426483">
                <a:moveTo>
                  <a:pt x="0" y="0"/>
                </a:moveTo>
                <a:lnTo>
                  <a:pt x="3426483" y="0"/>
                </a:lnTo>
                <a:lnTo>
                  <a:pt x="3426483" y="6690575"/>
                </a:lnTo>
                <a:lnTo>
                  <a:pt x="0" y="6690575"/>
                </a:lnTo>
                <a:lnTo>
                  <a:pt x="0" y="0"/>
                </a:lnTo>
                <a:close/>
              </a:path>
            </a:pathLst>
          </a:custGeom>
          <a:blipFill>
            <a:blip r:embed="rId11"/>
            <a:stretch>
              <a:fillRect l="0" t="0" r="0" b="0"/>
            </a:stretch>
          </a:blipFill>
        </p:spPr>
      </p:sp>
      <p:sp>
        <p:nvSpPr>
          <p:cNvPr name="Freeform 16" id="16"/>
          <p:cNvSpPr/>
          <p:nvPr/>
        </p:nvSpPr>
        <p:spPr>
          <a:xfrm flipH="false" flipV="false" rot="3609575">
            <a:off x="4307513" y="7641781"/>
            <a:ext cx="313310" cy="542529"/>
          </a:xfrm>
          <a:custGeom>
            <a:avLst/>
            <a:gdLst/>
            <a:ahLst/>
            <a:cxnLst/>
            <a:rect r="r" b="b" t="t" l="l"/>
            <a:pathLst>
              <a:path h="542529" w="313310">
                <a:moveTo>
                  <a:pt x="0" y="0"/>
                </a:moveTo>
                <a:lnTo>
                  <a:pt x="313310" y="0"/>
                </a:lnTo>
                <a:lnTo>
                  <a:pt x="313310" y="542529"/>
                </a:lnTo>
                <a:lnTo>
                  <a:pt x="0" y="5425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7" id="17"/>
          <p:cNvGrpSpPr/>
          <p:nvPr/>
        </p:nvGrpSpPr>
        <p:grpSpPr>
          <a:xfrm rot="3818429">
            <a:off x="12438370" y="5970535"/>
            <a:ext cx="1660624" cy="1791195"/>
            <a:chOff x="0" y="0"/>
            <a:chExt cx="2214166" cy="2388260"/>
          </a:xfrm>
        </p:grpSpPr>
        <p:sp>
          <p:nvSpPr>
            <p:cNvPr name="Freeform 18" id="18"/>
            <p:cNvSpPr/>
            <p:nvPr/>
          </p:nvSpPr>
          <p:spPr>
            <a:xfrm flipH="false" flipV="false" rot="-1912241">
              <a:off x="409241" y="628797"/>
              <a:ext cx="1182281" cy="897213"/>
            </a:xfrm>
            <a:custGeom>
              <a:avLst/>
              <a:gdLst/>
              <a:ahLst/>
              <a:cxnLst/>
              <a:rect r="r" b="b" t="t" l="l"/>
              <a:pathLst>
                <a:path h="897213" w="1182281">
                  <a:moveTo>
                    <a:pt x="0" y="0"/>
                  </a:moveTo>
                  <a:lnTo>
                    <a:pt x="1182281" y="0"/>
                  </a:lnTo>
                  <a:lnTo>
                    <a:pt x="1182281" y="897214"/>
                  </a:lnTo>
                  <a:lnTo>
                    <a:pt x="0" y="897214"/>
                  </a:lnTo>
                  <a:lnTo>
                    <a:pt x="0" y="0"/>
                  </a:lnTo>
                  <a:close/>
                </a:path>
              </a:pathLst>
            </a:custGeom>
            <a:blipFill>
              <a:blip r:embed="rId14">
                <a:extLst>
                  <a:ext uri="{96DAC541-7B7A-43D3-8B79-37D633B846F1}">
                    <asvg:svgBlip xmlns:asvg="http://schemas.microsoft.com/office/drawing/2016/SVG/main" r:embed="rId15"/>
                  </a:ext>
                </a:extLst>
              </a:blip>
              <a:stretch>
                <a:fillRect l="-22898" t="-49892" r="-36608" b="-28503"/>
              </a:stretch>
            </a:blipFill>
          </p:spPr>
        </p:sp>
        <p:sp>
          <p:nvSpPr>
            <p:cNvPr name="Freeform 19" id="19"/>
            <p:cNvSpPr/>
            <p:nvPr/>
          </p:nvSpPr>
          <p:spPr>
            <a:xfrm flipH="false" flipV="false" rot="-1953629">
              <a:off x="419627" y="287655"/>
              <a:ext cx="1261770" cy="1729249"/>
            </a:xfrm>
            <a:custGeom>
              <a:avLst/>
              <a:gdLst/>
              <a:ahLst/>
              <a:cxnLst/>
              <a:rect r="r" b="b" t="t" l="l"/>
              <a:pathLst>
                <a:path h="1729249" w="1261770">
                  <a:moveTo>
                    <a:pt x="0" y="0"/>
                  </a:moveTo>
                  <a:lnTo>
                    <a:pt x="1261770" y="0"/>
                  </a:lnTo>
                  <a:lnTo>
                    <a:pt x="1261770" y="1729248"/>
                  </a:lnTo>
                  <a:lnTo>
                    <a:pt x="0" y="1729248"/>
                  </a:lnTo>
                  <a:lnTo>
                    <a:pt x="0" y="0"/>
                  </a:lnTo>
                  <a:close/>
                </a:path>
              </a:pathLst>
            </a:custGeom>
            <a:blipFill>
              <a:blip r:embed="rId16">
                <a:extLst>
                  <a:ext uri="{96DAC541-7B7A-43D3-8B79-37D633B846F1}">
                    <asvg:svgBlip xmlns:asvg="http://schemas.microsoft.com/office/drawing/2016/SVG/main" r:embed="rId17"/>
                  </a:ext>
                </a:extLst>
              </a:blip>
              <a:stretch>
                <a:fillRect l="0" t="0" r="-168" b="-46179"/>
              </a:stretch>
            </a:blipFill>
          </p:spPr>
        </p:sp>
        <p:sp>
          <p:nvSpPr>
            <p:cNvPr name="Freeform 20" id="20"/>
            <p:cNvSpPr/>
            <p:nvPr/>
          </p:nvSpPr>
          <p:spPr>
            <a:xfrm flipH="false" flipV="false" rot="-1953824">
              <a:off x="416841" y="218071"/>
              <a:ext cx="1380484" cy="1952118"/>
            </a:xfrm>
            <a:custGeom>
              <a:avLst/>
              <a:gdLst/>
              <a:ahLst/>
              <a:cxnLst/>
              <a:rect r="r" b="b" t="t" l="l"/>
              <a:pathLst>
                <a:path h="1952118" w="1380484">
                  <a:moveTo>
                    <a:pt x="0" y="0"/>
                  </a:moveTo>
                  <a:lnTo>
                    <a:pt x="1380484" y="0"/>
                  </a:lnTo>
                  <a:lnTo>
                    <a:pt x="1380484" y="1952118"/>
                  </a:lnTo>
                  <a:lnTo>
                    <a:pt x="0" y="1952118"/>
                  </a:lnTo>
                  <a:lnTo>
                    <a:pt x="0" y="0"/>
                  </a:lnTo>
                  <a:close/>
                </a:path>
              </a:pathLst>
            </a:custGeom>
            <a:blipFill>
              <a:blip r:embed="rId18"/>
              <a:stretch>
                <a:fillRect l="0" t="0" r="0" b="0"/>
              </a:stretch>
            </a:blipFill>
          </p:spPr>
        </p:sp>
        <p:grpSp>
          <p:nvGrpSpPr>
            <p:cNvPr name="Group 21" id="21"/>
            <p:cNvGrpSpPr/>
            <p:nvPr/>
          </p:nvGrpSpPr>
          <p:grpSpPr>
            <a:xfrm rot="-1990422">
              <a:off x="132295" y="441068"/>
              <a:ext cx="1131061" cy="324980"/>
              <a:chOff x="0" y="0"/>
              <a:chExt cx="223420" cy="64194"/>
            </a:xfrm>
          </p:grpSpPr>
          <p:sp>
            <p:nvSpPr>
              <p:cNvPr name="Freeform 22" id="22"/>
              <p:cNvSpPr/>
              <p:nvPr/>
            </p:nvSpPr>
            <p:spPr>
              <a:xfrm flipH="false" flipV="false" rot="0">
                <a:off x="0" y="0"/>
                <a:ext cx="223420" cy="64194"/>
              </a:xfrm>
              <a:custGeom>
                <a:avLst/>
                <a:gdLst/>
                <a:ahLst/>
                <a:cxnLst/>
                <a:rect r="r" b="b" t="t" l="l"/>
                <a:pathLst>
                  <a:path h="64194" w="223420">
                    <a:moveTo>
                      <a:pt x="0" y="0"/>
                    </a:moveTo>
                    <a:lnTo>
                      <a:pt x="223420" y="0"/>
                    </a:lnTo>
                    <a:lnTo>
                      <a:pt x="223420" y="64194"/>
                    </a:lnTo>
                    <a:lnTo>
                      <a:pt x="0" y="64194"/>
                    </a:lnTo>
                    <a:close/>
                  </a:path>
                </a:pathLst>
              </a:custGeom>
              <a:solidFill>
                <a:srgbClr val="FDFEF9"/>
              </a:solidFill>
              <a:ln w="19050" cap="sq">
                <a:solidFill>
                  <a:srgbClr val="C9C9C9"/>
                </a:solidFill>
                <a:prstDash val="solid"/>
                <a:miter/>
              </a:ln>
            </p:spPr>
          </p:sp>
          <p:sp>
            <p:nvSpPr>
              <p:cNvPr name="TextBox 23" id="23"/>
              <p:cNvSpPr txBox="true"/>
              <p:nvPr/>
            </p:nvSpPr>
            <p:spPr>
              <a:xfrm>
                <a:off x="0" y="-38100"/>
                <a:ext cx="223420" cy="102294"/>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1959440">
              <a:off x="178144" y="440837"/>
              <a:ext cx="1039363" cy="325442"/>
              <a:chOff x="0" y="0"/>
              <a:chExt cx="205306" cy="64285"/>
            </a:xfrm>
          </p:grpSpPr>
          <p:sp>
            <p:nvSpPr>
              <p:cNvPr name="Freeform 25" id="25"/>
              <p:cNvSpPr/>
              <p:nvPr/>
            </p:nvSpPr>
            <p:spPr>
              <a:xfrm flipH="false" flipV="false" rot="0">
                <a:off x="0" y="0"/>
                <a:ext cx="205306" cy="64285"/>
              </a:xfrm>
              <a:custGeom>
                <a:avLst/>
                <a:gdLst/>
                <a:ahLst/>
                <a:cxnLst/>
                <a:rect r="r" b="b" t="t" l="l"/>
                <a:pathLst>
                  <a:path h="64285" w="205306">
                    <a:moveTo>
                      <a:pt x="0" y="0"/>
                    </a:moveTo>
                    <a:lnTo>
                      <a:pt x="205306" y="0"/>
                    </a:lnTo>
                    <a:lnTo>
                      <a:pt x="205306" y="64285"/>
                    </a:lnTo>
                    <a:lnTo>
                      <a:pt x="0" y="64285"/>
                    </a:lnTo>
                    <a:close/>
                  </a:path>
                </a:pathLst>
              </a:custGeom>
              <a:solidFill>
                <a:srgbClr val="000000">
                  <a:alpha val="0"/>
                </a:srgbClr>
              </a:solidFill>
            </p:spPr>
          </p:sp>
          <p:sp>
            <p:nvSpPr>
              <p:cNvPr name="TextBox 26" id="26"/>
              <p:cNvSpPr txBox="true"/>
              <p:nvPr/>
            </p:nvSpPr>
            <p:spPr>
              <a:xfrm>
                <a:off x="0" y="-19050"/>
                <a:ext cx="205306" cy="83335"/>
              </a:xfrm>
              <a:prstGeom prst="rect">
                <a:avLst/>
              </a:prstGeom>
            </p:spPr>
            <p:txBody>
              <a:bodyPr anchor="ctr" rtlCol="false" tIns="50800" lIns="50800" bIns="50800" rIns="50800"/>
              <a:lstStyle/>
              <a:p>
                <a:pPr algn="ctr">
                  <a:lnSpc>
                    <a:spcPts val="560"/>
                  </a:lnSpc>
                </a:pPr>
                <a:r>
                  <a:rPr lang="en-US" sz="400">
                    <a:solidFill>
                      <a:srgbClr val="000000"/>
                    </a:solidFill>
                    <a:latin typeface="TT Prosto Sans Bold"/>
                  </a:rPr>
                  <a:t>You have reached your screentime limit for today. </a:t>
                </a:r>
              </a:p>
            </p:txBody>
          </p:sp>
        </p:gr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85009" y="7408535"/>
            <a:ext cx="1866952" cy="2552461"/>
          </a:xfrm>
          <a:custGeom>
            <a:avLst/>
            <a:gdLst/>
            <a:ahLst/>
            <a:cxnLst/>
            <a:rect r="r" b="b" t="t" l="l"/>
            <a:pathLst>
              <a:path h="2552461" w="1866952">
                <a:moveTo>
                  <a:pt x="1866953" y="0"/>
                </a:moveTo>
                <a:lnTo>
                  <a:pt x="0" y="0"/>
                </a:lnTo>
                <a:lnTo>
                  <a:pt x="0" y="2552461"/>
                </a:lnTo>
                <a:lnTo>
                  <a:pt x="1866953" y="2552461"/>
                </a:lnTo>
                <a:lnTo>
                  <a:pt x="1866953"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404742" y="4522812"/>
            <a:ext cx="964038" cy="1241376"/>
          </a:xfrm>
          <a:custGeom>
            <a:avLst/>
            <a:gdLst/>
            <a:ahLst/>
            <a:cxnLst/>
            <a:rect r="r" b="b" t="t" l="l"/>
            <a:pathLst>
              <a:path h="1241376" w="964038">
                <a:moveTo>
                  <a:pt x="0" y="0"/>
                </a:moveTo>
                <a:lnTo>
                  <a:pt x="964037" y="0"/>
                </a:lnTo>
                <a:lnTo>
                  <a:pt x="964037"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896506" y="4515172"/>
            <a:ext cx="1161495" cy="1508878"/>
          </a:xfrm>
          <a:custGeom>
            <a:avLst/>
            <a:gdLst/>
            <a:ahLst/>
            <a:cxnLst/>
            <a:rect r="r" b="b" t="t" l="l"/>
            <a:pathLst>
              <a:path h="1508878" w="1161495">
                <a:moveTo>
                  <a:pt x="0" y="0"/>
                </a:moveTo>
                <a:lnTo>
                  <a:pt x="1161496" y="0"/>
                </a:lnTo>
                <a:lnTo>
                  <a:pt x="1161496" y="1508879"/>
                </a:lnTo>
                <a:lnTo>
                  <a:pt x="0" y="1508879"/>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310699" y="5029810"/>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9067227" y="4396651"/>
            <a:ext cx="1505012" cy="1364671"/>
          </a:xfrm>
          <a:custGeom>
            <a:avLst/>
            <a:gdLst/>
            <a:ahLst/>
            <a:cxnLst/>
            <a:rect r="r" b="b" t="t" l="l"/>
            <a:pathLst>
              <a:path h="1364671" w="1505012">
                <a:moveTo>
                  <a:pt x="0" y="0"/>
                </a:moveTo>
                <a:lnTo>
                  <a:pt x="1505011" y="0"/>
                </a:lnTo>
                <a:lnTo>
                  <a:pt x="1505011" y="1364671"/>
                </a:lnTo>
                <a:lnTo>
                  <a:pt x="0" y="1364671"/>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963563" y="3891154"/>
            <a:ext cx="706137" cy="1546797"/>
          </a:xfrm>
          <a:custGeom>
            <a:avLst/>
            <a:gdLst/>
            <a:ahLst/>
            <a:cxnLst/>
            <a:rect r="r" b="b" t="t" l="l"/>
            <a:pathLst>
              <a:path h="1546797" w="706137">
                <a:moveTo>
                  <a:pt x="0" y="0"/>
                </a:moveTo>
                <a:lnTo>
                  <a:pt x="706138" y="0"/>
                </a:lnTo>
                <a:lnTo>
                  <a:pt x="706138"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7" id="17"/>
          <p:cNvSpPr txBox="true"/>
          <p:nvPr/>
        </p:nvSpPr>
        <p:spPr>
          <a:xfrm rot="0">
            <a:off x="560713" y="733498"/>
            <a:ext cx="11773789"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Daddy Penguin was so pleased with what Smartie had done, they sang a special song together to help remind him of his sensible decision, so that he would continue to ask for help in the future. </a:t>
            </a:r>
          </a:p>
        </p:txBody>
      </p:sp>
      <p:sp>
        <p:nvSpPr>
          <p:cNvPr name="TextBox 18" id="18"/>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19" id="19"/>
          <p:cNvGrpSpPr/>
          <p:nvPr/>
        </p:nvGrpSpPr>
        <p:grpSpPr>
          <a:xfrm rot="0">
            <a:off x="12334502" y="1577931"/>
            <a:ext cx="7280732" cy="7922310"/>
            <a:chOff x="0" y="0"/>
            <a:chExt cx="9707643" cy="10563080"/>
          </a:xfrm>
        </p:grpSpPr>
        <p:sp>
          <p:nvSpPr>
            <p:cNvPr name="Freeform 20" id="20"/>
            <p:cNvSpPr/>
            <p:nvPr/>
          </p:nvSpPr>
          <p:spPr>
            <a:xfrm flipH="false" flipV="false" rot="0">
              <a:off x="1545883" y="7571253"/>
              <a:ext cx="6105182" cy="2381021"/>
            </a:xfrm>
            <a:custGeom>
              <a:avLst/>
              <a:gdLst/>
              <a:ahLst/>
              <a:cxnLst/>
              <a:rect r="r" b="b" t="t" l="l"/>
              <a:pathLst>
                <a:path h="2381021" w="6105182">
                  <a:moveTo>
                    <a:pt x="0" y="0"/>
                  </a:moveTo>
                  <a:lnTo>
                    <a:pt x="6105181" y="0"/>
                  </a:lnTo>
                  <a:lnTo>
                    <a:pt x="6105181"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3602461" y="2613605"/>
              <a:ext cx="6105182" cy="2381021"/>
            </a:xfrm>
            <a:custGeom>
              <a:avLst/>
              <a:gdLst/>
              <a:ahLst/>
              <a:cxnLst/>
              <a:rect r="r" b="b" t="t" l="l"/>
              <a:pathLst>
                <a:path h="2381021" w="6105182">
                  <a:moveTo>
                    <a:pt x="0" y="0"/>
                  </a:moveTo>
                  <a:lnTo>
                    <a:pt x="6105182" y="0"/>
                  </a:lnTo>
                  <a:lnTo>
                    <a:pt x="6105182"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5400000">
              <a:off x="-958222" y="1595105"/>
              <a:ext cx="9308435" cy="6761412"/>
            </a:xfrm>
            <a:custGeom>
              <a:avLst/>
              <a:gdLst/>
              <a:ahLst/>
              <a:cxnLst/>
              <a:rect r="r" b="b" t="t" l="l"/>
              <a:pathLst>
                <a:path h="6761412" w="9308435">
                  <a:moveTo>
                    <a:pt x="0" y="0"/>
                  </a:moveTo>
                  <a:lnTo>
                    <a:pt x="9308435" y="0"/>
                  </a:lnTo>
                  <a:lnTo>
                    <a:pt x="9308435" y="6761412"/>
                  </a:lnTo>
                  <a:lnTo>
                    <a:pt x="0" y="6761412"/>
                  </a:lnTo>
                  <a:lnTo>
                    <a:pt x="0" y="0"/>
                  </a:lnTo>
                  <a:close/>
                </a:path>
              </a:pathLst>
            </a:custGeom>
            <a:blipFill>
              <a:blip r:embed="rId14">
                <a:extLst>
                  <a:ext uri="{96DAC541-7B7A-43D3-8B79-37D633B846F1}">
                    <asvg:svgBlip xmlns:asvg="http://schemas.microsoft.com/office/drawing/2016/SVG/main" r:embed="rId15"/>
                  </a:ext>
                </a:extLst>
              </a:blip>
              <a:stretch>
                <a:fillRect l="0" t="-3377" r="0" b="0"/>
              </a:stretch>
            </a:blipFill>
          </p:spPr>
        </p:sp>
        <p:sp>
          <p:nvSpPr>
            <p:cNvPr name="Freeform 23" id="23"/>
            <p:cNvSpPr/>
            <p:nvPr/>
          </p:nvSpPr>
          <p:spPr>
            <a:xfrm flipH="false" flipV="false" rot="-80858">
              <a:off x="121200" y="84990"/>
              <a:ext cx="7349711" cy="10393099"/>
            </a:xfrm>
            <a:custGeom>
              <a:avLst/>
              <a:gdLst/>
              <a:ahLst/>
              <a:cxnLst/>
              <a:rect r="r" b="b" t="t" l="l"/>
              <a:pathLst>
                <a:path h="10393099" w="7349711">
                  <a:moveTo>
                    <a:pt x="0" y="0"/>
                  </a:moveTo>
                  <a:lnTo>
                    <a:pt x="7349711" y="0"/>
                  </a:lnTo>
                  <a:lnTo>
                    <a:pt x="7349711" y="10393100"/>
                  </a:lnTo>
                  <a:lnTo>
                    <a:pt x="0" y="10393100"/>
                  </a:lnTo>
                  <a:lnTo>
                    <a:pt x="0" y="0"/>
                  </a:lnTo>
                  <a:close/>
                </a:path>
              </a:pathLst>
            </a:custGeom>
            <a:blipFill>
              <a:blip r:embed="rId16"/>
              <a:stretch>
                <a:fillRect l="0" t="0" r="0" b="0"/>
              </a:stretch>
            </a:blipFill>
          </p:spPr>
        </p:sp>
        <p:sp>
          <p:nvSpPr>
            <p:cNvPr name="Freeform 24" id="24"/>
            <p:cNvSpPr/>
            <p:nvPr/>
          </p:nvSpPr>
          <p:spPr>
            <a:xfrm flipH="false" flipV="false" rot="-77622">
              <a:off x="860949" y="7637291"/>
              <a:ext cx="5870213" cy="1805091"/>
            </a:xfrm>
            <a:custGeom>
              <a:avLst/>
              <a:gdLst/>
              <a:ahLst/>
              <a:cxnLst/>
              <a:rect r="r" b="b" t="t" l="l"/>
              <a:pathLst>
                <a:path h="1805091" w="5870213">
                  <a:moveTo>
                    <a:pt x="0" y="0"/>
                  </a:moveTo>
                  <a:lnTo>
                    <a:pt x="5870213" y="0"/>
                  </a:lnTo>
                  <a:lnTo>
                    <a:pt x="5870213" y="1805091"/>
                  </a:lnTo>
                  <a:lnTo>
                    <a:pt x="0" y="180509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25" id="25"/>
            <p:cNvSpPr txBox="true"/>
            <p:nvPr/>
          </p:nvSpPr>
          <p:spPr>
            <a:xfrm rot="-97257">
              <a:off x="825426" y="638315"/>
              <a:ext cx="5552452" cy="6719264"/>
            </a:xfrm>
            <a:prstGeom prst="rect">
              <a:avLst/>
            </a:prstGeom>
          </p:spPr>
          <p:txBody>
            <a:bodyPr anchor="t" rtlCol="false" tIns="0" lIns="0" bIns="0" rIns="0">
              <a:spAutoFit/>
            </a:bodyPr>
            <a:lstStyle/>
            <a:p>
              <a:pPr algn="ctr">
                <a:lnSpc>
                  <a:spcPts val="4993"/>
                </a:lnSpc>
                <a:spcBef>
                  <a:spcPct val="0"/>
                </a:spcBef>
              </a:pPr>
              <a:r>
                <a:rPr lang="en-US" sz="3567">
                  <a:solidFill>
                    <a:srgbClr val="000000"/>
                  </a:solidFill>
                  <a:latin typeface="Mark Pro 1"/>
                </a:rPr>
                <a:t>Before you </a:t>
              </a:r>
              <a:r>
                <a:rPr lang="en-US" sz="3567">
                  <a:solidFill>
                    <a:srgbClr val="264FF5"/>
                  </a:solidFill>
                  <a:latin typeface="Mark Pro 1"/>
                </a:rPr>
                <a:t>tap</a:t>
              </a:r>
              <a:r>
                <a:rPr lang="en-US" sz="3567">
                  <a:solidFill>
                    <a:srgbClr val="000000"/>
                  </a:solidFill>
                  <a:latin typeface="Mark Pro 1"/>
                </a:rPr>
                <a:t> and click…</a:t>
              </a:r>
            </a:p>
            <a:p>
              <a:pPr algn="ctr">
                <a:lnSpc>
                  <a:spcPts val="4993"/>
                </a:lnSpc>
                <a:spcBef>
                  <a:spcPct val="0"/>
                </a:spcBef>
              </a:pPr>
            </a:p>
            <a:p>
              <a:pPr algn="ctr">
                <a:lnSpc>
                  <a:spcPts val="4993"/>
                </a:lnSpc>
                <a:spcBef>
                  <a:spcPct val="0"/>
                </a:spcBef>
              </a:pPr>
              <a:r>
                <a:rPr lang="en-US" sz="3567">
                  <a:solidFill>
                    <a:srgbClr val="000000"/>
                  </a:solidFill>
                  <a:latin typeface="Mark Pro 1"/>
                </a:rPr>
                <a:t>You need to </a:t>
              </a:r>
              <a:r>
                <a:rPr lang="en-US" sz="3567">
                  <a:solidFill>
                    <a:srgbClr val="FF3131"/>
                  </a:solidFill>
                  <a:latin typeface="Mark Pro 1"/>
                </a:rPr>
                <a:t>stop</a:t>
              </a:r>
              <a:r>
                <a:rPr lang="en-US" sz="3567">
                  <a:solidFill>
                    <a:srgbClr val="000000"/>
                  </a:solidFill>
                  <a:latin typeface="Mark Pro 1"/>
                </a:rPr>
                <a:t> and think…</a:t>
              </a:r>
            </a:p>
            <a:p>
              <a:pPr algn="ctr">
                <a:lnSpc>
                  <a:spcPts val="4993"/>
                </a:lnSpc>
                <a:spcBef>
                  <a:spcPct val="0"/>
                </a:spcBef>
              </a:pPr>
            </a:p>
            <a:p>
              <a:pPr algn="ctr">
                <a:lnSpc>
                  <a:spcPts val="4993"/>
                </a:lnSpc>
                <a:spcBef>
                  <a:spcPct val="0"/>
                </a:spcBef>
              </a:pPr>
              <a:r>
                <a:rPr lang="en-US" sz="3567">
                  <a:solidFill>
                    <a:srgbClr val="000000"/>
                  </a:solidFill>
                  <a:latin typeface="Mark Pro 1"/>
                </a:rPr>
                <a:t>And </a:t>
              </a:r>
              <a:r>
                <a:rPr lang="en-US" sz="3567">
                  <a:solidFill>
                    <a:srgbClr val="36C01A"/>
                  </a:solidFill>
                  <a:latin typeface="Mark Pro 1"/>
                </a:rPr>
                <a:t>TELL</a:t>
              </a:r>
              <a:r>
                <a:rPr lang="en-US" sz="3567">
                  <a:solidFill>
                    <a:srgbClr val="000000"/>
                  </a:solidFill>
                  <a:latin typeface="Mark Pro 1"/>
                </a:rPr>
                <a:t> someone!</a:t>
              </a:r>
            </a:p>
          </p:txBody>
        </p:sp>
      </p:grpSp>
      <p:sp>
        <p:nvSpPr>
          <p:cNvPr name="Freeform 26" id="26"/>
          <p:cNvSpPr/>
          <p:nvPr/>
        </p:nvSpPr>
        <p:spPr>
          <a:xfrm flipH="false" flipV="false" rot="0">
            <a:off x="11641937" y="2654900"/>
            <a:ext cx="692566" cy="1660497"/>
          </a:xfrm>
          <a:custGeom>
            <a:avLst/>
            <a:gdLst/>
            <a:ahLst/>
            <a:cxnLst/>
            <a:rect r="r" b="b" t="t" l="l"/>
            <a:pathLst>
              <a:path h="1660497" w="692566">
                <a:moveTo>
                  <a:pt x="0" y="0"/>
                </a:moveTo>
                <a:lnTo>
                  <a:pt x="692565" y="0"/>
                </a:lnTo>
                <a:lnTo>
                  <a:pt x="692565" y="1660497"/>
                </a:lnTo>
                <a:lnTo>
                  <a:pt x="0" y="166049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0243195" y="782142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0243195" y="782142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914603" y="6861584"/>
            <a:ext cx="2345921" cy="3265004"/>
          </a:xfrm>
          <a:custGeom>
            <a:avLst/>
            <a:gdLst/>
            <a:ahLst/>
            <a:cxnLst/>
            <a:rect r="r" b="b" t="t" l="l"/>
            <a:pathLst>
              <a:path h="3265004" w="2345921">
                <a:moveTo>
                  <a:pt x="0" y="0"/>
                </a:moveTo>
                <a:lnTo>
                  <a:pt x="2345921" y="0"/>
                </a:lnTo>
                <a:lnTo>
                  <a:pt x="2345921" y="3265005"/>
                </a:lnTo>
                <a:lnTo>
                  <a:pt x="0" y="3265005"/>
                </a:lnTo>
                <a:lnTo>
                  <a:pt x="0" y="0"/>
                </a:lnTo>
                <a:close/>
              </a:path>
            </a:pathLst>
          </a:custGeom>
          <a:blipFill>
            <a:blip r:embed="rId8"/>
            <a:stretch>
              <a:fillRect l="-551" t="-174" r="-551" b="0"/>
            </a:stretch>
          </a:blipFill>
        </p:spPr>
      </p:sp>
      <p:grpSp>
        <p:nvGrpSpPr>
          <p:cNvPr name="Group 8" id="8"/>
          <p:cNvGrpSpPr/>
          <p:nvPr/>
        </p:nvGrpSpPr>
        <p:grpSpPr>
          <a:xfrm rot="3081305">
            <a:off x="8227561" y="8259188"/>
            <a:ext cx="1887430" cy="1594122"/>
            <a:chOff x="0" y="0"/>
            <a:chExt cx="2516573" cy="2125496"/>
          </a:xfrm>
        </p:grpSpPr>
        <p:sp>
          <p:nvSpPr>
            <p:cNvPr name="Freeform 9" id="9"/>
            <p:cNvSpPr/>
            <p:nvPr/>
          </p:nvSpPr>
          <p:spPr>
            <a:xfrm flipH="false" flipV="false" rot="-1261713">
              <a:off x="166729" y="474238"/>
              <a:ext cx="1385874" cy="540491"/>
            </a:xfrm>
            <a:custGeom>
              <a:avLst/>
              <a:gdLst/>
              <a:ahLst/>
              <a:cxnLst/>
              <a:rect r="r" b="b" t="t" l="l"/>
              <a:pathLst>
                <a:path h="540491" w="1385874">
                  <a:moveTo>
                    <a:pt x="0" y="0"/>
                  </a:moveTo>
                  <a:lnTo>
                    <a:pt x="1385874" y="0"/>
                  </a:lnTo>
                  <a:lnTo>
                    <a:pt x="1385874" y="540490"/>
                  </a:lnTo>
                  <a:lnTo>
                    <a:pt x="0" y="54049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1261713">
              <a:off x="414769" y="1045301"/>
              <a:ext cx="1071642" cy="417941"/>
            </a:xfrm>
            <a:custGeom>
              <a:avLst/>
              <a:gdLst/>
              <a:ahLst/>
              <a:cxnLst/>
              <a:rect r="r" b="b" t="t" l="l"/>
              <a:pathLst>
                <a:path h="417941" w="1071642">
                  <a:moveTo>
                    <a:pt x="0" y="0"/>
                  </a:moveTo>
                  <a:lnTo>
                    <a:pt x="1071643" y="0"/>
                  </a:lnTo>
                  <a:lnTo>
                    <a:pt x="1071643" y="417941"/>
                  </a:lnTo>
                  <a:lnTo>
                    <a:pt x="0" y="41794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1261713">
              <a:off x="327427" y="368457"/>
              <a:ext cx="1925309" cy="1329537"/>
            </a:xfrm>
            <a:custGeom>
              <a:avLst/>
              <a:gdLst/>
              <a:ahLst/>
              <a:cxnLst/>
              <a:rect r="r" b="b" t="t" l="l"/>
              <a:pathLst>
                <a:path h="1329537" w="1925309">
                  <a:moveTo>
                    <a:pt x="0" y="0"/>
                  </a:moveTo>
                  <a:lnTo>
                    <a:pt x="1925309" y="0"/>
                  </a:lnTo>
                  <a:lnTo>
                    <a:pt x="1925309" y="1329537"/>
                  </a:lnTo>
                  <a:lnTo>
                    <a:pt x="0" y="1329537"/>
                  </a:lnTo>
                  <a:lnTo>
                    <a:pt x="0" y="0"/>
                  </a:lnTo>
                  <a:close/>
                </a:path>
              </a:pathLst>
            </a:custGeom>
            <a:blipFill>
              <a:blip r:embed="rId9">
                <a:extLst>
                  <a:ext uri="{96DAC541-7B7A-43D3-8B79-37D633B846F1}">
                    <asvg:svgBlip xmlns:asvg="http://schemas.microsoft.com/office/drawing/2016/SVG/main" r:embed="rId10"/>
                  </a:ext>
                </a:extLst>
              </a:blip>
              <a:stretch>
                <a:fillRect l="-16157" t="0" r="-31384" b="-113655"/>
              </a:stretch>
            </a:blipFill>
          </p:spPr>
        </p:sp>
        <p:sp>
          <p:nvSpPr>
            <p:cNvPr name="Freeform 12" id="12"/>
            <p:cNvSpPr/>
            <p:nvPr/>
          </p:nvSpPr>
          <p:spPr>
            <a:xfrm flipH="false" flipV="false" rot="-1261713">
              <a:off x="1163673" y="1546878"/>
              <a:ext cx="41289" cy="41289"/>
            </a:xfrm>
            <a:custGeom>
              <a:avLst/>
              <a:gdLst/>
              <a:ahLst/>
              <a:cxnLst/>
              <a:rect r="r" b="b" t="t" l="l"/>
              <a:pathLst>
                <a:path h="41289" w="41289">
                  <a:moveTo>
                    <a:pt x="0" y="0"/>
                  </a:moveTo>
                  <a:lnTo>
                    <a:pt x="41288" y="0"/>
                  </a:lnTo>
                  <a:lnTo>
                    <a:pt x="41288" y="41289"/>
                  </a:lnTo>
                  <a:lnTo>
                    <a:pt x="0" y="4128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1261713">
              <a:off x="1226985" y="1568093"/>
              <a:ext cx="27311" cy="27311"/>
            </a:xfrm>
            <a:custGeom>
              <a:avLst/>
              <a:gdLst/>
              <a:ahLst/>
              <a:cxnLst/>
              <a:rect r="r" b="b" t="t" l="l"/>
              <a:pathLst>
                <a:path h="27311" w="27311">
                  <a:moveTo>
                    <a:pt x="0" y="0"/>
                  </a:moveTo>
                  <a:lnTo>
                    <a:pt x="27311" y="0"/>
                  </a:lnTo>
                  <a:lnTo>
                    <a:pt x="27311" y="27311"/>
                  </a:lnTo>
                  <a:lnTo>
                    <a:pt x="0" y="2731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1261713">
              <a:off x="1184981" y="1614544"/>
              <a:ext cx="20644" cy="20644"/>
            </a:xfrm>
            <a:custGeom>
              <a:avLst/>
              <a:gdLst/>
              <a:ahLst/>
              <a:cxnLst/>
              <a:rect r="r" b="b" t="t" l="l"/>
              <a:pathLst>
                <a:path h="20644" w="20644">
                  <a:moveTo>
                    <a:pt x="0" y="0"/>
                  </a:moveTo>
                  <a:lnTo>
                    <a:pt x="20645" y="0"/>
                  </a:lnTo>
                  <a:lnTo>
                    <a:pt x="20645" y="20644"/>
                  </a:lnTo>
                  <a:lnTo>
                    <a:pt x="0" y="2064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1261713">
              <a:off x="1133703" y="1604250"/>
              <a:ext cx="30966" cy="30966"/>
            </a:xfrm>
            <a:custGeom>
              <a:avLst/>
              <a:gdLst/>
              <a:ahLst/>
              <a:cxnLst/>
              <a:rect r="r" b="b" t="t" l="l"/>
              <a:pathLst>
                <a:path h="30966" w="30966">
                  <a:moveTo>
                    <a:pt x="0" y="0"/>
                  </a:moveTo>
                  <a:lnTo>
                    <a:pt x="30967" y="0"/>
                  </a:lnTo>
                  <a:lnTo>
                    <a:pt x="30967" y="30966"/>
                  </a:lnTo>
                  <a:lnTo>
                    <a:pt x="0" y="3096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1261713">
              <a:off x="1156674" y="1657882"/>
              <a:ext cx="41289" cy="41289"/>
            </a:xfrm>
            <a:custGeom>
              <a:avLst/>
              <a:gdLst/>
              <a:ahLst/>
              <a:cxnLst/>
              <a:rect r="r" b="b" t="t" l="l"/>
              <a:pathLst>
                <a:path h="41289" w="41289">
                  <a:moveTo>
                    <a:pt x="0" y="0"/>
                  </a:moveTo>
                  <a:lnTo>
                    <a:pt x="41289" y="0"/>
                  </a:lnTo>
                  <a:lnTo>
                    <a:pt x="41289" y="41289"/>
                  </a:lnTo>
                  <a:lnTo>
                    <a:pt x="0" y="4128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7" id="17"/>
            <p:cNvGrpSpPr/>
            <p:nvPr/>
          </p:nvGrpSpPr>
          <p:grpSpPr>
            <a:xfrm rot="-1261713">
              <a:off x="124381" y="406142"/>
              <a:ext cx="1925309" cy="197835"/>
              <a:chOff x="0" y="0"/>
              <a:chExt cx="1909110" cy="196171"/>
            </a:xfrm>
          </p:grpSpPr>
          <p:sp>
            <p:nvSpPr>
              <p:cNvPr name="Freeform 18" id="18"/>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19" id="19"/>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20" id="20"/>
            <p:cNvSpPr txBox="true"/>
            <p:nvPr/>
          </p:nvSpPr>
          <p:spPr>
            <a:xfrm rot="-1261713">
              <a:off x="214644" y="601191"/>
              <a:ext cx="1011981" cy="109860"/>
            </a:xfrm>
            <a:prstGeom prst="rect">
              <a:avLst/>
            </a:prstGeom>
          </p:spPr>
          <p:txBody>
            <a:bodyPr anchor="t" rtlCol="false" tIns="0" lIns="0" bIns="0" rIns="0">
              <a:spAutoFit/>
            </a:bodyPr>
            <a:lstStyle/>
            <a:p>
              <a:pPr algn="ctr">
                <a:lnSpc>
                  <a:spcPts val="586"/>
                </a:lnSpc>
              </a:pPr>
              <a:r>
                <a:rPr lang="en-US" sz="637" spc="44">
                  <a:solidFill>
                    <a:srgbClr val="FFFFFF"/>
                  </a:solidFill>
                  <a:latin typeface="SCR-N Seven Bold"/>
                </a:rPr>
                <a:t>SNOWCRAFT</a:t>
              </a:r>
            </a:p>
          </p:txBody>
        </p:sp>
        <p:sp>
          <p:nvSpPr>
            <p:cNvPr name="Freeform 21" id="21"/>
            <p:cNvSpPr/>
            <p:nvPr/>
          </p:nvSpPr>
          <p:spPr>
            <a:xfrm flipH="false" flipV="false" rot="-1261713">
              <a:off x="1148428" y="386304"/>
              <a:ext cx="138096" cy="137923"/>
            </a:xfrm>
            <a:custGeom>
              <a:avLst/>
              <a:gdLst/>
              <a:ahLst/>
              <a:cxnLst/>
              <a:rect r="r" b="b" t="t" l="l"/>
              <a:pathLst>
                <a:path h="137923" w="138096">
                  <a:moveTo>
                    <a:pt x="0" y="0"/>
                  </a:moveTo>
                  <a:lnTo>
                    <a:pt x="138096" y="0"/>
                  </a:lnTo>
                  <a:lnTo>
                    <a:pt x="138096" y="137923"/>
                  </a:lnTo>
                  <a:lnTo>
                    <a:pt x="0" y="13792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2" id="22"/>
            <p:cNvSpPr/>
            <p:nvPr/>
          </p:nvSpPr>
          <p:spPr>
            <a:xfrm flipH="false" flipV="false" rot="-1261713">
              <a:off x="528464" y="1437779"/>
              <a:ext cx="1066915" cy="396092"/>
            </a:xfrm>
            <a:custGeom>
              <a:avLst/>
              <a:gdLst/>
              <a:ahLst/>
              <a:cxnLst/>
              <a:rect r="r" b="b" t="t" l="l"/>
              <a:pathLst>
                <a:path h="396092" w="1066915">
                  <a:moveTo>
                    <a:pt x="0" y="0"/>
                  </a:moveTo>
                  <a:lnTo>
                    <a:pt x="1066916" y="0"/>
                  </a:lnTo>
                  <a:lnTo>
                    <a:pt x="1066916" y="396092"/>
                  </a:lnTo>
                  <a:lnTo>
                    <a:pt x="0" y="396092"/>
                  </a:lnTo>
                  <a:lnTo>
                    <a:pt x="0" y="0"/>
                  </a:lnTo>
                  <a:close/>
                </a:path>
              </a:pathLst>
            </a:custGeom>
            <a:blipFill>
              <a:blip r:embed="rId15"/>
              <a:stretch>
                <a:fillRect l="0" t="0" r="0" b="0"/>
              </a:stretch>
            </a:blipFill>
          </p:spPr>
        </p:sp>
        <p:sp>
          <p:nvSpPr>
            <p:cNvPr name="Freeform 23" id="23"/>
            <p:cNvSpPr/>
            <p:nvPr/>
          </p:nvSpPr>
          <p:spPr>
            <a:xfrm flipH="false" flipV="false" rot="-1261713">
              <a:off x="1502523" y="1118973"/>
              <a:ext cx="899021" cy="373513"/>
            </a:xfrm>
            <a:custGeom>
              <a:avLst/>
              <a:gdLst/>
              <a:ahLst/>
              <a:cxnLst/>
              <a:rect r="r" b="b" t="t" l="l"/>
              <a:pathLst>
                <a:path h="373513" w="899021">
                  <a:moveTo>
                    <a:pt x="0" y="0"/>
                  </a:moveTo>
                  <a:lnTo>
                    <a:pt x="899021" y="0"/>
                  </a:lnTo>
                  <a:lnTo>
                    <a:pt x="899021" y="373513"/>
                  </a:lnTo>
                  <a:lnTo>
                    <a:pt x="0" y="373513"/>
                  </a:lnTo>
                  <a:lnTo>
                    <a:pt x="0" y="0"/>
                  </a:lnTo>
                  <a:close/>
                </a:path>
              </a:pathLst>
            </a:custGeom>
            <a:blipFill>
              <a:blip r:embed="rId15"/>
              <a:stretch>
                <a:fillRect l="0" t="-6045" r="-18675" b="0"/>
              </a:stretch>
            </a:blipFill>
          </p:spPr>
        </p:sp>
        <p:sp>
          <p:nvSpPr>
            <p:cNvPr name="Freeform 24" id="24"/>
            <p:cNvSpPr/>
            <p:nvPr/>
          </p:nvSpPr>
          <p:spPr>
            <a:xfrm flipH="false" flipV="false" rot="-1261713">
              <a:off x="512270" y="1322926"/>
              <a:ext cx="296155" cy="322346"/>
            </a:xfrm>
            <a:custGeom>
              <a:avLst/>
              <a:gdLst/>
              <a:ahLst/>
              <a:cxnLst/>
              <a:rect r="r" b="b" t="t" l="l"/>
              <a:pathLst>
                <a:path h="322346" w="296155">
                  <a:moveTo>
                    <a:pt x="0" y="0"/>
                  </a:moveTo>
                  <a:lnTo>
                    <a:pt x="296155" y="0"/>
                  </a:lnTo>
                  <a:lnTo>
                    <a:pt x="296155" y="322346"/>
                  </a:lnTo>
                  <a:lnTo>
                    <a:pt x="0" y="322346"/>
                  </a:lnTo>
                  <a:lnTo>
                    <a:pt x="0" y="0"/>
                  </a:lnTo>
                  <a:close/>
                </a:path>
              </a:pathLst>
            </a:custGeom>
            <a:blipFill>
              <a:blip r:embed="rId16"/>
              <a:stretch>
                <a:fillRect l="0" t="0" r="0" b="0"/>
              </a:stretch>
            </a:blipFill>
          </p:spPr>
        </p:sp>
        <p:sp>
          <p:nvSpPr>
            <p:cNvPr name="Freeform 25" id="25"/>
            <p:cNvSpPr/>
            <p:nvPr/>
          </p:nvSpPr>
          <p:spPr>
            <a:xfrm flipH="false" flipV="false" rot="-1261713">
              <a:off x="315386" y="853634"/>
              <a:ext cx="538894" cy="97981"/>
            </a:xfrm>
            <a:custGeom>
              <a:avLst/>
              <a:gdLst/>
              <a:ahLst/>
              <a:cxnLst/>
              <a:rect r="r" b="b" t="t" l="l"/>
              <a:pathLst>
                <a:path h="97981" w="538894">
                  <a:moveTo>
                    <a:pt x="0" y="0"/>
                  </a:moveTo>
                  <a:lnTo>
                    <a:pt x="538893" y="0"/>
                  </a:lnTo>
                  <a:lnTo>
                    <a:pt x="538893" y="97981"/>
                  </a:lnTo>
                  <a:lnTo>
                    <a:pt x="0" y="9798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6" id="26"/>
            <p:cNvSpPr/>
            <p:nvPr/>
          </p:nvSpPr>
          <p:spPr>
            <a:xfrm flipH="false" flipV="false" rot="-1261713">
              <a:off x="762939" y="1010440"/>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7" id="27"/>
            <p:cNvSpPr/>
            <p:nvPr/>
          </p:nvSpPr>
          <p:spPr>
            <a:xfrm flipH="false" flipV="false" rot="-1261713">
              <a:off x="1188370" y="846889"/>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8" id="28"/>
            <p:cNvSpPr/>
            <p:nvPr/>
          </p:nvSpPr>
          <p:spPr>
            <a:xfrm flipH="false" flipV="false" rot="-1261713">
              <a:off x="1642904" y="672149"/>
              <a:ext cx="213004" cy="213004"/>
            </a:xfrm>
            <a:custGeom>
              <a:avLst/>
              <a:gdLst/>
              <a:ahLst/>
              <a:cxnLst/>
              <a:rect r="r" b="b" t="t" l="l"/>
              <a:pathLst>
                <a:path h="213004" w="213004">
                  <a:moveTo>
                    <a:pt x="0" y="0"/>
                  </a:moveTo>
                  <a:lnTo>
                    <a:pt x="213004" y="0"/>
                  </a:lnTo>
                  <a:lnTo>
                    <a:pt x="213004" y="213005"/>
                  </a:lnTo>
                  <a:lnTo>
                    <a:pt x="0" y="213005"/>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9" id="29"/>
            <p:cNvSpPr/>
            <p:nvPr/>
          </p:nvSpPr>
          <p:spPr>
            <a:xfrm flipH="false" flipV="false" rot="-1261713">
              <a:off x="2045779" y="851387"/>
              <a:ext cx="141026" cy="161173"/>
            </a:xfrm>
            <a:custGeom>
              <a:avLst/>
              <a:gdLst/>
              <a:ahLst/>
              <a:cxnLst/>
              <a:rect r="r" b="b" t="t" l="l"/>
              <a:pathLst>
                <a:path h="161173" w="141026">
                  <a:moveTo>
                    <a:pt x="0" y="0"/>
                  </a:moveTo>
                  <a:lnTo>
                    <a:pt x="141027" y="0"/>
                  </a:lnTo>
                  <a:lnTo>
                    <a:pt x="141027" y="161173"/>
                  </a:lnTo>
                  <a:lnTo>
                    <a:pt x="0" y="161173"/>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0" id="30"/>
            <p:cNvSpPr/>
            <p:nvPr/>
          </p:nvSpPr>
          <p:spPr>
            <a:xfrm flipH="false" flipV="false" rot="4138286">
              <a:off x="530378" y="-5483"/>
              <a:ext cx="1455817" cy="2136462"/>
            </a:xfrm>
            <a:custGeom>
              <a:avLst/>
              <a:gdLst/>
              <a:ahLst/>
              <a:cxnLst/>
              <a:rect r="r" b="b" t="t" l="l"/>
              <a:pathLst>
                <a:path h="2136462" w="1455817">
                  <a:moveTo>
                    <a:pt x="0" y="0"/>
                  </a:moveTo>
                  <a:lnTo>
                    <a:pt x="1455817" y="0"/>
                  </a:lnTo>
                  <a:lnTo>
                    <a:pt x="1455817" y="2136462"/>
                  </a:lnTo>
                  <a:lnTo>
                    <a:pt x="0" y="2136462"/>
                  </a:lnTo>
                  <a:lnTo>
                    <a:pt x="0" y="0"/>
                  </a:lnTo>
                  <a:close/>
                </a:path>
              </a:pathLst>
            </a:custGeom>
            <a:blipFill>
              <a:blip r:embed="rId23"/>
              <a:stretch>
                <a:fillRect l="-1699" t="0" r="-2080" b="0"/>
              </a:stretch>
            </a:blipFill>
          </p:spPr>
        </p:sp>
      </p:grpSp>
      <p:sp>
        <p:nvSpPr>
          <p:cNvPr name="Freeform 31" id="31"/>
          <p:cNvSpPr/>
          <p:nvPr/>
        </p:nvSpPr>
        <p:spPr>
          <a:xfrm flipH="true" flipV="false" rot="0">
            <a:off x="5729937" y="6714872"/>
            <a:ext cx="2474036" cy="3411717"/>
          </a:xfrm>
          <a:custGeom>
            <a:avLst/>
            <a:gdLst/>
            <a:ahLst/>
            <a:cxnLst/>
            <a:rect r="r" b="b" t="t" l="l"/>
            <a:pathLst>
              <a:path h="3411717" w="2474036">
                <a:moveTo>
                  <a:pt x="2474036" y="0"/>
                </a:moveTo>
                <a:lnTo>
                  <a:pt x="0" y="0"/>
                </a:lnTo>
                <a:lnTo>
                  <a:pt x="0" y="3411717"/>
                </a:lnTo>
                <a:lnTo>
                  <a:pt x="2474036" y="3411717"/>
                </a:lnTo>
                <a:lnTo>
                  <a:pt x="2474036" y="0"/>
                </a:lnTo>
                <a:close/>
              </a:path>
            </a:pathLst>
          </a:custGeom>
          <a:blipFill>
            <a:blip r:embed="rId24"/>
            <a:stretch>
              <a:fillRect l="0" t="0" r="0" b="0"/>
            </a:stretch>
          </a:blipFill>
        </p:spPr>
      </p:sp>
      <p:sp>
        <p:nvSpPr>
          <p:cNvPr name="Freeform 32" id="32"/>
          <p:cNvSpPr/>
          <p:nvPr/>
        </p:nvSpPr>
        <p:spPr>
          <a:xfrm flipH="false" flipV="false" rot="2840289">
            <a:off x="5996583" y="8630484"/>
            <a:ext cx="434169" cy="199341"/>
          </a:xfrm>
          <a:custGeom>
            <a:avLst/>
            <a:gdLst/>
            <a:ahLst/>
            <a:cxnLst/>
            <a:rect r="r" b="b" t="t" l="l"/>
            <a:pathLst>
              <a:path h="199341" w="434169">
                <a:moveTo>
                  <a:pt x="0" y="0"/>
                </a:moveTo>
                <a:lnTo>
                  <a:pt x="434168" y="0"/>
                </a:lnTo>
                <a:lnTo>
                  <a:pt x="434168" y="199341"/>
                </a:lnTo>
                <a:lnTo>
                  <a:pt x="0" y="199341"/>
                </a:lnTo>
                <a:lnTo>
                  <a:pt x="0" y="0"/>
                </a:lnTo>
                <a:close/>
              </a:path>
            </a:pathLst>
          </a:custGeom>
          <a:blipFill>
            <a:blip r:embed="rId25">
              <a:extLst>
                <a:ext uri="{96DAC541-7B7A-43D3-8B79-37D633B846F1}">
                  <asvg:svgBlip xmlns:asvg="http://schemas.microsoft.com/office/drawing/2016/SVG/main" r:embed="rId26"/>
                </a:ext>
              </a:extLst>
            </a:blip>
            <a:stretch>
              <a:fillRect l="-39659" t="0" r="0" b="0"/>
            </a:stretch>
          </a:blipFill>
        </p:spPr>
      </p:sp>
      <p:sp>
        <p:nvSpPr>
          <p:cNvPr name="Freeform 33" id="33"/>
          <p:cNvSpPr/>
          <p:nvPr/>
        </p:nvSpPr>
        <p:spPr>
          <a:xfrm flipH="false" flipV="false" rot="9410544">
            <a:off x="6473720" y="8171895"/>
            <a:ext cx="332817" cy="497670"/>
          </a:xfrm>
          <a:custGeom>
            <a:avLst/>
            <a:gdLst/>
            <a:ahLst/>
            <a:cxnLst/>
            <a:rect r="r" b="b" t="t" l="l"/>
            <a:pathLst>
              <a:path h="497670" w="332817">
                <a:moveTo>
                  <a:pt x="0" y="0"/>
                </a:moveTo>
                <a:lnTo>
                  <a:pt x="332817" y="0"/>
                </a:lnTo>
                <a:lnTo>
                  <a:pt x="332817" y="497670"/>
                </a:lnTo>
                <a:lnTo>
                  <a:pt x="0" y="497670"/>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34" id="34"/>
          <p:cNvSpPr/>
          <p:nvPr/>
        </p:nvSpPr>
        <p:spPr>
          <a:xfrm flipH="false" flipV="false" rot="0">
            <a:off x="13847479" y="2280001"/>
            <a:ext cx="3411821" cy="2112235"/>
          </a:xfrm>
          <a:custGeom>
            <a:avLst/>
            <a:gdLst/>
            <a:ahLst/>
            <a:cxnLst/>
            <a:rect r="r" b="b" t="t" l="l"/>
            <a:pathLst>
              <a:path h="2112235" w="3411821">
                <a:moveTo>
                  <a:pt x="0" y="0"/>
                </a:moveTo>
                <a:lnTo>
                  <a:pt x="3411821" y="0"/>
                </a:lnTo>
                <a:lnTo>
                  <a:pt x="3411821" y="2112234"/>
                </a:lnTo>
                <a:lnTo>
                  <a:pt x="0" y="2112234"/>
                </a:lnTo>
                <a:lnTo>
                  <a:pt x="0" y="0"/>
                </a:lnTo>
                <a:close/>
              </a:path>
            </a:pathLst>
          </a:custGeom>
          <a:blipFill>
            <a:blip r:embed="rId29"/>
            <a:stretch>
              <a:fillRect l="0" t="-39922" r="0" b="0"/>
            </a:stretch>
          </a:blipFill>
        </p:spPr>
      </p:sp>
      <p:sp>
        <p:nvSpPr>
          <p:cNvPr name="Freeform 35" id="35"/>
          <p:cNvSpPr/>
          <p:nvPr/>
        </p:nvSpPr>
        <p:spPr>
          <a:xfrm flipH="false" flipV="false" rot="0">
            <a:off x="14613697" y="3442643"/>
            <a:ext cx="453211" cy="884943"/>
          </a:xfrm>
          <a:custGeom>
            <a:avLst/>
            <a:gdLst/>
            <a:ahLst/>
            <a:cxnLst/>
            <a:rect r="r" b="b" t="t" l="l"/>
            <a:pathLst>
              <a:path h="884943" w="453211">
                <a:moveTo>
                  <a:pt x="0" y="0"/>
                </a:moveTo>
                <a:lnTo>
                  <a:pt x="453211" y="0"/>
                </a:lnTo>
                <a:lnTo>
                  <a:pt x="453211" y="884943"/>
                </a:lnTo>
                <a:lnTo>
                  <a:pt x="0" y="884943"/>
                </a:lnTo>
                <a:lnTo>
                  <a:pt x="0" y="0"/>
                </a:lnTo>
                <a:close/>
              </a:path>
            </a:pathLst>
          </a:custGeom>
          <a:blipFill>
            <a:blip r:embed="rId30"/>
            <a:stretch>
              <a:fillRect l="0" t="0" r="0" b="0"/>
            </a:stretch>
          </a:blipFill>
        </p:spPr>
      </p:sp>
      <p:sp>
        <p:nvSpPr>
          <p:cNvPr name="Freeform 36" id="36"/>
          <p:cNvSpPr/>
          <p:nvPr/>
        </p:nvSpPr>
        <p:spPr>
          <a:xfrm flipH="false" flipV="false" rot="0">
            <a:off x="15066908" y="3817517"/>
            <a:ext cx="307762" cy="420766"/>
          </a:xfrm>
          <a:custGeom>
            <a:avLst/>
            <a:gdLst/>
            <a:ahLst/>
            <a:cxnLst/>
            <a:rect r="r" b="b" t="t" l="l"/>
            <a:pathLst>
              <a:path h="420766" w="307762">
                <a:moveTo>
                  <a:pt x="0" y="0"/>
                </a:moveTo>
                <a:lnTo>
                  <a:pt x="307762" y="0"/>
                </a:lnTo>
                <a:lnTo>
                  <a:pt x="307762" y="420766"/>
                </a:lnTo>
                <a:lnTo>
                  <a:pt x="0" y="420766"/>
                </a:lnTo>
                <a:lnTo>
                  <a:pt x="0" y="0"/>
                </a:lnTo>
                <a:close/>
              </a:path>
            </a:pathLst>
          </a:custGeom>
          <a:blipFill>
            <a:blip r:embed="rId8"/>
            <a:stretch>
              <a:fillRect l="-551" t="-1977" r="-551" b="0"/>
            </a:stretch>
          </a:blipFill>
        </p:spPr>
      </p:sp>
      <p:sp>
        <p:nvSpPr>
          <p:cNvPr name="Freeform 37" id="37"/>
          <p:cNvSpPr/>
          <p:nvPr/>
        </p:nvSpPr>
        <p:spPr>
          <a:xfrm flipH="true" flipV="false" rot="0">
            <a:off x="15322111" y="3249075"/>
            <a:ext cx="552344" cy="1078511"/>
          </a:xfrm>
          <a:custGeom>
            <a:avLst/>
            <a:gdLst/>
            <a:ahLst/>
            <a:cxnLst/>
            <a:rect r="r" b="b" t="t" l="l"/>
            <a:pathLst>
              <a:path h="1078511" w="552344">
                <a:moveTo>
                  <a:pt x="552345" y="0"/>
                </a:moveTo>
                <a:lnTo>
                  <a:pt x="0" y="0"/>
                </a:lnTo>
                <a:lnTo>
                  <a:pt x="0" y="1078511"/>
                </a:lnTo>
                <a:lnTo>
                  <a:pt x="552345" y="1078511"/>
                </a:lnTo>
                <a:lnTo>
                  <a:pt x="552345" y="0"/>
                </a:lnTo>
                <a:close/>
              </a:path>
            </a:pathLst>
          </a:custGeom>
          <a:blipFill>
            <a:blip r:embed="rId30"/>
            <a:stretch>
              <a:fillRect l="0" t="0" r="0" b="0"/>
            </a:stretch>
          </a:blipFill>
        </p:spPr>
      </p:sp>
      <p:sp>
        <p:nvSpPr>
          <p:cNvPr name="Freeform 38" id="38"/>
          <p:cNvSpPr/>
          <p:nvPr/>
        </p:nvSpPr>
        <p:spPr>
          <a:xfrm flipH="false" flipV="false" rot="0">
            <a:off x="13847479" y="3336118"/>
            <a:ext cx="524270" cy="724380"/>
          </a:xfrm>
          <a:custGeom>
            <a:avLst/>
            <a:gdLst/>
            <a:ahLst/>
            <a:cxnLst/>
            <a:rect r="r" b="b" t="t" l="l"/>
            <a:pathLst>
              <a:path h="724380" w="524270">
                <a:moveTo>
                  <a:pt x="0" y="0"/>
                </a:moveTo>
                <a:lnTo>
                  <a:pt x="524270" y="0"/>
                </a:lnTo>
                <a:lnTo>
                  <a:pt x="524270" y="724380"/>
                </a:lnTo>
                <a:lnTo>
                  <a:pt x="0" y="724380"/>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39" id="39"/>
          <p:cNvSpPr/>
          <p:nvPr/>
        </p:nvSpPr>
        <p:spPr>
          <a:xfrm flipH="false" flipV="false" rot="4260653">
            <a:off x="15676971" y="3877648"/>
            <a:ext cx="67089" cy="116171"/>
          </a:xfrm>
          <a:custGeom>
            <a:avLst/>
            <a:gdLst/>
            <a:ahLst/>
            <a:cxnLst/>
            <a:rect r="r" b="b" t="t" l="l"/>
            <a:pathLst>
              <a:path h="116171" w="67089">
                <a:moveTo>
                  <a:pt x="0" y="0"/>
                </a:moveTo>
                <a:lnTo>
                  <a:pt x="67089" y="0"/>
                </a:lnTo>
                <a:lnTo>
                  <a:pt x="67089" y="116171"/>
                </a:lnTo>
                <a:lnTo>
                  <a:pt x="0" y="1161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0" id="40"/>
          <p:cNvSpPr/>
          <p:nvPr/>
        </p:nvSpPr>
        <p:spPr>
          <a:xfrm flipH="false" flipV="false" rot="-2167650">
            <a:off x="14791826" y="3465864"/>
            <a:ext cx="96951" cy="55747"/>
          </a:xfrm>
          <a:custGeom>
            <a:avLst/>
            <a:gdLst/>
            <a:ahLst/>
            <a:cxnLst/>
            <a:rect r="r" b="b" t="t" l="l"/>
            <a:pathLst>
              <a:path h="55747" w="96951">
                <a:moveTo>
                  <a:pt x="0" y="0"/>
                </a:moveTo>
                <a:lnTo>
                  <a:pt x="96952" y="0"/>
                </a:lnTo>
                <a:lnTo>
                  <a:pt x="96952" y="55747"/>
                </a:lnTo>
                <a:lnTo>
                  <a:pt x="0" y="55747"/>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41" id="41"/>
          <p:cNvSpPr/>
          <p:nvPr/>
        </p:nvSpPr>
        <p:spPr>
          <a:xfrm flipH="false" flipV="false" rot="0">
            <a:off x="15428260" y="1087951"/>
            <a:ext cx="348095" cy="348963"/>
          </a:xfrm>
          <a:custGeom>
            <a:avLst/>
            <a:gdLst/>
            <a:ahLst/>
            <a:cxnLst/>
            <a:rect r="r" b="b" t="t" l="l"/>
            <a:pathLst>
              <a:path h="348963" w="348095">
                <a:moveTo>
                  <a:pt x="0" y="0"/>
                </a:moveTo>
                <a:lnTo>
                  <a:pt x="348095" y="0"/>
                </a:lnTo>
                <a:lnTo>
                  <a:pt x="348095" y="348963"/>
                </a:lnTo>
                <a:lnTo>
                  <a:pt x="0" y="348963"/>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42" id="4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37"/>
            <a:stretch>
              <a:fillRect l="0" t="0" r="0" b="0"/>
            </a:stretch>
          </a:blipFill>
        </p:spPr>
      </p:sp>
      <p:sp>
        <p:nvSpPr>
          <p:cNvPr name="Freeform 43" id="43"/>
          <p:cNvSpPr/>
          <p:nvPr/>
        </p:nvSpPr>
        <p:spPr>
          <a:xfrm flipH="false" flipV="false" rot="0">
            <a:off x="2187342" y="-890109"/>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4" id="44"/>
          <p:cNvSpPr/>
          <p:nvPr/>
        </p:nvSpPr>
        <p:spPr>
          <a:xfrm flipH="false" flipV="false" rot="0">
            <a:off x="10355872"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5" id="45"/>
          <p:cNvSpPr/>
          <p:nvPr/>
        </p:nvSpPr>
        <p:spPr>
          <a:xfrm flipH="false" flipV="false" rot="0">
            <a:off x="-3270241" y="6259807"/>
            <a:ext cx="8597882" cy="3944279"/>
          </a:xfrm>
          <a:custGeom>
            <a:avLst/>
            <a:gdLst/>
            <a:ahLst/>
            <a:cxnLst/>
            <a:rect r="r" b="b" t="t" l="l"/>
            <a:pathLst>
              <a:path h="3944279" w="8597882">
                <a:moveTo>
                  <a:pt x="0" y="0"/>
                </a:moveTo>
                <a:lnTo>
                  <a:pt x="8597882" y="0"/>
                </a:lnTo>
                <a:lnTo>
                  <a:pt x="8597882" y="3944279"/>
                </a:lnTo>
                <a:lnTo>
                  <a:pt x="0" y="3944279"/>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TextBox 46" id="46"/>
          <p:cNvSpPr txBox="true"/>
          <p:nvPr/>
        </p:nvSpPr>
        <p:spPr>
          <a:xfrm rot="0">
            <a:off x="957729" y="986301"/>
            <a:ext cx="12355367" cy="453771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The next morning, Smartie rushed downstairs. He was excited because Zo was coming over to play. When Zo arrived, they headed upstairs and started to chat. </a:t>
            </a:r>
          </a:p>
          <a:p>
            <a:pPr>
              <a:lnSpc>
                <a:spcPts val="5040"/>
              </a:lnSpc>
              <a:spcBef>
                <a:spcPct val="0"/>
              </a:spcBef>
            </a:pPr>
          </a:p>
          <a:p>
            <a:pPr>
              <a:lnSpc>
                <a:spcPts val="5040"/>
              </a:lnSpc>
              <a:spcBef>
                <a:spcPct val="0"/>
              </a:spcBef>
            </a:pPr>
            <a:r>
              <a:rPr lang="en-US" sz="3600">
                <a:solidFill>
                  <a:srgbClr val="000000"/>
                </a:solidFill>
                <a:latin typeface="Mark Pro 2"/>
              </a:rPr>
              <a:t>“Can I ask you something, Smartie?” said Zo. </a:t>
            </a:r>
          </a:p>
          <a:p>
            <a:pPr>
              <a:lnSpc>
                <a:spcPts val="5040"/>
              </a:lnSpc>
              <a:spcBef>
                <a:spcPct val="0"/>
              </a:spcBef>
            </a:pPr>
          </a:p>
          <a:p>
            <a:pPr>
              <a:lnSpc>
                <a:spcPts val="5040"/>
              </a:lnSpc>
              <a:spcBef>
                <a:spcPct val="0"/>
              </a:spcBef>
            </a:pPr>
            <a:r>
              <a:rPr lang="en-US" sz="3600">
                <a:solidFill>
                  <a:srgbClr val="000000"/>
                </a:solidFill>
                <a:latin typeface="Mark Pro 2"/>
              </a:rPr>
              <a:t>“Sure!” replied Smartie.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028700" y="1624476"/>
            <a:ext cx="11762799" cy="326136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“I’m having trouble on one of the racing tracks, on that game you showed me,” Zo explained. “But, if you told me your password, I could practise on your account and use some of your special speed boosters to get better. I don’t have any of those!”</a:t>
            </a:r>
          </a:p>
        </p:txBody>
      </p:sp>
      <p:sp>
        <p:nvSpPr>
          <p:cNvPr name="Freeform 3" id="3"/>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3847479" y="2280001"/>
            <a:ext cx="3411821" cy="2112235"/>
          </a:xfrm>
          <a:custGeom>
            <a:avLst/>
            <a:gdLst/>
            <a:ahLst/>
            <a:cxnLst/>
            <a:rect r="r" b="b" t="t" l="l"/>
            <a:pathLst>
              <a:path h="2112235" w="3411821">
                <a:moveTo>
                  <a:pt x="0" y="0"/>
                </a:moveTo>
                <a:lnTo>
                  <a:pt x="3411821" y="0"/>
                </a:lnTo>
                <a:lnTo>
                  <a:pt x="3411821" y="2112234"/>
                </a:lnTo>
                <a:lnTo>
                  <a:pt x="0" y="2112234"/>
                </a:lnTo>
                <a:lnTo>
                  <a:pt x="0" y="0"/>
                </a:lnTo>
                <a:close/>
              </a:path>
            </a:pathLst>
          </a:custGeom>
          <a:blipFill>
            <a:blip r:embed="rId8"/>
            <a:stretch>
              <a:fillRect l="0" t="-39922" r="0" b="0"/>
            </a:stretch>
          </a:blipFill>
        </p:spPr>
      </p:sp>
      <p:sp>
        <p:nvSpPr>
          <p:cNvPr name="Freeform 7" id="7"/>
          <p:cNvSpPr/>
          <p:nvPr/>
        </p:nvSpPr>
        <p:spPr>
          <a:xfrm flipH="false" flipV="false" rot="0">
            <a:off x="14613697" y="3442643"/>
            <a:ext cx="453211" cy="884943"/>
          </a:xfrm>
          <a:custGeom>
            <a:avLst/>
            <a:gdLst/>
            <a:ahLst/>
            <a:cxnLst/>
            <a:rect r="r" b="b" t="t" l="l"/>
            <a:pathLst>
              <a:path h="884943" w="453211">
                <a:moveTo>
                  <a:pt x="0" y="0"/>
                </a:moveTo>
                <a:lnTo>
                  <a:pt x="453211" y="0"/>
                </a:lnTo>
                <a:lnTo>
                  <a:pt x="453211" y="884943"/>
                </a:lnTo>
                <a:lnTo>
                  <a:pt x="0" y="884943"/>
                </a:lnTo>
                <a:lnTo>
                  <a:pt x="0" y="0"/>
                </a:lnTo>
                <a:close/>
              </a:path>
            </a:pathLst>
          </a:custGeom>
          <a:blipFill>
            <a:blip r:embed="rId9"/>
            <a:stretch>
              <a:fillRect l="0" t="0" r="0" b="0"/>
            </a:stretch>
          </a:blipFill>
        </p:spPr>
      </p:sp>
      <p:sp>
        <p:nvSpPr>
          <p:cNvPr name="Freeform 8" id="8"/>
          <p:cNvSpPr/>
          <p:nvPr/>
        </p:nvSpPr>
        <p:spPr>
          <a:xfrm flipH="false" flipV="false" rot="0">
            <a:off x="15066908" y="3817517"/>
            <a:ext cx="307762" cy="420766"/>
          </a:xfrm>
          <a:custGeom>
            <a:avLst/>
            <a:gdLst/>
            <a:ahLst/>
            <a:cxnLst/>
            <a:rect r="r" b="b" t="t" l="l"/>
            <a:pathLst>
              <a:path h="420766" w="307762">
                <a:moveTo>
                  <a:pt x="0" y="0"/>
                </a:moveTo>
                <a:lnTo>
                  <a:pt x="307762" y="0"/>
                </a:lnTo>
                <a:lnTo>
                  <a:pt x="307762" y="420766"/>
                </a:lnTo>
                <a:lnTo>
                  <a:pt x="0" y="420766"/>
                </a:lnTo>
                <a:lnTo>
                  <a:pt x="0" y="0"/>
                </a:lnTo>
                <a:close/>
              </a:path>
            </a:pathLst>
          </a:custGeom>
          <a:blipFill>
            <a:blip r:embed="rId10"/>
            <a:stretch>
              <a:fillRect l="-551" t="-1977" r="-551" b="0"/>
            </a:stretch>
          </a:blipFill>
        </p:spPr>
      </p:sp>
      <p:sp>
        <p:nvSpPr>
          <p:cNvPr name="Freeform 9" id="9"/>
          <p:cNvSpPr/>
          <p:nvPr/>
        </p:nvSpPr>
        <p:spPr>
          <a:xfrm flipH="true" flipV="false" rot="0">
            <a:off x="15322111" y="3249075"/>
            <a:ext cx="552344" cy="1078511"/>
          </a:xfrm>
          <a:custGeom>
            <a:avLst/>
            <a:gdLst/>
            <a:ahLst/>
            <a:cxnLst/>
            <a:rect r="r" b="b" t="t" l="l"/>
            <a:pathLst>
              <a:path h="1078511" w="552344">
                <a:moveTo>
                  <a:pt x="552345" y="0"/>
                </a:moveTo>
                <a:lnTo>
                  <a:pt x="0" y="0"/>
                </a:lnTo>
                <a:lnTo>
                  <a:pt x="0" y="1078511"/>
                </a:lnTo>
                <a:lnTo>
                  <a:pt x="552345" y="1078511"/>
                </a:lnTo>
                <a:lnTo>
                  <a:pt x="552345" y="0"/>
                </a:lnTo>
                <a:close/>
              </a:path>
            </a:pathLst>
          </a:custGeom>
          <a:blipFill>
            <a:blip r:embed="rId9"/>
            <a:stretch>
              <a:fillRect l="0" t="0" r="0" b="0"/>
            </a:stretch>
          </a:blipFill>
        </p:spPr>
      </p:sp>
      <p:sp>
        <p:nvSpPr>
          <p:cNvPr name="Freeform 10" id="10"/>
          <p:cNvSpPr/>
          <p:nvPr/>
        </p:nvSpPr>
        <p:spPr>
          <a:xfrm flipH="false" flipV="false" rot="0">
            <a:off x="13847479" y="3336118"/>
            <a:ext cx="524270" cy="724380"/>
          </a:xfrm>
          <a:custGeom>
            <a:avLst/>
            <a:gdLst/>
            <a:ahLst/>
            <a:cxnLst/>
            <a:rect r="r" b="b" t="t" l="l"/>
            <a:pathLst>
              <a:path h="724380" w="524270">
                <a:moveTo>
                  <a:pt x="0" y="0"/>
                </a:moveTo>
                <a:lnTo>
                  <a:pt x="524270" y="0"/>
                </a:lnTo>
                <a:lnTo>
                  <a:pt x="524270" y="724380"/>
                </a:lnTo>
                <a:lnTo>
                  <a:pt x="0" y="72438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4260653">
            <a:off x="15676971" y="3877648"/>
            <a:ext cx="67089" cy="116171"/>
          </a:xfrm>
          <a:custGeom>
            <a:avLst/>
            <a:gdLst/>
            <a:ahLst/>
            <a:cxnLst/>
            <a:rect r="r" b="b" t="t" l="l"/>
            <a:pathLst>
              <a:path h="116171" w="67089">
                <a:moveTo>
                  <a:pt x="0" y="0"/>
                </a:moveTo>
                <a:lnTo>
                  <a:pt x="67089" y="0"/>
                </a:lnTo>
                <a:lnTo>
                  <a:pt x="67089" y="116171"/>
                </a:lnTo>
                <a:lnTo>
                  <a:pt x="0" y="1161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2167650">
            <a:off x="14791826" y="3465864"/>
            <a:ext cx="96951" cy="55747"/>
          </a:xfrm>
          <a:custGeom>
            <a:avLst/>
            <a:gdLst/>
            <a:ahLst/>
            <a:cxnLst/>
            <a:rect r="r" b="b" t="t" l="l"/>
            <a:pathLst>
              <a:path h="55747" w="96951">
                <a:moveTo>
                  <a:pt x="0" y="0"/>
                </a:moveTo>
                <a:lnTo>
                  <a:pt x="96952" y="0"/>
                </a:lnTo>
                <a:lnTo>
                  <a:pt x="96952" y="55747"/>
                </a:lnTo>
                <a:lnTo>
                  <a:pt x="0" y="5574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 id="13"/>
          <p:cNvSpPr/>
          <p:nvPr/>
        </p:nvSpPr>
        <p:spPr>
          <a:xfrm flipH="false" flipV="false" rot="0">
            <a:off x="15428260" y="1087951"/>
            <a:ext cx="348095" cy="348963"/>
          </a:xfrm>
          <a:custGeom>
            <a:avLst/>
            <a:gdLst/>
            <a:ahLst/>
            <a:cxnLst/>
            <a:rect r="r" b="b" t="t" l="l"/>
            <a:pathLst>
              <a:path h="348963" w="348095">
                <a:moveTo>
                  <a:pt x="0" y="0"/>
                </a:moveTo>
                <a:lnTo>
                  <a:pt x="348095" y="0"/>
                </a:lnTo>
                <a:lnTo>
                  <a:pt x="348095" y="348963"/>
                </a:lnTo>
                <a:lnTo>
                  <a:pt x="0" y="34896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 id="14"/>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7"/>
            <a:stretch>
              <a:fillRect l="0" t="0" r="0" b="0"/>
            </a:stretch>
          </a:blipFill>
        </p:spPr>
      </p:sp>
      <p:sp>
        <p:nvSpPr>
          <p:cNvPr name="Freeform 15" id="15"/>
          <p:cNvSpPr/>
          <p:nvPr/>
        </p:nvSpPr>
        <p:spPr>
          <a:xfrm flipH="false" flipV="false" rot="0">
            <a:off x="10215919" y="7338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10215919" y="7338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17" id="17"/>
          <p:cNvGrpSpPr/>
          <p:nvPr/>
        </p:nvGrpSpPr>
        <p:grpSpPr>
          <a:xfrm rot="3081305">
            <a:off x="8200285" y="7776176"/>
            <a:ext cx="1887430" cy="1594122"/>
            <a:chOff x="0" y="0"/>
            <a:chExt cx="2516573" cy="2125496"/>
          </a:xfrm>
        </p:grpSpPr>
        <p:sp>
          <p:nvSpPr>
            <p:cNvPr name="Freeform 18" id="18"/>
            <p:cNvSpPr/>
            <p:nvPr/>
          </p:nvSpPr>
          <p:spPr>
            <a:xfrm flipH="false" flipV="false" rot="-1261713">
              <a:off x="166729" y="474238"/>
              <a:ext cx="1385874" cy="540491"/>
            </a:xfrm>
            <a:custGeom>
              <a:avLst/>
              <a:gdLst/>
              <a:ahLst/>
              <a:cxnLst/>
              <a:rect r="r" b="b" t="t" l="l"/>
              <a:pathLst>
                <a:path h="540491" w="1385874">
                  <a:moveTo>
                    <a:pt x="0" y="0"/>
                  </a:moveTo>
                  <a:lnTo>
                    <a:pt x="1385874" y="0"/>
                  </a:lnTo>
                  <a:lnTo>
                    <a:pt x="1385874" y="540490"/>
                  </a:lnTo>
                  <a:lnTo>
                    <a:pt x="0" y="54049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1261713">
              <a:off x="414769" y="1045301"/>
              <a:ext cx="1071642" cy="417941"/>
            </a:xfrm>
            <a:custGeom>
              <a:avLst/>
              <a:gdLst/>
              <a:ahLst/>
              <a:cxnLst/>
              <a:rect r="r" b="b" t="t" l="l"/>
              <a:pathLst>
                <a:path h="417941" w="1071642">
                  <a:moveTo>
                    <a:pt x="0" y="0"/>
                  </a:moveTo>
                  <a:lnTo>
                    <a:pt x="1071643" y="0"/>
                  </a:lnTo>
                  <a:lnTo>
                    <a:pt x="1071643" y="417941"/>
                  </a:lnTo>
                  <a:lnTo>
                    <a:pt x="0" y="41794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1261713">
              <a:off x="327427" y="368457"/>
              <a:ext cx="1925309" cy="1329537"/>
            </a:xfrm>
            <a:custGeom>
              <a:avLst/>
              <a:gdLst/>
              <a:ahLst/>
              <a:cxnLst/>
              <a:rect r="r" b="b" t="t" l="l"/>
              <a:pathLst>
                <a:path h="1329537" w="1925309">
                  <a:moveTo>
                    <a:pt x="0" y="0"/>
                  </a:moveTo>
                  <a:lnTo>
                    <a:pt x="1925309" y="0"/>
                  </a:lnTo>
                  <a:lnTo>
                    <a:pt x="1925309" y="1329537"/>
                  </a:lnTo>
                  <a:lnTo>
                    <a:pt x="0" y="1329537"/>
                  </a:lnTo>
                  <a:lnTo>
                    <a:pt x="0" y="0"/>
                  </a:lnTo>
                  <a:close/>
                </a:path>
              </a:pathLst>
            </a:custGeom>
            <a:blipFill>
              <a:blip r:embed="rId18">
                <a:extLst>
                  <a:ext uri="{96DAC541-7B7A-43D3-8B79-37D633B846F1}">
                    <asvg:svgBlip xmlns:asvg="http://schemas.microsoft.com/office/drawing/2016/SVG/main" r:embed="rId19"/>
                  </a:ext>
                </a:extLst>
              </a:blip>
              <a:stretch>
                <a:fillRect l="-16157" t="0" r="-31384" b="-113655"/>
              </a:stretch>
            </a:blipFill>
          </p:spPr>
        </p:sp>
        <p:sp>
          <p:nvSpPr>
            <p:cNvPr name="Freeform 21" id="21"/>
            <p:cNvSpPr/>
            <p:nvPr/>
          </p:nvSpPr>
          <p:spPr>
            <a:xfrm flipH="false" flipV="false" rot="-1261713">
              <a:off x="1163673" y="1546878"/>
              <a:ext cx="41289" cy="41289"/>
            </a:xfrm>
            <a:custGeom>
              <a:avLst/>
              <a:gdLst/>
              <a:ahLst/>
              <a:cxnLst/>
              <a:rect r="r" b="b" t="t" l="l"/>
              <a:pathLst>
                <a:path h="41289" w="41289">
                  <a:moveTo>
                    <a:pt x="0" y="0"/>
                  </a:moveTo>
                  <a:lnTo>
                    <a:pt x="41288" y="0"/>
                  </a:lnTo>
                  <a:lnTo>
                    <a:pt x="41288" y="41289"/>
                  </a:lnTo>
                  <a:lnTo>
                    <a:pt x="0" y="4128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2" id="22"/>
            <p:cNvSpPr/>
            <p:nvPr/>
          </p:nvSpPr>
          <p:spPr>
            <a:xfrm flipH="false" flipV="false" rot="-1261713">
              <a:off x="1226985" y="1568093"/>
              <a:ext cx="27311" cy="27311"/>
            </a:xfrm>
            <a:custGeom>
              <a:avLst/>
              <a:gdLst/>
              <a:ahLst/>
              <a:cxnLst/>
              <a:rect r="r" b="b" t="t" l="l"/>
              <a:pathLst>
                <a:path h="27311" w="27311">
                  <a:moveTo>
                    <a:pt x="0" y="0"/>
                  </a:moveTo>
                  <a:lnTo>
                    <a:pt x="27311" y="0"/>
                  </a:lnTo>
                  <a:lnTo>
                    <a:pt x="27311" y="27311"/>
                  </a:lnTo>
                  <a:lnTo>
                    <a:pt x="0" y="2731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3" id="23"/>
            <p:cNvSpPr/>
            <p:nvPr/>
          </p:nvSpPr>
          <p:spPr>
            <a:xfrm flipH="false" flipV="false" rot="-1261713">
              <a:off x="1184981" y="1614544"/>
              <a:ext cx="20644" cy="20644"/>
            </a:xfrm>
            <a:custGeom>
              <a:avLst/>
              <a:gdLst/>
              <a:ahLst/>
              <a:cxnLst/>
              <a:rect r="r" b="b" t="t" l="l"/>
              <a:pathLst>
                <a:path h="20644" w="20644">
                  <a:moveTo>
                    <a:pt x="0" y="0"/>
                  </a:moveTo>
                  <a:lnTo>
                    <a:pt x="20645" y="0"/>
                  </a:lnTo>
                  <a:lnTo>
                    <a:pt x="20645" y="20644"/>
                  </a:lnTo>
                  <a:lnTo>
                    <a:pt x="0" y="2064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4" id="24"/>
            <p:cNvSpPr/>
            <p:nvPr/>
          </p:nvSpPr>
          <p:spPr>
            <a:xfrm flipH="false" flipV="false" rot="-1261713">
              <a:off x="1133703" y="1604250"/>
              <a:ext cx="30966" cy="30966"/>
            </a:xfrm>
            <a:custGeom>
              <a:avLst/>
              <a:gdLst/>
              <a:ahLst/>
              <a:cxnLst/>
              <a:rect r="r" b="b" t="t" l="l"/>
              <a:pathLst>
                <a:path h="30966" w="30966">
                  <a:moveTo>
                    <a:pt x="0" y="0"/>
                  </a:moveTo>
                  <a:lnTo>
                    <a:pt x="30967" y="0"/>
                  </a:lnTo>
                  <a:lnTo>
                    <a:pt x="30967" y="30966"/>
                  </a:lnTo>
                  <a:lnTo>
                    <a:pt x="0" y="3096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5" id="25"/>
            <p:cNvSpPr/>
            <p:nvPr/>
          </p:nvSpPr>
          <p:spPr>
            <a:xfrm flipH="false" flipV="false" rot="-1261713">
              <a:off x="1156674" y="1657882"/>
              <a:ext cx="41289" cy="41289"/>
            </a:xfrm>
            <a:custGeom>
              <a:avLst/>
              <a:gdLst/>
              <a:ahLst/>
              <a:cxnLst/>
              <a:rect r="r" b="b" t="t" l="l"/>
              <a:pathLst>
                <a:path h="41289" w="41289">
                  <a:moveTo>
                    <a:pt x="0" y="0"/>
                  </a:moveTo>
                  <a:lnTo>
                    <a:pt x="41289" y="0"/>
                  </a:lnTo>
                  <a:lnTo>
                    <a:pt x="41289" y="41289"/>
                  </a:lnTo>
                  <a:lnTo>
                    <a:pt x="0" y="4128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nvGrpSpPr>
            <p:cNvPr name="Group 26" id="26"/>
            <p:cNvGrpSpPr/>
            <p:nvPr/>
          </p:nvGrpSpPr>
          <p:grpSpPr>
            <a:xfrm rot="-1261713">
              <a:off x="124381" y="406142"/>
              <a:ext cx="1925309" cy="197835"/>
              <a:chOff x="0" y="0"/>
              <a:chExt cx="1909110" cy="196171"/>
            </a:xfrm>
          </p:grpSpPr>
          <p:sp>
            <p:nvSpPr>
              <p:cNvPr name="Freeform 27" id="27"/>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8" id="28"/>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29" id="29"/>
            <p:cNvSpPr txBox="true"/>
            <p:nvPr/>
          </p:nvSpPr>
          <p:spPr>
            <a:xfrm rot="-1261713">
              <a:off x="214644" y="601191"/>
              <a:ext cx="1011981" cy="109860"/>
            </a:xfrm>
            <a:prstGeom prst="rect">
              <a:avLst/>
            </a:prstGeom>
          </p:spPr>
          <p:txBody>
            <a:bodyPr anchor="t" rtlCol="false" tIns="0" lIns="0" bIns="0" rIns="0">
              <a:spAutoFit/>
            </a:bodyPr>
            <a:lstStyle/>
            <a:p>
              <a:pPr algn="ctr">
                <a:lnSpc>
                  <a:spcPts val="586"/>
                </a:lnSpc>
              </a:pPr>
              <a:r>
                <a:rPr lang="en-US" sz="637" spc="44">
                  <a:solidFill>
                    <a:srgbClr val="FFFFFF"/>
                  </a:solidFill>
                  <a:latin typeface="SCR-N Seven Bold"/>
                </a:rPr>
                <a:t>SNOWCRAFT</a:t>
              </a:r>
            </a:p>
          </p:txBody>
        </p:sp>
        <p:sp>
          <p:nvSpPr>
            <p:cNvPr name="Freeform 30" id="30"/>
            <p:cNvSpPr/>
            <p:nvPr/>
          </p:nvSpPr>
          <p:spPr>
            <a:xfrm flipH="false" flipV="false" rot="-1261713">
              <a:off x="1148428" y="386304"/>
              <a:ext cx="138096" cy="137923"/>
            </a:xfrm>
            <a:custGeom>
              <a:avLst/>
              <a:gdLst/>
              <a:ahLst/>
              <a:cxnLst/>
              <a:rect r="r" b="b" t="t" l="l"/>
              <a:pathLst>
                <a:path h="137923" w="138096">
                  <a:moveTo>
                    <a:pt x="0" y="0"/>
                  </a:moveTo>
                  <a:lnTo>
                    <a:pt x="138096" y="0"/>
                  </a:lnTo>
                  <a:lnTo>
                    <a:pt x="138096" y="137923"/>
                  </a:lnTo>
                  <a:lnTo>
                    <a:pt x="0" y="13792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1" id="31"/>
            <p:cNvSpPr/>
            <p:nvPr/>
          </p:nvSpPr>
          <p:spPr>
            <a:xfrm flipH="false" flipV="false" rot="-1261713">
              <a:off x="528464" y="1437779"/>
              <a:ext cx="1066915" cy="396092"/>
            </a:xfrm>
            <a:custGeom>
              <a:avLst/>
              <a:gdLst/>
              <a:ahLst/>
              <a:cxnLst/>
              <a:rect r="r" b="b" t="t" l="l"/>
              <a:pathLst>
                <a:path h="396092" w="1066915">
                  <a:moveTo>
                    <a:pt x="0" y="0"/>
                  </a:moveTo>
                  <a:lnTo>
                    <a:pt x="1066916" y="0"/>
                  </a:lnTo>
                  <a:lnTo>
                    <a:pt x="1066916" y="396092"/>
                  </a:lnTo>
                  <a:lnTo>
                    <a:pt x="0" y="396092"/>
                  </a:lnTo>
                  <a:lnTo>
                    <a:pt x="0" y="0"/>
                  </a:lnTo>
                  <a:close/>
                </a:path>
              </a:pathLst>
            </a:custGeom>
            <a:blipFill>
              <a:blip r:embed="rId24"/>
              <a:stretch>
                <a:fillRect l="0" t="0" r="0" b="0"/>
              </a:stretch>
            </a:blipFill>
          </p:spPr>
        </p:sp>
        <p:sp>
          <p:nvSpPr>
            <p:cNvPr name="Freeform 32" id="32"/>
            <p:cNvSpPr/>
            <p:nvPr/>
          </p:nvSpPr>
          <p:spPr>
            <a:xfrm flipH="false" flipV="false" rot="-1261713">
              <a:off x="1502523" y="1118973"/>
              <a:ext cx="899021" cy="373513"/>
            </a:xfrm>
            <a:custGeom>
              <a:avLst/>
              <a:gdLst/>
              <a:ahLst/>
              <a:cxnLst/>
              <a:rect r="r" b="b" t="t" l="l"/>
              <a:pathLst>
                <a:path h="373513" w="899021">
                  <a:moveTo>
                    <a:pt x="0" y="0"/>
                  </a:moveTo>
                  <a:lnTo>
                    <a:pt x="899021" y="0"/>
                  </a:lnTo>
                  <a:lnTo>
                    <a:pt x="899021" y="373513"/>
                  </a:lnTo>
                  <a:lnTo>
                    <a:pt x="0" y="373513"/>
                  </a:lnTo>
                  <a:lnTo>
                    <a:pt x="0" y="0"/>
                  </a:lnTo>
                  <a:close/>
                </a:path>
              </a:pathLst>
            </a:custGeom>
            <a:blipFill>
              <a:blip r:embed="rId24"/>
              <a:stretch>
                <a:fillRect l="0" t="-6045" r="-18675" b="0"/>
              </a:stretch>
            </a:blipFill>
          </p:spPr>
        </p:sp>
        <p:sp>
          <p:nvSpPr>
            <p:cNvPr name="Freeform 33" id="33"/>
            <p:cNvSpPr/>
            <p:nvPr/>
          </p:nvSpPr>
          <p:spPr>
            <a:xfrm flipH="false" flipV="false" rot="-1261713">
              <a:off x="512270" y="1322926"/>
              <a:ext cx="296155" cy="322346"/>
            </a:xfrm>
            <a:custGeom>
              <a:avLst/>
              <a:gdLst/>
              <a:ahLst/>
              <a:cxnLst/>
              <a:rect r="r" b="b" t="t" l="l"/>
              <a:pathLst>
                <a:path h="322346" w="296155">
                  <a:moveTo>
                    <a:pt x="0" y="0"/>
                  </a:moveTo>
                  <a:lnTo>
                    <a:pt x="296155" y="0"/>
                  </a:lnTo>
                  <a:lnTo>
                    <a:pt x="296155" y="322346"/>
                  </a:lnTo>
                  <a:lnTo>
                    <a:pt x="0" y="322346"/>
                  </a:lnTo>
                  <a:lnTo>
                    <a:pt x="0" y="0"/>
                  </a:lnTo>
                  <a:close/>
                </a:path>
              </a:pathLst>
            </a:custGeom>
            <a:blipFill>
              <a:blip r:embed="rId25"/>
              <a:stretch>
                <a:fillRect l="0" t="0" r="0" b="0"/>
              </a:stretch>
            </a:blipFill>
          </p:spPr>
        </p:sp>
        <p:sp>
          <p:nvSpPr>
            <p:cNvPr name="Freeform 34" id="34"/>
            <p:cNvSpPr/>
            <p:nvPr/>
          </p:nvSpPr>
          <p:spPr>
            <a:xfrm flipH="false" flipV="false" rot="-1261713">
              <a:off x="315386" y="853634"/>
              <a:ext cx="538894" cy="97981"/>
            </a:xfrm>
            <a:custGeom>
              <a:avLst/>
              <a:gdLst/>
              <a:ahLst/>
              <a:cxnLst/>
              <a:rect r="r" b="b" t="t" l="l"/>
              <a:pathLst>
                <a:path h="97981" w="538894">
                  <a:moveTo>
                    <a:pt x="0" y="0"/>
                  </a:moveTo>
                  <a:lnTo>
                    <a:pt x="538893" y="0"/>
                  </a:lnTo>
                  <a:lnTo>
                    <a:pt x="538893" y="97981"/>
                  </a:lnTo>
                  <a:lnTo>
                    <a:pt x="0" y="97981"/>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5" id="35"/>
            <p:cNvSpPr/>
            <p:nvPr/>
          </p:nvSpPr>
          <p:spPr>
            <a:xfrm flipH="false" flipV="false" rot="-1261713">
              <a:off x="762939" y="1010440"/>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36" id="36"/>
            <p:cNvSpPr/>
            <p:nvPr/>
          </p:nvSpPr>
          <p:spPr>
            <a:xfrm flipH="false" flipV="false" rot="-1261713">
              <a:off x="1188370" y="846889"/>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37" id="37"/>
            <p:cNvSpPr/>
            <p:nvPr/>
          </p:nvSpPr>
          <p:spPr>
            <a:xfrm flipH="false" flipV="false" rot="-1261713">
              <a:off x="1642904" y="672149"/>
              <a:ext cx="213004" cy="213004"/>
            </a:xfrm>
            <a:custGeom>
              <a:avLst/>
              <a:gdLst/>
              <a:ahLst/>
              <a:cxnLst/>
              <a:rect r="r" b="b" t="t" l="l"/>
              <a:pathLst>
                <a:path h="213004" w="213004">
                  <a:moveTo>
                    <a:pt x="0" y="0"/>
                  </a:moveTo>
                  <a:lnTo>
                    <a:pt x="213004" y="0"/>
                  </a:lnTo>
                  <a:lnTo>
                    <a:pt x="213004" y="213005"/>
                  </a:lnTo>
                  <a:lnTo>
                    <a:pt x="0" y="21300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38" id="38"/>
            <p:cNvSpPr/>
            <p:nvPr/>
          </p:nvSpPr>
          <p:spPr>
            <a:xfrm flipH="false" flipV="false" rot="-1261713">
              <a:off x="2045779" y="851387"/>
              <a:ext cx="141026" cy="161173"/>
            </a:xfrm>
            <a:custGeom>
              <a:avLst/>
              <a:gdLst/>
              <a:ahLst/>
              <a:cxnLst/>
              <a:rect r="r" b="b" t="t" l="l"/>
              <a:pathLst>
                <a:path h="161173" w="141026">
                  <a:moveTo>
                    <a:pt x="0" y="0"/>
                  </a:moveTo>
                  <a:lnTo>
                    <a:pt x="141027" y="0"/>
                  </a:lnTo>
                  <a:lnTo>
                    <a:pt x="141027" y="161173"/>
                  </a:lnTo>
                  <a:lnTo>
                    <a:pt x="0" y="161173"/>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39" id="39"/>
            <p:cNvSpPr/>
            <p:nvPr/>
          </p:nvSpPr>
          <p:spPr>
            <a:xfrm flipH="false" flipV="false" rot="4138286">
              <a:off x="530378" y="-5483"/>
              <a:ext cx="1455817" cy="2136462"/>
            </a:xfrm>
            <a:custGeom>
              <a:avLst/>
              <a:gdLst/>
              <a:ahLst/>
              <a:cxnLst/>
              <a:rect r="r" b="b" t="t" l="l"/>
              <a:pathLst>
                <a:path h="2136462" w="1455817">
                  <a:moveTo>
                    <a:pt x="0" y="0"/>
                  </a:moveTo>
                  <a:lnTo>
                    <a:pt x="1455817" y="0"/>
                  </a:lnTo>
                  <a:lnTo>
                    <a:pt x="1455817" y="2136462"/>
                  </a:lnTo>
                  <a:lnTo>
                    <a:pt x="0" y="2136462"/>
                  </a:lnTo>
                  <a:lnTo>
                    <a:pt x="0" y="0"/>
                  </a:lnTo>
                  <a:close/>
                </a:path>
              </a:pathLst>
            </a:custGeom>
            <a:blipFill>
              <a:blip r:embed="rId32"/>
              <a:stretch>
                <a:fillRect l="-1699" t="0" r="-2080" b="0"/>
              </a:stretch>
            </a:blipFill>
          </p:spPr>
        </p:sp>
      </p:grpSp>
      <p:sp>
        <p:nvSpPr>
          <p:cNvPr name="Freeform 40" id="40"/>
          <p:cNvSpPr/>
          <p:nvPr/>
        </p:nvSpPr>
        <p:spPr>
          <a:xfrm flipH="true" flipV="false" rot="0">
            <a:off x="5702661" y="6231861"/>
            <a:ext cx="2474036" cy="3411717"/>
          </a:xfrm>
          <a:custGeom>
            <a:avLst/>
            <a:gdLst/>
            <a:ahLst/>
            <a:cxnLst/>
            <a:rect r="r" b="b" t="t" l="l"/>
            <a:pathLst>
              <a:path h="3411717" w="2474036">
                <a:moveTo>
                  <a:pt x="2474036" y="0"/>
                </a:moveTo>
                <a:lnTo>
                  <a:pt x="0" y="0"/>
                </a:lnTo>
                <a:lnTo>
                  <a:pt x="0" y="3411716"/>
                </a:lnTo>
                <a:lnTo>
                  <a:pt x="2474036" y="3411716"/>
                </a:lnTo>
                <a:lnTo>
                  <a:pt x="2474036" y="0"/>
                </a:lnTo>
                <a:close/>
              </a:path>
            </a:pathLst>
          </a:custGeom>
          <a:blipFill>
            <a:blip r:embed="rId33"/>
            <a:stretch>
              <a:fillRect l="0" t="0" r="0" b="0"/>
            </a:stretch>
          </a:blipFill>
        </p:spPr>
      </p:sp>
      <p:sp>
        <p:nvSpPr>
          <p:cNvPr name="Freeform 41" id="41"/>
          <p:cNvSpPr/>
          <p:nvPr/>
        </p:nvSpPr>
        <p:spPr>
          <a:xfrm flipH="false" flipV="false" rot="2840289">
            <a:off x="5996583" y="8630484"/>
            <a:ext cx="434169" cy="199341"/>
          </a:xfrm>
          <a:custGeom>
            <a:avLst/>
            <a:gdLst/>
            <a:ahLst/>
            <a:cxnLst/>
            <a:rect r="r" b="b" t="t" l="l"/>
            <a:pathLst>
              <a:path h="199341" w="434169">
                <a:moveTo>
                  <a:pt x="0" y="0"/>
                </a:moveTo>
                <a:lnTo>
                  <a:pt x="434168" y="0"/>
                </a:lnTo>
                <a:lnTo>
                  <a:pt x="434168" y="199341"/>
                </a:lnTo>
                <a:lnTo>
                  <a:pt x="0" y="199341"/>
                </a:lnTo>
                <a:lnTo>
                  <a:pt x="0" y="0"/>
                </a:lnTo>
                <a:close/>
              </a:path>
            </a:pathLst>
          </a:custGeom>
          <a:blipFill>
            <a:blip r:embed="rId34">
              <a:extLst>
                <a:ext uri="{96DAC541-7B7A-43D3-8B79-37D633B846F1}">
                  <asvg:svgBlip xmlns:asvg="http://schemas.microsoft.com/office/drawing/2016/SVG/main" r:embed="rId35"/>
                </a:ext>
              </a:extLst>
            </a:blip>
            <a:stretch>
              <a:fillRect l="-39659" t="0" r="0" b="0"/>
            </a:stretch>
          </a:blipFill>
        </p:spPr>
      </p:sp>
      <p:sp>
        <p:nvSpPr>
          <p:cNvPr name="Freeform 42" id="42"/>
          <p:cNvSpPr/>
          <p:nvPr/>
        </p:nvSpPr>
        <p:spPr>
          <a:xfrm flipH="false" flipV="false" rot="9410544">
            <a:off x="6446444" y="7688884"/>
            <a:ext cx="332817" cy="497670"/>
          </a:xfrm>
          <a:custGeom>
            <a:avLst/>
            <a:gdLst/>
            <a:ahLst/>
            <a:cxnLst/>
            <a:rect r="r" b="b" t="t" l="l"/>
            <a:pathLst>
              <a:path h="497670" w="332817">
                <a:moveTo>
                  <a:pt x="0" y="0"/>
                </a:moveTo>
                <a:lnTo>
                  <a:pt x="332817" y="0"/>
                </a:lnTo>
                <a:lnTo>
                  <a:pt x="332817" y="497670"/>
                </a:lnTo>
                <a:lnTo>
                  <a:pt x="0" y="497670"/>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43" id="43"/>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4" id="44"/>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5" id="45"/>
          <p:cNvSpPr/>
          <p:nvPr/>
        </p:nvSpPr>
        <p:spPr>
          <a:xfrm flipH="false" flipV="false" rot="0">
            <a:off x="10194211" y="6590321"/>
            <a:ext cx="2210148" cy="3053256"/>
          </a:xfrm>
          <a:custGeom>
            <a:avLst/>
            <a:gdLst/>
            <a:ahLst/>
            <a:cxnLst/>
            <a:rect r="r" b="b" t="t" l="l"/>
            <a:pathLst>
              <a:path h="3053256" w="2210148">
                <a:moveTo>
                  <a:pt x="0" y="0"/>
                </a:moveTo>
                <a:lnTo>
                  <a:pt x="2210148" y="0"/>
                </a:lnTo>
                <a:lnTo>
                  <a:pt x="2210148" y="3053256"/>
                </a:lnTo>
                <a:lnTo>
                  <a:pt x="0" y="3053256"/>
                </a:lnTo>
                <a:lnTo>
                  <a:pt x="0" y="0"/>
                </a:lnTo>
                <a:close/>
              </a:path>
            </a:pathLst>
          </a:custGeom>
          <a:blipFill>
            <a:blip r:embed="rId38"/>
            <a:stretch>
              <a:fillRect l="0" t="0" r="0" b="0"/>
            </a:stretch>
          </a:blipFill>
        </p:spPr>
      </p:sp>
      <p:sp>
        <p:nvSpPr>
          <p:cNvPr name="Freeform 46" id="46"/>
          <p:cNvSpPr/>
          <p:nvPr/>
        </p:nvSpPr>
        <p:spPr>
          <a:xfrm flipH="false" flipV="false" rot="0">
            <a:off x="-3270241" y="6259807"/>
            <a:ext cx="8597882" cy="3944279"/>
          </a:xfrm>
          <a:custGeom>
            <a:avLst/>
            <a:gdLst/>
            <a:ahLst/>
            <a:cxnLst/>
            <a:rect r="r" b="b" t="t" l="l"/>
            <a:pathLst>
              <a:path h="3944279" w="8597882">
                <a:moveTo>
                  <a:pt x="0" y="0"/>
                </a:moveTo>
                <a:lnTo>
                  <a:pt x="8597882" y="0"/>
                </a:lnTo>
                <a:lnTo>
                  <a:pt x="8597882" y="3944279"/>
                </a:lnTo>
                <a:lnTo>
                  <a:pt x="0" y="3944279"/>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539749" y="1210417"/>
            <a:ext cx="12660497"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Can you help Smartie make the right decision? </a:t>
            </a:r>
          </a:p>
          <a:p>
            <a:pPr>
              <a:lnSpc>
                <a:spcPts val="5040"/>
              </a:lnSpc>
              <a:spcBef>
                <a:spcPct val="0"/>
              </a:spcBef>
            </a:pPr>
          </a:p>
          <a:p>
            <a:pPr>
              <a:lnSpc>
                <a:spcPts val="5040"/>
              </a:lnSpc>
              <a:spcBef>
                <a:spcPct val="0"/>
              </a:spcBef>
            </a:pPr>
            <a:r>
              <a:rPr lang="en-US" sz="3600">
                <a:solidFill>
                  <a:srgbClr val="000000"/>
                </a:solidFill>
                <a:latin typeface="Mark Pro 2"/>
              </a:rPr>
              <a:t>Should he tell Zo his password to help her out, or should he ask his parents for help?</a:t>
            </a:r>
          </a:p>
        </p:txBody>
      </p:sp>
      <p:sp>
        <p:nvSpPr>
          <p:cNvPr name="Freeform 3" id="3"/>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19" id="19"/>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2" id="22"/>
          <p:cNvSpPr/>
          <p:nvPr/>
        </p:nvSpPr>
        <p:spPr>
          <a:xfrm flipH="true" flipV="false" rot="0">
            <a:off x="7869997" y="6519204"/>
            <a:ext cx="2412980" cy="3333463"/>
          </a:xfrm>
          <a:custGeom>
            <a:avLst/>
            <a:gdLst/>
            <a:ahLst/>
            <a:cxnLst/>
            <a:rect r="r" b="b" t="t" l="l"/>
            <a:pathLst>
              <a:path h="3333463" w="2412980">
                <a:moveTo>
                  <a:pt x="2412980" y="0"/>
                </a:moveTo>
                <a:lnTo>
                  <a:pt x="0" y="0"/>
                </a:lnTo>
                <a:lnTo>
                  <a:pt x="0" y="3333463"/>
                </a:lnTo>
                <a:lnTo>
                  <a:pt x="2412980" y="3333463"/>
                </a:lnTo>
                <a:lnTo>
                  <a:pt x="2412980" y="0"/>
                </a:lnTo>
                <a:close/>
              </a:path>
            </a:pathLst>
          </a:custGeom>
          <a:blipFill>
            <a:blip r:embed="rId14"/>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61805" y="7408535"/>
            <a:ext cx="1890156" cy="2584185"/>
          </a:xfrm>
          <a:custGeom>
            <a:avLst/>
            <a:gdLst/>
            <a:ahLst/>
            <a:cxnLst/>
            <a:rect r="r" b="b" t="t" l="l"/>
            <a:pathLst>
              <a:path h="2584185" w="1890156">
                <a:moveTo>
                  <a:pt x="1890157" y="0"/>
                </a:moveTo>
                <a:lnTo>
                  <a:pt x="0" y="0"/>
                </a:lnTo>
                <a:lnTo>
                  <a:pt x="0" y="2584185"/>
                </a:lnTo>
                <a:lnTo>
                  <a:pt x="1890157" y="2584185"/>
                </a:lnTo>
                <a:lnTo>
                  <a:pt x="1890157"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590372" y="4522812"/>
            <a:ext cx="964038" cy="1241376"/>
          </a:xfrm>
          <a:custGeom>
            <a:avLst/>
            <a:gdLst/>
            <a:ahLst/>
            <a:cxnLst/>
            <a:rect r="r" b="b" t="t" l="l"/>
            <a:pathLst>
              <a:path h="1241376" w="964038">
                <a:moveTo>
                  <a:pt x="0" y="0"/>
                </a:moveTo>
                <a:lnTo>
                  <a:pt x="964038" y="0"/>
                </a:lnTo>
                <a:lnTo>
                  <a:pt x="964038"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609741" y="3744439"/>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015424" y="4306945"/>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8857677" y="3697575"/>
            <a:ext cx="1505012" cy="1364671"/>
          </a:xfrm>
          <a:custGeom>
            <a:avLst/>
            <a:gdLst/>
            <a:ahLst/>
            <a:cxnLst/>
            <a:rect r="r" b="b" t="t" l="l"/>
            <a:pathLst>
              <a:path h="1364671" w="1505012">
                <a:moveTo>
                  <a:pt x="0" y="0"/>
                </a:moveTo>
                <a:lnTo>
                  <a:pt x="1505011" y="0"/>
                </a:lnTo>
                <a:lnTo>
                  <a:pt x="1505011" y="1364672"/>
                </a:lnTo>
                <a:lnTo>
                  <a:pt x="0" y="1364672"/>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533247" y="2912674"/>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1337137" y="1432014"/>
            <a:ext cx="692566" cy="1660497"/>
          </a:xfrm>
          <a:custGeom>
            <a:avLst/>
            <a:gdLst/>
            <a:ahLst/>
            <a:cxnLst/>
            <a:rect r="r" b="b" t="t" l="l"/>
            <a:pathLst>
              <a:path h="1660497" w="692566">
                <a:moveTo>
                  <a:pt x="0" y="0"/>
                </a:moveTo>
                <a:lnTo>
                  <a:pt x="692565" y="0"/>
                </a:lnTo>
                <a:lnTo>
                  <a:pt x="692565" y="1660497"/>
                </a:lnTo>
                <a:lnTo>
                  <a:pt x="0" y="166049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261805" y="1107501"/>
            <a:ext cx="10208682"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Let’s help Smartie to make the right decision by singing his special song! </a:t>
            </a:r>
          </a:p>
          <a:p>
            <a:pPr>
              <a:lnSpc>
                <a:spcPts val="5040"/>
              </a:lnSpc>
            </a:pPr>
            <a:r>
              <a:rPr lang="en-US" sz="3600">
                <a:solidFill>
                  <a:srgbClr val="000000"/>
                </a:solidFill>
                <a:latin typeface="Mark Pro 2"/>
              </a:rPr>
              <a:t>One, two, three… </a:t>
            </a:r>
          </a:p>
        </p:txBody>
      </p:sp>
      <p:sp>
        <p:nvSpPr>
          <p:cNvPr name="TextBox 19" id="19"/>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20" id="20"/>
          <p:cNvGrpSpPr/>
          <p:nvPr/>
        </p:nvGrpSpPr>
        <p:grpSpPr>
          <a:xfrm rot="0">
            <a:off x="12334502" y="1577931"/>
            <a:ext cx="7280732" cy="7922310"/>
            <a:chOff x="0" y="0"/>
            <a:chExt cx="9707643" cy="10563080"/>
          </a:xfrm>
        </p:grpSpPr>
        <p:sp>
          <p:nvSpPr>
            <p:cNvPr name="Freeform 21" id="21"/>
            <p:cNvSpPr/>
            <p:nvPr/>
          </p:nvSpPr>
          <p:spPr>
            <a:xfrm flipH="false" flipV="false" rot="0">
              <a:off x="1545883" y="7571253"/>
              <a:ext cx="6105182" cy="2381021"/>
            </a:xfrm>
            <a:custGeom>
              <a:avLst/>
              <a:gdLst/>
              <a:ahLst/>
              <a:cxnLst/>
              <a:rect r="r" b="b" t="t" l="l"/>
              <a:pathLst>
                <a:path h="2381021" w="6105182">
                  <a:moveTo>
                    <a:pt x="0" y="0"/>
                  </a:moveTo>
                  <a:lnTo>
                    <a:pt x="6105181" y="0"/>
                  </a:lnTo>
                  <a:lnTo>
                    <a:pt x="6105181"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602461" y="2613605"/>
              <a:ext cx="6105182" cy="2381021"/>
            </a:xfrm>
            <a:custGeom>
              <a:avLst/>
              <a:gdLst/>
              <a:ahLst/>
              <a:cxnLst/>
              <a:rect r="r" b="b" t="t" l="l"/>
              <a:pathLst>
                <a:path h="2381021" w="6105182">
                  <a:moveTo>
                    <a:pt x="0" y="0"/>
                  </a:moveTo>
                  <a:lnTo>
                    <a:pt x="6105182" y="0"/>
                  </a:lnTo>
                  <a:lnTo>
                    <a:pt x="6105182"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958222" y="1595105"/>
              <a:ext cx="9308435" cy="6761412"/>
            </a:xfrm>
            <a:custGeom>
              <a:avLst/>
              <a:gdLst/>
              <a:ahLst/>
              <a:cxnLst/>
              <a:rect r="r" b="b" t="t" l="l"/>
              <a:pathLst>
                <a:path h="6761412" w="9308435">
                  <a:moveTo>
                    <a:pt x="0" y="0"/>
                  </a:moveTo>
                  <a:lnTo>
                    <a:pt x="9308435" y="0"/>
                  </a:lnTo>
                  <a:lnTo>
                    <a:pt x="9308435" y="6761412"/>
                  </a:lnTo>
                  <a:lnTo>
                    <a:pt x="0" y="6761412"/>
                  </a:lnTo>
                  <a:lnTo>
                    <a:pt x="0" y="0"/>
                  </a:lnTo>
                  <a:close/>
                </a:path>
              </a:pathLst>
            </a:custGeom>
            <a:blipFill>
              <a:blip r:embed="rId16">
                <a:extLst>
                  <a:ext uri="{96DAC541-7B7A-43D3-8B79-37D633B846F1}">
                    <asvg:svgBlip xmlns:asvg="http://schemas.microsoft.com/office/drawing/2016/SVG/main" r:embed="rId17"/>
                  </a:ext>
                </a:extLst>
              </a:blip>
              <a:stretch>
                <a:fillRect l="0" t="-3377" r="0" b="0"/>
              </a:stretch>
            </a:blipFill>
          </p:spPr>
        </p:sp>
        <p:sp>
          <p:nvSpPr>
            <p:cNvPr name="Freeform 24" id="24"/>
            <p:cNvSpPr/>
            <p:nvPr/>
          </p:nvSpPr>
          <p:spPr>
            <a:xfrm flipH="false" flipV="false" rot="-80858">
              <a:off x="121200" y="84990"/>
              <a:ext cx="7349711" cy="10393099"/>
            </a:xfrm>
            <a:custGeom>
              <a:avLst/>
              <a:gdLst/>
              <a:ahLst/>
              <a:cxnLst/>
              <a:rect r="r" b="b" t="t" l="l"/>
              <a:pathLst>
                <a:path h="10393099" w="7349711">
                  <a:moveTo>
                    <a:pt x="0" y="0"/>
                  </a:moveTo>
                  <a:lnTo>
                    <a:pt x="7349711" y="0"/>
                  </a:lnTo>
                  <a:lnTo>
                    <a:pt x="7349711" y="10393100"/>
                  </a:lnTo>
                  <a:lnTo>
                    <a:pt x="0" y="10393100"/>
                  </a:lnTo>
                  <a:lnTo>
                    <a:pt x="0" y="0"/>
                  </a:lnTo>
                  <a:close/>
                </a:path>
              </a:pathLst>
            </a:custGeom>
            <a:blipFill>
              <a:blip r:embed="rId18"/>
              <a:stretch>
                <a:fillRect l="0" t="0" r="0" b="0"/>
              </a:stretch>
            </a:blipFill>
          </p:spPr>
        </p:sp>
        <p:sp>
          <p:nvSpPr>
            <p:cNvPr name="Freeform 25" id="25"/>
            <p:cNvSpPr/>
            <p:nvPr/>
          </p:nvSpPr>
          <p:spPr>
            <a:xfrm flipH="false" flipV="false" rot="-77622">
              <a:off x="860949" y="7637291"/>
              <a:ext cx="5870213" cy="1805091"/>
            </a:xfrm>
            <a:custGeom>
              <a:avLst/>
              <a:gdLst/>
              <a:ahLst/>
              <a:cxnLst/>
              <a:rect r="r" b="b" t="t" l="l"/>
              <a:pathLst>
                <a:path h="1805091" w="5870213">
                  <a:moveTo>
                    <a:pt x="0" y="0"/>
                  </a:moveTo>
                  <a:lnTo>
                    <a:pt x="5870213" y="0"/>
                  </a:lnTo>
                  <a:lnTo>
                    <a:pt x="5870213" y="1805091"/>
                  </a:lnTo>
                  <a:lnTo>
                    <a:pt x="0" y="180509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6" id="26"/>
            <p:cNvSpPr txBox="true"/>
            <p:nvPr/>
          </p:nvSpPr>
          <p:spPr>
            <a:xfrm rot="-97257">
              <a:off x="825426" y="638315"/>
              <a:ext cx="5552452" cy="6719264"/>
            </a:xfrm>
            <a:prstGeom prst="rect">
              <a:avLst/>
            </a:prstGeom>
          </p:spPr>
          <p:txBody>
            <a:bodyPr anchor="t" rtlCol="false" tIns="0" lIns="0" bIns="0" rIns="0">
              <a:spAutoFit/>
            </a:bodyPr>
            <a:lstStyle/>
            <a:p>
              <a:pPr algn="ctr">
                <a:lnSpc>
                  <a:spcPts val="4993"/>
                </a:lnSpc>
                <a:spcBef>
                  <a:spcPct val="0"/>
                </a:spcBef>
              </a:pPr>
              <a:r>
                <a:rPr lang="en-US" sz="3567">
                  <a:solidFill>
                    <a:srgbClr val="000000"/>
                  </a:solidFill>
                  <a:latin typeface="Mark Pro 1"/>
                </a:rPr>
                <a:t>Before you </a:t>
              </a:r>
              <a:r>
                <a:rPr lang="en-US" sz="3567">
                  <a:solidFill>
                    <a:srgbClr val="264FF5"/>
                  </a:solidFill>
                  <a:latin typeface="Mark Pro 1"/>
                </a:rPr>
                <a:t>tap</a:t>
              </a:r>
              <a:r>
                <a:rPr lang="en-US" sz="3567">
                  <a:solidFill>
                    <a:srgbClr val="000000"/>
                  </a:solidFill>
                  <a:latin typeface="Mark Pro 1"/>
                </a:rPr>
                <a:t> and click…</a:t>
              </a:r>
            </a:p>
            <a:p>
              <a:pPr algn="ctr">
                <a:lnSpc>
                  <a:spcPts val="4993"/>
                </a:lnSpc>
                <a:spcBef>
                  <a:spcPct val="0"/>
                </a:spcBef>
              </a:pPr>
            </a:p>
            <a:p>
              <a:pPr algn="ctr">
                <a:lnSpc>
                  <a:spcPts val="4993"/>
                </a:lnSpc>
                <a:spcBef>
                  <a:spcPct val="0"/>
                </a:spcBef>
              </a:pPr>
              <a:r>
                <a:rPr lang="en-US" sz="3567">
                  <a:solidFill>
                    <a:srgbClr val="000000"/>
                  </a:solidFill>
                  <a:latin typeface="Mark Pro 1"/>
                </a:rPr>
                <a:t>You need to </a:t>
              </a:r>
              <a:r>
                <a:rPr lang="en-US" sz="3567">
                  <a:solidFill>
                    <a:srgbClr val="FF3131"/>
                  </a:solidFill>
                  <a:latin typeface="Mark Pro 1"/>
                </a:rPr>
                <a:t>stop</a:t>
              </a:r>
              <a:r>
                <a:rPr lang="en-US" sz="3567">
                  <a:solidFill>
                    <a:srgbClr val="000000"/>
                  </a:solidFill>
                  <a:latin typeface="Mark Pro 1"/>
                </a:rPr>
                <a:t> and think…</a:t>
              </a:r>
            </a:p>
            <a:p>
              <a:pPr algn="ctr">
                <a:lnSpc>
                  <a:spcPts val="4993"/>
                </a:lnSpc>
                <a:spcBef>
                  <a:spcPct val="0"/>
                </a:spcBef>
              </a:pPr>
            </a:p>
            <a:p>
              <a:pPr algn="ctr">
                <a:lnSpc>
                  <a:spcPts val="4993"/>
                </a:lnSpc>
                <a:spcBef>
                  <a:spcPct val="0"/>
                </a:spcBef>
              </a:pPr>
              <a:r>
                <a:rPr lang="en-US" sz="3567">
                  <a:solidFill>
                    <a:srgbClr val="000000"/>
                  </a:solidFill>
                  <a:latin typeface="Mark Pro 1"/>
                </a:rPr>
                <a:t>And </a:t>
              </a:r>
              <a:r>
                <a:rPr lang="en-US" sz="3567">
                  <a:solidFill>
                    <a:srgbClr val="36C01A"/>
                  </a:solidFill>
                  <a:latin typeface="Mark Pro 1"/>
                </a:rPr>
                <a:t>TELL</a:t>
              </a:r>
              <a:r>
                <a:rPr lang="en-US" sz="3567">
                  <a:solidFill>
                    <a:srgbClr val="000000"/>
                  </a:solidFill>
                  <a:latin typeface="Mark Pro 1"/>
                </a:rPr>
                <a:t> someone!</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298200" y="1844708"/>
            <a:ext cx="10629305" cy="70866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“Let me just check with Mummy,” said Smartie. </a:t>
            </a:r>
          </a:p>
        </p:txBody>
      </p:sp>
      <p:sp>
        <p:nvSpPr>
          <p:cNvPr name="Freeform 3" id="3"/>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847479" y="2280001"/>
            <a:ext cx="3411821" cy="2112235"/>
          </a:xfrm>
          <a:custGeom>
            <a:avLst/>
            <a:gdLst/>
            <a:ahLst/>
            <a:cxnLst/>
            <a:rect r="r" b="b" t="t" l="l"/>
            <a:pathLst>
              <a:path h="2112235" w="3411821">
                <a:moveTo>
                  <a:pt x="0" y="0"/>
                </a:moveTo>
                <a:lnTo>
                  <a:pt x="3411821" y="0"/>
                </a:lnTo>
                <a:lnTo>
                  <a:pt x="3411821" y="2112234"/>
                </a:lnTo>
                <a:lnTo>
                  <a:pt x="0" y="2112234"/>
                </a:lnTo>
                <a:lnTo>
                  <a:pt x="0" y="0"/>
                </a:lnTo>
                <a:close/>
              </a:path>
            </a:pathLst>
          </a:custGeom>
          <a:blipFill>
            <a:blip r:embed="rId6"/>
            <a:stretch>
              <a:fillRect l="0" t="-39922" r="0" b="0"/>
            </a:stretch>
          </a:blipFill>
        </p:spPr>
      </p:sp>
      <p:sp>
        <p:nvSpPr>
          <p:cNvPr name="Freeform 6" id="6"/>
          <p:cNvSpPr/>
          <p:nvPr/>
        </p:nvSpPr>
        <p:spPr>
          <a:xfrm flipH="false" flipV="false" rot="0">
            <a:off x="14613697" y="3442643"/>
            <a:ext cx="453211" cy="884943"/>
          </a:xfrm>
          <a:custGeom>
            <a:avLst/>
            <a:gdLst/>
            <a:ahLst/>
            <a:cxnLst/>
            <a:rect r="r" b="b" t="t" l="l"/>
            <a:pathLst>
              <a:path h="884943" w="453211">
                <a:moveTo>
                  <a:pt x="0" y="0"/>
                </a:moveTo>
                <a:lnTo>
                  <a:pt x="453211" y="0"/>
                </a:lnTo>
                <a:lnTo>
                  <a:pt x="453211" y="884943"/>
                </a:lnTo>
                <a:lnTo>
                  <a:pt x="0" y="884943"/>
                </a:lnTo>
                <a:lnTo>
                  <a:pt x="0" y="0"/>
                </a:lnTo>
                <a:close/>
              </a:path>
            </a:pathLst>
          </a:custGeom>
          <a:blipFill>
            <a:blip r:embed="rId7"/>
            <a:stretch>
              <a:fillRect l="0" t="0" r="0" b="0"/>
            </a:stretch>
          </a:blipFill>
        </p:spPr>
      </p:sp>
      <p:sp>
        <p:nvSpPr>
          <p:cNvPr name="Freeform 7" id="7"/>
          <p:cNvSpPr/>
          <p:nvPr/>
        </p:nvSpPr>
        <p:spPr>
          <a:xfrm flipH="false" flipV="false" rot="0">
            <a:off x="15066908" y="3817517"/>
            <a:ext cx="307762" cy="420766"/>
          </a:xfrm>
          <a:custGeom>
            <a:avLst/>
            <a:gdLst/>
            <a:ahLst/>
            <a:cxnLst/>
            <a:rect r="r" b="b" t="t" l="l"/>
            <a:pathLst>
              <a:path h="420766" w="307762">
                <a:moveTo>
                  <a:pt x="0" y="0"/>
                </a:moveTo>
                <a:lnTo>
                  <a:pt x="307762" y="0"/>
                </a:lnTo>
                <a:lnTo>
                  <a:pt x="307762" y="420766"/>
                </a:lnTo>
                <a:lnTo>
                  <a:pt x="0" y="420766"/>
                </a:lnTo>
                <a:lnTo>
                  <a:pt x="0" y="0"/>
                </a:lnTo>
                <a:close/>
              </a:path>
            </a:pathLst>
          </a:custGeom>
          <a:blipFill>
            <a:blip r:embed="rId8"/>
            <a:stretch>
              <a:fillRect l="-551" t="-1977" r="-551" b="0"/>
            </a:stretch>
          </a:blipFill>
        </p:spPr>
      </p:sp>
      <p:sp>
        <p:nvSpPr>
          <p:cNvPr name="Freeform 8" id="8"/>
          <p:cNvSpPr/>
          <p:nvPr/>
        </p:nvSpPr>
        <p:spPr>
          <a:xfrm flipH="true" flipV="false" rot="0">
            <a:off x="15322111" y="3249075"/>
            <a:ext cx="552344" cy="1078511"/>
          </a:xfrm>
          <a:custGeom>
            <a:avLst/>
            <a:gdLst/>
            <a:ahLst/>
            <a:cxnLst/>
            <a:rect r="r" b="b" t="t" l="l"/>
            <a:pathLst>
              <a:path h="1078511" w="552344">
                <a:moveTo>
                  <a:pt x="552345" y="0"/>
                </a:moveTo>
                <a:lnTo>
                  <a:pt x="0" y="0"/>
                </a:lnTo>
                <a:lnTo>
                  <a:pt x="0" y="1078511"/>
                </a:lnTo>
                <a:lnTo>
                  <a:pt x="552345" y="1078511"/>
                </a:lnTo>
                <a:lnTo>
                  <a:pt x="552345" y="0"/>
                </a:lnTo>
                <a:close/>
              </a:path>
            </a:pathLst>
          </a:custGeom>
          <a:blipFill>
            <a:blip r:embed="rId7"/>
            <a:stretch>
              <a:fillRect l="0" t="0" r="0" b="0"/>
            </a:stretch>
          </a:blipFill>
        </p:spPr>
      </p:sp>
      <p:sp>
        <p:nvSpPr>
          <p:cNvPr name="Freeform 9" id="9"/>
          <p:cNvSpPr/>
          <p:nvPr/>
        </p:nvSpPr>
        <p:spPr>
          <a:xfrm flipH="false" flipV="false" rot="0">
            <a:off x="13847479" y="3336118"/>
            <a:ext cx="524270" cy="724380"/>
          </a:xfrm>
          <a:custGeom>
            <a:avLst/>
            <a:gdLst/>
            <a:ahLst/>
            <a:cxnLst/>
            <a:rect r="r" b="b" t="t" l="l"/>
            <a:pathLst>
              <a:path h="724380" w="524270">
                <a:moveTo>
                  <a:pt x="0" y="0"/>
                </a:moveTo>
                <a:lnTo>
                  <a:pt x="524270" y="0"/>
                </a:lnTo>
                <a:lnTo>
                  <a:pt x="524270" y="724380"/>
                </a:lnTo>
                <a:lnTo>
                  <a:pt x="0" y="7243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4260653">
            <a:off x="15676971" y="3877648"/>
            <a:ext cx="67089" cy="116171"/>
          </a:xfrm>
          <a:custGeom>
            <a:avLst/>
            <a:gdLst/>
            <a:ahLst/>
            <a:cxnLst/>
            <a:rect r="r" b="b" t="t" l="l"/>
            <a:pathLst>
              <a:path h="116171" w="67089">
                <a:moveTo>
                  <a:pt x="0" y="0"/>
                </a:moveTo>
                <a:lnTo>
                  <a:pt x="67089" y="0"/>
                </a:lnTo>
                <a:lnTo>
                  <a:pt x="67089" y="116171"/>
                </a:lnTo>
                <a:lnTo>
                  <a:pt x="0" y="11617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0215919" y="7338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0215919" y="7338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3081305">
            <a:off x="8200285" y="7776176"/>
            <a:ext cx="1887430" cy="1594122"/>
            <a:chOff x="0" y="0"/>
            <a:chExt cx="2516573" cy="2125496"/>
          </a:xfrm>
        </p:grpSpPr>
        <p:sp>
          <p:nvSpPr>
            <p:cNvPr name="Freeform 14" id="14"/>
            <p:cNvSpPr/>
            <p:nvPr/>
          </p:nvSpPr>
          <p:spPr>
            <a:xfrm flipH="false" flipV="false" rot="-1261713">
              <a:off x="166729" y="474238"/>
              <a:ext cx="1385874" cy="540491"/>
            </a:xfrm>
            <a:custGeom>
              <a:avLst/>
              <a:gdLst/>
              <a:ahLst/>
              <a:cxnLst/>
              <a:rect r="r" b="b" t="t" l="l"/>
              <a:pathLst>
                <a:path h="540491" w="1385874">
                  <a:moveTo>
                    <a:pt x="0" y="0"/>
                  </a:moveTo>
                  <a:lnTo>
                    <a:pt x="1385874" y="0"/>
                  </a:lnTo>
                  <a:lnTo>
                    <a:pt x="1385874" y="540490"/>
                  </a:lnTo>
                  <a:lnTo>
                    <a:pt x="0" y="54049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1261713">
              <a:off x="414769" y="1045301"/>
              <a:ext cx="1071642" cy="417941"/>
            </a:xfrm>
            <a:custGeom>
              <a:avLst/>
              <a:gdLst/>
              <a:ahLst/>
              <a:cxnLst/>
              <a:rect r="r" b="b" t="t" l="l"/>
              <a:pathLst>
                <a:path h="417941" w="1071642">
                  <a:moveTo>
                    <a:pt x="0" y="0"/>
                  </a:moveTo>
                  <a:lnTo>
                    <a:pt x="1071643" y="0"/>
                  </a:lnTo>
                  <a:lnTo>
                    <a:pt x="1071643" y="417941"/>
                  </a:lnTo>
                  <a:lnTo>
                    <a:pt x="0" y="41794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1261713">
              <a:off x="327427" y="368457"/>
              <a:ext cx="1925309" cy="1329537"/>
            </a:xfrm>
            <a:custGeom>
              <a:avLst/>
              <a:gdLst/>
              <a:ahLst/>
              <a:cxnLst/>
              <a:rect r="r" b="b" t="t" l="l"/>
              <a:pathLst>
                <a:path h="1329537" w="1925309">
                  <a:moveTo>
                    <a:pt x="0" y="0"/>
                  </a:moveTo>
                  <a:lnTo>
                    <a:pt x="1925309" y="0"/>
                  </a:lnTo>
                  <a:lnTo>
                    <a:pt x="1925309" y="1329537"/>
                  </a:lnTo>
                  <a:lnTo>
                    <a:pt x="0" y="1329537"/>
                  </a:lnTo>
                  <a:lnTo>
                    <a:pt x="0" y="0"/>
                  </a:lnTo>
                  <a:close/>
                </a:path>
              </a:pathLst>
            </a:custGeom>
            <a:blipFill>
              <a:blip r:embed="rId13">
                <a:extLst>
                  <a:ext uri="{96DAC541-7B7A-43D3-8B79-37D633B846F1}">
                    <asvg:svgBlip xmlns:asvg="http://schemas.microsoft.com/office/drawing/2016/SVG/main" r:embed="rId14"/>
                  </a:ext>
                </a:extLst>
              </a:blip>
              <a:stretch>
                <a:fillRect l="-16157" t="0" r="-31384" b="-113655"/>
              </a:stretch>
            </a:blipFill>
          </p:spPr>
        </p:sp>
        <p:sp>
          <p:nvSpPr>
            <p:cNvPr name="Freeform 17" id="17"/>
            <p:cNvSpPr/>
            <p:nvPr/>
          </p:nvSpPr>
          <p:spPr>
            <a:xfrm flipH="false" flipV="false" rot="-1261713">
              <a:off x="1163673" y="1546878"/>
              <a:ext cx="41289" cy="41289"/>
            </a:xfrm>
            <a:custGeom>
              <a:avLst/>
              <a:gdLst/>
              <a:ahLst/>
              <a:cxnLst/>
              <a:rect r="r" b="b" t="t" l="l"/>
              <a:pathLst>
                <a:path h="41289" w="41289">
                  <a:moveTo>
                    <a:pt x="0" y="0"/>
                  </a:moveTo>
                  <a:lnTo>
                    <a:pt x="41288" y="0"/>
                  </a:lnTo>
                  <a:lnTo>
                    <a:pt x="41288" y="41289"/>
                  </a:lnTo>
                  <a:lnTo>
                    <a:pt x="0" y="4128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8" id="18"/>
            <p:cNvSpPr/>
            <p:nvPr/>
          </p:nvSpPr>
          <p:spPr>
            <a:xfrm flipH="false" flipV="false" rot="-1261713">
              <a:off x="1226985" y="1568093"/>
              <a:ext cx="27311" cy="27311"/>
            </a:xfrm>
            <a:custGeom>
              <a:avLst/>
              <a:gdLst/>
              <a:ahLst/>
              <a:cxnLst/>
              <a:rect r="r" b="b" t="t" l="l"/>
              <a:pathLst>
                <a:path h="27311" w="27311">
                  <a:moveTo>
                    <a:pt x="0" y="0"/>
                  </a:moveTo>
                  <a:lnTo>
                    <a:pt x="27311" y="0"/>
                  </a:lnTo>
                  <a:lnTo>
                    <a:pt x="27311" y="27311"/>
                  </a:lnTo>
                  <a:lnTo>
                    <a:pt x="0" y="2731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9" id="19"/>
            <p:cNvSpPr/>
            <p:nvPr/>
          </p:nvSpPr>
          <p:spPr>
            <a:xfrm flipH="false" flipV="false" rot="-1261713">
              <a:off x="1184981" y="1614544"/>
              <a:ext cx="20644" cy="20644"/>
            </a:xfrm>
            <a:custGeom>
              <a:avLst/>
              <a:gdLst/>
              <a:ahLst/>
              <a:cxnLst/>
              <a:rect r="r" b="b" t="t" l="l"/>
              <a:pathLst>
                <a:path h="20644" w="20644">
                  <a:moveTo>
                    <a:pt x="0" y="0"/>
                  </a:moveTo>
                  <a:lnTo>
                    <a:pt x="20645" y="0"/>
                  </a:lnTo>
                  <a:lnTo>
                    <a:pt x="20645" y="20644"/>
                  </a:lnTo>
                  <a:lnTo>
                    <a:pt x="0" y="2064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0" id="20"/>
            <p:cNvSpPr/>
            <p:nvPr/>
          </p:nvSpPr>
          <p:spPr>
            <a:xfrm flipH="false" flipV="false" rot="-1261713">
              <a:off x="1133703" y="1604250"/>
              <a:ext cx="30966" cy="30966"/>
            </a:xfrm>
            <a:custGeom>
              <a:avLst/>
              <a:gdLst/>
              <a:ahLst/>
              <a:cxnLst/>
              <a:rect r="r" b="b" t="t" l="l"/>
              <a:pathLst>
                <a:path h="30966" w="30966">
                  <a:moveTo>
                    <a:pt x="0" y="0"/>
                  </a:moveTo>
                  <a:lnTo>
                    <a:pt x="30967" y="0"/>
                  </a:lnTo>
                  <a:lnTo>
                    <a:pt x="30967" y="30966"/>
                  </a:lnTo>
                  <a:lnTo>
                    <a:pt x="0" y="3096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1261713">
              <a:off x="1156674" y="1657882"/>
              <a:ext cx="41289" cy="41289"/>
            </a:xfrm>
            <a:custGeom>
              <a:avLst/>
              <a:gdLst/>
              <a:ahLst/>
              <a:cxnLst/>
              <a:rect r="r" b="b" t="t" l="l"/>
              <a:pathLst>
                <a:path h="41289" w="41289">
                  <a:moveTo>
                    <a:pt x="0" y="0"/>
                  </a:moveTo>
                  <a:lnTo>
                    <a:pt x="41289" y="0"/>
                  </a:lnTo>
                  <a:lnTo>
                    <a:pt x="41289" y="41289"/>
                  </a:lnTo>
                  <a:lnTo>
                    <a:pt x="0" y="4128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22" id="22"/>
            <p:cNvGrpSpPr/>
            <p:nvPr/>
          </p:nvGrpSpPr>
          <p:grpSpPr>
            <a:xfrm rot="-1261713">
              <a:off x="124381" y="406142"/>
              <a:ext cx="1925309" cy="197835"/>
              <a:chOff x="0" y="0"/>
              <a:chExt cx="1909110" cy="196171"/>
            </a:xfrm>
          </p:grpSpPr>
          <p:sp>
            <p:nvSpPr>
              <p:cNvPr name="Freeform 23" id="23"/>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4" id="24"/>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25" id="25"/>
            <p:cNvSpPr txBox="true"/>
            <p:nvPr/>
          </p:nvSpPr>
          <p:spPr>
            <a:xfrm rot="-1261713">
              <a:off x="214644" y="601191"/>
              <a:ext cx="1011981" cy="109860"/>
            </a:xfrm>
            <a:prstGeom prst="rect">
              <a:avLst/>
            </a:prstGeom>
          </p:spPr>
          <p:txBody>
            <a:bodyPr anchor="t" rtlCol="false" tIns="0" lIns="0" bIns="0" rIns="0">
              <a:spAutoFit/>
            </a:bodyPr>
            <a:lstStyle/>
            <a:p>
              <a:pPr algn="ctr">
                <a:lnSpc>
                  <a:spcPts val="586"/>
                </a:lnSpc>
              </a:pPr>
              <a:r>
                <a:rPr lang="en-US" sz="637" spc="44">
                  <a:solidFill>
                    <a:srgbClr val="FFFFFF"/>
                  </a:solidFill>
                  <a:latin typeface="SCR-N Seven Bold"/>
                </a:rPr>
                <a:t>SNOWCRAFT</a:t>
              </a:r>
            </a:p>
          </p:txBody>
        </p:sp>
        <p:sp>
          <p:nvSpPr>
            <p:cNvPr name="Freeform 26" id="26"/>
            <p:cNvSpPr/>
            <p:nvPr/>
          </p:nvSpPr>
          <p:spPr>
            <a:xfrm flipH="false" flipV="false" rot="-1261713">
              <a:off x="1148428" y="386304"/>
              <a:ext cx="138096" cy="137923"/>
            </a:xfrm>
            <a:custGeom>
              <a:avLst/>
              <a:gdLst/>
              <a:ahLst/>
              <a:cxnLst/>
              <a:rect r="r" b="b" t="t" l="l"/>
              <a:pathLst>
                <a:path h="137923" w="138096">
                  <a:moveTo>
                    <a:pt x="0" y="0"/>
                  </a:moveTo>
                  <a:lnTo>
                    <a:pt x="138096" y="0"/>
                  </a:lnTo>
                  <a:lnTo>
                    <a:pt x="138096" y="137923"/>
                  </a:lnTo>
                  <a:lnTo>
                    <a:pt x="0" y="13792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7" id="27"/>
            <p:cNvSpPr/>
            <p:nvPr/>
          </p:nvSpPr>
          <p:spPr>
            <a:xfrm flipH="false" flipV="false" rot="-1261713">
              <a:off x="528464" y="1437779"/>
              <a:ext cx="1066915" cy="396092"/>
            </a:xfrm>
            <a:custGeom>
              <a:avLst/>
              <a:gdLst/>
              <a:ahLst/>
              <a:cxnLst/>
              <a:rect r="r" b="b" t="t" l="l"/>
              <a:pathLst>
                <a:path h="396092" w="1066915">
                  <a:moveTo>
                    <a:pt x="0" y="0"/>
                  </a:moveTo>
                  <a:lnTo>
                    <a:pt x="1066916" y="0"/>
                  </a:lnTo>
                  <a:lnTo>
                    <a:pt x="1066916" y="396092"/>
                  </a:lnTo>
                  <a:lnTo>
                    <a:pt x="0" y="396092"/>
                  </a:lnTo>
                  <a:lnTo>
                    <a:pt x="0" y="0"/>
                  </a:lnTo>
                  <a:close/>
                </a:path>
              </a:pathLst>
            </a:custGeom>
            <a:blipFill>
              <a:blip r:embed="rId19"/>
              <a:stretch>
                <a:fillRect l="0" t="0" r="0" b="0"/>
              </a:stretch>
            </a:blipFill>
          </p:spPr>
        </p:sp>
        <p:sp>
          <p:nvSpPr>
            <p:cNvPr name="Freeform 28" id="28"/>
            <p:cNvSpPr/>
            <p:nvPr/>
          </p:nvSpPr>
          <p:spPr>
            <a:xfrm flipH="false" flipV="false" rot="-1261713">
              <a:off x="1502523" y="1118973"/>
              <a:ext cx="899021" cy="373513"/>
            </a:xfrm>
            <a:custGeom>
              <a:avLst/>
              <a:gdLst/>
              <a:ahLst/>
              <a:cxnLst/>
              <a:rect r="r" b="b" t="t" l="l"/>
              <a:pathLst>
                <a:path h="373513" w="899021">
                  <a:moveTo>
                    <a:pt x="0" y="0"/>
                  </a:moveTo>
                  <a:lnTo>
                    <a:pt x="899021" y="0"/>
                  </a:lnTo>
                  <a:lnTo>
                    <a:pt x="899021" y="373513"/>
                  </a:lnTo>
                  <a:lnTo>
                    <a:pt x="0" y="373513"/>
                  </a:lnTo>
                  <a:lnTo>
                    <a:pt x="0" y="0"/>
                  </a:lnTo>
                  <a:close/>
                </a:path>
              </a:pathLst>
            </a:custGeom>
            <a:blipFill>
              <a:blip r:embed="rId19"/>
              <a:stretch>
                <a:fillRect l="0" t="-6045" r="-18675" b="0"/>
              </a:stretch>
            </a:blipFill>
          </p:spPr>
        </p:sp>
        <p:sp>
          <p:nvSpPr>
            <p:cNvPr name="Freeform 29" id="29"/>
            <p:cNvSpPr/>
            <p:nvPr/>
          </p:nvSpPr>
          <p:spPr>
            <a:xfrm flipH="false" flipV="false" rot="-1261713">
              <a:off x="512270" y="1322926"/>
              <a:ext cx="296155" cy="322346"/>
            </a:xfrm>
            <a:custGeom>
              <a:avLst/>
              <a:gdLst/>
              <a:ahLst/>
              <a:cxnLst/>
              <a:rect r="r" b="b" t="t" l="l"/>
              <a:pathLst>
                <a:path h="322346" w="296155">
                  <a:moveTo>
                    <a:pt x="0" y="0"/>
                  </a:moveTo>
                  <a:lnTo>
                    <a:pt x="296155" y="0"/>
                  </a:lnTo>
                  <a:lnTo>
                    <a:pt x="296155" y="322346"/>
                  </a:lnTo>
                  <a:lnTo>
                    <a:pt x="0" y="322346"/>
                  </a:lnTo>
                  <a:lnTo>
                    <a:pt x="0" y="0"/>
                  </a:lnTo>
                  <a:close/>
                </a:path>
              </a:pathLst>
            </a:custGeom>
            <a:blipFill>
              <a:blip r:embed="rId20"/>
              <a:stretch>
                <a:fillRect l="0" t="0" r="0" b="0"/>
              </a:stretch>
            </a:blipFill>
          </p:spPr>
        </p:sp>
        <p:sp>
          <p:nvSpPr>
            <p:cNvPr name="Freeform 30" id="30"/>
            <p:cNvSpPr/>
            <p:nvPr/>
          </p:nvSpPr>
          <p:spPr>
            <a:xfrm flipH="false" flipV="false" rot="-1261713">
              <a:off x="315386" y="853634"/>
              <a:ext cx="538894" cy="97981"/>
            </a:xfrm>
            <a:custGeom>
              <a:avLst/>
              <a:gdLst/>
              <a:ahLst/>
              <a:cxnLst/>
              <a:rect r="r" b="b" t="t" l="l"/>
              <a:pathLst>
                <a:path h="97981" w="538894">
                  <a:moveTo>
                    <a:pt x="0" y="0"/>
                  </a:moveTo>
                  <a:lnTo>
                    <a:pt x="538893" y="0"/>
                  </a:lnTo>
                  <a:lnTo>
                    <a:pt x="538893" y="97981"/>
                  </a:lnTo>
                  <a:lnTo>
                    <a:pt x="0" y="9798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1" id="31"/>
            <p:cNvSpPr/>
            <p:nvPr/>
          </p:nvSpPr>
          <p:spPr>
            <a:xfrm flipH="false" flipV="false" rot="-1261713">
              <a:off x="762939" y="1010440"/>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2" id="32"/>
            <p:cNvSpPr/>
            <p:nvPr/>
          </p:nvSpPr>
          <p:spPr>
            <a:xfrm flipH="false" flipV="false" rot="-1261713">
              <a:off x="1188370" y="846889"/>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3" id="33"/>
            <p:cNvSpPr/>
            <p:nvPr/>
          </p:nvSpPr>
          <p:spPr>
            <a:xfrm flipH="false" flipV="false" rot="-1261713">
              <a:off x="1642904" y="672149"/>
              <a:ext cx="213004" cy="213004"/>
            </a:xfrm>
            <a:custGeom>
              <a:avLst/>
              <a:gdLst/>
              <a:ahLst/>
              <a:cxnLst/>
              <a:rect r="r" b="b" t="t" l="l"/>
              <a:pathLst>
                <a:path h="213004" w="213004">
                  <a:moveTo>
                    <a:pt x="0" y="0"/>
                  </a:moveTo>
                  <a:lnTo>
                    <a:pt x="213004" y="0"/>
                  </a:lnTo>
                  <a:lnTo>
                    <a:pt x="213004" y="213005"/>
                  </a:lnTo>
                  <a:lnTo>
                    <a:pt x="0" y="21300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4" id="34"/>
            <p:cNvSpPr/>
            <p:nvPr/>
          </p:nvSpPr>
          <p:spPr>
            <a:xfrm flipH="false" flipV="false" rot="-1261713">
              <a:off x="2045779" y="851387"/>
              <a:ext cx="141026" cy="161173"/>
            </a:xfrm>
            <a:custGeom>
              <a:avLst/>
              <a:gdLst/>
              <a:ahLst/>
              <a:cxnLst/>
              <a:rect r="r" b="b" t="t" l="l"/>
              <a:pathLst>
                <a:path h="161173" w="141026">
                  <a:moveTo>
                    <a:pt x="0" y="0"/>
                  </a:moveTo>
                  <a:lnTo>
                    <a:pt x="141027" y="0"/>
                  </a:lnTo>
                  <a:lnTo>
                    <a:pt x="141027" y="161173"/>
                  </a:lnTo>
                  <a:lnTo>
                    <a:pt x="0" y="161173"/>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5" id="35"/>
            <p:cNvSpPr/>
            <p:nvPr/>
          </p:nvSpPr>
          <p:spPr>
            <a:xfrm flipH="false" flipV="false" rot="4138286">
              <a:off x="530378" y="-5483"/>
              <a:ext cx="1455817" cy="2136462"/>
            </a:xfrm>
            <a:custGeom>
              <a:avLst/>
              <a:gdLst/>
              <a:ahLst/>
              <a:cxnLst/>
              <a:rect r="r" b="b" t="t" l="l"/>
              <a:pathLst>
                <a:path h="2136462" w="1455817">
                  <a:moveTo>
                    <a:pt x="0" y="0"/>
                  </a:moveTo>
                  <a:lnTo>
                    <a:pt x="1455817" y="0"/>
                  </a:lnTo>
                  <a:lnTo>
                    <a:pt x="1455817" y="2136462"/>
                  </a:lnTo>
                  <a:lnTo>
                    <a:pt x="0" y="2136462"/>
                  </a:lnTo>
                  <a:lnTo>
                    <a:pt x="0" y="0"/>
                  </a:lnTo>
                  <a:close/>
                </a:path>
              </a:pathLst>
            </a:custGeom>
            <a:blipFill>
              <a:blip r:embed="rId27"/>
              <a:stretch>
                <a:fillRect l="-1699" t="0" r="-2080" b="0"/>
              </a:stretch>
            </a:blipFill>
          </p:spPr>
        </p:sp>
      </p:grpSp>
      <p:sp>
        <p:nvSpPr>
          <p:cNvPr name="Freeform 36" id="36"/>
          <p:cNvSpPr/>
          <p:nvPr/>
        </p:nvSpPr>
        <p:spPr>
          <a:xfrm flipH="true" flipV="false" rot="0">
            <a:off x="5702661" y="6231861"/>
            <a:ext cx="2474036" cy="3411717"/>
          </a:xfrm>
          <a:custGeom>
            <a:avLst/>
            <a:gdLst/>
            <a:ahLst/>
            <a:cxnLst/>
            <a:rect r="r" b="b" t="t" l="l"/>
            <a:pathLst>
              <a:path h="3411717" w="2474036">
                <a:moveTo>
                  <a:pt x="2474036" y="0"/>
                </a:moveTo>
                <a:lnTo>
                  <a:pt x="0" y="0"/>
                </a:lnTo>
                <a:lnTo>
                  <a:pt x="0" y="3411716"/>
                </a:lnTo>
                <a:lnTo>
                  <a:pt x="2474036" y="3411716"/>
                </a:lnTo>
                <a:lnTo>
                  <a:pt x="2474036" y="0"/>
                </a:lnTo>
                <a:close/>
              </a:path>
            </a:pathLst>
          </a:custGeom>
          <a:blipFill>
            <a:blip r:embed="rId28"/>
            <a:stretch>
              <a:fillRect l="0" t="0" r="0" b="0"/>
            </a:stretch>
          </a:blipFill>
        </p:spPr>
      </p:sp>
      <p:sp>
        <p:nvSpPr>
          <p:cNvPr name="Freeform 37" id="37"/>
          <p:cNvSpPr/>
          <p:nvPr/>
        </p:nvSpPr>
        <p:spPr>
          <a:xfrm flipH="false" flipV="false" rot="2840289">
            <a:off x="5996583" y="8630484"/>
            <a:ext cx="434169" cy="199341"/>
          </a:xfrm>
          <a:custGeom>
            <a:avLst/>
            <a:gdLst/>
            <a:ahLst/>
            <a:cxnLst/>
            <a:rect r="r" b="b" t="t" l="l"/>
            <a:pathLst>
              <a:path h="199341" w="434169">
                <a:moveTo>
                  <a:pt x="0" y="0"/>
                </a:moveTo>
                <a:lnTo>
                  <a:pt x="434168" y="0"/>
                </a:lnTo>
                <a:lnTo>
                  <a:pt x="434168" y="199341"/>
                </a:lnTo>
                <a:lnTo>
                  <a:pt x="0" y="199341"/>
                </a:lnTo>
                <a:lnTo>
                  <a:pt x="0" y="0"/>
                </a:lnTo>
                <a:close/>
              </a:path>
            </a:pathLst>
          </a:custGeom>
          <a:blipFill>
            <a:blip r:embed="rId29">
              <a:extLst>
                <a:ext uri="{96DAC541-7B7A-43D3-8B79-37D633B846F1}">
                  <asvg:svgBlip xmlns:asvg="http://schemas.microsoft.com/office/drawing/2016/SVG/main" r:embed="rId30"/>
                </a:ext>
              </a:extLst>
            </a:blip>
            <a:stretch>
              <a:fillRect l="-39659" t="0" r="0" b="0"/>
            </a:stretch>
          </a:blipFill>
        </p:spPr>
      </p:sp>
      <p:sp>
        <p:nvSpPr>
          <p:cNvPr name="Freeform 38" id="38"/>
          <p:cNvSpPr/>
          <p:nvPr/>
        </p:nvSpPr>
        <p:spPr>
          <a:xfrm flipH="false" flipV="false" rot="9410544">
            <a:off x="6446444" y="7688884"/>
            <a:ext cx="332817" cy="497670"/>
          </a:xfrm>
          <a:custGeom>
            <a:avLst/>
            <a:gdLst/>
            <a:ahLst/>
            <a:cxnLst/>
            <a:rect r="r" b="b" t="t" l="l"/>
            <a:pathLst>
              <a:path h="497670" w="332817">
                <a:moveTo>
                  <a:pt x="0" y="0"/>
                </a:moveTo>
                <a:lnTo>
                  <a:pt x="332817" y="0"/>
                </a:lnTo>
                <a:lnTo>
                  <a:pt x="332817" y="497670"/>
                </a:lnTo>
                <a:lnTo>
                  <a:pt x="0" y="497670"/>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39" id="39"/>
          <p:cNvSpPr/>
          <p:nvPr/>
        </p:nvSpPr>
        <p:spPr>
          <a:xfrm flipH="false" flipV="false" rot="0">
            <a:off x="15428260" y="1087951"/>
            <a:ext cx="348095" cy="348963"/>
          </a:xfrm>
          <a:custGeom>
            <a:avLst/>
            <a:gdLst/>
            <a:ahLst/>
            <a:cxnLst/>
            <a:rect r="r" b="b" t="t" l="l"/>
            <a:pathLst>
              <a:path h="348963" w="348095">
                <a:moveTo>
                  <a:pt x="0" y="0"/>
                </a:moveTo>
                <a:lnTo>
                  <a:pt x="348095" y="0"/>
                </a:lnTo>
                <a:lnTo>
                  <a:pt x="348095" y="348963"/>
                </a:lnTo>
                <a:lnTo>
                  <a:pt x="0" y="348963"/>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40" id="4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35"/>
            <a:stretch>
              <a:fillRect l="0" t="0" r="0" b="0"/>
            </a:stretch>
          </a:blipFill>
        </p:spPr>
      </p:sp>
      <p:sp>
        <p:nvSpPr>
          <p:cNvPr name="Freeform 41" id="41"/>
          <p:cNvSpPr/>
          <p:nvPr/>
        </p:nvSpPr>
        <p:spPr>
          <a:xfrm flipH="false" flipV="false" rot="1837766">
            <a:off x="6522796" y="3248428"/>
            <a:ext cx="4693778" cy="3257949"/>
          </a:xfrm>
          <a:custGeom>
            <a:avLst/>
            <a:gdLst/>
            <a:ahLst/>
            <a:cxnLst/>
            <a:rect r="r" b="b" t="t" l="l"/>
            <a:pathLst>
              <a:path h="3257949" w="4693778">
                <a:moveTo>
                  <a:pt x="0" y="0"/>
                </a:moveTo>
                <a:lnTo>
                  <a:pt x="4693778" y="0"/>
                </a:lnTo>
                <a:lnTo>
                  <a:pt x="4693778" y="3257949"/>
                </a:lnTo>
                <a:lnTo>
                  <a:pt x="0" y="3257949"/>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TextBox 42" id="42"/>
          <p:cNvSpPr txBox="true"/>
          <p:nvPr/>
        </p:nvSpPr>
        <p:spPr>
          <a:xfrm rot="0">
            <a:off x="6213667" y="4096960"/>
            <a:ext cx="5237631" cy="1269721"/>
          </a:xfrm>
          <a:prstGeom prst="rect">
            <a:avLst/>
          </a:prstGeom>
        </p:spPr>
        <p:txBody>
          <a:bodyPr anchor="t" rtlCol="false" tIns="0" lIns="0" bIns="0" rIns="0">
            <a:spAutoFit/>
          </a:bodyPr>
          <a:lstStyle/>
          <a:p>
            <a:pPr algn="ctr">
              <a:lnSpc>
                <a:spcPts val="9005"/>
              </a:lnSpc>
            </a:pPr>
            <a:r>
              <a:rPr lang="en-US" sz="6432">
                <a:solidFill>
                  <a:srgbClr val="000000"/>
                </a:solidFill>
                <a:latin typeface="Mark Pro 1"/>
              </a:rPr>
              <a:t>Mummy!</a:t>
            </a:r>
          </a:p>
        </p:txBody>
      </p:sp>
      <p:sp>
        <p:nvSpPr>
          <p:cNvPr name="Freeform 43" id="43"/>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4" id="44"/>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5" id="45"/>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6" id="46"/>
          <p:cNvSpPr/>
          <p:nvPr/>
        </p:nvSpPr>
        <p:spPr>
          <a:xfrm flipH="false" flipV="false" rot="0">
            <a:off x="10023100" y="6590321"/>
            <a:ext cx="2210148" cy="3053256"/>
          </a:xfrm>
          <a:custGeom>
            <a:avLst/>
            <a:gdLst/>
            <a:ahLst/>
            <a:cxnLst/>
            <a:rect r="r" b="b" t="t" l="l"/>
            <a:pathLst>
              <a:path h="3053256" w="2210148">
                <a:moveTo>
                  <a:pt x="0" y="0"/>
                </a:moveTo>
                <a:lnTo>
                  <a:pt x="2210148" y="0"/>
                </a:lnTo>
                <a:lnTo>
                  <a:pt x="2210148" y="3053256"/>
                </a:lnTo>
                <a:lnTo>
                  <a:pt x="0" y="3053256"/>
                </a:lnTo>
                <a:lnTo>
                  <a:pt x="0" y="0"/>
                </a:lnTo>
                <a:close/>
              </a:path>
            </a:pathLst>
          </a:custGeom>
          <a:blipFill>
            <a:blip r:embed="rId38"/>
            <a:stretch>
              <a:fillRect l="0" t="0" r="0" b="0"/>
            </a:stretch>
          </a:blipFill>
        </p:spPr>
      </p:sp>
      <p:sp>
        <p:nvSpPr>
          <p:cNvPr name="Freeform 47" id="47"/>
          <p:cNvSpPr/>
          <p:nvPr/>
        </p:nvSpPr>
        <p:spPr>
          <a:xfrm flipH="false" flipV="false" rot="0">
            <a:off x="-3270241" y="6259807"/>
            <a:ext cx="8597882" cy="3944279"/>
          </a:xfrm>
          <a:custGeom>
            <a:avLst/>
            <a:gdLst/>
            <a:ahLst/>
            <a:cxnLst/>
            <a:rect r="r" b="b" t="t" l="l"/>
            <a:pathLst>
              <a:path h="3944279" w="8597882">
                <a:moveTo>
                  <a:pt x="0" y="0"/>
                </a:moveTo>
                <a:lnTo>
                  <a:pt x="8597882" y="0"/>
                </a:lnTo>
                <a:lnTo>
                  <a:pt x="8597882" y="3944279"/>
                </a:lnTo>
                <a:lnTo>
                  <a:pt x="0" y="3944279"/>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063142" y="1084802"/>
            <a:ext cx="14760241" cy="389953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“Well done, Smartie,” said Mummy Penguin. “Asking for help was a great decision. It can be hard to say no to your friends, especially when you want to help them, but a password is personal information. Daddy and I are the only other people that can know it. Why don’t you show Zo how she can earn the speed boosters instead?” </a:t>
            </a:r>
          </a:p>
        </p:txBody>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7401470" y="5845390"/>
            <a:ext cx="11147517" cy="4441610"/>
          </a:xfrm>
          <a:custGeom>
            <a:avLst/>
            <a:gdLst/>
            <a:ahLst/>
            <a:cxnLst/>
            <a:rect r="r" b="b" t="t" l="l"/>
            <a:pathLst>
              <a:path h="4441610" w="11147517">
                <a:moveTo>
                  <a:pt x="0" y="0"/>
                </a:moveTo>
                <a:lnTo>
                  <a:pt x="11147517" y="0"/>
                </a:lnTo>
                <a:lnTo>
                  <a:pt x="11147517" y="4441610"/>
                </a:lnTo>
                <a:lnTo>
                  <a:pt x="0" y="4441610"/>
                </a:lnTo>
                <a:lnTo>
                  <a:pt x="0" y="0"/>
                </a:lnTo>
                <a:close/>
              </a:path>
            </a:pathLst>
          </a:custGeom>
          <a:blipFill>
            <a:blip r:embed="rId4">
              <a:extLst>
                <a:ext uri="{96DAC541-7B7A-43D3-8B79-37D633B846F1}">
                  <asvg:svgBlip xmlns:asvg="http://schemas.microsoft.com/office/drawing/2016/SVG/main" r:embed="rId5"/>
                </a:ext>
              </a:extLst>
            </a:blip>
            <a:stretch>
              <a:fillRect l="0" t="-39920" r="0" b="0"/>
            </a:stretch>
          </a:blipFill>
        </p:spPr>
      </p:sp>
      <p:sp>
        <p:nvSpPr>
          <p:cNvPr name="Freeform 6" id="6"/>
          <p:cNvSpPr/>
          <p:nvPr/>
        </p:nvSpPr>
        <p:spPr>
          <a:xfrm flipH="true" flipV="false" rot="0">
            <a:off x="8940569" y="5845390"/>
            <a:ext cx="2527177" cy="4934582"/>
          </a:xfrm>
          <a:custGeom>
            <a:avLst/>
            <a:gdLst/>
            <a:ahLst/>
            <a:cxnLst/>
            <a:rect r="r" b="b" t="t" l="l"/>
            <a:pathLst>
              <a:path h="4934582" w="2527177">
                <a:moveTo>
                  <a:pt x="2527177" y="0"/>
                </a:moveTo>
                <a:lnTo>
                  <a:pt x="0" y="0"/>
                </a:lnTo>
                <a:lnTo>
                  <a:pt x="0" y="4934582"/>
                </a:lnTo>
                <a:lnTo>
                  <a:pt x="2527177" y="4934582"/>
                </a:lnTo>
                <a:lnTo>
                  <a:pt x="2527177" y="0"/>
                </a:lnTo>
                <a:close/>
              </a:path>
            </a:pathLst>
          </a:custGeom>
          <a:blipFill>
            <a:blip r:embed="rId6"/>
            <a:stretch>
              <a:fillRect l="0" t="0" r="0" b="0"/>
            </a:stretch>
          </a:blipFill>
        </p:spPr>
      </p:sp>
      <p:sp>
        <p:nvSpPr>
          <p:cNvPr name="Freeform 7" id="7"/>
          <p:cNvSpPr/>
          <p:nvPr/>
        </p:nvSpPr>
        <p:spPr>
          <a:xfrm flipH="false" flipV="false" rot="0">
            <a:off x="17599953" y="6613823"/>
            <a:ext cx="688047" cy="1038561"/>
          </a:xfrm>
          <a:custGeom>
            <a:avLst/>
            <a:gdLst/>
            <a:ahLst/>
            <a:cxnLst/>
            <a:rect r="r" b="b" t="t" l="l"/>
            <a:pathLst>
              <a:path h="1038561" w="688047">
                <a:moveTo>
                  <a:pt x="0" y="0"/>
                </a:moveTo>
                <a:lnTo>
                  <a:pt x="688047" y="0"/>
                </a:lnTo>
                <a:lnTo>
                  <a:pt x="688047" y="1038562"/>
                </a:lnTo>
                <a:lnTo>
                  <a:pt x="0" y="1038562"/>
                </a:lnTo>
                <a:lnTo>
                  <a:pt x="0" y="0"/>
                </a:lnTo>
                <a:close/>
              </a:path>
            </a:pathLst>
          </a:custGeom>
          <a:blipFill>
            <a:blip r:embed="rId7"/>
            <a:stretch>
              <a:fillRect l="0" t="0" r="0" b="0"/>
            </a:stretch>
          </a:blipFill>
        </p:spPr>
      </p:sp>
      <p:sp>
        <p:nvSpPr>
          <p:cNvPr name="Freeform 8" id="8"/>
          <p:cNvSpPr/>
          <p:nvPr/>
        </p:nvSpPr>
        <p:spPr>
          <a:xfrm flipH="false" flipV="false" rot="0">
            <a:off x="14955030" y="6640523"/>
            <a:ext cx="868353" cy="985161"/>
          </a:xfrm>
          <a:custGeom>
            <a:avLst/>
            <a:gdLst/>
            <a:ahLst/>
            <a:cxnLst/>
            <a:rect r="r" b="b" t="t" l="l"/>
            <a:pathLst>
              <a:path h="985161" w="868353">
                <a:moveTo>
                  <a:pt x="0" y="0"/>
                </a:moveTo>
                <a:lnTo>
                  <a:pt x="868353" y="0"/>
                </a:lnTo>
                <a:lnTo>
                  <a:pt x="868353" y="985162"/>
                </a:lnTo>
                <a:lnTo>
                  <a:pt x="0" y="985162"/>
                </a:lnTo>
                <a:lnTo>
                  <a:pt x="0" y="0"/>
                </a:lnTo>
                <a:close/>
              </a:path>
            </a:pathLst>
          </a:custGeom>
          <a:blipFill>
            <a:blip r:embed="rId8"/>
            <a:stretch>
              <a:fillRect l="0" t="0" r="0" b="0"/>
            </a:stretch>
          </a:blipFill>
        </p:spPr>
      </p:sp>
      <p:sp>
        <p:nvSpPr>
          <p:cNvPr name="Freeform 9" id="9"/>
          <p:cNvSpPr/>
          <p:nvPr/>
        </p:nvSpPr>
        <p:spPr>
          <a:xfrm flipH="false" flipV="false" rot="0">
            <a:off x="12038988" y="6194051"/>
            <a:ext cx="1139472" cy="1247059"/>
          </a:xfrm>
          <a:custGeom>
            <a:avLst/>
            <a:gdLst/>
            <a:ahLst/>
            <a:cxnLst/>
            <a:rect r="r" b="b" t="t" l="l"/>
            <a:pathLst>
              <a:path h="1247059" w="1139472">
                <a:moveTo>
                  <a:pt x="0" y="0"/>
                </a:moveTo>
                <a:lnTo>
                  <a:pt x="1139472" y="0"/>
                </a:lnTo>
                <a:lnTo>
                  <a:pt x="1139472" y="1247059"/>
                </a:lnTo>
                <a:lnTo>
                  <a:pt x="0" y="1247059"/>
                </a:lnTo>
                <a:lnTo>
                  <a:pt x="0" y="0"/>
                </a:lnTo>
                <a:close/>
              </a:path>
            </a:pathLst>
          </a:custGeom>
          <a:blipFill>
            <a:blip r:embed="rId9"/>
            <a:stretch>
              <a:fillRect l="0" t="0" r="0" b="0"/>
            </a:stretch>
          </a:blipFill>
        </p:spPr>
      </p:sp>
      <p:sp>
        <p:nvSpPr>
          <p:cNvPr name="Freeform 10" id="10"/>
          <p:cNvSpPr/>
          <p:nvPr/>
        </p:nvSpPr>
        <p:spPr>
          <a:xfrm flipH="false" flipV="false" rot="1370887">
            <a:off x="9887542" y="5905663"/>
            <a:ext cx="633232" cy="364108"/>
          </a:xfrm>
          <a:custGeom>
            <a:avLst/>
            <a:gdLst/>
            <a:ahLst/>
            <a:cxnLst/>
            <a:rect r="r" b="b" t="t" l="l"/>
            <a:pathLst>
              <a:path h="364108" w="633232">
                <a:moveTo>
                  <a:pt x="0" y="0"/>
                </a:moveTo>
                <a:lnTo>
                  <a:pt x="633232" y="0"/>
                </a:lnTo>
                <a:lnTo>
                  <a:pt x="633232" y="364109"/>
                </a:lnTo>
                <a:lnTo>
                  <a:pt x="0" y="3641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3749960" y="7004245"/>
            <a:ext cx="803894" cy="648140"/>
          </a:xfrm>
          <a:custGeom>
            <a:avLst/>
            <a:gdLst/>
            <a:ahLst/>
            <a:cxnLst/>
            <a:rect r="r" b="b" t="t" l="l"/>
            <a:pathLst>
              <a:path h="648140" w="803894">
                <a:moveTo>
                  <a:pt x="0" y="0"/>
                </a:moveTo>
                <a:lnTo>
                  <a:pt x="803894" y="0"/>
                </a:lnTo>
                <a:lnTo>
                  <a:pt x="803894" y="648140"/>
                </a:lnTo>
                <a:lnTo>
                  <a:pt x="0" y="648140"/>
                </a:lnTo>
                <a:lnTo>
                  <a:pt x="0" y="0"/>
                </a:lnTo>
                <a:close/>
              </a:path>
            </a:pathLst>
          </a:custGeom>
          <a:blipFill>
            <a:blip r:embed="rId12"/>
            <a:stretch>
              <a:fillRect l="0" t="0" r="0" b="0"/>
            </a:stretch>
          </a:blipFill>
        </p:spPr>
      </p:sp>
      <p:sp>
        <p:nvSpPr>
          <p:cNvPr name="Freeform 12" id="12"/>
          <p:cNvSpPr/>
          <p:nvPr/>
        </p:nvSpPr>
        <p:spPr>
          <a:xfrm flipH="true" flipV="false" rot="0">
            <a:off x="4751004" y="7652385"/>
            <a:ext cx="1807731" cy="2537145"/>
          </a:xfrm>
          <a:custGeom>
            <a:avLst/>
            <a:gdLst/>
            <a:ahLst/>
            <a:cxnLst/>
            <a:rect r="r" b="b" t="t" l="l"/>
            <a:pathLst>
              <a:path h="2537145" w="1807731">
                <a:moveTo>
                  <a:pt x="1807731" y="0"/>
                </a:moveTo>
                <a:lnTo>
                  <a:pt x="0" y="0"/>
                </a:lnTo>
                <a:lnTo>
                  <a:pt x="0" y="2537145"/>
                </a:lnTo>
                <a:lnTo>
                  <a:pt x="1807731" y="2537145"/>
                </a:lnTo>
                <a:lnTo>
                  <a:pt x="1807731" y="0"/>
                </a:lnTo>
                <a:close/>
              </a:path>
            </a:pathLst>
          </a:custGeom>
          <a:blipFill>
            <a:blip r:embed="rId13"/>
            <a:stretch>
              <a:fillRect l="-887" t="0" r="-887" b="0"/>
            </a:stretch>
          </a:blipFill>
        </p:spPr>
      </p:sp>
      <p:sp>
        <p:nvSpPr>
          <p:cNvPr name="Freeform 13" id="13"/>
          <p:cNvSpPr/>
          <p:nvPr/>
        </p:nvSpPr>
        <p:spPr>
          <a:xfrm flipH="false" flipV="false" rot="0">
            <a:off x="-3005959" y="4514200"/>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988630" y="871348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4"/>
            <a:stretch>
              <a:fillRect l="0" t="0" r="0" b="0"/>
            </a:stretch>
          </a:blipFill>
        </p:spPr>
      </p:sp>
      <p:sp>
        <p:nvSpPr>
          <p:cNvPr name="Freeform 16" id="16"/>
          <p:cNvSpPr/>
          <p:nvPr/>
        </p:nvSpPr>
        <p:spPr>
          <a:xfrm flipH="false" flipV="false" rot="0">
            <a:off x="-1674781" y="-5448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224947" y="1700090"/>
            <a:ext cx="11601203" cy="198501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Smartie and Zo thought this was a super idea. By the time Zo went home, she knew exactly what to do!</a:t>
            </a:r>
          </a:p>
        </p:txBody>
      </p:sp>
      <p:sp>
        <p:nvSpPr>
          <p:cNvPr name="Freeform 3" id="3"/>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215919" y="7338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215919" y="7338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887327" y="6378573"/>
            <a:ext cx="2345921" cy="3265004"/>
          </a:xfrm>
          <a:custGeom>
            <a:avLst/>
            <a:gdLst/>
            <a:ahLst/>
            <a:cxnLst/>
            <a:rect r="r" b="b" t="t" l="l"/>
            <a:pathLst>
              <a:path h="3265004" w="2345921">
                <a:moveTo>
                  <a:pt x="0" y="0"/>
                </a:moveTo>
                <a:lnTo>
                  <a:pt x="2345921" y="0"/>
                </a:lnTo>
                <a:lnTo>
                  <a:pt x="2345921" y="3265004"/>
                </a:lnTo>
                <a:lnTo>
                  <a:pt x="0" y="3265004"/>
                </a:lnTo>
                <a:lnTo>
                  <a:pt x="0" y="0"/>
                </a:lnTo>
                <a:close/>
              </a:path>
            </a:pathLst>
          </a:custGeom>
          <a:blipFill>
            <a:blip r:embed="rId4"/>
            <a:stretch>
              <a:fillRect l="-551" t="-174" r="-551" b="0"/>
            </a:stretch>
          </a:blipFill>
        </p:spPr>
      </p:sp>
      <p:grpSp>
        <p:nvGrpSpPr>
          <p:cNvPr name="Group 7" id="7"/>
          <p:cNvGrpSpPr/>
          <p:nvPr/>
        </p:nvGrpSpPr>
        <p:grpSpPr>
          <a:xfrm rot="3081305">
            <a:off x="8200285" y="7776176"/>
            <a:ext cx="1887430" cy="1594122"/>
            <a:chOff x="0" y="0"/>
            <a:chExt cx="2516573" cy="2125496"/>
          </a:xfrm>
        </p:grpSpPr>
        <p:sp>
          <p:nvSpPr>
            <p:cNvPr name="Freeform 8" id="8"/>
            <p:cNvSpPr/>
            <p:nvPr/>
          </p:nvSpPr>
          <p:spPr>
            <a:xfrm flipH="false" flipV="false" rot="-1261713">
              <a:off x="166729" y="474238"/>
              <a:ext cx="1385874" cy="540491"/>
            </a:xfrm>
            <a:custGeom>
              <a:avLst/>
              <a:gdLst/>
              <a:ahLst/>
              <a:cxnLst/>
              <a:rect r="r" b="b" t="t" l="l"/>
              <a:pathLst>
                <a:path h="540491" w="1385874">
                  <a:moveTo>
                    <a:pt x="0" y="0"/>
                  </a:moveTo>
                  <a:lnTo>
                    <a:pt x="1385874" y="0"/>
                  </a:lnTo>
                  <a:lnTo>
                    <a:pt x="1385874" y="540490"/>
                  </a:lnTo>
                  <a:lnTo>
                    <a:pt x="0" y="54049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261713">
              <a:off x="414769" y="1045301"/>
              <a:ext cx="1071642" cy="417941"/>
            </a:xfrm>
            <a:custGeom>
              <a:avLst/>
              <a:gdLst/>
              <a:ahLst/>
              <a:cxnLst/>
              <a:rect r="r" b="b" t="t" l="l"/>
              <a:pathLst>
                <a:path h="417941" w="1071642">
                  <a:moveTo>
                    <a:pt x="0" y="0"/>
                  </a:moveTo>
                  <a:lnTo>
                    <a:pt x="1071643" y="0"/>
                  </a:lnTo>
                  <a:lnTo>
                    <a:pt x="1071643" y="417941"/>
                  </a:lnTo>
                  <a:lnTo>
                    <a:pt x="0" y="41794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1261713">
              <a:off x="327427" y="368457"/>
              <a:ext cx="1925309" cy="1329537"/>
            </a:xfrm>
            <a:custGeom>
              <a:avLst/>
              <a:gdLst/>
              <a:ahLst/>
              <a:cxnLst/>
              <a:rect r="r" b="b" t="t" l="l"/>
              <a:pathLst>
                <a:path h="1329537" w="1925309">
                  <a:moveTo>
                    <a:pt x="0" y="0"/>
                  </a:moveTo>
                  <a:lnTo>
                    <a:pt x="1925309" y="0"/>
                  </a:lnTo>
                  <a:lnTo>
                    <a:pt x="1925309" y="1329537"/>
                  </a:lnTo>
                  <a:lnTo>
                    <a:pt x="0" y="1329537"/>
                  </a:lnTo>
                  <a:lnTo>
                    <a:pt x="0" y="0"/>
                  </a:lnTo>
                  <a:close/>
                </a:path>
              </a:pathLst>
            </a:custGeom>
            <a:blipFill>
              <a:blip r:embed="rId5">
                <a:extLst>
                  <a:ext uri="{96DAC541-7B7A-43D3-8B79-37D633B846F1}">
                    <asvg:svgBlip xmlns:asvg="http://schemas.microsoft.com/office/drawing/2016/SVG/main" r:embed="rId6"/>
                  </a:ext>
                </a:extLst>
              </a:blip>
              <a:stretch>
                <a:fillRect l="-16157" t="0" r="-31384" b="-113655"/>
              </a:stretch>
            </a:blipFill>
          </p:spPr>
        </p:sp>
        <p:sp>
          <p:nvSpPr>
            <p:cNvPr name="Freeform 11" id="11"/>
            <p:cNvSpPr/>
            <p:nvPr/>
          </p:nvSpPr>
          <p:spPr>
            <a:xfrm flipH="false" flipV="false" rot="-1261713">
              <a:off x="1163673" y="1546878"/>
              <a:ext cx="41289" cy="41289"/>
            </a:xfrm>
            <a:custGeom>
              <a:avLst/>
              <a:gdLst/>
              <a:ahLst/>
              <a:cxnLst/>
              <a:rect r="r" b="b" t="t" l="l"/>
              <a:pathLst>
                <a:path h="41289" w="41289">
                  <a:moveTo>
                    <a:pt x="0" y="0"/>
                  </a:moveTo>
                  <a:lnTo>
                    <a:pt x="41288" y="0"/>
                  </a:lnTo>
                  <a:lnTo>
                    <a:pt x="41288" y="41289"/>
                  </a:lnTo>
                  <a:lnTo>
                    <a:pt x="0" y="412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1261713">
              <a:off x="1226985" y="1568093"/>
              <a:ext cx="27311" cy="27311"/>
            </a:xfrm>
            <a:custGeom>
              <a:avLst/>
              <a:gdLst/>
              <a:ahLst/>
              <a:cxnLst/>
              <a:rect r="r" b="b" t="t" l="l"/>
              <a:pathLst>
                <a:path h="27311" w="27311">
                  <a:moveTo>
                    <a:pt x="0" y="0"/>
                  </a:moveTo>
                  <a:lnTo>
                    <a:pt x="27311" y="0"/>
                  </a:lnTo>
                  <a:lnTo>
                    <a:pt x="27311" y="27311"/>
                  </a:lnTo>
                  <a:lnTo>
                    <a:pt x="0" y="2731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1261713">
              <a:off x="1184981" y="1614544"/>
              <a:ext cx="20644" cy="20644"/>
            </a:xfrm>
            <a:custGeom>
              <a:avLst/>
              <a:gdLst/>
              <a:ahLst/>
              <a:cxnLst/>
              <a:rect r="r" b="b" t="t" l="l"/>
              <a:pathLst>
                <a:path h="20644" w="20644">
                  <a:moveTo>
                    <a:pt x="0" y="0"/>
                  </a:moveTo>
                  <a:lnTo>
                    <a:pt x="20645" y="0"/>
                  </a:lnTo>
                  <a:lnTo>
                    <a:pt x="20645" y="20644"/>
                  </a:lnTo>
                  <a:lnTo>
                    <a:pt x="0" y="206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1261713">
              <a:off x="1133703" y="1604250"/>
              <a:ext cx="30966" cy="30966"/>
            </a:xfrm>
            <a:custGeom>
              <a:avLst/>
              <a:gdLst/>
              <a:ahLst/>
              <a:cxnLst/>
              <a:rect r="r" b="b" t="t" l="l"/>
              <a:pathLst>
                <a:path h="30966" w="30966">
                  <a:moveTo>
                    <a:pt x="0" y="0"/>
                  </a:moveTo>
                  <a:lnTo>
                    <a:pt x="30967" y="0"/>
                  </a:lnTo>
                  <a:lnTo>
                    <a:pt x="30967" y="30966"/>
                  </a:lnTo>
                  <a:lnTo>
                    <a:pt x="0" y="309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1261713">
              <a:off x="1156674" y="1657882"/>
              <a:ext cx="41289" cy="41289"/>
            </a:xfrm>
            <a:custGeom>
              <a:avLst/>
              <a:gdLst/>
              <a:ahLst/>
              <a:cxnLst/>
              <a:rect r="r" b="b" t="t" l="l"/>
              <a:pathLst>
                <a:path h="41289" w="41289">
                  <a:moveTo>
                    <a:pt x="0" y="0"/>
                  </a:moveTo>
                  <a:lnTo>
                    <a:pt x="41289" y="0"/>
                  </a:lnTo>
                  <a:lnTo>
                    <a:pt x="41289" y="41289"/>
                  </a:lnTo>
                  <a:lnTo>
                    <a:pt x="0" y="412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6" id="16"/>
            <p:cNvGrpSpPr/>
            <p:nvPr/>
          </p:nvGrpSpPr>
          <p:grpSpPr>
            <a:xfrm rot="-1261713">
              <a:off x="124381" y="406142"/>
              <a:ext cx="1925309" cy="197835"/>
              <a:chOff x="0" y="0"/>
              <a:chExt cx="1909110" cy="196171"/>
            </a:xfrm>
          </p:grpSpPr>
          <p:sp>
            <p:nvSpPr>
              <p:cNvPr name="Freeform 17" id="17"/>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18" id="18"/>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19" id="19"/>
            <p:cNvSpPr txBox="true"/>
            <p:nvPr/>
          </p:nvSpPr>
          <p:spPr>
            <a:xfrm rot="-1261713">
              <a:off x="214644" y="601191"/>
              <a:ext cx="1011981" cy="109860"/>
            </a:xfrm>
            <a:prstGeom prst="rect">
              <a:avLst/>
            </a:prstGeom>
          </p:spPr>
          <p:txBody>
            <a:bodyPr anchor="t" rtlCol="false" tIns="0" lIns="0" bIns="0" rIns="0">
              <a:spAutoFit/>
            </a:bodyPr>
            <a:lstStyle/>
            <a:p>
              <a:pPr algn="ctr">
                <a:lnSpc>
                  <a:spcPts val="586"/>
                </a:lnSpc>
              </a:pPr>
              <a:r>
                <a:rPr lang="en-US" sz="637" spc="44">
                  <a:solidFill>
                    <a:srgbClr val="FFFFFF"/>
                  </a:solidFill>
                  <a:latin typeface="SCR-N Seven Bold"/>
                </a:rPr>
                <a:t>SNOWCRAFT</a:t>
              </a:r>
            </a:p>
          </p:txBody>
        </p:sp>
        <p:sp>
          <p:nvSpPr>
            <p:cNvPr name="Freeform 20" id="20"/>
            <p:cNvSpPr/>
            <p:nvPr/>
          </p:nvSpPr>
          <p:spPr>
            <a:xfrm flipH="false" flipV="false" rot="-1261713">
              <a:off x="1148428" y="386304"/>
              <a:ext cx="138096" cy="137923"/>
            </a:xfrm>
            <a:custGeom>
              <a:avLst/>
              <a:gdLst/>
              <a:ahLst/>
              <a:cxnLst/>
              <a:rect r="r" b="b" t="t" l="l"/>
              <a:pathLst>
                <a:path h="137923" w="138096">
                  <a:moveTo>
                    <a:pt x="0" y="0"/>
                  </a:moveTo>
                  <a:lnTo>
                    <a:pt x="138096" y="0"/>
                  </a:lnTo>
                  <a:lnTo>
                    <a:pt x="138096" y="137923"/>
                  </a:lnTo>
                  <a:lnTo>
                    <a:pt x="0" y="13792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1261713">
              <a:off x="528464" y="1437779"/>
              <a:ext cx="1066915" cy="396092"/>
            </a:xfrm>
            <a:custGeom>
              <a:avLst/>
              <a:gdLst/>
              <a:ahLst/>
              <a:cxnLst/>
              <a:rect r="r" b="b" t="t" l="l"/>
              <a:pathLst>
                <a:path h="396092" w="1066915">
                  <a:moveTo>
                    <a:pt x="0" y="0"/>
                  </a:moveTo>
                  <a:lnTo>
                    <a:pt x="1066916" y="0"/>
                  </a:lnTo>
                  <a:lnTo>
                    <a:pt x="1066916" y="396092"/>
                  </a:lnTo>
                  <a:lnTo>
                    <a:pt x="0" y="396092"/>
                  </a:lnTo>
                  <a:lnTo>
                    <a:pt x="0" y="0"/>
                  </a:lnTo>
                  <a:close/>
                </a:path>
              </a:pathLst>
            </a:custGeom>
            <a:blipFill>
              <a:blip r:embed="rId11"/>
              <a:stretch>
                <a:fillRect l="0" t="0" r="0" b="0"/>
              </a:stretch>
            </a:blipFill>
          </p:spPr>
        </p:sp>
        <p:sp>
          <p:nvSpPr>
            <p:cNvPr name="Freeform 22" id="22"/>
            <p:cNvSpPr/>
            <p:nvPr/>
          </p:nvSpPr>
          <p:spPr>
            <a:xfrm flipH="false" flipV="false" rot="-1261713">
              <a:off x="1502523" y="1118973"/>
              <a:ext cx="899021" cy="373513"/>
            </a:xfrm>
            <a:custGeom>
              <a:avLst/>
              <a:gdLst/>
              <a:ahLst/>
              <a:cxnLst/>
              <a:rect r="r" b="b" t="t" l="l"/>
              <a:pathLst>
                <a:path h="373513" w="899021">
                  <a:moveTo>
                    <a:pt x="0" y="0"/>
                  </a:moveTo>
                  <a:lnTo>
                    <a:pt x="899021" y="0"/>
                  </a:lnTo>
                  <a:lnTo>
                    <a:pt x="899021" y="373513"/>
                  </a:lnTo>
                  <a:lnTo>
                    <a:pt x="0" y="373513"/>
                  </a:lnTo>
                  <a:lnTo>
                    <a:pt x="0" y="0"/>
                  </a:lnTo>
                  <a:close/>
                </a:path>
              </a:pathLst>
            </a:custGeom>
            <a:blipFill>
              <a:blip r:embed="rId11"/>
              <a:stretch>
                <a:fillRect l="0" t="-6045" r="-18675" b="0"/>
              </a:stretch>
            </a:blipFill>
          </p:spPr>
        </p:sp>
        <p:sp>
          <p:nvSpPr>
            <p:cNvPr name="Freeform 23" id="23"/>
            <p:cNvSpPr/>
            <p:nvPr/>
          </p:nvSpPr>
          <p:spPr>
            <a:xfrm flipH="false" flipV="false" rot="-1261713">
              <a:off x="512270" y="1322926"/>
              <a:ext cx="296155" cy="322346"/>
            </a:xfrm>
            <a:custGeom>
              <a:avLst/>
              <a:gdLst/>
              <a:ahLst/>
              <a:cxnLst/>
              <a:rect r="r" b="b" t="t" l="l"/>
              <a:pathLst>
                <a:path h="322346" w="296155">
                  <a:moveTo>
                    <a:pt x="0" y="0"/>
                  </a:moveTo>
                  <a:lnTo>
                    <a:pt x="296155" y="0"/>
                  </a:lnTo>
                  <a:lnTo>
                    <a:pt x="296155" y="322346"/>
                  </a:lnTo>
                  <a:lnTo>
                    <a:pt x="0" y="322346"/>
                  </a:lnTo>
                  <a:lnTo>
                    <a:pt x="0" y="0"/>
                  </a:lnTo>
                  <a:close/>
                </a:path>
              </a:pathLst>
            </a:custGeom>
            <a:blipFill>
              <a:blip r:embed="rId12"/>
              <a:stretch>
                <a:fillRect l="0" t="0" r="0" b="0"/>
              </a:stretch>
            </a:blipFill>
          </p:spPr>
        </p:sp>
        <p:sp>
          <p:nvSpPr>
            <p:cNvPr name="Freeform 24" id="24"/>
            <p:cNvSpPr/>
            <p:nvPr/>
          </p:nvSpPr>
          <p:spPr>
            <a:xfrm flipH="false" flipV="false" rot="-1261713">
              <a:off x="315386" y="853634"/>
              <a:ext cx="538894" cy="97981"/>
            </a:xfrm>
            <a:custGeom>
              <a:avLst/>
              <a:gdLst/>
              <a:ahLst/>
              <a:cxnLst/>
              <a:rect r="r" b="b" t="t" l="l"/>
              <a:pathLst>
                <a:path h="97981" w="538894">
                  <a:moveTo>
                    <a:pt x="0" y="0"/>
                  </a:moveTo>
                  <a:lnTo>
                    <a:pt x="538893" y="0"/>
                  </a:lnTo>
                  <a:lnTo>
                    <a:pt x="538893" y="97981"/>
                  </a:lnTo>
                  <a:lnTo>
                    <a:pt x="0" y="9798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false" flipV="false" rot="-1261713">
              <a:off x="762939" y="1010440"/>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6" id="26"/>
            <p:cNvSpPr/>
            <p:nvPr/>
          </p:nvSpPr>
          <p:spPr>
            <a:xfrm flipH="false" flipV="false" rot="-1261713">
              <a:off x="1188370" y="846889"/>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7" id="27"/>
            <p:cNvSpPr/>
            <p:nvPr/>
          </p:nvSpPr>
          <p:spPr>
            <a:xfrm flipH="false" flipV="false" rot="-1261713">
              <a:off x="1642904" y="672149"/>
              <a:ext cx="213004" cy="213004"/>
            </a:xfrm>
            <a:custGeom>
              <a:avLst/>
              <a:gdLst/>
              <a:ahLst/>
              <a:cxnLst/>
              <a:rect r="r" b="b" t="t" l="l"/>
              <a:pathLst>
                <a:path h="213004" w="213004">
                  <a:moveTo>
                    <a:pt x="0" y="0"/>
                  </a:moveTo>
                  <a:lnTo>
                    <a:pt x="213004" y="0"/>
                  </a:lnTo>
                  <a:lnTo>
                    <a:pt x="213004" y="213005"/>
                  </a:lnTo>
                  <a:lnTo>
                    <a:pt x="0" y="21300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8" id="28"/>
            <p:cNvSpPr/>
            <p:nvPr/>
          </p:nvSpPr>
          <p:spPr>
            <a:xfrm flipH="false" flipV="false" rot="-1261713">
              <a:off x="2045779" y="851387"/>
              <a:ext cx="141026" cy="161173"/>
            </a:xfrm>
            <a:custGeom>
              <a:avLst/>
              <a:gdLst/>
              <a:ahLst/>
              <a:cxnLst/>
              <a:rect r="r" b="b" t="t" l="l"/>
              <a:pathLst>
                <a:path h="161173" w="141026">
                  <a:moveTo>
                    <a:pt x="0" y="0"/>
                  </a:moveTo>
                  <a:lnTo>
                    <a:pt x="141027" y="0"/>
                  </a:lnTo>
                  <a:lnTo>
                    <a:pt x="141027" y="161173"/>
                  </a:lnTo>
                  <a:lnTo>
                    <a:pt x="0" y="16117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9" id="29"/>
            <p:cNvSpPr/>
            <p:nvPr/>
          </p:nvSpPr>
          <p:spPr>
            <a:xfrm flipH="false" flipV="false" rot="4138286">
              <a:off x="530378" y="-5483"/>
              <a:ext cx="1455817" cy="2136462"/>
            </a:xfrm>
            <a:custGeom>
              <a:avLst/>
              <a:gdLst/>
              <a:ahLst/>
              <a:cxnLst/>
              <a:rect r="r" b="b" t="t" l="l"/>
              <a:pathLst>
                <a:path h="2136462" w="1455817">
                  <a:moveTo>
                    <a:pt x="0" y="0"/>
                  </a:moveTo>
                  <a:lnTo>
                    <a:pt x="1455817" y="0"/>
                  </a:lnTo>
                  <a:lnTo>
                    <a:pt x="1455817" y="2136462"/>
                  </a:lnTo>
                  <a:lnTo>
                    <a:pt x="0" y="2136462"/>
                  </a:lnTo>
                  <a:lnTo>
                    <a:pt x="0" y="0"/>
                  </a:lnTo>
                  <a:close/>
                </a:path>
              </a:pathLst>
            </a:custGeom>
            <a:blipFill>
              <a:blip r:embed="rId19"/>
              <a:stretch>
                <a:fillRect l="-1699" t="0" r="-2080" b="0"/>
              </a:stretch>
            </a:blipFill>
          </p:spPr>
        </p:sp>
      </p:grpSp>
      <p:sp>
        <p:nvSpPr>
          <p:cNvPr name="Freeform 30" id="30"/>
          <p:cNvSpPr/>
          <p:nvPr/>
        </p:nvSpPr>
        <p:spPr>
          <a:xfrm flipH="true" flipV="false" rot="0">
            <a:off x="5702661" y="6231861"/>
            <a:ext cx="2474036" cy="3411717"/>
          </a:xfrm>
          <a:custGeom>
            <a:avLst/>
            <a:gdLst/>
            <a:ahLst/>
            <a:cxnLst/>
            <a:rect r="r" b="b" t="t" l="l"/>
            <a:pathLst>
              <a:path h="3411717" w="2474036">
                <a:moveTo>
                  <a:pt x="2474036" y="0"/>
                </a:moveTo>
                <a:lnTo>
                  <a:pt x="0" y="0"/>
                </a:lnTo>
                <a:lnTo>
                  <a:pt x="0" y="3411716"/>
                </a:lnTo>
                <a:lnTo>
                  <a:pt x="2474036" y="3411716"/>
                </a:lnTo>
                <a:lnTo>
                  <a:pt x="2474036" y="0"/>
                </a:lnTo>
                <a:close/>
              </a:path>
            </a:pathLst>
          </a:custGeom>
          <a:blipFill>
            <a:blip r:embed="rId20"/>
            <a:stretch>
              <a:fillRect l="0" t="0" r="0" b="0"/>
            </a:stretch>
          </a:blipFill>
        </p:spPr>
      </p:sp>
      <p:sp>
        <p:nvSpPr>
          <p:cNvPr name="Freeform 31" id="31"/>
          <p:cNvSpPr/>
          <p:nvPr/>
        </p:nvSpPr>
        <p:spPr>
          <a:xfrm flipH="false" flipV="false" rot="2840289">
            <a:off x="5996583" y="8630484"/>
            <a:ext cx="434169" cy="199341"/>
          </a:xfrm>
          <a:custGeom>
            <a:avLst/>
            <a:gdLst/>
            <a:ahLst/>
            <a:cxnLst/>
            <a:rect r="r" b="b" t="t" l="l"/>
            <a:pathLst>
              <a:path h="199341" w="434169">
                <a:moveTo>
                  <a:pt x="0" y="0"/>
                </a:moveTo>
                <a:lnTo>
                  <a:pt x="434168" y="0"/>
                </a:lnTo>
                <a:lnTo>
                  <a:pt x="434168" y="199341"/>
                </a:lnTo>
                <a:lnTo>
                  <a:pt x="0" y="199341"/>
                </a:lnTo>
                <a:lnTo>
                  <a:pt x="0" y="0"/>
                </a:lnTo>
                <a:close/>
              </a:path>
            </a:pathLst>
          </a:custGeom>
          <a:blipFill>
            <a:blip r:embed="rId21">
              <a:extLst>
                <a:ext uri="{96DAC541-7B7A-43D3-8B79-37D633B846F1}">
                  <asvg:svgBlip xmlns:asvg="http://schemas.microsoft.com/office/drawing/2016/SVG/main" r:embed="rId22"/>
                </a:ext>
              </a:extLst>
            </a:blip>
            <a:stretch>
              <a:fillRect l="-39659" t="0" r="0" b="0"/>
            </a:stretch>
          </a:blipFill>
        </p:spPr>
      </p:sp>
      <p:sp>
        <p:nvSpPr>
          <p:cNvPr name="Freeform 32" id="32"/>
          <p:cNvSpPr/>
          <p:nvPr/>
        </p:nvSpPr>
        <p:spPr>
          <a:xfrm flipH="false" flipV="false" rot="9410544">
            <a:off x="6446444" y="7688884"/>
            <a:ext cx="332817" cy="497670"/>
          </a:xfrm>
          <a:custGeom>
            <a:avLst/>
            <a:gdLst/>
            <a:ahLst/>
            <a:cxnLst/>
            <a:rect r="r" b="b" t="t" l="l"/>
            <a:pathLst>
              <a:path h="497670" w="332817">
                <a:moveTo>
                  <a:pt x="0" y="0"/>
                </a:moveTo>
                <a:lnTo>
                  <a:pt x="332817" y="0"/>
                </a:lnTo>
                <a:lnTo>
                  <a:pt x="332817" y="497670"/>
                </a:lnTo>
                <a:lnTo>
                  <a:pt x="0" y="497670"/>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3" id="33"/>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4" id="34"/>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5" id="35"/>
          <p:cNvSpPr/>
          <p:nvPr/>
        </p:nvSpPr>
        <p:spPr>
          <a:xfrm flipH="false" flipV="false" rot="0">
            <a:off x="13847479" y="2280001"/>
            <a:ext cx="3411821" cy="2112235"/>
          </a:xfrm>
          <a:custGeom>
            <a:avLst/>
            <a:gdLst/>
            <a:ahLst/>
            <a:cxnLst/>
            <a:rect r="r" b="b" t="t" l="l"/>
            <a:pathLst>
              <a:path h="2112235" w="3411821">
                <a:moveTo>
                  <a:pt x="0" y="0"/>
                </a:moveTo>
                <a:lnTo>
                  <a:pt x="3411821" y="0"/>
                </a:lnTo>
                <a:lnTo>
                  <a:pt x="3411821" y="2112234"/>
                </a:lnTo>
                <a:lnTo>
                  <a:pt x="0" y="2112234"/>
                </a:lnTo>
                <a:lnTo>
                  <a:pt x="0" y="0"/>
                </a:lnTo>
                <a:close/>
              </a:path>
            </a:pathLst>
          </a:custGeom>
          <a:blipFill>
            <a:blip r:embed="rId27"/>
            <a:stretch>
              <a:fillRect l="0" t="-39922" r="0" b="0"/>
            </a:stretch>
          </a:blipFill>
        </p:spPr>
      </p:sp>
      <p:sp>
        <p:nvSpPr>
          <p:cNvPr name="Freeform 36" id="36"/>
          <p:cNvSpPr/>
          <p:nvPr/>
        </p:nvSpPr>
        <p:spPr>
          <a:xfrm flipH="false" flipV="false" rot="0">
            <a:off x="14613697" y="3442643"/>
            <a:ext cx="453211" cy="884943"/>
          </a:xfrm>
          <a:custGeom>
            <a:avLst/>
            <a:gdLst/>
            <a:ahLst/>
            <a:cxnLst/>
            <a:rect r="r" b="b" t="t" l="l"/>
            <a:pathLst>
              <a:path h="884943" w="453211">
                <a:moveTo>
                  <a:pt x="0" y="0"/>
                </a:moveTo>
                <a:lnTo>
                  <a:pt x="453211" y="0"/>
                </a:lnTo>
                <a:lnTo>
                  <a:pt x="453211" y="884943"/>
                </a:lnTo>
                <a:lnTo>
                  <a:pt x="0" y="884943"/>
                </a:lnTo>
                <a:lnTo>
                  <a:pt x="0" y="0"/>
                </a:lnTo>
                <a:close/>
              </a:path>
            </a:pathLst>
          </a:custGeom>
          <a:blipFill>
            <a:blip r:embed="rId28"/>
            <a:stretch>
              <a:fillRect l="0" t="0" r="0" b="0"/>
            </a:stretch>
          </a:blipFill>
        </p:spPr>
      </p:sp>
      <p:sp>
        <p:nvSpPr>
          <p:cNvPr name="Freeform 37" id="37"/>
          <p:cNvSpPr/>
          <p:nvPr/>
        </p:nvSpPr>
        <p:spPr>
          <a:xfrm flipH="false" flipV="false" rot="0">
            <a:off x="15066908" y="3817517"/>
            <a:ext cx="307762" cy="420766"/>
          </a:xfrm>
          <a:custGeom>
            <a:avLst/>
            <a:gdLst/>
            <a:ahLst/>
            <a:cxnLst/>
            <a:rect r="r" b="b" t="t" l="l"/>
            <a:pathLst>
              <a:path h="420766" w="307762">
                <a:moveTo>
                  <a:pt x="0" y="0"/>
                </a:moveTo>
                <a:lnTo>
                  <a:pt x="307762" y="0"/>
                </a:lnTo>
                <a:lnTo>
                  <a:pt x="307762" y="420766"/>
                </a:lnTo>
                <a:lnTo>
                  <a:pt x="0" y="420766"/>
                </a:lnTo>
                <a:lnTo>
                  <a:pt x="0" y="0"/>
                </a:lnTo>
                <a:close/>
              </a:path>
            </a:pathLst>
          </a:custGeom>
          <a:blipFill>
            <a:blip r:embed="rId4"/>
            <a:stretch>
              <a:fillRect l="-551" t="-1977" r="-551" b="0"/>
            </a:stretch>
          </a:blipFill>
        </p:spPr>
      </p:sp>
      <p:sp>
        <p:nvSpPr>
          <p:cNvPr name="Freeform 38" id="38"/>
          <p:cNvSpPr/>
          <p:nvPr/>
        </p:nvSpPr>
        <p:spPr>
          <a:xfrm flipH="true" flipV="false" rot="0">
            <a:off x="15322111" y="3249075"/>
            <a:ext cx="552344" cy="1078511"/>
          </a:xfrm>
          <a:custGeom>
            <a:avLst/>
            <a:gdLst/>
            <a:ahLst/>
            <a:cxnLst/>
            <a:rect r="r" b="b" t="t" l="l"/>
            <a:pathLst>
              <a:path h="1078511" w="552344">
                <a:moveTo>
                  <a:pt x="552345" y="0"/>
                </a:moveTo>
                <a:lnTo>
                  <a:pt x="0" y="0"/>
                </a:lnTo>
                <a:lnTo>
                  <a:pt x="0" y="1078511"/>
                </a:lnTo>
                <a:lnTo>
                  <a:pt x="552345" y="1078511"/>
                </a:lnTo>
                <a:lnTo>
                  <a:pt x="552345" y="0"/>
                </a:lnTo>
                <a:close/>
              </a:path>
            </a:pathLst>
          </a:custGeom>
          <a:blipFill>
            <a:blip r:embed="rId28"/>
            <a:stretch>
              <a:fillRect l="0" t="0" r="0" b="0"/>
            </a:stretch>
          </a:blipFill>
        </p:spPr>
      </p:sp>
      <p:sp>
        <p:nvSpPr>
          <p:cNvPr name="Freeform 39" id="39"/>
          <p:cNvSpPr/>
          <p:nvPr/>
        </p:nvSpPr>
        <p:spPr>
          <a:xfrm flipH="false" flipV="false" rot="0">
            <a:off x="13847479" y="3336118"/>
            <a:ext cx="524270" cy="724380"/>
          </a:xfrm>
          <a:custGeom>
            <a:avLst/>
            <a:gdLst/>
            <a:ahLst/>
            <a:cxnLst/>
            <a:rect r="r" b="b" t="t" l="l"/>
            <a:pathLst>
              <a:path h="724380" w="524270">
                <a:moveTo>
                  <a:pt x="0" y="0"/>
                </a:moveTo>
                <a:lnTo>
                  <a:pt x="524270" y="0"/>
                </a:lnTo>
                <a:lnTo>
                  <a:pt x="524270" y="724380"/>
                </a:lnTo>
                <a:lnTo>
                  <a:pt x="0" y="724380"/>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0" id="40"/>
          <p:cNvSpPr/>
          <p:nvPr/>
        </p:nvSpPr>
        <p:spPr>
          <a:xfrm flipH="false" flipV="false" rot="4260653">
            <a:off x="15676971" y="3877648"/>
            <a:ext cx="67089" cy="116171"/>
          </a:xfrm>
          <a:custGeom>
            <a:avLst/>
            <a:gdLst/>
            <a:ahLst/>
            <a:cxnLst/>
            <a:rect r="r" b="b" t="t" l="l"/>
            <a:pathLst>
              <a:path h="116171" w="67089">
                <a:moveTo>
                  <a:pt x="0" y="0"/>
                </a:moveTo>
                <a:lnTo>
                  <a:pt x="67089" y="0"/>
                </a:lnTo>
                <a:lnTo>
                  <a:pt x="67089" y="116171"/>
                </a:lnTo>
                <a:lnTo>
                  <a:pt x="0" y="116171"/>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41" id="41"/>
          <p:cNvSpPr/>
          <p:nvPr/>
        </p:nvSpPr>
        <p:spPr>
          <a:xfrm flipH="false" flipV="false" rot="0">
            <a:off x="15428260" y="1087951"/>
            <a:ext cx="348095" cy="348963"/>
          </a:xfrm>
          <a:custGeom>
            <a:avLst/>
            <a:gdLst/>
            <a:ahLst/>
            <a:cxnLst/>
            <a:rect r="r" b="b" t="t" l="l"/>
            <a:pathLst>
              <a:path h="348963" w="348095">
                <a:moveTo>
                  <a:pt x="0" y="0"/>
                </a:moveTo>
                <a:lnTo>
                  <a:pt x="348095" y="0"/>
                </a:lnTo>
                <a:lnTo>
                  <a:pt x="348095" y="348963"/>
                </a:lnTo>
                <a:lnTo>
                  <a:pt x="0" y="348963"/>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42" id="4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35"/>
            <a:stretch>
              <a:fillRect l="0" t="0" r="0" b="0"/>
            </a:stretch>
          </a:blipFill>
        </p:spPr>
      </p:sp>
      <p:sp>
        <p:nvSpPr>
          <p:cNvPr name="Freeform 43" id="43"/>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4" id="44"/>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5" id="45"/>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6" id="46"/>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7" id="47"/>
          <p:cNvSpPr/>
          <p:nvPr/>
        </p:nvSpPr>
        <p:spPr>
          <a:xfrm flipH="false" flipV="false" rot="0">
            <a:off x="-3270241" y="6259807"/>
            <a:ext cx="8597882" cy="3944279"/>
          </a:xfrm>
          <a:custGeom>
            <a:avLst/>
            <a:gdLst/>
            <a:ahLst/>
            <a:cxnLst/>
            <a:rect r="r" b="b" t="t" l="l"/>
            <a:pathLst>
              <a:path h="3944279" w="8597882">
                <a:moveTo>
                  <a:pt x="0" y="0"/>
                </a:moveTo>
                <a:lnTo>
                  <a:pt x="8597882" y="0"/>
                </a:lnTo>
                <a:lnTo>
                  <a:pt x="8597882" y="3944279"/>
                </a:lnTo>
                <a:lnTo>
                  <a:pt x="0" y="3944279"/>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true" flipV="false" rot="0">
            <a:off x="1376172" y="6797968"/>
            <a:ext cx="2183287" cy="3064238"/>
          </a:xfrm>
          <a:custGeom>
            <a:avLst/>
            <a:gdLst/>
            <a:ahLst/>
            <a:cxnLst/>
            <a:rect r="r" b="b" t="t" l="l"/>
            <a:pathLst>
              <a:path h="3064238" w="2183287">
                <a:moveTo>
                  <a:pt x="2183287" y="0"/>
                </a:moveTo>
                <a:lnTo>
                  <a:pt x="0" y="0"/>
                </a:lnTo>
                <a:lnTo>
                  <a:pt x="0" y="3064237"/>
                </a:lnTo>
                <a:lnTo>
                  <a:pt x="2183287" y="3064237"/>
                </a:lnTo>
                <a:lnTo>
                  <a:pt x="2183287" y="0"/>
                </a:lnTo>
                <a:close/>
              </a:path>
            </a:pathLst>
          </a:custGeom>
          <a:blipFill>
            <a:blip r:embed="rId2"/>
            <a:stretch>
              <a:fillRect l="-887" t="0" r="-887" b="0"/>
            </a:stretch>
          </a:blipFill>
        </p:spPr>
      </p:sp>
      <p:sp>
        <p:nvSpPr>
          <p:cNvPr name="Freeform 3" id="3"/>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3"/>
            <a:stretch>
              <a:fillRect l="0" t="0" r="0" b="0"/>
            </a:stretch>
          </a:blipFill>
        </p:spPr>
      </p:sp>
      <p:grpSp>
        <p:nvGrpSpPr>
          <p:cNvPr name="Group 4" id="4"/>
          <p:cNvGrpSpPr/>
          <p:nvPr/>
        </p:nvGrpSpPr>
        <p:grpSpPr>
          <a:xfrm rot="0">
            <a:off x="4326389" y="4008089"/>
            <a:ext cx="8222474" cy="5854116"/>
            <a:chOff x="0" y="0"/>
            <a:chExt cx="10963298" cy="7805488"/>
          </a:xfrm>
        </p:grpSpPr>
        <p:sp>
          <p:nvSpPr>
            <p:cNvPr name="Freeform 5" id="5"/>
            <p:cNvSpPr/>
            <p:nvPr/>
          </p:nvSpPr>
          <p:spPr>
            <a:xfrm flipH="false" flipV="false" rot="0">
              <a:off x="382633" y="267408"/>
              <a:ext cx="10191352" cy="7294641"/>
            </a:xfrm>
            <a:custGeom>
              <a:avLst/>
              <a:gdLst/>
              <a:ahLst/>
              <a:cxnLst/>
              <a:rect r="r" b="b" t="t" l="l"/>
              <a:pathLst>
                <a:path h="7294641" w="10191352">
                  <a:moveTo>
                    <a:pt x="0" y="0"/>
                  </a:moveTo>
                  <a:lnTo>
                    <a:pt x="10191352" y="0"/>
                  </a:lnTo>
                  <a:lnTo>
                    <a:pt x="10191352" y="7294641"/>
                  </a:lnTo>
                  <a:lnTo>
                    <a:pt x="0" y="7294641"/>
                  </a:lnTo>
                  <a:lnTo>
                    <a:pt x="0" y="0"/>
                  </a:lnTo>
                  <a:close/>
                </a:path>
              </a:pathLst>
            </a:custGeom>
            <a:blipFill>
              <a:blip r:embed="rId4">
                <a:extLst>
                  <a:ext uri="{96DAC541-7B7A-43D3-8B79-37D633B846F1}">
                    <asvg:svgBlip xmlns:asvg="http://schemas.microsoft.com/office/drawing/2016/SVG/main" r:embed="rId5"/>
                  </a:ext>
                </a:extLst>
              </a:blip>
              <a:stretch>
                <a:fillRect l="0" t="-8449" r="0" b="0"/>
              </a:stretch>
            </a:blipFill>
          </p:spPr>
        </p:sp>
        <p:sp>
          <p:nvSpPr>
            <p:cNvPr name="Freeform 6" id="6"/>
            <p:cNvSpPr/>
            <p:nvPr/>
          </p:nvSpPr>
          <p:spPr>
            <a:xfrm flipH="false" flipV="false" rot="0">
              <a:off x="822383" y="5160579"/>
              <a:ext cx="2541883" cy="1909589"/>
            </a:xfrm>
            <a:custGeom>
              <a:avLst/>
              <a:gdLst/>
              <a:ahLst/>
              <a:cxnLst/>
              <a:rect r="r" b="b" t="t" l="l"/>
              <a:pathLst>
                <a:path h="1909589" w="2541883">
                  <a:moveTo>
                    <a:pt x="0" y="0"/>
                  </a:moveTo>
                  <a:lnTo>
                    <a:pt x="2541883" y="0"/>
                  </a:lnTo>
                  <a:lnTo>
                    <a:pt x="2541883" y="1909589"/>
                  </a:lnTo>
                  <a:lnTo>
                    <a:pt x="0" y="1909589"/>
                  </a:lnTo>
                  <a:lnTo>
                    <a:pt x="0" y="0"/>
                  </a:lnTo>
                  <a:close/>
                </a:path>
              </a:pathLst>
            </a:custGeom>
            <a:blipFill>
              <a:blip r:embed="rId6"/>
              <a:stretch>
                <a:fillRect l="0" t="0" r="0" b="0"/>
              </a:stretch>
            </a:blipFill>
          </p:spPr>
        </p:sp>
        <p:sp>
          <p:nvSpPr>
            <p:cNvPr name="Freeform 7" id="7"/>
            <p:cNvSpPr/>
            <p:nvPr/>
          </p:nvSpPr>
          <p:spPr>
            <a:xfrm flipH="false" flipV="false" rot="0">
              <a:off x="8666455" y="4367394"/>
              <a:ext cx="623139" cy="1586370"/>
            </a:xfrm>
            <a:custGeom>
              <a:avLst/>
              <a:gdLst/>
              <a:ahLst/>
              <a:cxnLst/>
              <a:rect r="r" b="b" t="t" l="l"/>
              <a:pathLst>
                <a:path h="1586370" w="623139">
                  <a:moveTo>
                    <a:pt x="0" y="0"/>
                  </a:moveTo>
                  <a:lnTo>
                    <a:pt x="623139" y="0"/>
                  </a:lnTo>
                  <a:lnTo>
                    <a:pt x="623139" y="1586370"/>
                  </a:lnTo>
                  <a:lnTo>
                    <a:pt x="0" y="1586370"/>
                  </a:lnTo>
                  <a:lnTo>
                    <a:pt x="0" y="0"/>
                  </a:lnTo>
                  <a:close/>
                </a:path>
              </a:pathLst>
            </a:custGeom>
            <a:blipFill>
              <a:blip r:embed="rId7"/>
              <a:stretch>
                <a:fillRect l="0" t="0" r="-43836" b="0"/>
              </a:stretch>
            </a:blipFill>
          </p:spPr>
        </p:sp>
        <p:sp>
          <p:nvSpPr>
            <p:cNvPr name="Freeform 8" id="8"/>
            <p:cNvSpPr/>
            <p:nvPr/>
          </p:nvSpPr>
          <p:spPr>
            <a:xfrm flipH="false" flipV="false" rot="0">
              <a:off x="4942903" y="5160579"/>
              <a:ext cx="1070812" cy="1923481"/>
            </a:xfrm>
            <a:custGeom>
              <a:avLst/>
              <a:gdLst/>
              <a:ahLst/>
              <a:cxnLst/>
              <a:rect r="r" b="b" t="t" l="l"/>
              <a:pathLst>
                <a:path h="1923481" w="1070812">
                  <a:moveTo>
                    <a:pt x="0" y="0"/>
                  </a:moveTo>
                  <a:lnTo>
                    <a:pt x="1070812" y="0"/>
                  </a:lnTo>
                  <a:lnTo>
                    <a:pt x="1070812" y="1923481"/>
                  </a:lnTo>
                  <a:lnTo>
                    <a:pt x="0" y="1923481"/>
                  </a:lnTo>
                  <a:lnTo>
                    <a:pt x="0" y="0"/>
                  </a:lnTo>
                  <a:close/>
                </a:path>
              </a:pathLst>
            </a:custGeom>
            <a:blipFill>
              <a:blip r:embed="rId8"/>
              <a:stretch>
                <a:fillRect l="0" t="0" r="-8899" b="0"/>
              </a:stretch>
            </a:blipFill>
          </p:spPr>
        </p:sp>
        <p:sp>
          <p:nvSpPr>
            <p:cNvPr name="Freeform 9" id="9"/>
            <p:cNvSpPr/>
            <p:nvPr/>
          </p:nvSpPr>
          <p:spPr>
            <a:xfrm flipH="false" flipV="false" rot="0">
              <a:off x="6781553" y="4260547"/>
              <a:ext cx="1117063" cy="1861772"/>
            </a:xfrm>
            <a:custGeom>
              <a:avLst/>
              <a:gdLst/>
              <a:ahLst/>
              <a:cxnLst/>
              <a:rect r="r" b="b" t="t" l="l"/>
              <a:pathLst>
                <a:path h="1861772" w="1117063">
                  <a:moveTo>
                    <a:pt x="0" y="0"/>
                  </a:moveTo>
                  <a:lnTo>
                    <a:pt x="1117064" y="0"/>
                  </a:lnTo>
                  <a:lnTo>
                    <a:pt x="1117064" y="1861773"/>
                  </a:lnTo>
                  <a:lnTo>
                    <a:pt x="0" y="1861773"/>
                  </a:lnTo>
                  <a:lnTo>
                    <a:pt x="0" y="0"/>
                  </a:lnTo>
                  <a:close/>
                </a:path>
              </a:pathLst>
            </a:custGeom>
            <a:blipFill>
              <a:blip r:embed="rId9"/>
              <a:stretch>
                <a:fillRect l="0" t="0" r="0" b="0"/>
              </a:stretch>
            </a:blipFill>
          </p:spPr>
        </p:sp>
        <p:sp>
          <p:nvSpPr>
            <p:cNvPr name="Freeform 10" id="10"/>
            <p:cNvSpPr/>
            <p:nvPr/>
          </p:nvSpPr>
          <p:spPr>
            <a:xfrm flipH="false" flipV="false" rot="0">
              <a:off x="1576748" y="3914729"/>
              <a:ext cx="516576" cy="1043588"/>
            </a:xfrm>
            <a:custGeom>
              <a:avLst/>
              <a:gdLst/>
              <a:ahLst/>
              <a:cxnLst/>
              <a:rect r="r" b="b" t="t" l="l"/>
              <a:pathLst>
                <a:path h="1043588" w="516576">
                  <a:moveTo>
                    <a:pt x="0" y="0"/>
                  </a:moveTo>
                  <a:lnTo>
                    <a:pt x="516576" y="0"/>
                  </a:lnTo>
                  <a:lnTo>
                    <a:pt x="516576" y="1043587"/>
                  </a:lnTo>
                  <a:lnTo>
                    <a:pt x="0" y="10435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8719736" y="3216960"/>
              <a:ext cx="516576" cy="1043588"/>
            </a:xfrm>
            <a:custGeom>
              <a:avLst/>
              <a:gdLst/>
              <a:ahLst/>
              <a:cxnLst/>
              <a:rect r="r" b="b" t="t" l="l"/>
              <a:pathLst>
                <a:path h="1043588" w="516576">
                  <a:moveTo>
                    <a:pt x="0" y="0"/>
                  </a:moveTo>
                  <a:lnTo>
                    <a:pt x="516576" y="0"/>
                  </a:lnTo>
                  <a:lnTo>
                    <a:pt x="516576" y="1043587"/>
                  </a:lnTo>
                  <a:lnTo>
                    <a:pt x="0" y="10435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5289720" y="4260547"/>
              <a:ext cx="377178" cy="771720"/>
            </a:xfrm>
            <a:custGeom>
              <a:avLst/>
              <a:gdLst/>
              <a:ahLst/>
              <a:cxnLst/>
              <a:rect r="r" b="b" t="t" l="l"/>
              <a:pathLst>
                <a:path h="771720" w="377178">
                  <a:moveTo>
                    <a:pt x="0" y="0"/>
                  </a:moveTo>
                  <a:lnTo>
                    <a:pt x="377178" y="0"/>
                  </a:lnTo>
                  <a:lnTo>
                    <a:pt x="377178" y="771720"/>
                  </a:lnTo>
                  <a:lnTo>
                    <a:pt x="0" y="7717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7055547" y="3352893"/>
              <a:ext cx="377178" cy="771720"/>
            </a:xfrm>
            <a:custGeom>
              <a:avLst/>
              <a:gdLst/>
              <a:ahLst/>
              <a:cxnLst/>
              <a:rect r="r" b="b" t="t" l="l"/>
              <a:pathLst>
                <a:path h="771720" w="377178">
                  <a:moveTo>
                    <a:pt x="0" y="0"/>
                  </a:moveTo>
                  <a:lnTo>
                    <a:pt x="377178" y="0"/>
                  </a:lnTo>
                  <a:lnTo>
                    <a:pt x="377178" y="771720"/>
                  </a:lnTo>
                  <a:lnTo>
                    <a:pt x="0" y="7717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5366815">
              <a:off x="1631283" y="-1541991"/>
              <a:ext cx="7700731" cy="10889471"/>
            </a:xfrm>
            <a:custGeom>
              <a:avLst/>
              <a:gdLst/>
              <a:ahLst/>
              <a:cxnLst/>
              <a:rect r="r" b="b" t="t" l="l"/>
              <a:pathLst>
                <a:path h="10889471" w="7700731">
                  <a:moveTo>
                    <a:pt x="0" y="0"/>
                  </a:moveTo>
                  <a:lnTo>
                    <a:pt x="7700732" y="0"/>
                  </a:lnTo>
                  <a:lnTo>
                    <a:pt x="7700732" y="10889471"/>
                  </a:lnTo>
                  <a:lnTo>
                    <a:pt x="0" y="10889471"/>
                  </a:lnTo>
                  <a:lnTo>
                    <a:pt x="0" y="0"/>
                  </a:lnTo>
                  <a:close/>
                </a:path>
              </a:pathLst>
            </a:custGeom>
            <a:blipFill>
              <a:blip r:embed="rId14"/>
              <a:stretch>
                <a:fillRect l="0" t="0" r="0" b="0"/>
              </a:stretch>
            </a:blipFill>
          </p:spPr>
        </p:sp>
        <p:sp>
          <p:nvSpPr>
            <p:cNvPr name="Freeform 15" id="15"/>
            <p:cNvSpPr/>
            <p:nvPr/>
          </p:nvSpPr>
          <p:spPr>
            <a:xfrm flipH="false" flipV="false" rot="0">
              <a:off x="839825" y="784839"/>
              <a:ext cx="2524441" cy="687910"/>
            </a:xfrm>
            <a:custGeom>
              <a:avLst/>
              <a:gdLst/>
              <a:ahLst/>
              <a:cxnLst/>
              <a:rect r="r" b="b" t="t" l="l"/>
              <a:pathLst>
                <a:path h="687910" w="2524441">
                  <a:moveTo>
                    <a:pt x="0" y="0"/>
                  </a:moveTo>
                  <a:lnTo>
                    <a:pt x="2524441" y="0"/>
                  </a:lnTo>
                  <a:lnTo>
                    <a:pt x="2524441" y="687910"/>
                  </a:lnTo>
                  <a:lnTo>
                    <a:pt x="0" y="687910"/>
                  </a:lnTo>
                  <a:lnTo>
                    <a:pt x="0" y="0"/>
                  </a:lnTo>
                  <a:close/>
                </a:path>
              </a:pathLst>
            </a:custGeom>
            <a:blipFill>
              <a:blip r:embed="rId15"/>
              <a:stretch>
                <a:fillRect l="0" t="0" r="0" b="0"/>
              </a:stretch>
            </a:blipFill>
          </p:spPr>
        </p:sp>
      </p:grpSp>
      <p:sp>
        <p:nvSpPr>
          <p:cNvPr name="TextBox 16" id="16"/>
          <p:cNvSpPr txBox="true"/>
          <p:nvPr/>
        </p:nvSpPr>
        <p:spPr>
          <a:xfrm rot="0">
            <a:off x="1028700" y="866775"/>
            <a:ext cx="13864245"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The next afternoon, Smartie was back on his tablet. He was playing a game with his friends, and they were all on one team. The game was really tough! Smartie had the ball and they needed one more goal to win...</a:t>
            </a:r>
          </a:p>
        </p:txBody>
      </p:sp>
      <p:sp>
        <p:nvSpPr>
          <p:cNvPr name="Freeform 17" id="17"/>
          <p:cNvSpPr/>
          <p:nvPr/>
        </p:nvSpPr>
        <p:spPr>
          <a:xfrm flipH="false" flipV="false" rot="0">
            <a:off x="15323555" y="828868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16">
              <a:alphaModFix amt="43000"/>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0">
            <a:off x="-1566844" y="4356741"/>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16">
              <a:alphaModFix amt="43000"/>
              <a:extLst>
                <a:ext uri="{96DAC541-7B7A-43D3-8B79-37D633B846F1}">
                  <asvg:svgBlip xmlns:asvg="http://schemas.microsoft.com/office/drawing/2016/SVG/main" r:embed="rId17"/>
                </a:ext>
              </a:extLst>
            </a:blip>
            <a:stretch>
              <a:fillRect l="0" t="0" r="0" b="0"/>
            </a:stretch>
          </a:blipFill>
        </p:spPr>
      </p:sp>
      <p:sp>
        <p:nvSpPr>
          <p:cNvPr name="Freeform 19" id="19"/>
          <p:cNvSpPr/>
          <p:nvPr/>
        </p:nvSpPr>
        <p:spPr>
          <a:xfrm flipH="false" flipV="false" rot="0">
            <a:off x="4326389"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16">
              <a:alphaModFix amt="43000"/>
              <a:extLst>
                <a:ext uri="{96DAC541-7B7A-43D3-8B79-37D633B846F1}">
                  <asvg:svgBlip xmlns:asvg="http://schemas.microsoft.com/office/drawing/2016/SVG/main" r:embed="rId17"/>
                </a:ext>
              </a:extLst>
            </a:blip>
            <a:stretch>
              <a:fillRect l="0" t="0" r="0" b="0"/>
            </a:stretch>
          </a:blipFill>
        </p:spPr>
      </p:sp>
      <p:sp>
        <p:nvSpPr>
          <p:cNvPr name="Freeform 20" id="20"/>
          <p:cNvSpPr/>
          <p:nvPr/>
        </p:nvSpPr>
        <p:spPr>
          <a:xfrm flipH="false" flipV="false" rot="0">
            <a:off x="13306225" y="3901561"/>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16">
              <a:alphaModFix amt="43000"/>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657379" y="423325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062283" y="10287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6849016" y="473774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017330" y="7605516"/>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9" id="9"/>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3402309" y="351875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12" id="12"/>
          <p:cNvSpPr/>
          <p:nvPr/>
        </p:nvSpPr>
        <p:spPr>
          <a:xfrm flipH="false" flipV="false" rot="0">
            <a:off x="11288896" y="4541278"/>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295525">
            <a:off x="12310666" y="4629348"/>
            <a:ext cx="2183287" cy="3064238"/>
          </a:xfrm>
          <a:custGeom>
            <a:avLst/>
            <a:gdLst/>
            <a:ahLst/>
            <a:cxnLst/>
            <a:rect r="r" b="b" t="t" l="l"/>
            <a:pathLst>
              <a:path h="3064238" w="2183287">
                <a:moveTo>
                  <a:pt x="0" y="0"/>
                </a:moveTo>
                <a:lnTo>
                  <a:pt x="2183287" y="0"/>
                </a:lnTo>
                <a:lnTo>
                  <a:pt x="2183287" y="3064237"/>
                </a:lnTo>
                <a:lnTo>
                  <a:pt x="0" y="3064237"/>
                </a:lnTo>
                <a:lnTo>
                  <a:pt x="0" y="0"/>
                </a:lnTo>
                <a:close/>
              </a:path>
            </a:pathLst>
          </a:custGeom>
          <a:blipFill>
            <a:blip r:embed="rId8"/>
            <a:stretch>
              <a:fillRect l="-887" t="0" r="-887" b="0"/>
            </a:stretch>
          </a:blipFill>
        </p:spPr>
      </p:sp>
      <p:sp>
        <p:nvSpPr>
          <p:cNvPr name="Freeform 14" id="14"/>
          <p:cNvSpPr/>
          <p:nvPr/>
        </p:nvSpPr>
        <p:spPr>
          <a:xfrm flipH="false" flipV="false" rot="0">
            <a:off x="-659898" y="7400975"/>
            <a:ext cx="3377195" cy="2419300"/>
          </a:xfrm>
          <a:custGeom>
            <a:avLst/>
            <a:gdLst/>
            <a:ahLst/>
            <a:cxnLst/>
            <a:rect r="r" b="b" t="t" l="l"/>
            <a:pathLst>
              <a:path h="2419300" w="3377195">
                <a:moveTo>
                  <a:pt x="0" y="0"/>
                </a:moveTo>
                <a:lnTo>
                  <a:pt x="3377196" y="0"/>
                </a:lnTo>
                <a:lnTo>
                  <a:pt x="3377196" y="2419300"/>
                </a:lnTo>
                <a:lnTo>
                  <a:pt x="0" y="24193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3419969" y="7712941"/>
            <a:ext cx="1662160" cy="2107334"/>
          </a:xfrm>
          <a:custGeom>
            <a:avLst/>
            <a:gdLst/>
            <a:ahLst/>
            <a:cxnLst/>
            <a:rect r="r" b="b" t="t" l="l"/>
            <a:pathLst>
              <a:path h="2107334" w="1662160">
                <a:moveTo>
                  <a:pt x="0" y="0"/>
                </a:moveTo>
                <a:lnTo>
                  <a:pt x="1662160" y="0"/>
                </a:lnTo>
                <a:lnTo>
                  <a:pt x="1662160" y="2107334"/>
                </a:lnTo>
                <a:lnTo>
                  <a:pt x="0" y="210733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5085043" y="9179033"/>
            <a:ext cx="858374" cy="792923"/>
          </a:xfrm>
          <a:custGeom>
            <a:avLst/>
            <a:gdLst/>
            <a:ahLst/>
            <a:cxnLst/>
            <a:rect r="r" b="b" t="t" l="l"/>
            <a:pathLst>
              <a:path h="792923" w="858374">
                <a:moveTo>
                  <a:pt x="0" y="0"/>
                </a:moveTo>
                <a:lnTo>
                  <a:pt x="858375" y="0"/>
                </a:lnTo>
                <a:lnTo>
                  <a:pt x="858375" y="792923"/>
                </a:lnTo>
                <a:lnTo>
                  <a:pt x="0" y="79292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10883675" y="8168634"/>
            <a:ext cx="1300292" cy="1651641"/>
          </a:xfrm>
          <a:custGeom>
            <a:avLst/>
            <a:gdLst/>
            <a:ahLst/>
            <a:cxnLst/>
            <a:rect r="r" b="b" t="t" l="l"/>
            <a:pathLst>
              <a:path h="1651641" w="1300292">
                <a:moveTo>
                  <a:pt x="0" y="0"/>
                </a:moveTo>
                <a:lnTo>
                  <a:pt x="1300292" y="0"/>
                </a:lnTo>
                <a:lnTo>
                  <a:pt x="1300292" y="1651641"/>
                </a:lnTo>
                <a:lnTo>
                  <a:pt x="0" y="165164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8" id="18"/>
          <p:cNvSpPr txBox="true"/>
          <p:nvPr/>
        </p:nvSpPr>
        <p:spPr>
          <a:xfrm rot="0">
            <a:off x="838652" y="1162397"/>
            <a:ext cx="10695170"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It had been a long week and Smartie was tired. He’d not been feeling well for a few days, so he’d spent more time inside than usual.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321203" y="1009332"/>
            <a:ext cx="12081106"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Just as Smartie was about to shoot, he was tackled and the game ended. His team had lost. </a:t>
            </a:r>
          </a:p>
          <a:p>
            <a:pPr>
              <a:lnSpc>
                <a:spcPts val="5040"/>
              </a:lnSpc>
            </a:pPr>
          </a:p>
          <a:p>
            <a:pPr>
              <a:lnSpc>
                <a:spcPts val="5040"/>
              </a:lnSpc>
              <a:spcBef>
                <a:spcPct val="0"/>
              </a:spcBef>
            </a:pPr>
            <a:r>
              <a:rPr lang="en-US" sz="3600">
                <a:solidFill>
                  <a:srgbClr val="000000"/>
                </a:solidFill>
                <a:latin typeface="Mark Pro 2"/>
              </a:rPr>
              <a:t>Soon after, a message appeared in the game chat. It said, “We lost because of you, Smartie. It’s all your fault.”</a:t>
            </a:r>
          </a:p>
        </p:txBody>
      </p:sp>
      <p:sp>
        <p:nvSpPr>
          <p:cNvPr name="Freeform 3" id="3"/>
          <p:cNvSpPr/>
          <p:nvPr/>
        </p:nvSpPr>
        <p:spPr>
          <a:xfrm flipH="false" flipV="false" rot="0">
            <a:off x="-1700058" y="50922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5943418" y="639401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017330" y="7605516"/>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4"/>
            <a:stretch>
              <a:fillRect l="0" t="0" r="0" b="0"/>
            </a:stretch>
          </a:blipFill>
        </p:spPr>
      </p:sp>
      <p:sp>
        <p:nvSpPr>
          <p:cNvPr name="Freeform 10" id="10"/>
          <p:cNvSpPr/>
          <p:nvPr/>
        </p:nvSpPr>
        <p:spPr>
          <a:xfrm flipH="false" flipV="false" rot="0">
            <a:off x="11655662" y="4966017"/>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659898" y="7400975"/>
            <a:ext cx="3377195" cy="2419300"/>
          </a:xfrm>
          <a:custGeom>
            <a:avLst/>
            <a:gdLst/>
            <a:ahLst/>
            <a:cxnLst/>
            <a:rect r="r" b="b" t="t" l="l"/>
            <a:pathLst>
              <a:path h="2419300" w="3377195">
                <a:moveTo>
                  <a:pt x="0" y="0"/>
                </a:moveTo>
                <a:lnTo>
                  <a:pt x="3377196" y="0"/>
                </a:lnTo>
                <a:lnTo>
                  <a:pt x="3377196" y="2419300"/>
                </a:lnTo>
                <a:lnTo>
                  <a:pt x="0" y="24193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3419969" y="7712941"/>
            <a:ext cx="1662160" cy="2107334"/>
          </a:xfrm>
          <a:custGeom>
            <a:avLst/>
            <a:gdLst/>
            <a:ahLst/>
            <a:cxnLst/>
            <a:rect r="r" b="b" t="t" l="l"/>
            <a:pathLst>
              <a:path h="2107334" w="1662160">
                <a:moveTo>
                  <a:pt x="0" y="0"/>
                </a:moveTo>
                <a:lnTo>
                  <a:pt x="1662160" y="0"/>
                </a:lnTo>
                <a:lnTo>
                  <a:pt x="1662160" y="2107334"/>
                </a:lnTo>
                <a:lnTo>
                  <a:pt x="0" y="21073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5085043" y="9179033"/>
            <a:ext cx="858374" cy="792923"/>
          </a:xfrm>
          <a:custGeom>
            <a:avLst/>
            <a:gdLst/>
            <a:ahLst/>
            <a:cxnLst/>
            <a:rect r="r" b="b" t="t" l="l"/>
            <a:pathLst>
              <a:path h="792923" w="858374">
                <a:moveTo>
                  <a:pt x="0" y="0"/>
                </a:moveTo>
                <a:lnTo>
                  <a:pt x="858375" y="0"/>
                </a:lnTo>
                <a:lnTo>
                  <a:pt x="858375" y="792923"/>
                </a:lnTo>
                <a:lnTo>
                  <a:pt x="0" y="79292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10883675" y="8168634"/>
            <a:ext cx="1300292" cy="1651641"/>
          </a:xfrm>
          <a:custGeom>
            <a:avLst/>
            <a:gdLst/>
            <a:ahLst/>
            <a:cxnLst/>
            <a:rect r="r" b="b" t="t" l="l"/>
            <a:pathLst>
              <a:path h="1651641" w="1300292">
                <a:moveTo>
                  <a:pt x="0" y="0"/>
                </a:moveTo>
                <a:lnTo>
                  <a:pt x="1300292" y="0"/>
                </a:lnTo>
                <a:lnTo>
                  <a:pt x="1300292" y="1651641"/>
                </a:lnTo>
                <a:lnTo>
                  <a:pt x="0" y="165164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5"/>
            <a:stretch>
              <a:fillRect l="0" t="0" r="0" b="0"/>
            </a:stretch>
          </a:blipFill>
        </p:spPr>
      </p:sp>
      <p:sp>
        <p:nvSpPr>
          <p:cNvPr name="Freeform 16" id="16"/>
          <p:cNvSpPr/>
          <p:nvPr/>
        </p:nvSpPr>
        <p:spPr>
          <a:xfrm flipH="false" flipV="false" rot="-2828610">
            <a:off x="12846390" y="4157723"/>
            <a:ext cx="1071179" cy="1159598"/>
          </a:xfrm>
          <a:custGeom>
            <a:avLst/>
            <a:gdLst/>
            <a:ahLst/>
            <a:cxnLst/>
            <a:rect r="r" b="b" t="t" l="l"/>
            <a:pathLst>
              <a:path h="1159598" w="1071179">
                <a:moveTo>
                  <a:pt x="0" y="0"/>
                </a:moveTo>
                <a:lnTo>
                  <a:pt x="1071179" y="0"/>
                </a:lnTo>
                <a:lnTo>
                  <a:pt x="1071179" y="1159598"/>
                </a:lnTo>
                <a:lnTo>
                  <a:pt x="0" y="115959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7" id="17"/>
          <p:cNvSpPr/>
          <p:nvPr/>
        </p:nvSpPr>
        <p:spPr>
          <a:xfrm flipH="false" flipV="false" rot="0">
            <a:off x="12974538" y="5061327"/>
            <a:ext cx="2210148" cy="3053256"/>
          </a:xfrm>
          <a:custGeom>
            <a:avLst/>
            <a:gdLst/>
            <a:ahLst/>
            <a:cxnLst/>
            <a:rect r="r" b="b" t="t" l="l"/>
            <a:pathLst>
              <a:path h="3053256" w="2210148">
                <a:moveTo>
                  <a:pt x="0" y="0"/>
                </a:moveTo>
                <a:lnTo>
                  <a:pt x="2210149" y="0"/>
                </a:lnTo>
                <a:lnTo>
                  <a:pt x="2210149" y="3053257"/>
                </a:lnTo>
                <a:lnTo>
                  <a:pt x="0" y="3053257"/>
                </a:lnTo>
                <a:lnTo>
                  <a:pt x="0" y="0"/>
                </a:lnTo>
                <a:close/>
              </a:path>
            </a:pathLst>
          </a:custGeom>
          <a:blipFill>
            <a:blip r:embed="rId18"/>
            <a:stretch>
              <a:fillRect l="0" t="0" r="0" b="0"/>
            </a:stretch>
          </a:blipFill>
        </p:spPr>
      </p:sp>
      <p:grpSp>
        <p:nvGrpSpPr>
          <p:cNvPr name="Group 18" id="18"/>
          <p:cNvGrpSpPr/>
          <p:nvPr/>
        </p:nvGrpSpPr>
        <p:grpSpPr>
          <a:xfrm rot="0">
            <a:off x="11378252" y="6587955"/>
            <a:ext cx="1668772" cy="1188108"/>
            <a:chOff x="0" y="0"/>
            <a:chExt cx="2225030" cy="1584144"/>
          </a:xfrm>
        </p:grpSpPr>
        <p:sp>
          <p:nvSpPr>
            <p:cNvPr name="Freeform 19" id="19"/>
            <p:cNvSpPr/>
            <p:nvPr/>
          </p:nvSpPr>
          <p:spPr>
            <a:xfrm flipH="false" flipV="false" rot="0">
              <a:off x="77656" y="54271"/>
              <a:ext cx="2068361" cy="1480466"/>
            </a:xfrm>
            <a:custGeom>
              <a:avLst/>
              <a:gdLst/>
              <a:ahLst/>
              <a:cxnLst/>
              <a:rect r="r" b="b" t="t" l="l"/>
              <a:pathLst>
                <a:path h="1480466" w="2068361">
                  <a:moveTo>
                    <a:pt x="0" y="0"/>
                  </a:moveTo>
                  <a:lnTo>
                    <a:pt x="2068361" y="0"/>
                  </a:lnTo>
                  <a:lnTo>
                    <a:pt x="2068361" y="1480466"/>
                  </a:lnTo>
                  <a:lnTo>
                    <a:pt x="0" y="1480466"/>
                  </a:lnTo>
                  <a:lnTo>
                    <a:pt x="0" y="0"/>
                  </a:lnTo>
                  <a:close/>
                </a:path>
              </a:pathLst>
            </a:custGeom>
            <a:blipFill>
              <a:blip r:embed="rId19">
                <a:extLst>
                  <a:ext uri="{96DAC541-7B7A-43D3-8B79-37D633B846F1}">
                    <asvg:svgBlip xmlns:asvg="http://schemas.microsoft.com/office/drawing/2016/SVG/main" r:embed="rId20"/>
                  </a:ext>
                </a:extLst>
              </a:blip>
              <a:stretch>
                <a:fillRect l="0" t="-8449" r="0" b="0"/>
              </a:stretch>
            </a:blipFill>
          </p:spPr>
        </p:sp>
        <p:sp>
          <p:nvSpPr>
            <p:cNvPr name="Freeform 20" id="20"/>
            <p:cNvSpPr/>
            <p:nvPr/>
          </p:nvSpPr>
          <p:spPr>
            <a:xfrm flipH="false" flipV="false" rot="0">
              <a:off x="166905" y="1047353"/>
              <a:ext cx="515882" cy="387556"/>
            </a:xfrm>
            <a:custGeom>
              <a:avLst/>
              <a:gdLst/>
              <a:ahLst/>
              <a:cxnLst/>
              <a:rect r="r" b="b" t="t" l="l"/>
              <a:pathLst>
                <a:path h="387556" w="515882">
                  <a:moveTo>
                    <a:pt x="0" y="0"/>
                  </a:moveTo>
                  <a:lnTo>
                    <a:pt x="515881" y="0"/>
                  </a:lnTo>
                  <a:lnTo>
                    <a:pt x="515881" y="387556"/>
                  </a:lnTo>
                  <a:lnTo>
                    <a:pt x="0" y="387556"/>
                  </a:lnTo>
                  <a:lnTo>
                    <a:pt x="0" y="0"/>
                  </a:lnTo>
                  <a:close/>
                </a:path>
              </a:pathLst>
            </a:custGeom>
            <a:blipFill>
              <a:blip r:embed="rId21"/>
              <a:stretch>
                <a:fillRect l="0" t="0" r="0" b="0"/>
              </a:stretch>
            </a:blipFill>
          </p:spPr>
        </p:sp>
        <p:sp>
          <p:nvSpPr>
            <p:cNvPr name="Freeform 21" id="21"/>
            <p:cNvSpPr/>
            <p:nvPr/>
          </p:nvSpPr>
          <p:spPr>
            <a:xfrm flipH="false" flipV="false" rot="0">
              <a:off x="1758879" y="886374"/>
              <a:ext cx="126468" cy="321958"/>
            </a:xfrm>
            <a:custGeom>
              <a:avLst/>
              <a:gdLst/>
              <a:ahLst/>
              <a:cxnLst/>
              <a:rect r="r" b="b" t="t" l="l"/>
              <a:pathLst>
                <a:path h="321958" w="126468">
                  <a:moveTo>
                    <a:pt x="0" y="0"/>
                  </a:moveTo>
                  <a:lnTo>
                    <a:pt x="126468" y="0"/>
                  </a:lnTo>
                  <a:lnTo>
                    <a:pt x="126468" y="321958"/>
                  </a:lnTo>
                  <a:lnTo>
                    <a:pt x="0" y="321958"/>
                  </a:lnTo>
                  <a:lnTo>
                    <a:pt x="0" y="0"/>
                  </a:lnTo>
                  <a:close/>
                </a:path>
              </a:pathLst>
            </a:custGeom>
            <a:blipFill>
              <a:blip r:embed="rId22"/>
              <a:stretch>
                <a:fillRect l="0" t="0" r="-43836" b="0"/>
              </a:stretch>
            </a:blipFill>
          </p:spPr>
        </p:sp>
        <p:sp>
          <p:nvSpPr>
            <p:cNvPr name="Freeform 22" id="22"/>
            <p:cNvSpPr/>
            <p:nvPr/>
          </p:nvSpPr>
          <p:spPr>
            <a:xfrm flipH="false" flipV="false" rot="0">
              <a:off x="1003175" y="1047353"/>
              <a:ext cx="217324" cy="390375"/>
            </a:xfrm>
            <a:custGeom>
              <a:avLst/>
              <a:gdLst/>
              <a:ahLst/>
              <a:cxnLst/>
              <a:rect r="r" b="b" t="t" l="l"/>
              <a:pathLst>
                <a:path h="390375" w="217324">
                  <a:moveTo>
                    <a:pt x="0" y="0"/>
                  </a:moveTo>
                  <a:lnTo>
                    <a:pt x="217324" y="0"/>
                  </a:lnTo>
                  <a:lnTo>
                    <a:pt x="217324" y="390375"/>
                  </a:lnTo>
                  <a:lnTo>
                    <a:pt x="0" y="390375"/>
                  </a:lnTo>
                  <a:lnTo>
                    <a:pt x="0" y="0"/>
                  </a:lnTo>
                  <a:close/>
                </a:path>
              </a:pathLst>
            </a:custGeom>
            <a:blipFill>
              <a:blip r:embed="rId23"/>
              <a:stretch>
                <a:fillRect l="0" t="0" r="-8899" b="0"/>
              </a:stretch>
            </a:blipFill>
          </p:spPr>
        </p:sp>
        <p:sp>
          <p:nvSpPr>
            <p:cNvPr name="Freeform 23" id="23"/>
            <p:cNvSpPr/>
            <p:nvPr/>
          </p:nvSpPr>
          <p:spPr>
            <a:xfrm flipH="false" flipV="false" rot="0">
              <a:off x="1376334" y="864689"/>
              <a:ext cx="226711" cy="377851"/>
            </a:xfrm>
            <a:custGeom>
              <a:avLst/>
              <a:gdLst/>
              <a:ahLst/>
              <a:cxnLst/>
              <a:rect r="r" b="b" t="t" l="l"/>
              <a:pathLst>
                <a:path h="377851" w="226711">
                  <a:moveTo>
                    <a:pt x="0" y="0"/>
                  </a:moveTo>
                  <a:lnTo>
                    <a:pt x="226711" y="0"/>
                  </a:lnTo>
                  <a:lnTo>
                    <a:pt x="226711" y="377851"/>
                  </a:lnTo>
                  <a:lnTo>
                    <a:pt x="0" y="377851"/>
                  </a:lnTo>
                  <a:lnTo>
                    <a:pt x="0" y="0"/>
                  </a:lnTo>
                  <a:close/>
                </a:path>
              </a:pathLst>
            </a:custGeom>
            <a:blipFill>
              <a:blip r:embed="rId24"/>
              <a:stretch>
                <a:fillRect l="0" t="0" r="0" b="0"/>
              </a:stretch>
            </a:blipFill>
          </p:spPr>
        </p:sp>
        <p:sp>
          <p:nvSpPr>
            <p:cNvPr name="Freeform 24" id="24"/>
            <p:cNvSpPr/>
            <p:nvPr/>
          </p:nvSpPr>
          <p:spPr>
            <a:xfrm flipH="false" flipV="false" rot="0">
              <a:off x="320005" y="794504"/>
              <a:ext cx="104840" cy="211799"/>
            </a:xfrm>
            <a:custGeom>
              <a:avLst/>
              <a:gdLst/>
              <a:ahLst/>
              <a:cxnLst/>
              <a:rect r="r" b="b" t="t" l="l"/>
              <a:pathLst>
                <a:path h="211799" w="104840">
                  <a:moveTo>
                    <a:pt x="0" y="0"/>
                  </a:moveTo>
                  <a:lnTo>
                    <a:pt x="104841" y="0"/>
                  </a:lnTo>
                  <a:lnTo>
                    <a:pt x="104841" y="211799"/>
                  </a:lnTo>
                  <a:lnTo>
                    <a:pt x="0" y="211799"/>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5" id="25"/>
            <p:cNvSpPr/>
            <p:nvPr/>
          </p:nvSpPr>
          <p:spPr>
            <a:xfrm flipH="false" flipV="false" rot="0">
              <a:off x="1769693" y="652890"/>
              <a:ext cx="104840" cy="211799"/>
            </a:xfrm>
            <a:custGeom>
              <a:avLst/>
              <a:gdLst/>
              <a:ahLst/>
              <a:cxnLst/>
              <a:rect r="r" b="b" t="t" l="l"/>
              <a:pathLst>
                <a:path h="211799" w="104840">
                  <a:moveTo>
                    <a:pt x="0" y="0"/>
                  </a:moveTo>
                  <a:lnTo>
                    <a:pt x="104840" y="0"/>
                  </a:lnTo>
                  <a:lnTo>
                    <a:pt x="104840" y="211799"/>
                  </a:lnTo>
                  <a:lnTo>
                    <a:pt x="0" y="211799"/>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6" id="26"/>
            <p:cNvSpPr/>
            <p:nvPr/>
          </p:nvSpPr>
          <p:spPr>
            <a:xfrm flipH="false" flipV="false" rot="0">
              <a:off x="1073562" y="864689"/>
              <a:ext cx="76549" cy="156623"/>
            </a:xfrm>
            <a:custGeom>
              <a:avLst/>
              <a:gdLst/>
              <a:ahLst/>
              <a:cxnLst/>
              <a:rect r="r" b="b" t="t" l="l"/>
              <a:pathLst>
                <a:path h="156623" w="76549">
                  <a:moveTo>
                    <a:pt x="0" y="0"/>
                  </a:moveTo>
                  <a:lnTo>
                    <a:pt x="76550" y="0"/>
                  </a:lnTo>
                  <a:lnTo>
                    <a:pt x="76550" y="156623"/>
                  </a:lnTo>
                  <a:lnTo>
                    <a:pt x="0" y="156623"/>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27" id="27"/>
            <p:cNvSpPr/>
            <p:nvPr/>
          </p:nvSpPr>
          <p:spPr>
            <a:xfrm flipH="false" flipV="false" rot="0">
              <a:off x="1431941" y="680478"/>
              <a:ext cx="76549" cy="156623"/>
            </a:xfrm>
            <a:custGeom>
              <a:avLst/>
              <a:gdLst/>
              <a:ahLst/>
              <a:cxnLst/>
              <a:rect r="r" b="b" t="t" l="l"/>
              <a:pathLst>
                <a:path h="156623" w="76549">
                  <a:moveTo>
                    <a:pt x="0" y="0"/>
                  </a:moveTo>
                  <a:lnTo>
                    <a:pt x="76550" y="0"/>
                  </a:lnTo>
                  <a:lnTo>
                    <a:pt x="76550" y="156623"/>
                  </a:lnTo>
                  <a:lnTo>
                    <a:pt x="0" y="156623"/>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28" id="28"/>
            <p:cNvSpPr/>
            <p:nvPr/>
          </p:nvSpPr>
          <p:spPr>
            <a:xfrm flipH="false" flipV="false" rot="-5366815">
              <a:off x="331073" y="-312951"/>
              <a:ext cx="1562883" cy="2210046"/>
            </a:xfrm>
            <a:custGeom>
              <a:avLst/>
              <a:gdLst/>
              <a:ahLst/>
              <a:cxnLst/>
              <a:rect r="r" b="b" t="t" l="l"/>
              <a:pathLst>
                <a:path h="2210046" w="1562883">
                  <a:moveTo>
                    <a:pt x="0" y="0"/>
                  </a:moveTo>
                  <a:lnTo>
                    <a:pt x="1562883" y="0"/>
                  </a:lnTo>
                  <a:lnTo>
                    <a:pt x="1562883" y="2210046"/>
                  </a:lnTo>
                  <a:lnTo>
                    <a:pt x="0" y="2210046"/>
                  </a:lnTo>
                  <a:lnTo>
                    <a:pt x="0" y="0"/>
                  </a:lnTo>
                  <a:close/>
                </a:path>
              </a:pathLst>
            </a:custGeom>
            <a:blipFill>
              <a:blip r:embed="rId29"/>
              <a:stretch>
                <a:fillRect l="0" t="0" r="0" b="0"/>
              </a:stretch>
            </a:blipFill>
          </p:spPr>
        </p:sp>
        <p:sp>
          <p:nvSpPr>
            <p:cNvPr name="Freeform 29" id="29"/>
            <p:cNvSpPr/>
            <p:nvPr/>
          </p:nvSpPr>
          <p:spPr>
            <a:xfrm flipH="false" flipV="false" rot="0">
              <a:off x="170445" y="159285"/>
              <a:ext cx="512342" cy="139613"/>
            </a:xfrm>
            <a:custGeom>
              <a:avLst/>
              <a:gdLst/>
              <a:ahLst/>
              <a:cxnLst/>
              <a:rect r="r" b="b" t="t" l="l"/>
              <a:pathLst>
                <a:path h="139613" w="512342">
                  <a:moveTo>
                    <a:pt x="0" y="0"/>
                  </a:moveTo>
                  <a:lnTo>
                    <a:pt x="512341" y="0"/>
                  </a:lnTo>
                  <a:lnTo>
                    <a:pt x="512341" y="139613"/>
                  </a:lnTo>
                  <a:lnTo>
                    <a:pt x="0" y="139613"/>
                  </a:lnTo>
                  <a:lnTo>
                    <a:pt x="0" y="0"/>
                  </a:lnTo>
                  <a:close/>
                </a:path>
              </a:pathLst>
            </a:custGeom>
            <a:blipFill>
              <a:blip r:embed="rId30"/>
              <a:stretch>
                <a:fillRect l="0" t="0" r="0" b="0"/>
              </a:stretch>
            </a:blipFill>
          </p:spPr>
        </p:sp>
      </p:grpSp>
      <p:sp>
        <p:nvSpPr>
          <p:cNvPr name="Freeform 30" id="30"/>
          <p:cNvSpPr/>
          <p:nvPr/>
        </p:nvSpPr>
        <p:spPr>
          <a:xfrm flipH="false" flipV="false" rot="0">
            <a:off x="12504488" y="6779027"/>
            <a:ext cx="323858" cy="211317"/>
          </a:xfrm>
          <a:custGeom>
            <a:avLst/>
            <a:gdLst/>
            <a:ahLst/>
            <a:cxnLst/>
            <a:rect r="r" b="b" t="t" l="l"/>
            <a:pathLst>
              <a:path h="211317" w="323858">
                <a:moveTo>
                  <a:pt x="0" y="0"/>
                </a:moveTo>
                <a:lnTo>
                  <a:pt x="323859" y="0"/>
                </a:lnTo>
                <a:lnTo>
                  <a:pt x="323859" y="211317"/>
                </a:lnTo>
                <a:lnTo>
                  <a:pt x="0" y="211317"/>
                </a:lnTo>
                <a:lnTo>
                  <a:pt x="0" y="0"/>
                </a:lnTo>
                <a:close/>
              </a:path>
            </a:pathLst>
          </a:custGeom>
          <a:blipFill>
            <a:blip r:embed="rId31"/>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700058" y="50922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5943418" y="639401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017330" y="7605516"/>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4"/>
            <a:stretch>
              <a:fillRect l="0" t="0" r="0" b="0"/>
            </a:stretch>
          </a:blipFill>
        </p:spPr>
      </p:sp>
      <p:sp>
        <p:nvSpPr>
          <p:cNvPr name="Freeform 9" id="9"/>
          <p:cNvSpPr/>
          <p:nvPr/>
        </p:nvSpPr>
        <p:spPr>
          <a:xfrm flipH="false" flipV="false" rot="0">
            <a:off x="11655662" y="4966017"/>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7"/>
            <a:stretch>
              <a:fillRect l="0" t="0" r="0" b="0"/>
            </a:stretch>
          </a:blipFill>
        </p:spPr>
      </p:sp>
      <p:sp>
        <p:nvSpPr>
          <p:cNvPr name="Freeform 11" id="11"/>
          <p:cNvSpPr/>
          <p:nvPr/>
        </p:nvSpPr>
        <p:spPr>
          <a:xfrm flipH="false" flipV="false" rot="0">
            <a:off x="12592663" y="4867390"/>
            <a:ext cx="2210148" cy="3053256"/>
          </a:xfrm>
          <a:custGeom>
            <a:avLst/>
            <a:gdLst/>
            <a:ahLst/>
            <a:cxnLst/>
            <a:rect r="r" b="b" t="t" l="l"/>
            <a:pathLst>
              <a:path h="3053256" w="2210148">
                <a:moveTo>
                  <a:pt x="0" y="0"/>
                </a:moveTo>
                <a:lnTo>
                  <a:pt x="2210149" y="0"/>
                </a:lnTo>
                <a:lnTo>
                  <a:pt x="2210149" y="3053256"/>
                </a:lnTo>
                <a:lnTo>
                  <a:pt x="0" y="3053256"/>
                </a:lnTo>
                <a:lnTo>
                  <a:pt x="0" y="0"/>
                </a:lnTo>
                <a:close/>
              </a:path>
            </a:pathLst>
          </a:custGeom>
          <a:blipFill>
            <a:blip r:embed="rId8"/>
            <a:stretch>
              <a:fillRect l="0" t="0" r="0" b="0"/>
            </a:stretch>
          </a:blipFill>
        </p:spPr>
      </p:sp>
      <p:grpSp>
        <p:nvGrpSpPr>
          <p:cNvPr name="Group 12" id="12"/>
          <p:cNvGrpSpPr/>
          <p:nvPr/>
        </p:nvGrpSpPr>
        <p:grpSpPr>
          <a:xfrm rot="0">
            <a:off x="2090741" y="3657926"/>
            <a:ext cx="8655406" cy="6162349"/>
            <a:chOff x="0" y="0"/>
            <a:chExt cx="11540542" cy="8216465"/>
          </a:xfrm>
        </p:grpSpPr>
        <p:sp>
          <p:nvSpPr>
            <p:cNvPr name="Freeform 13" id="13"/>
            <p:cNvSpPr/>
            <p:nvPr/>
          </p:nvSpPr>
          <p:spPr>
            <a:xfrm flipH="false" flipV="false" rot="0">
              <a:off x="402780" y="281488"/>
              <a:ext cx="10727950" cy="7678721"/>
            </a:xfrm>
            <a:custGeom>
              <a:avLst/>
              <a:gdLst/>
              <a:ahLst/>
              <a:cxnLst/>
              <a:rect r="r" b="b" t="t" l="l"/>
              <a:pathLst>
                <a:path h="7678721" w="10727950">
                  <a:moveTo>
                    <a:pt x="0" y="0"/>
                  </a:moveTo>
                  <a:lnTo>
                    <a:pt x="10727950" y="0"/>
                  </a:lnTo>
                  <a:lnTo>
                    <a:pt x="10727950" y="7678721"/>
                  </a:lnTo>
                  <a:lnTo>
                    <a:pt x="0" y="7678721"/>
                  </a:lnTo>
                  <a:lnTo>
                    <a:pt x="0" y="0"/>
                  </a:lnTo>
                  <a:close/>
                </a:path>
              </a:pathLst>
            </a:custGeom>
            <a:blipFill>
              <a:blip r:embed="rId9">
                <a:extLst>
                  <a:ext uri="{96DAC541-7B7A-43D3-8B79-37D633B846F1}">
                    <asvg:svgBlip xmlns:asvg="http://schemas.microsoft.com/office/drawing/2016/SVG/main" r:embed="rId10"/>
                  </a:ext>
                </a:extLst>
              </a:blip>
              <a:stretch>
                <a:fillRect l="0" t="-8449" r="0" b="0"/>
              </a:stretch>
            </a:blipFill>
          </p:spPr>
        </p:sp>
        <p:sp>
          <p:nvSpPr>
            <p:cNvPr name="Freeform 14" id="14"/>
            <p:cNvSpPr/>
            <p:nvPr/>
          </p:nvSpPr>
          <p:spPr>
            <a:xfrm flipH="false" flipV="false" rot="0">
              <a:off x="865683" y="5432295"/>
              <a:ext cx="2675719" cy="2010134"/>
            </a:xfrm>
            <a:custGeom>
              <a:avLst/>
              <a:gdLst/>
              <a:ahLst/>
              <a:cxnLst/>
              <a:rect r="r" b="b" t="t" l="l"/>
              <a:pathLst>
                <a:path h="2010134" w="2675719">
                  <a:moveTo>
                    <a:pt x="0" y="0"/>
                  </a:moveTo>
                  <a:lnTo>
                    <a:pt x="2675719" y="0"/>
                  </a:lnTo>
                  <a:lnTo>
                    <a:pt x="2675719" y="2010134"/>
                  </a:lnTo>
                  <a:lnTo>
                    <a:pt x="0" y="2010134"/>
                  </a:lnTo>
                  <a:lnTo>
                    <a:pt x="0" y="0"/>
                  </a:lnTo>
                  <a:close/>
                </a:path>
              </a:pathLst>
            </a:custGeom>
            <a:blipFill>
              <a:blip r:embed="rId11"/>
              <a:stretch>
                <a:fillRect l="0" t="0" r="0" b="0"/>
              </a:stretch>
            </a:blipFill>
          </p:spPr>
        </p:sp>
        <p:sp>
          <p:nvSpPr>
            <p:cNvPr name="Freeform 15" id="15"/>
            <p:cNvSpPr/>
            <p:nvPr/>
          </p:nvSpPr>
          <p:spPr>
            <a:xfrm flipH="false" flipV="false" rot="0">
              <a:off x="9122764" y="4597347"/>
              <a:ext cx="655949" cy="1669896"/>
            </a:xfrm>
            <a:custGeom>
              <a:avLst/>
              <a:gdLst/>
              <a:ahLst/>
              <a:cxnLst/>
              <a:rect r="r" b="b" t="t" l="l"/>
              <a:pathLst>
                <a:path h="1669896" w="655949">
                  <a:moveTo>
                    <a:pt x="0" y="0"/>
                  </a:moveTo>
                  <a:lnTo>
                    <a:pt x="655949" y="0"/>
                  </a:lnTo>
                  <a:lnTo>
                    <a:pt x="655949" y="1669896"/>
                  </a:lnTo>
                  <a:lnTo>
                    <a:pt x="0" y="1669896"/>
                  </a:lnTo>
                  <a:lnTo>
                    <a:pt x="0" y="0"/>
                  </a:lnTo>
                  <a:close/>
                </a:path>
              </a:pathLst>
            </a:custGeom>
            <a:blipFill>
              <a:blip r:embed="rId12"/>
              <a:stretch>
                <a:fillRect l="0" t="0" r="-43836" b="0"/>
              </a:stretch>
            </a:blipFill>
          </p:spPr>
        </p:sp>
        <p:sp>
          <p:nvSpPr>
            <p:cNvPr name="Freeform 16" id="16"/>
            <p:cNvSpPr/>
            <p:nvPr/>
          </p:nvSpPr>
          <p:spPr>
            <a:xfrm flipH="false" flipV="false" rot="0">
              <a:off x="5203159" y="5432295"/>
              <a:ext cx="1127193" cy="2024757"/>
            </a:xfrm>
            <a:custGeom>
              <a:avLst/>
              <a:gdLst/>
              <a:ahLst/>
              <a:cxnLst/>
              <a:rect r="r" b="b" t="t" l="l"/>
              <a:pathLst>
                <a:path h="2024757" w="1127193">
                  <a:moveTo>
                    <a:pt x="0" y="0"/>
                  </a:moveTo>
                  <a:lnTo>
                    <a:pt x="1127192" y="0"/>
                  </a:lnTo>
                  <a:lnTo>
                    <a:pt x="1127192" y="2024758"/>
                  </a:lnTo>
                  <a:lnTo>
                    <a:pt x="0" y="2024758"/>
                  </a:lnTo>
                  <a:lnTo>
                    <a:pt x="0" y="0"/>
                  </a:lnTo>
                  <a:close/>
                </a:path>
              </a:pathLst>
            </a:custGeom>
            <a:blipFill>
              <a:blip r:embed="rId13"/>
              <a:stretch>
                <a:fillRect l="0" t="0" r="-8899" b="0"/>
              </a:stretch>
            </a:blipFill>
          </p:spPr>
        </p:sp>
        <p:sp>
          <p:nvSpPr>
            <p:cNvPr name="Freeform 17" id="17"/>
            <p:cNvSpPr/>
            <p:nvPr/>
          </p:nvSpPr>
          <p:spPr>
            <a:xfrm flipH="false" flipV="false" rot="0">
              <a:off x="7138618" y="4484875"/>
              <a:ext cx="1175879" cy="1959799"/>
            </a:xfrm>
            <a:custGeom>
              <a:avLst/>
              <a:gdLst/>
              <a:ahLst/>
              <a:cxnLst/>
              <a:rect r="r" b="b" t="t" l="l"/>
              <a:pathLst>
                <a:path h="1959799" w="1175879">
                  <a:moveTo>
                    <a:pt x="0" y="0"/>
                  </a:moveTo>
                  <a:lnTo>
                    <a:pt x="1175879" y="0"/>
                  </a:lnTo>
                  <a:lnTo>
                    <a:pt x="1175879" y="1959799"/>
                  </a:lnTo>
                  <a:lnTo>
                    <a:pt x="0" y="1959799"/>
                  </a:lnTo>
                  <a:lnTo>
                    <a:pt x="0" y="0"/>
                  </a:lnTo>
                  <a:close/>
                </a:path>
              </a:pathLst>
            </a:custGeom>
            <a:blipFill>
              <a:blip r:embed="rId14"/>
              <a:stretch>
                <a:fillRect l="0" t="0" r="0" b="0"/>
              </a:stretch>
            </a:blipFill>
          </p:spPr>
        </p:sp>
        <p:sp>
          <p:nvSpPr>
            <p:cNvPr name="Freeform 18" id="18"/>
            <p:cNvSpPr/>
            <p:nvPr/>
          </p:nvSpPr>
          <p:spPr>
            <a:xfrm flipH="false" flipV="false" rot="0">
              <a:off x="1659768" y="4120848"/>
              <a:ext cx="543775" cy="1098535"/>
            </a:xfrm>
            <a:custGeom>
              <a:avLst/>
              <a:gdLst/>
              <a:ahLst/>
              <a:cxnLst/>
              <a:rect r="r" b="b" t="t" l="l"/>
              <a:pathLst>
                <a:path h="1098535" w="543775">
                  <a:moveTo>
                    <a:pt x="0" y="0"/>
                  </a:moveTo>
                  <a:lnTo>
                    <a:pt x="543775" y="0"/>
                  </a:lnTo>
                  <a:lnTo>
                    <a:pt x="543775" y="1098535"/>
                  </a:lnTo>
                  <a:lnTo>
                    <a:pt x="0" y="109853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9" id="19"/>
            <p:cNvSpPr/>
            <p:nvPr/>
          </p:nvSpPr>
          <p:spPr>
            <a:xfrm flipH="false" flipV="false" rot="0">
              <a:off x="9178851" y="3386340"/>
              <a:ext cx="543775" cy="1098535"/>
            </a:xfrm>
            <a:custGeom>
              <a:avLst/>
              <a:gdLst/>
              <a:ahLst/>
              <a:cxnLst/>
              <a:rect r="r" b="b" t="t" l="l"/>
              <a:pathLst>
                <a:path h="1098535" w="543775">
                  <a:moveTo>
                    <a:pt x="0" y="0"/>
                  </a:moveTo>
                  <a:lnTo>
                    <a:pt x="543774" y="0"/>
                  </a:lnTo>
                  <a:lnTo>
                    <a:pt x="543774" y="1098535"/>
                  </a:lnTo>
                  <a:lnTo>
                    <a:pt x="0" y="109853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0" id="20"/>
            <p:cNvSpPr/>
            <p:nvPr/>
          </p:nvSpPr>
          <p:spPr>
            <a:xfrm flipH="false" flipV="false" rot="0">
              <a:off x="5568236" y="4484875"/>
              <a:ext cx="397037" cy="812353"/>
            </a:xfrm>
            <a:custGeom>
              <a:avLst/>
              <a:gdLst/>
              <a:ahLst/>
              <a:cxnLst/>
              <a:rect r="r" b="b" t="t" l="l"/>
              <a:pathLst>
                <a:path h="812353" w="397037">
                  <a:moveTo>
                    <a:pt x="0" y="0"/>
                  </a:moveTo>
                  <a:lnTo>
                    <a:pt x="397038" y="0"/>
                  </a:lnTo>
                  <a:lnTo>
                    <a:pt x="397038" y="812353"/>
                  </a:lnTo>
                  <a:lnTo>
                    <a:pt x="0" y="81235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1" id="21"/>
            <p:cNvSpPr/>
            <p:nvPr/>
          </p:nvSpPr>
          <p:spPr>
            <a:xfrm flipH="false" flipV="false" rot="0">
              <a:off x="7427038" y="3529431"/>
              <a:ext cx="397037" cy="812353"/>
            </a:xfrm>
            <a:custGeom>
              <a:avLst/>
              <a:gdLst/>
              <a:ahLst/>
              <a:cxnLst/>
              <a:rect r="r" b="b" t="t" l="l"/>
              <a:pathLst>
                <a:path h="812353" w="397037">
                  <a:moveTo>
                    <a:pt x="0" y="0"/>
                  </a:moveTo>
                  <a:lnTo>
                    <a:pt x="397037" y="0"/>
                  </a:lnTo>
                  <a:lnTo>
                    <a:pt x="397037" y="812353"/>
                  </a:lnTo>
                  <a:lnTo>
                    <a:pt x="0" y="81235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2" id="22"/>
            <p:cNvSpPr/>
            <p:nvPr/>
          </p:nvSpPr>
          <p:spPr>
            <a:xfrm flipH="false" flipV="false" rot="-5366815">
              <a:off x="1717174" y="-1623181"/>
              <a:ext cx="8106193" cy="11462827"/>
            </a:xfrm>
            <a:custGeom>
              <a:avLst/>
              <a:gdLst/>
              <a:ahLst/>
              <a:cxnLst/>
              <a:rect r="r" b="b" t="t" l="l"/>
              <a:pathLst>
                <a:path h="11462827" w="8106193">
                  <a:moveTo>
                    <a:pt x="0" y="0"/>
                  </a:moveTo>
                  <a:lnTo>
                    <a:pt x="8106193" y="0"/>
                  </a:lnTo>
                  <a:lnTo>
                    <a:pt x="8106193" y="11462827"/>
                  </a:lnTo>
                  <a:lnTo>
                    <a:pt x="0" y="11462827"/>
                  </a:lnTo>
                  <a:lnTo>
                    <a:pt x="0" y="0"/>
                  </a:lnTo>
                  <a:close/>
                </a:path>
              </a:pathLst>
            </a:custGeom>
            <a:blipFill>
              <a:blip r:embed="rId19"/>
              <a:stretch>
                <a:fillRect l="0" t="0" r="0" b="0"/>
              </a:stretch>
            </a:blipFill>
          </p:spPr>
        </p:sp>
        <p:sp>
          <p:nvSpPr>
            <p:cNvPr name="Freeform 23" id="23"/>
            <p:cNvSpPr/>
            <p:nvPr/>
          </p:nvSpPr>
          <p:spPr>
            <a:xfrm flipH="false" flipV="false" rot="0">
              <a:off x="884044" y="826163"/>
              <a:ext cx="2657358" cy="724130"/>
            </a:xfrm>
            <a:custGeom>
              <a:avLst/>
              <a:gdLst/>
              <a:ahLst/>
              <a:cxnLst/>
              <a:rect r="r" b="b" t="t" l="l"/>
              <a:pathLst>
                <a:path h="724130" w="2657358">
                  <a:moveTo>
                    <a:pt x="0" y="0"/>
                  </a:moveTo>
                  <a:lnTo>
                    <a:pt x="2657358" y="0"/>
                  </a:lnTo>
                  <a:lnTo>
                    <a:pt x="2657358" y="724130"/>
                  </a:lnTo>
                  <a:lnTo>
                    <a:pt x="0" y="724130"/>
                  </a:lnTo>
                  <a:lnTo>
                    <a:pt x="0" y="0"/>
                  </a:lnTo>
                  <a:close/>
                </a:path>
              </a:pathLst>
            </a:custGeom>
            <a:blipFill>
              <a:blip r:embed="rId20"/>
              <a:stretch>
                <a:fillRect l="0" t="0" r="0" b="0"/>
              </a:stretch>
            </a:blipFill>
          </p:spPr>
        </p:sp>
        <p:sp>
          <p:nvSpPr>
            <p:cNvPr name="Freeform 24" id="24"/>
            <p:cNvSpPr/>
            <p:nvPr/>
          </p:nvSpPr>
          <p:spPr>
            <a:xfrm flipH="false" flipV="false" rot="0">
              <a:off x="4299506" y="1081597"/>
              <a:ext cx="5728699" cy="2456180"/>
            </a:xfrm>
            <a:custGeom>
              <a:avLst/>
              <a:gdLst/>
              <a:ahLst/>
              <a:cxnLst/>
              <a:rect r="r" b="b" t="t" l="l"/>
              <a:pathLst>
                <a:path h="2456180" w="5728699">
                  <a:moveTo>
                    <a:pt x="0" y="0"/>
                  </a:moveTo>
                  <a:lnTo>
                    <a:pt x="5728698" y="0"/>
                  </a:lnTo>
                  <a:lnTo>
                    <a:pt x="5728698" y="2456179"/>
                  </a:lnTo>
                  <a:lnTo>
                    <a:pt x="0" y="2456179"/>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TextBox 25" id="25"/>
            <p:cNvSpPr txBox="true"/>
            <p:nvPr/>
          </p:nvSpPr>
          <p:spPr>
            <a:xfrm rot="0">
              <a:off x="4450239" y="1159647"/>
              <a:ext cx="5427232" cy="1289887"/>
            </a:xfrm>
            <a:prstGeom prst="rect">
              <a:avLst/>
            </a:prstGeom>
          </p:spPr>
          <p:txBody>
            <a:bodyPr anchor="t" rtlCol="false" tIns="0" lIns="0" bIns="0" rIns="0">
              <a:spAutoFit/>
            </a:bodyPr>
            <a:lstStyle/>
            <a:p>
              <a:pPr algn="ctr">
                <a:lnSpc>
                  <a:spcPts val="2590"/>
                </a:lnSpc>
              </a:pPr>
              <a:r>
                <a:rPr lang="en-US" sz="1850">
                  <a:solidFill>
                    <a:srgbClr val="000000"/>
                  </a:solidFill>
                  <a:latin typeface="Arcade Gamer"/>
                </a:rPr>
                <a:t>We lost because of you, Smartie. </a:t>
              </a:r>
            </a:p>
            <a:p>
              <a:pPr algn="ctr" marL="0" indent="0" lvl="0">
                <a:lnSpc>
                  <a:spcPts val="2590"/>
                </a:lnSpc>
                <a:spcBef>
                  <a:spcPct val="0"/>
                </a:spcBef>
              </a:pPr>
              <a:r>
                <a:rPr lang="en-US" sz="1850">
                  <a:solidFill>
                    <a:srgbClr val="000000"/>
                  </a:solidFill>
                  <a:latin typeface="Arcade Gamer"/>
                </a:rPr>
                <a:t>It’s all your fault.</a:t>
              </a:r>
            </a:p>
          </p:txBody>
        </p:sp>
      </p:grpSp>
      <p:sp>
        <p:nvSpPr>
          <p:cNvPr name="TextBox 26" id="26"/>
          <p:cNvSpPr txBox="true"/>
          <p:nvPr/>
        </p:nvSpPr>
        <p:spPr>
          <a:xfrm rot="0">
            <a:off x="1028700" y="1343350"/>
            <a:ext cx="11563963" cy="198501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Smartie felt really sad about what his friend had written. He hadn’t meant to lose the ball. It could have happened to anyone!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705717" y="1143742"/>
            <a:ext cx="11860592"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What should Smartie do? </a:t>
            </a:r>
          </a:p>
          <a:p>
            <a:pPr>
              <a:lnSpc>
                <a:spcPts val="5040"/>
              </a:lnSpc>
              <a:spcBef>
                <a:spcPct val="0"/>
              </a:spcBef>
            </a:pPr>
          </a:p>
          <a:p>
            <a:pPr>
              <a:lnSpc>
                <a:spcPts val="5040"/>
              </a:lnSpc>
              <a:spcBef>
                <a:spcPct val="0"/>
              </a:spcBef>
            </a:pPr>
            <a:r>
              <a:rPr lang="en-US" sz="3600">
                <a:solidFill>
                  <a:srgbClr val="000000"/>
                </a:solidFill>
                <a:latin typeface="Mark Pro 2"/>
              </a:rPr>
              <a:t>Should he write an angry message back, or let an adult know what is happening?</a:t>
            </a:r>
          </a:p>
        </p:txBody>
      </p:sp>
      <p:sp>
        <p:nvSpPr>
          <p:cNvPr name="Freeform 3" id="3"/>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19" id="1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0" id="20"/>
          <p:cNvSpPr/>
          <p:nvPr/>
        </p:nvSpPr>
        <p:spPr>
          <a:xfrm flipH="true" flipV="false" rot="0">
            <a:off x="8325792" y="6153538"/>
            <a:ext cx="2721691" cy="3759938"/>
          </a:xfrm>
          <a:custGeom>
            <a:avLst/>
            <a:gdLst/>
            <a:ahLst/>
            <a:cxnLst/>
            <a:rect r="r" b="b" t="t" l="l"/>
            <a:pathLst>
              <a:path h="3759938" w="2721691">
                <a:moveTo>
                  <a:pt x="2721691" y="0"/>
                </a:moveTo>
                <a:lnTo>
                  <a:pt x="0" y="0"/>
                </a:lnTo>
                <a:lnTo>
                  <a:pt x="0" y="3759938"/>
                </a:lnTo>
                <a:lnTo>
                  <a:pt x="2721691" y="3759938"/>
                </a:lnTo>
                <a:lnTo>
                  <a:pt x="2721691" y="0"/>
                </a:lnTo>
                <a:close/>
              </a:path>
            </a:pathLst>
          </a:custGeom>
          <a:blipFill>
            <a:blip r:embed="rId14"/>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61805" y="7408535"/>
            <a:ext cx="1890156" cy="2584185"/>
          </a:xfrm>
          <a:custGeom>
            <a:avLst/>
            <a:gdLst/>
            <a:ahLst/>
            <a:cxnLst/>
            <a:rect r="r" b="b" t="t" l="l"/>
            <a:pathLst>
              <a:path h="2584185" w="1890156">
                <a:moveTo>
                  <a:pt x="1890157" y="0"/>
                </a:moveTo>
                <a:lnTo>
                  <a:pt x="0" y="0"/>
                </a:lnTo>
                <a:lnTo>
                  <a:pt x="0" y="2584185"/>
                </a:lnTo>
                <a:lnTo>
                  <a:pt x="1890157" y="2584185"/>
                </a:lnTo>
                <a:lnTo>
                  <a:pt x="1890157"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590372" y="4522812"/>
            <a:ext cx="964038" cy="1241376"/>
          </a:xfrm>
          <a:custGeom>
            <a:avLst/>
            <a:gdLst/>
            <a:ahLst/>
            <a:cxnLst/>
            <a:rect r="r" b="b" t="t" l="l"/>
            <a:pathLst>
              <a:path h="1241376" w="964038">
                <a:moveTo>
                  <a:pt x="0" y="0"/>
                </a:moveTo>
                <a:lnTo>
                  <a:pt x="964038" y="0"/>
                </a:lnTo>
                <a:lnTo>
                  <a:pt x="964038"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609741" y="3744439"/>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015424" y="4306945"/>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8857677" y="3697575"/>
            <a:ext cx="1505012" cy="1364671"/>
          </a:xfrm>
          <a:custGeom>
            <a:avLst/>
            <a:gdLst/>
            <a:ahLst/>
            <a:cxnLst/>
            <a:rect r="r" b="b" t="t" l="l"/>
            <a:pathLst>
              <a:path h="1364671" w="1505012">
                <a:moveTo>
                  <a:pt x="0" y="0"/>
                </a:moveTo>
                <a:lnTo>
                  <a:pt x="1505011" y="0"/>
                </a:lnTo>
                <a:lnTo>
                  <a:pt x="1505011" y="1364672"/>
                </a:lnTo>
                <a:lnTo>
                  <a:pt x="0" y="1364672"/>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533247" y="2912674"/>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1337137" y="1432014"/>
            <a:ext cx="692566" cy="1660497"/>
          </a:xfrm>
          <a:custGeom>
            <a:avLst/>
            <a:gdLst/>
            <a:ahLst/>
            <a:cxnLst/>
            <a:rect r="r" b="b" t="t" l="l"/>
            <a:pathLst>
              <a:path h="1660497" w="692566">
                <a:moveTo>
                  <a:pt x="0" y="0"/>
                </a:moveTo>
                <a:lnTo>
                  <a:pt x="692565" y="0"/>
                </a:lnTo>
                <a:lnTo>
                  <a:pt x="692565" y="1660497"/>
                </a:lnTo>
                <a:lnTo>
                  <a:pt x="0" y="166049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261805" y="1107501"/>
            <a:ext cx="10208682"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Let’s help Smartie to make the right decision by singing his special song! </a:t>
            </a:r>
          </a:p>
          <a:p>
            <a:pPr>
              <a:lnSpc>
                <a:spcPts val="5040"/>
              </a:lnSpc>
            </a:pPr>
            <a:r>
              <a:rPr lang="en-US" sz="3600">
                <a:solidFill>
                  <a:srgbClr val="000000"/>
                </a:solidFill>
                <a:latin typeface="Mark Pro 2"/>
              </a:rPr>
              <a:t>One, two, three… </a:t>
            </a:r>
          </a:p>
        </p:txBody>
      </p:sp>
      <p:sp>
        <p:nvSpPr>
          <p:cNvPr name="TextBox 19" id="19"/>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20" id="20"/>
          <p:cNvGrpSpPr/>
          <p:nvPr/>
        </p:nvGrpSpPr>
        <p:grpSpPr>
          <a:xfrm rot="0">
            <a:off x="12334502" y="1577931"/>
            <a:ext cx="7280732" cy="7922310"/>
            <a:chOff x="0" y="0"/>
            <a:chExt cx="9707643" cy="10563080"/>
          </a:xfrm>
        </p:grpSpPr>
        <p:sp>
          <p:nvSpPr>
            <p:cNvPr name="Freeform 21" id="21"/>
            <p:cNvSpPr/>
            <p:nvPr/>
          </p:nvSpPr>
          <p:spPr>
            <a:xfrm flipH="false" flipV="false" rot="0">
              <a:off x="1545883" y="7571253"/>
              <a:ext cx="6105182" cy="2381021"/>
            </a:xfrm>
            <a:custGeom>
              <a:avLst/>
              <a:gdLst/>
              <a:ahLst/>
              <a:cxnLst/>
              <a:rect r="r" b="b" t="t" l="l"/>
              <a:pathLst>
                <a:path h="2381021" w="6105182">
                  <a:moveTo>
                    <a:pt x="0" y="0"/>
                  </a:moveTo>
                  <a:lnTo>
                    <a:pt x="6105181" y="0"/>
                  </a:lnTo>
                  <a:lnTo>
                    <a:pt x="6105181"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602461" y="2613605"/>
              <a:ext cx="6105182" cy="2381021"/>
            </a:xfrm>
            <a:custGeom>
              <a:avLst/>
              <a:gdLst/>
              <a:ahLst/>
              <a:cxnLst/>
              <a:rect r="r" b="b" t="t" l="l"/>
              <a:pathLst>
                <a:path h="2381021" w="6105182">
                  <a:moveTo>
                    <a:pt x="0" y="0"/>
                  </a:moveTo>
                  <a:lnTo>
                    <a:pt x="6105182" y="0"/>
                  </a:lnTo>
                  <a:lnTo>
                    <a:pt x="6105182"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958222" y="1595105"/>
              <a:ext cx="9308435" cy="6761412"/>
            </a:xfrm>
            <a:custGeom>
              <a:avLst/>
              <a:gdLst/>
              <a:ahLst/>
              <a:cxnLst/>
              <a:rect r="r" b="b" t="t" l="l"/>
              <a:pathLst>
                <a:path h="6761412" w="9308435">
                  <a:moveTo>
                    <a:pt x="0" y="0"/>
                  </a:moveTo>
                  <a:lnTo>
                    <a:pt x="9308435" y="0"/>
                  </a:lnTo>
                  <a:lnTo>
                    <a:pt x="9308435" y="6761412"/>
                  </a:lnTo>
                  <a:lnTo>
                    <a:pt x="0" y="6761412"/>
                  </a:lnTo>
                  <a:lnTo>
                    <a:pt x="0" y="0"/>
                  </a:lnTo>
                  <a:close/>
                </a:path>
              </a:pathLst>
            </a:custGeom>
            <a:blipFill>
              <a:blip r:embed="rId16">
                <a:extLst>
                  <a:ext uri="{96DAC541-7B7A-43D3-8B79-37D633B846F1}">
                    <asvg:svgBlip xmlns:asvg="http://schemas.microsoft.com/office/drawing/2016/SVG/main" r:embed="rId17"/>
                  </a:ext>
                </a:extLst>
              </a:blip>
              <a:stretch>
                <a:fillRect l="0" t="-3377" r="0" b="0"/>
              </a:stretch>
            </a:blipFill>
          </p:spPr>
        </p:sp>
        <p:sp>
          <p:nvSpPr>
            <p:cNvPr name="Freeform 24" id="24"/>
            <p:cNvSpPr/>
            <p:nvPr/>
          </p:nvSpPr>
          <p:spPr>
            <a:xfrm flipH="false" flipV="false" rot="-80858">
              <a:off x="121200" y="84990"/>
              <a:ext cx="7349711" cy="10393099"/>
            </a:xfrm>
            <a:custGeom>
              <a:avLst/>
              <a:gdLst/>
              <a:ahLst/>
              <a:cxnLst/>
              <a:rect r="r" b="b" t="t" l="l"/>
              <a:pathLst>
                <a:path h="10393099" w="7349711">
                  <a:moveTo>
                    <a:pt x="0" y="0"/>
                  </a:moveTo>
                  <a:lnTo>
                    <a:pt x="7349711" y="0"/>
                  </a:lnTo>
                  <a:lnTo>
                    <a:pt x="7349711" y="10393100"/>
                  </a:lnTo>
                  <a:lnTo>
                    <a:pt x="0" y="10393100"/>
                  </a:lnTo>
                  <a:lnTo>
                    <a:pt x="0" y="0"/>
                  </a:lnTo>
                  <a:close/>
                </a:path>
              </a:pathLst>
            </a:custGeom>
            <a:blipFill>
              <a:blip r:embed="rId18"/>
              <a:stretch>
                <a:fillRect l="0" t="0" r="0" b="0"/>
              </a:stretch>
            </a:blipFill>
          </p:spPr>
        </p:sp>
        <p:sp>
          <p:nvSpPr>
            <p:cNvPr name="Freeform 25" id="25"/>
            <p:cNvSpPr/>
            <p:nvPr/>
          </p:nvSpPr>
          <p:spPr>
            <a:xfrm flipH="false" flipV="false" rot="-77622">
              <a:off x="860949" y="7637291"/>
              <a:ext cx="5870213" cy="1805091"/>
            </a:xfrm>
            <a:custGeom>
              <a:avLst/>
              <a:gdLst/>
              <a:ahLst/>
              <a:cxnLst/>
              <a:rect r="r" b="b" t="t" l="l"/>
              <a:pathLst>
                <a:path h="1805091" w="5870213">
                  <a:moveTo>
                    <a:pt x="0" y="0"/>
                  </a:moveTo>
                  <a:lnTo>
                    <a:pt x="5870213" y="0"/>
                  </a:lnTo>
                  <a:lnTo>
                    <a:pt x="5870213" y="1805091"/>
                  </a:lnTo>
                  <a:lnTo>
                    <a:pt x="0" y="180509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6" id="26"/>
            <p:cNvSpPr txBox="true"/>
            <p:nvPr/>
          </p:nvSpPr>
          <p:spPr>
            <a:xfrm rot="-97257">
              <a:off x="825426" y="638315"/>
              <a:ext cx="5552452" cy="6719264"/>
            </a:xfrm>
            <a:prstGeom prst="rect">
              <a:avLst/>
            </a:prstGeom>
          </p:spPr>
          <p:txBody>
            <a:bodyPr anchor="t" rtlCol="false" tIns="0" lIns="0" bIns="0" rIns="0">
              <a:spAutoFit/>
            </a:bodyPr>
            <a:lstStyle/>
            <a:p>
              <a:pPr algn="ctr">
                <a:lnSpc>
                  <a:spcPts val="4993"/>
                </a:lnSpc>
                <a:spcBef>
                  <a:spcPct val="0"/>
                </a:spcBef>
              </a:pPr>
              <a:r>
                <a:rPr lang="en-US" sz="3567">
                  <a:solidFill>
                    <a:srgbClr val="000000"/>
                  </a:solidFill>
                  <a:latin typeface="Mark Pro 1"/>
                </a:rPr>
                <a:t>Before you </a:t>
              </a:r>
              <a:r>
                <a:rPr lang="en-US" sz="3567">
                  <a:solidFill>
                    <a:srgbClr val="264FF5"/>
                  </a:solidFill>
                  <a:latin typeface="Mark Pro 1"/>
                </a:rPr>
                <a:t>tap</a:t>
              </a:r>
              <a:r>
                <a:rPr lang="en-US" sz="3567">
                  <a:solidFill>
                    <a:srgbClr val="000000"/>
                  </a:solidFill>
                  <a:latin typeface="Mark Pro 1"/>
                </a:rPr>
                <a:t> and click…</a:t>
              </a:r>
            </a:p>
            <a:p>
              <a:pPr algn="ctr">
                <a:lnSpc>
                  <a:spcPts val="4993"/>
                </a:lnSpc>
                <a:spcBef>
                  <a:spcPct val="0"/>
                </a:spcBef>
              </a:pPr>
            </a:p>
            <a:p>
              <a:pPr algn="ctr">
                <a:lnSpc>
                  <a:spcPts val="4993"/>
                </a:lnSpc>
                <a:spcBef>
                  <a:spcPct val="0"/>
                </a:spcBef>
              </a:pPr>
              <a:r>
                <a:rPr lang="en-US" sz="3567">
                  <a:solidFill>
                    <a:srgbClr val="000000"/>
                  </a:solidFill>
                  <a:latin typeface="Mark Pro 1"/>
                </a:rPr>
                <a:t>You need to </a:t>
              </a:r>
              <a:r>
                <a:rPr lang="en-US" sz="3567">
                  <a:solidFill>
                    <a:srgbClr val="FF3131"/>
                  </a:solidFill>
                  <a:latin typeface="Mark Pro 1"/>
                </a:rPr>
                <a:t>stop</a:t>
              </a:r>
              <a:r>
                <a:rPr lang="en-US" sz="3567">
                  <a:solidFill>
                    <a:srgbClr val="000000"/>
                  </a:solidFill>
                  <a:latin typeface="Mark Pro 1"/>
                </a:rPr>
                <a:t> and think…</a:t>
              </a:r>
            </a:p>
            <a:p>
              <a:pPr algn="ctr">
                <a:lnSpc>
                  <a:spcPts val="4993"/>
                </a:lnSpc>
                <a:spcBef>
                  <a:spcPct val="0"/>
                </a:spcBef>
              </a:pPr>
            </a:p>
            <a:p>
              <a:pPr algn="ctr">
                <a:lnSpc>
                  <a:spcPts val="4993"/>
                </a:lnSpc>
                <a:spcBef>
                  <a:spcPct val="0"/>
                </a:spcBef>
              </a:pPr>
              <a:r>
                <a:rPr lang="en-US" sz="3567">
                  <a:solidFill>
                    <a:srgbClr val="000000"/>
                  </a:solidFill>
                  <a:latin typeface="Mark Pro 1"/>
                </a:rPr>
                <a:t>And </a:t>
              </a:r>
              <a:r>
                <a:rPr lang="en-US" sz="3567">
                  <a:solidFill>
                    <a:srgbClr val="36C01A"/>
                  </a:solidFill>
                  <a:latin typeface="Mark Pro 1"/>
                </a:rPr>
                <a:t>TELL</a:t>
              </a:r>
              <a:r>
                <a:rPr lang="en-US" sz="3567">
                  <a:solidFill>
                    <a:srgbClr val="000000"/>
                  </a:solidFill>
                  <a:latin typeface="Mark Pro 1"/>
                </a:rPr>
                <a:t> someone!</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119287" y="1136059"/>
            <a:ext cx="13109886" cy="326136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“Daddy!” said Smartie, showing him the tablet. “My friends are being mean to me and it’s making me feel really sad.” </a:t>
            </a:r>
          </a:p>
          <a:p>
            <a:pPr>
              <a:lnSpc>
                <a:spcPts val="5040"/>
              </a:lnSpc>
              <a:spcBef>
                <a:spcPct val="0"/>
              </a:spcBef>
            </a:pPr>
          </a:p>
          <a:p>
            <a:pPr>
              <a:lnSpc>
                <a:spcPts val="5040"/>
              </a:lnSpc>
              <a:spcBef>
                <a:spcPct val="0"/>
              </a:spcBef>
            </a:pPr>
            <a:r>
              <a:rPr lang="en-US" sz="3600">
                <a:solidFill>
                  <a:srgbClr val="000000"/>
                </a:solidFill>
                <a:latin typeface="Mark Pro 2"/>
              </a:rPr>
              <a:t>“Oh, I’m so sorry to hear that Smartie. That’s not a kind thing to do, is it?” replied Daddy. </a:t>
            </a:r>
          </a:p>
        </p:txBody>
      </p:sp>
      <p:sp>
        <p:nvSpPr>
          <p:cNvPr name="Freeform 3" id="3"/>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25871" y="49660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4"/>
            <a:stretch>
              <a:fillRect l="0" t="0" r="0" b="0"/>
            </a:stretch>
          </a:blipFill>
        </p:spPr>
      </p:sp>
      <p:sp>
        <p:nvSpPr>
          <p:cNvPr name="Freeform 9" id="9"/>
          <p:cNvSpPr/>
          <p:nvPr/>
        </p:nvSpPr>
        <p:spPr>
          <a:xfrm flipH="false" flipV="false" rot="0">
            <a:off x="11655662" y="4966017"/>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017330" y="7605516"/>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659898" y="7400975"/>
            <a:ext cx="3377195" cy="2419300"/>
          </a:xfrm>
          <a:custGeom>
            <a:avLst/>
            <a:gdLst/>
            <a:ahLst/>
            <a:cxnLst/>
            <a:rect r="r" b="b" t="t" l="l"/>
            <a:pathLst>
              <a:path h="2419300" w="3377195">
                <a:moveTo>
                  <a:pt x="0" y="0"/>
                </a:moveTo>
                <a:lnTo>
                  <a:pt x="3377196" y="0"/>
                </a:lnTo>
                <a:lnTo>
                  <a:pt x="3377196" y="2419300"/>
                </a:lnTo>
                <a:lnTo>
                  <a:pt x="0" y="24193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3419969" y="7712941"/>
            <a:ext cx="1662160" cy="2107334"/>
          </a:xfrm>
          <a:custGeom>
            <a:avLst/>
            <a:gdLst/>
            <a:ahLst/>
            <a:cxnLst/>
            <a:rect r="r" b="b" t="t" l="l"/>
            <a:pathLst>
              <a:path h="2107334" w="1662160">
                <a:moveTo>
                  <a:pt x="0" y="0"/>
                </a:moveTo>
                <a:lnTo>
                  <a:pt x="1662160" y="0"/>
                </a:lnTo>
                <a:lnTo>
                  <a:pt x="1662160" y="2107334"/>
                </a:lnTo>
                <a:lnTo>
                  <a:pt x="0" y="21073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5085043" y="9179033"/>
            <a:ext cx="858374" cy="792923"/>
          </a:xfrm>
          <a:custGeom>
            <a:avLst/>
            <a:gdLst/>
            <a:ahLst/>
            <a:cxnLst/>
            <a:rect r="r" b="b" t="t" l="l"/>
            <a:pathLst>
              <a:path h="792923" w="858374">
                <a:moveTo>
                  <a:pt x="0" y="0"/>
                </a:moveTo>
                <a:lnTo>
                  <a:pt x="858375" y="0"/>
                </a:lnTo>
                <a:lnTo>
                  <a:pt x="858375" y="792923"/>
                </a:lnTo>
                <a:lnTo>
                  <a:pt x="0" y="79292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true" flipV="false" rot="0">
            <a:off x="8518313" y="3879023"/>
            <a:ext cx="3426483" cy="6690574"/>
          </a:xfrm>
          <a:custGeom>
            <a:avLst/>
            <a:gdLst/>
            <a:ahLst/>
            <a:cxnLst/>
            <a:rect r="r" b="b" t="t" l="l"/>
            <a:pathLst>
              <a:path h="6690574" w="3426483">
                <a:moveTo>
                  <a:pt x="3426484" y="0"/>
                </a:moveTo>
                <a:lnTo>
                  <a:pt x="0" y="0"/>
                </a:lnTo>
                <a:lnTo>
                  <a:pt x="0" y="6690575"/>
                </a:lnTo>
                <a:lnTo>
                  <a:pt x="3426484" y="6690575"/>
                </a:lnTo>
                <a:lnTo>
                  <a:pt x="3426484" y="0"/>
                </a:lnTo>
                <a:close/>
              </a:path>
            </a:pathLst>
          </a:custGeom>
          <a:blipFill>
            <a:blip r:embed="rId13"/>
            <a:stretch>
              <a:fillRect l="0" t="0" r="0" b="0"/>
            </a:stretch>
          </a:blipFill>
        </p:spPr>
      </p:sp>
      <p:sp>
        <p:nvSpPr>
          <p:cNvPr name="Freeform 15" id="15"/>
          <p:cNvSpPr/>
          <p:nvPr/>
        </p:nvSpPr>
        <p:spPr>
          <a:xfrm flipH="true" flipV="false" rot="4070242">
            <a:off x="10767089" y="7850147"/>
            <a:ext cx="313310" cy="542529"/>
          </a:xfrm>
          <a:custGeom>
            <a:avLst/>
            <a:gdLst/>
            <a:ahLst/>
            <a:cxnLst/>
            <a:rect r="r" b="b" t="t" l="l"/>
            <a:pathLst>
              <a:path h="542529" w="313310">
                <a:moveTo>
                  <a:pt x="313310" y="0"/>
                </a:moveTo>
                <a:lnTo>
                  <a:pt x="0" y="0"/>
                </a:lnTo>
                <a:lnTo>
                  <a:pt x="0" y="542529"/>
                </a:lnTo>
                <a:lnTo>
                  <a:pt x="313310" y="542529"/>
                </a:lnTo>
                <a:lnTo>
                  <a:pt x="31331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6" id="16"/>
          <p:cNvGrpSpPr/>
          <p:nvPr/>
        </p:nvGrpSpPr>
        <p:grpSpPr>
          <a:xfrm rot="0">
            <a:off x="7626818" y="7433738"/>
            <a:ext cx="1517182" cy="1626039"/>
            <a:chOff x="0" y="0"/>
            <a:chExt cx="2022909" cy="2168053"/>
          </a:xfrm>
        </p:grpSpPr>
        <p:grpSp>
          <p:nvGrpSpPr>
            <p:cNvPr name="Group 17" id="17"/>
            <p:cNvGrpSpPr/>
            <p:nvPr/>
          </p:nvGrpSpPr>
          <p:grpSpPr>
            <a:xfrm rot="-2014040">
              <a:off x="416234" y="257146"/>
              <a:ext cx="1126634" cy="1574481"/>
              <a:chOff x="0" y="0"/>
              <a:chExt cx="222545" cy="311009"/>
            </a:xfrm>
          </p:grpSpPr>
          <p:sp>
            <p:nvSpPr>
              <p:cNvPr name="Freeform 18" id="18"/>
              <p:cNvSpPr/>
              <p:nvPr/>
            </p:nvSpPr>
            <p:spPr>
              <a:xfrm flipH="false" flipV="false" rot="0">
                <a:off x="0" y="0"/>
                <a:ext cx="222545" cy="311009"/>
              </a:xfrm>
              <a:custGeom>
                <a:avLst/>
                <a:gdLst/>
                <a:ahLst/>
                <a:cxnLst/>
                <a:rect r="r" b="b" t="t" l="l"/>
                <a:pathLst>
                  <a:path h="311009" w="222545">
                    <a:moveTo>
                      <a:pt x="0" y="0"/>
                    </a:moveTo>
                    <a:lnTo>
                      <a:pt x="222545" y="0"/>
                    </a:lnTo>
                    <a:lnTo>
                      <a:pt x="222545" y="311009"/>
                    </a:lnTo>
                    <a:lnTo>
                      <a:pt x="0" y="311009"/>
                    </a:lnTo>
                    <a:close/>
                  </a:path>
                </a:pathLst>
              </a:custGeom>
              <a:solidFill>
                <a:srgbClr val="EFF5F9"/>
              </a:solidFill>
            </p:spPr>
          </p:sp>
          <p:sp>
            <p:nvSpPr>
              <p:cNvPr name="TextBox 19" id="19"/>
              <p:cNvSpPr txBox="true"/>
              <p:nvPr/>
            </p:nvSpPr>
            <p:spPr>
              <a:xfrm>
                <a:off x="0" y="-38100"/>
                <a:ext cx="222545" cy="349109"/>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2020892">
              <a:off x="36781" y="365274"/>
              <a:ext cx="1133471" cy="205636"/>
              <a:chOff x="0" y="0"/>
              <a:chExt cx="223896" cy="40619"/>
            </a:xfrm>
          </p:grpSpPr>
          <p:sp>
            <p:nvSpPr>
              <p:cNvPr name="Freeform 21" id="21"/>
              <p:cNvSpPr/>
              <p:nvPr/>
            </p:nvSpPr>
            <p:spPr>
              <a:xfrm flipH="false" flipV="false" rot="0">
                <a:off x="0" y="0"/>
                <a:ext cx="223896" cy="40619"/>
              </a:xfrm>
              <a:custGeom>
                <a:avLst/>
                <a:gdLst/>
                <a:ahLst/>
                <a:cxnLst/>
                <a:rect r="r" b="b" t="t" l="l"/>
                <a:pathLst>
                  <a:path h="40619" w="223896">
                    <a:moveTo>
                      <a:pt x="0" y="0"/>
                    </a:moveTo>
                    <a:lnTo>
                      <a:pt x="223896" y="0"/>
                    </a:lnTo>
                    <a:lnTo>
                      <a:pt x="223896" y="40619"/>
                    </a:lnTo>
                    <a:lnTo>
                      <a:pt x="0" y="40619"/>
                    </a:lnTo>
                    <a:close/>
                  </a:path>
                </a:pathLst>
              </a:custGeom>
              <a:solidFill>
                <a:srgbClr val="00995A"/>
              </a:solidFill>
            </p:spPr>
          </p:sp>
          <p:sp>
            <p:nvSpPr>
              <p:cNvPr name="TextBox 22" id="22"/>
              <p:cNvSpPr txBox="true"/>
              <p:nvPr/>
            </p:nvSpPr>
            <p:spPr>
              <a:xfrm>
                <a:off x="0" y="-38100"/>
                <a:ext cx="223896" cy="78719"/>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1966135">
              <a:off x="141512" y="677053"/>
              <a:ext cx="146176" cy="118535"/>
            </a:xfrm>
            <a:custGeom>
              <a:avLst/>
              <a:gdLst/>
              <a:ahLst/>
              <a:cxnLst/>
              <a:rect r="r" b="b" t="t" l="l"/>
              <a:pathLst>
                <a:path h="118535" w="146176">
                  <a:moveTo>
                    <a:pt x="0" y="0"/>
                  </a:moveTo>
                  <a:lnTo>
                    <a:pt x="146176" y="0"/>
                  </a:lnTo>
                  <a:lnTo>
                    <a:pt x="146176" y="118536"/>
                  </a:lnTo>
                  <a:lnTo>
                    <a:pt x="0" y="11853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4" id="24"/>
            <p:cNvSpPr/>
            <p:nvPr/>
          </p:nvSpPr>
          <p:spPr>
            <a:xfrm flipH="false" flipV="false" rot="-2021404">
              <a:off x="767277" y="280714"/>
              <a:ext cx="111617" cy="68086"/>
            </a:xfrm>
            <a:custGeom>
              <a:avLst/>
              <a:gdLst/>
              <a:ahLst/>
              <a:cxnLst/>
              <a:rect r="r" b="b" t="t" l="l"/>
              <a:pathLst>
                <a:path h="68086" w="111617">
                  <a:moveTo>
                    <a:pt x="0" y="0"/>
                  </a:moveTo>
                  <a:lnTo>
                    <a:pt x="111617" y="0"/>
                  </a:lnTo>
                  <a:lnTo>
                    <a:pt x="111617" y="68086"/>
                  </a:lnTo>
                  <a:lnTo>
                    <a:pt x="0" y="6808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5" id="25"/>
            <p:cNvSpPr/>
            <p:nvPr/>
          </p:nvSpPr>
          <p:spPr>
            <a:xfrm flipH="false" flipV="false" rot="0">
              <a:off x="888405" y="197885"/>
              <a:ext cx="91146" cy="91146"/>
            </a:xfrm>
            <a:custGeom>
              <a:avLst/>
              <a:gdLst/>
              <a:ahLst/>
              <a:cxnLst/>
              <a:rect r="r" b="b" t="t" l="l"/>
              <a:pathLst>
                <a:path h="91146" w="91146">
                  <a:moveTo>
                    <a:pt x="0" y="0"/>
                  </a:moveTo>
                  <a:lnTo>
                    <a:pt x="91146" y="0"/>
                  </a:lnTo>
                  <a:lnTo>
                    <a:pt x="91146" y="91147"/>
                  </a:lnTo>
                  <a:lnTo>
                    <a:pt x="0" y="9114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6" id="26"/>
            <p:cNvSpPr/>
            <p:nvPr/>
          </p:nvSpPr>
          <p:spPr>
            <a:xfrm flipH="false" flipV="false" rot="-7488077">
              <a:off x="938428" y="182947"/>
              <a:ext cx="119503" cy="29876"/>
            </a:xfrm>
            <a:custGeom>
              <a:avLst/>
              <a:gdLst/>
              <a:ahLst/>
              <a:cxnLst/>
              <a:rect r="r" b="b" t="t" l="l"/>
              <a:pathLst>
                <a:path h="29876" w="119503">
                  <a:moveTo>
                    <a:pt x="0" y="0"/>
                  </a:moveTo>
                  <a:lnTo>
                    <a:pt x="119503" y="0"/>
                  </a:lnTo>
                  <a:lnTo>
                    <a:pt x="119503" y="29876"/>
                  </a:lnTo>
                  <a:lnTo>
                    <a:pt x="0" y="2987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7" id="27"/>
            <p:cNvSpPr/>
            <p:nvPr/>
          </p:nvSpPr>
          <p:spPr>
            <a:xfrm flipH="false" flipV="false" rot="-1950621">
              <a:off x="1096759" y="1220416"/>
              <a:ext cx="549823" cy="145016"/>
            </a:xfrm>
            <a:custGeom>
              <a:avLst/>
              <a:gdLst/>
              <a:ahLst/>
              <a:cxnLst/>
              <a:rect r="r" b="b" t="t" l="l"/>
              <a:pathLst>
                <a:path h="145016" w="549823">
                  <a:moveTo>
                    <a:pt x="0" y="0"/>
                  </a:moveTo>
                  <a:lnTo>
                    <a:pt x="549823" y="0"/>
                  </a:lnTo>
                  <a:lnTo>
                    <a:pt x="549823" y="145015"/>
                  </a:lnTo>
                  <a:lnTo>
                    <a:pt x="0" y="145015"/>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8" id="28"/>
            <p:cNvSpPr/>
            <p:nvPr/>
          </p:nvSpPr>
          <p:spPr>
            <a:xfrm flipH="false" flipV="false" rot="-1950621">
              <a:off x="736543" y="661118"/>
              <a:ext cx="549823" cy="145016"/>
            </a:xfrm>
            <a:custGeom>
              <a:avLst/>
              <a:gdLst/>
              <a:ahLst/>
              <a:cxnLst/>
              <a:rect r="r" b="b" t="t" l="l"/>
              <a:pathLst>
                <a:path h="145016" w="549823">
                  <a:moveTo>
                    <a:pt x="0" y="0"/>
                  </a:moveTo>
                  <a:lnTo>
                    <a:pt x="549823" y="0"/>
                  </a:lnTo>
                  <a:lnTo>
                    <a:pt x="549823" y="145016"/>
                  </a:lnTo>
                  <a:lnTo>
                    <a:pt x="0" y="14501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9" id="29"/>
            <p:cNvSpPr/>
            <p:nvPr/>
          </p:nvSpPr>
          <p:spPr>
            <a:xfrm flipH="true" flipV="false" rot="-1950621">
              <a:off x="252600" y="747713"/>
              <a:ext cx="549823" cy="145016"/>
            </a:xfrm>
            <a:custGeom>
              <a:avLst/>
              <a:gdLst/>
              <a:ahLst/>
              <a:cxnLst/>
              <a:rect r="r" b="b" t="t" l="l"/>
              <a:pathLst>
                <a:path h="145016" w="549823">
                  <a:moveTo>
                    <a:pt x="549823" y="0"/>
                  </a:moveTo>
                  <a:lnTo>
                    <a:pt x="0" y="0"/>
                  </a:lnTo>
                  <a:lnTo>
                    <a:pt x="0" y="145016"/>
                  </a:lnTo>
                  <a:lnTo>
                    <a:pt x="549823" y="145016"/>
                  </a:lnTo>
                  <a:lnTo>
                    <a:pt x="549823"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0" id="30"/>
            <p:cNvSpPr/>
            <p:nvPr/>
          </p:nvSpPr>
          <p:spPr>
            <a:xfrm flipH="true" flipV="false" rot="-1950621">
              <a:off x="482855" y="1078912"/>
              <a:ext cx="549823" cy="145016"/>
            </a:xfrm>
            <a:custGeom>
              <a:avLst/>
              <a:gdLst/>
              <a:ahLst/>
              <a:cxnLst/>
              <a:rect r="r" b="b" t="t" l="l"/>
              <a:pathLst>
                <a:path h="145016" w="549823">
                  <a:moveTo>
                    <a:pt x="549823" y="0"/>
                  </a:moveTo>
                  <a:lnTo>
                    <a:pt x="0" y="0"/>
                  </a:lnTo>
                  <a:lnTo>
                    <a:pt x="0" y="145016"/>
                  </a:lnTo>
                  <a:lnTo>
                    <a:pt x="549823" y="145016"/>
                  </a:lnTo>
                  <a:lnTo>
                    <a:pt x="549823"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1" id="31"/>
            <p:cNvSpPr/>
            <p:nvPr/>
          </p:nvSpPr>
          <p:spPr>
            <a:xfrm flipH="true" flipV="false" rot="-1950621">
              <a:off x="599406" y="1275853"/>
              <a:ext cx="549823" cy="145016"/>
            </a:xfrm>
            <a:custGeom>
              <a:avLst/>
              <a:gdLst/>
              <a:ahLst/>
              <a:cxnLst/>
              <a:rect r="r" b="b" t="t" l="l"/>
              <a:pathLst>
                <a:path h="145016" w="549823">
                  <a:moveTo>
                    <a:pt x="549822" y="0"/>
                  </a:moveTo>
                  <a:lnTo>
                    <a:pt x="0" y="0"/>
                  </a:lnTo>
                  <a:lnTo>
                    <a:pt x="0" y="145016"/>
                  </a:lnTo>
                  <a:lnTo>
                    <a:pt x="549822" y="145016"/>
                  </a:lnTo>
                  <a:lnTo>
                    <a:pt x="549822"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grpSp>
          <p:nvGrpSpPr>
            <p:cNvPr name="Group 32" id="32"/>
            <p:cNvGrpSpPr/>
            <p:nvPr/>
          </p:nvGrpSpPr>
          <p:grpSpPr>
            <a:xfrm rot="-1893573">
              <a:off x="801014" y="1481080"/>
              <a:ext cx="1014117" cy="202237"/>
              <a:chOff x="0" y="0"/>
              <a:chExt cx="812800" cy="162090"/>
            </a:xfrm>
          </p:grpSpPr>
          <p:sp>
            <p:nvSpPr>
              <p:cNvPr name="Freeform 33" id="33"/>
              <p:cNvSpPr/>
              <p:nvPr/>
            </p:nvSpPr>
            <p:spPr>
              <a:xfrm flipH="false" flipV="false" rot="0">
                <a:off x="0" y="0"/>
                <a:ext cx="812800" cy="162090"/>
              </a:xfrm>
              <a:custGeom>
                <a:avLst/>
                <a:gdLst/>
                <a:ahLst/>
                <a:cxnLst/>
                <a:rect r="r" b="b" t="t" l="l"/>
                <a:pathLst>
                  <a:path h="162090" w="812800">
                    <a:moveTo>
                      <a:pt x="609600" y="0"/>
                    </a:moveTo>
                    <a:cubicBezTo>
                      <a:pt x="721824" y="0"/>
                      <a:pt x="812800" y="36285"/>
                      <a:pt x="812800" y="81045"/>
                    </a:cubicBezTo>
                    <a:cubicBezTo>
                      <a:pt x="812800" y="125805"/>
                      <a:pt x="721824" y="162090"/>
                      <a:pt x="609600" y="162090"/>
                    </a:cubicBezTo>
                    <a:lnTo>
                      <a:pt x="203200" y="162090"/>
                    </a:lnTo>
                    <a:cubicBezTo>
                      <a:pt x="90976" y="162090"/>
                      <a:pt x="0" y="125805"/>
                      <a:pt x="0" y="81045"/>
                    </a:cubicBezTo>
                    <a:cubicBezTo>
                      <a:pt x="0" y="36285"/>
                      <a:pt x="90976" y="0"/>
                      <a:pt x="203200" y="0"/>
                    </a:cubicBezTo>
                    <a:close/>
                  </a:path>
                </a:pathLst>
              </a:custGeom>
              <a:solidFill>
                <a:srgbClr val="A492AA"/>
              </a:solidFill>
            </p:spPr>
          </p:sp>
          <p:sp>
            <p:nvSpPr>
              <p:cNvPr name="TextBox 34" id="34"/>
              <p:cNvSpPr txBox="true"/>
              <p:nvPr/>
            </p:nvSpPr>
            <p:spPr>
              <a:xfrm>
                <a:off x="0" y="-38100"/>
                <a:ext cx="812800" cy="200190"/>
              </a:xfrm>
              <a:prstGeom prst="rect">
                <a:avLst/>
              </a:prstGeom>
            </p:spPr>
            <p:txBody>
              <a:bodyPr anchor="ctr" rtlCol="false" tIns="50800" lIns="50800" bIns="50800" rIns="50800"/>
              <a:lstStyle/>
              <a:p>
                <a:pPr algn="ctr">
                  <a:lnSpc>
                    <a:spcPts val="2659"/>
                  </a:lnSpc>
                </a:pPr>
              </a:p>
            </p:txBody>
          </p:sp>
        </p:grpSp>
        <p:sp>
          <p:nvSpPr>
            <p:cNvPr name="Freeform 35" id="35"/>
            <p:cNvSpPr/>
            <p:nvPr/>
          </p:nvSpPr>
          <p:spPr>
            <a:xfrm flipH="false" flipV="false" rot="-2003897">
              <a:off x="1570460" y="1323518"/>
              <a:ext cx="142330" cy="103901"/>
            </a:xfrm>
            <a:custGeom>
              <a:avLst/>
              <a:gdLst/>
              <a:ahLst/>
              <a:cxnLst/>
              <a:rect r="r" b="b" t="t" l="l"/>
              <a:pathLst>
                <a:path h="103901" w="142330">
                  <a:moveTo>
                    <a:pt x="0" y="0"/>
                  </a:moveTo>
                  <a:lnTo>
                    <a:pt x="142331" y="0"/>
                  </a:lnTo>
                  <a:lnTo>
                    <a:pt x="142331" y="103901"/>
                  </a:lnTo>
                  <a:lnTo>
                    <a:pt x="0" y="103901"/>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TextBox 36" id="36"/>
            <p:cNvSpPr txBox="true"/>
            <p:nvPr/>
          </p:nvSpPr>
          <p:spPr>
            <a:xfrm rot="-2017749">
              <a:off x="248407" y="461366"/>
              <a:ext cx="450833" cy="162930"/>
            </a:xfrm>
            <a:prstGeom prst="rect">
              <a:avLst/>
            </a:prstGeom>
          </p:spPr>
          <p:txBody>
            <a:bodyPr anchor="t" rtlCol="false" tIns="0" lIns="0" bIns="0" rIns="0">
              <a:spAutoFit/>
            </a:bodyPr>
            <a:lstStyle/>
            <a:p>
              <a:pPr algn="ctr">
                <a:lnSpc>
                  <a:spcPts val="980"/>
                </a:lnSpc>
              </a:pPr>
              <a:r>
                <a:rPr lang="en-US" sz="700">
                  <a:solidFill>
                    <a:srgbClr val="FFFFFF"/>
                  </a:solidFill>
                  <a:latin typeface="Mark Pro 1"/>
                </a:rPr>
                <a:t>Besties </a:t>
              </a:r>
            </a:p>
          </p:txBody>
        </p:sp>
        <p:sp>
          <p:nvSpPr>
            <p:cNvPr name="Freeform 37" id="37"/>
            <p:cNvSpPr/>
            <p:nvPr/>
          </p:nvSpPr>
          <p:spPr>
            <a:xfrm flipH="false" flipV="false" rot="-2015105">
              <a:off x="385283" y="198568"/>
              <a:ext cx="1252342" cy="1770916"/>
            </a:xfrm>
            <a:custGeom>
              <a:avLst/>
              <a:gdLst/>
              <a:ahLst/>
              <a:cxnLst/>
              <a:rect r="r" b="b" t="t" l="l"/>
              <a:pathLst>
                <a:path h="1770916" w="1252342">
                  <a:moveTo>
                    <a:pt x="0" y="0"/>
                  </a:moveTo>
                  <a:lnTo>
                    <a:pt x="1252343" y="0"/>
                  </a:lnTo>
                  <a:lnTo>
                    <a:pt x="1252343" y="1770916"/>
                  </a:lnTo>
                  <a:lnTo>
                    <a:pt x="0" y="1770916"/>
                  </a:lnTo>
                  <a:lnTo>
                    <a:pt x="0" y="0"/>
                  </a:lnTo>
                  <a:close/>
                </a:path>
              </a:pathLst>
            </a:custGeom>
            <a:blipFill>
              <a:blip r:embed="rId30"/>
              <a:stretch>
                <a:fillRect l="0" t="0" r="0" b="0"/>
              </a:stretch>
            </a:blipFill>
          </p:spPr>
        </p:sp>
      </p:grpSp>
      <p:sp>
        <p:nvSpPr>
          <p:cNvPr name="Freeform 38" id="38"/>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31"/>
            <a:stretch>
              <a:fillRect l="0" t="0" r="0" b="0"/>
            </a:stretch>
          </a:blipFill>
        </p:spPr>
      </p:sp>
      <p:sp>
        <p:nvSpPr>
          <p:cNvPr name="Freeform 39" id="39"/>
          <p:cNvSpPr/>
          <p:nvPr/>
        </p:nvSpPr>
        <p:spPr>
          <a:xfrm flipH="true" flipV="false" rot="0">
            <a:off x="5695147" y="6865646"/>
            <a:ext cx="2210148" cy="3053256"/>
          </a:xfrm>
          <a:custGeom>
            <a:avLst/>
            <a:gdLst/>
            <a:ahLst/>
            <a:cxnLst/>
            <a:rect r="r" b="b" t="t" l="l"/>
            <a:pathLst>
              <a:path h="3053256" w="2210148">
                <a:moveTo>
                  <a:pt x="2210148" y="0"/>
                </a:moveTo>
                <a:lnTo>
                  <a:pt x="0" y="0"/>
                </a:lnTo>
                <a:lnTo>
                  <a:pt x="0" y="3053256"/>
                </a:lnTo>
                <a:lnTo>
                  <a:pt x="2210148" y="3053256"/>
                </a:lnTo>
                <a:lnTo>
                  <a:pt x="2210148" y="0"/>
                </a:lnTo>
                <a:close/>
              </a:path>
            </a:pathLst>
          </a:custGeom>
          <a:blipFill>
            <a:blip r:embed="rId32"/>
            <a:stretch>
              <a:fillRect l="0" t="0" r="0" b="0"/>
            </a:stretch>
          </a:blipFill>
        </p:spPr>
      </p:sp>
      <p:sp>
        <p:nvSpPr>
          <p:cNvPr name="Freeform 40" id="40"/>
          <p:cNvSpPr/>
          <p:nvPr/>
        </p:nvSpPr>
        <p:spPr>
          <a:xfrm flipH="false" flipV="false" rot="0">
            <a:off x="-391459"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1" id="41"/>
          <p:cNvSpPr/>
          <p:nvPr/>
        </p:nvSpPr>
        <p:spPr>
          <a:xfrm flipH="false" flipV="false" rot="0">
            <a:off x="10231555" y="-7803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177130" y="1580832"/>
            <a:ext cx="13645034" cy="326136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“You did the right thing by not saying anything mean back. Replying when you’re angry might make the situation worse, as words can be misunderstood online.”</a:t>
            </a:r>
          </a:p>
          <a:p>
            <a:pPr>
              <a:lnSpc>
                <a:spcPts val="5040"/>
              </a:lnSpc>
              <a:spcBef>
                <a:spcPct val="0"/>
              </a:spcBef>
            </a:pPr>
          </a:p>
          <a:p>
            <a:pPr>
              <a:lnSpc>
                <a:spcPts val="5040"/>
              </a:lnSpc>
              <a:spcBef>
                <a:spcPct val="0"/>
              </a:spcBef>
            </a:pPr>
          </a:p>
        </p:txBody>
      </p:sp>
      <p:sp>
        <p:nvSpPr>
          <p:cNvPr name="Freeform 3" id="3"/>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25871" y="4702219"/>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4"/>
            <a:stretch>
              <a:fillRect l="0" t="0" r="0" b="0"/>
            </a:stretch>
          </a:blipFill>
        </p:spPr>
      </p:sp>
      <p:sp>
        <p:nvSpPr>
          <p:cNvPr name="Freeform 9" id="9"/>
          <p:cNvSpPr/>
          <p:nvPr/>
        </p:nvSpPr>
        <p:spPr>
          <a:xfrm flipH="false" flipV="false" rot="0">
            <a:off x="11655662" y="4966017"/>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017330" y="7605516"/>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659898" y="7400975"/>
            <a:ext cx="3377195" cy="2419300"/>
          </a:xfrm>
          <a:custGeom>
            <a:avLst/>
            <a:gdLst/>
            <a:ahLst/>
            <a:cxnLst/>
            <a:rect r="r" b="b" t="t" l="l"/>
            <a:pathLst>
              <a:path h="2419300" w="3377195">
                <a:moveTo>
                  <a:pt x="0" y="0"/>
                </a:moveTo>
                <a:lnTo>
                  <a:pt x="3377196" y="0"/>
                </a:lnTo>
                <a:lnTo>
                  <a:pt x="3377196" y="2419300"/>
                </a:lnTo>
                <a:lnTo>
                  <a:pt x="0" y="24193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3419969" y="7712941"/>
            <a:ext cx="1662160" cy="2107334"/>
          </a:xfrm>
          <a:custGeom>
            <a:avLst/>
            <a:gdLst/>
            <a:ahLst/>
            <a:cxnLst/>
            <a:rect r="r" b="b" t="t" l="l"/>
            <a:pathLst>
              <a:path h="2107334" w="1662160">
                <a:moveTo>
                  <a:pt x="0" y="0"/>
                </a:moveTo>
                <a:lnTo>
                  <a:pt x="1662160" y="0"/>
                </a:lnTo>
                <a:lnTo>
                  <a:pt x="1662160" y="2107334"/>
                </a:lnTo>
                <a:lnTo>
                  <a:pt x="0" y="21073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true" flipV="false" rot="0">
            <a:off x="5660530" y="6817824"/>
            <a:ext cx="2244765" cy="3101079"/>
          </a:xfrm>
          <a:custGeom>
            <a:avLst/>
            <a:gdLst/>
            <a:ahLst/>
            <a:cxnLst/>
            <a:rect r="r" b="b" t="t" l="l"/>
            <a:pathLst>
              <a:path h="3101079" w="2244765">
                <a:moveTo>
                  <a:pt x="2244765" y="0"/>
                </a:moveTo>
                <a:lnTo>
                  <a:pt x="0" y="0"/>
                </a:lnTo>
                <a:lnTo>
                  <a:pt x="0" y="3101078"/>
                </a:lnTo>
                <a:lnTo>
                  <a:pt x="2244765" y="3101078"/>
                </a:lnTo>
                <a:lnTo>
                  <a:pt x="2244765" y="0"/>
                </a:lnTo>
                <a:close/>
              </a:path>
            </a:pathLst>
          </a:custGeom>
          <a:blipFill>
            <a:blip r:embed="rId11"/>
            <a:stretch>
              <a:fillRect l="0" t="0" r="0" b="0"/>
            </a:stretch>
          </a:blipFill>
        </p:spPr>
      </p:sp>
      <p:sp>
        <p:nvSpPr>
          <p:cNvPr name="Freeform 14" id="14"/>
          <p:cNvSpPr/>
          <p:nvPr/>
        </p:nvSpPr>
        <p:spPr>
          <a:xfrm flipH="false" flipV="false" rot="0">
            <a:off x="5085043" y="9179033"/>
            <a:ext cx="858374" cy="792923"/>
          </a:xfrm>
          <a:custGeom>
            <a:avLst/>
            <a:gdLst/>
            <a:ahLst/>
            <a:cxnLst/>
            <a:rect r="r" b="b" t="t" l="l"/>
            <a:pathLst>
              <a:path h="792923" w="858374">
                <a:moveTo>
                  <a:pt x="0" y="0"/>
                </a:moveTo>
                <a:lnTo>
                  <a:pt x="858375" y="0"/>
                </a:lnTo>
                <a:lnTo>
                  <a:pt x="858375" y="792923"/>
                </a:lnTo>
                <a:lnTo>
                  <a:pt x="0" y="79292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true" flipV="false" rot="0">
            <a:off x="8518313" y="3879023"/>
            <a:ext cx="3426483" cy="6690574"/>
          </a:xfrm>
          <a:custGeom>
            <a:avLst/>
            <a:gdLst/>
            <a:ahLst/>
            <a:cxnLst/>
            <a:rect r="r" b="b" t="t" l="l"/>
            <a:pathLst>
              <a:path h="6690574" w="3426483">
                <a:moveTo>
                  <a:pt x="3426484" y="0"/>
                </a:moveTo>
                <a:lnTo>
                  <a:pt x="0" y="0"/>
                </a:lnTo>
                <a:lnTo>
                  <a:pt x="0" y="6690575"/>
                </a:lnTo>
                <a:lnTo>
                  <a:pt x="3426484" y="6690575"/>
                </a:lnTo>
                <a:lnTo>
                  <a:pt x="3426484" y="0"/>
                </a:lnTo>
                <a:close/>
              </a:path>
            </a:pathLst>
          </a:custGeom>
          <a:blipFill>
            <a:blip r:embed="rId14"/>
            <a:stretch>
              <a:fillRect l="0" t="0" r="0" b="0"/>
            </a:stretch>
          </a:blipFill>
        </p:spPr>
      </p:sp>
      <p:sp>
        <p:nvSpPr>
          <p:cNvPr name="Freeform 16" id="16"/>
          <p:cNvSpPr/>
          <p:nvPr/>
        </p:nvSpPr>
        <p:spPr>
          <a:xfrm flipH="true" flipV="false" rot="4070242">
            <a:off x="10767089" y="7850147"/>
            <a:ext cx="313310" cy="542529"/>
          </a:xfrm>
          <a:custGeom>
            <a:avLst/>
            <a:gdLst/>
            <a:ahLst/>
            <a:cxnLst/>
            <a:rect r="r" b="b" t="t" l="l"/>
            <a:pathLst>
              <a:path h="542529" w="313310">
                <a:moveTo>
                  <a:pt x="313310" y="0"/>
                </a:moveTo>
                <a:lnTo>
                  <a:pt x="0" y="0"/>
                </a:lnTo>
                <a:lnTo>
                  <a:pt x="0" y="542529"/>
                </a:lnTo>
                <a:lnTo>
                  <a:pt x="313310" y="542529"/>
                </a:lnTo>
                <a:lnTo>
                  <a:pt x="31331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17" id="17"/>
          <p:cNvGrpSpPr/>
          <p:nvPr/>
        </p:nvGrpSpPr>
        <p:grpSpPr>
          <a:xfrm rot="0">
            <a:off x="7626818" y="7433738"/>
            <a:ext cx="1517182" cy="1626039"/>
            <a:chOff x="0" y="0"/>
            <a:chExt cx="2022909" cy="2168053"/>
          </a:xfrm>
        </p:grpSpPr>
        <p:grpSp>
          <p:nvGrpSpPr>
            <p:cNvPr name="Group 18" id="18"/>
            <p:cNvGrpSpPr/>
            <p:nvPr/>
          </p:nvGrpSpPr>
          <p:grpSpPr>
            <a:xfrm rot="-2014040">
              <a:off x="416234" y="257146"/>
              <a:ext cx="1126634" cy="1574481"/>
              <a:chOff x="0" y="0"/>
              <a:chExt cx="222545" cy="311009"/>
            </a:xfrm>
          </p:grpSpPr>
          <p:sp>
            <p:nvSpPr>
              <p:cNvPr name="Freeform 19" id="19"/>
              <p:cNvSpPr/>
              <p:nvPr/>
            </p:nvSpPr>
            <p:spPr>
              <a:xfrm flipH="false" flipV="false" rot="0">
                <a:off x="0" y="0"/>
                <a:ext cx="222545" cy="311009"/>
              </a:xfrm>
              <a:custGeom>
                <a:avLst/>
                <a:gdLst/>
                <a:ahLst/>
                <a:cxnLst/>
                <a:rect r="r" b="b" t="t" l="l"/>
                <a:pathLst>
                  <a:path h="311009" w="222545">
                    <a:moveTo>
                      <a:pt x="0" y="0"/>
                    </a:moveTo>
                    <a:lnTo>
                      <a:pt x="222545" y="0"/>
                    </a:lnTo>
                    <a:lnTo>
                      <a:pt x="222545" y="311009"/>
                    </a:lnTo>
                    <a:lnTo>
                      <a:pt x="0" y="311009"/>
                    </a:lnTo>
                    <a:close/>
                  </a:path>
                </a:pathLst>
              </a:custGeom>
              <a:solidFill>
                <a:srgbClr val="EFF5F9"/>
              </a:solidFill>
            </p:spPr>
          </p:sp>
          <p:sp>
            <p:nvSpPr>
              <p:cNvPr name="TextBox 20" id="20"/>
              <p:cNvSpPr txBox="true"/>
              <p:nvPr/>
            </p:nvSpPr>
            <p:spPr>
              <a:xfrm>
                <a:off x="0" y="-38100"/>
                <a:ext cx="222545" cy="349109"/>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020892">
              <a:off x="36781" y="365274"/>
              <a:ext cx="1133471" cy="205636"/>
              <a:chOff x="0" y="0"/>
              <a:chExt cx="223896" cy="40619"/>
            </a:xfrm>
          </p:grpSpPr>
          <p:sp>
            <p:nvSpPr>
              <p:cNvPr name="Freeform 22" id="22"/>
              <p:cNvSpPr/>
              <p:nvPr/>
            </p:nvSpPr>
            <p:spPr>
              <a:xfrm flipH="false" flipV="false" rot="0">
                <a:off x="0" y="0"/>
                <a:ext cx="223896" cy="40619"/>
              </a:xfrm>
              <a:custGeom>
                <a:avLst/>
                <a:gdLst/>
                <a:ahLst/>
                <a:cxnLst/>
                <a:rect r="r" b="b" t="t" l="l"/>
                <a:pathLst>
                  <a:path h="40619" w="223896">
                    <a:moveTo>
                      <a:pt x="0" y="0"/>
                    </a:moveTo>
                    <a:lnTo>
                      <a:pt x="223896" y="0"/>
                    </a:lnTo>
                    <a:lnTo>
                      <a:pt x="223896" y="40619"/>
                    </a:lnTo>
                    <a:lnTo>
                      <a:pt x="0" y="40619"/>
                    </a:lnTo>
                    <a:close/>
                  </a:path>
                </a:pathLst>
              </a:custGeom>
              <a:solidFill>
                <a:srgbClr val="00995A"/>
              </a:solidFill>
            </p:spPr>
          </p:sp>
          <p:sp>
            <p:nvSpPr>
              <p:cNvPr name="TextBox 23" id="23"/>
              <p:cNvSpPr txBox="true"/>
              <p:nvPr/>
            </p:nvSpPr>
            <p:spPr>
              <a:xfrm>
                <a:off x="0" y="-38100"/>
                <a:ext cx="223896" cy="78719"/>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1966135">
              <a:off x="141512" y="677053"/>
              <a:ext cx="146176" cy="118535"/>
            </a:xfrm>
            <a:custGeom>
              <a:avLst/>
              <a:gdLst/>
              <a:ahLst/>
              <a:cxnLst/>
              <a:rect r="r" b="b" t="t" l="l"/>
              <a:pathLst>
                <a:path h="118535" w="146176">
                  <a:moveTo>
                    <a:pt x="0" y="0"/>
                  </a:moveTo>
                  <a:lnTo>
                    <a:pt x="146176" y="0"/>
                  </a:lnTo>
                  <a:lnTo>
                    <a:pt x="146176" y="118536"/>
                  </a:lnTo>
                  <a:lnTo>
                    <a:pt x="0" y="11853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5" id="25"/>
            <p:cNvSpPr/>
            <p:nvPr/>
          </p:nvSpPr>
          <p:spPr>
            <a:xfrm flipH="false" flipV="false" rot="-2021404">
              <a:off x="767277" y="280714"/>
              <a:ext cx="111617" cy="68086"/>
            </a:xfrm>
            <a:custGeom>
              <a:avLst/>
              <a:gdLst/>
              <a:ahLst/>
              <a:cxnLst/>
              <a:rect r="r" b="b" t="t" l="l"/>
              <a:pathLst>
                <a:path h="68086" w="111617">
                  <a:moveTo>
                    <a:pt x="0" y="0"/>
                  </a:moveTo>
                  <a:lnTo>
                    <a:pt x="111617" y="0"/>
                  </a:lnTo>
                  <a:lnTo>
                    <a:pt x="111617" y="68086"/>
                  </a:lnTo>
                  <a:lnTo>
                    <a:pt x="0" y="6808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6" id="26"/>
            <p:cNvSpPr/>
            <p:nvPr/>
          </p:nvSpPr>
          <p:spPr>
            <a:xfrm flipH="false" flipV="false" rot="0">
              <a:off x="888405" y="197885"/>
              <a:ext cx="91146" cy="91146"/>
            </a:xfrm>
            <a:custGeom>
              <a:avLst/>
              <a:gdLst/>
              <a:ahLst/>
              <a:cxnLst/>
              <a:rect r="r" b="b" t="t" l="l"/>
              <a:pathLst>
                <a:path h="91146" w="91146">
                  <a:moveTo>
                    <a:pt x="0" y="0"/>
                  </a:moveTo>
                  <a:lnTo>
                    <a:pt x="91146" y="0"/>
                  </a:lnTo>
                  <a:lnTo>
                    <a:pt x="91146" y="91147"/>
                  </a:lnTo>
                  <a:lnTo>
                    <a:pt x="0" y="9114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7" id="27"/>
            <p:cNvSpPr/>
            <p:nvPr/>
          </p:nvSpPr>
          <p:spPr>
            <a:xfrm flipH="false" flipV="false" rot="-7488077">
              <a:off x="938428" y="182947"/>
              <a:ext cx="119503" cy="29876"/>
            </a:xfrm>
            <a:custGeom>
              <a:avLst/>
              <a:gdLst/>
              <a:ahLst/>
              <a:cxnLst/>
              <a:rect r="r" b="b" t="t" l="l"/>
              <a:pathLst>
                <a:path h="29876" w="119503">
                  <a:moveTo>
                    <a:pt x="0" y="0"/>
                  </a:moveTo>
                  <a:lnTo>
                    <a:pt x="119503" y="0"/>
                  </a:lnTo>
                  <a:lnTo>
                    <a:pt x="119503" y="29876"/>
                  </a:lnTo>
                  <a:lnTo>
                    <a:pt x="0" y="29876"/>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8" id="28"/>
            <p:cNvSpPr/>
            <p:nvPr/>
          </p:nvSpPr>
          <p:spPr>
            <a:xfrm flipH="false" flipV="false" rot="-1950621">
              <a:off x="1096759" y="1220416"/>
              <a:ext cx="549823" cy="145016"/>
            </a:xfrm>
            <a:custGeom>
              <a:avLst/>
              <a:gdLst/>
              <a:ahLst/>
              <a:cxnLst/>
              <a:rect r="r" b="b" t="t" l="l"/>
              <a:pathLst>
                <a:path h="145016" w="549823">
                  <a:moveTo>
                    <a:pt x="0" y="0"/>
                  </a:moveTo>
                  <a:lnTo>
                    <a:pt x="549823" y="0"/>
                  </a:lnTo>
                  <a:lnTo>
                    <a:pt x="549823" y="145015"/>
                  </a:lnTo>
                  <a:lnTo>
                    <a:pt x="0" y="145015"/>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9" id="29"/>
            <p:cNvSpPr/>
            <p:nvPr/>
          </p:nvSpPr>
          <p:spPr>
            <a:xfrm flipH="false" flipV="false" rot="-1950621">
              <a:off x="736543" y="661118"/>
              <a:ext cx="549823" cy="145016"/>
            </a:xfrm>
            <a:custGeom>
              <a:avLst/>
              <a:gdLst/>
              <a:ahLst/>
              <a:cxnLst/>
              <a:rect r="r" b="b" t="t" l="l"/>
              <a:pathLst>
                <a:path h="145016" w="549823">
                  <a:moveTo>
                    <a:pt x="0" y="0"/>
                  </a:moveTo>
                  <a:lnTo>
                    <a:pt x="549823" y="0"/>
                  </a:lnTo>
                  <a:lnTo>
                    <a:pt x="549823" y="145016"/>
                  </a:lnTo>
                  <a:lnTo>
                    <a:pt x="0" y="145016"/>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0" id="30"/>
            <p:cNvSpPr/>
            <p:nvPr/>
          </p:nvSpPr>
          <p:spPr>
            <a:xfrm flipH="true" flipV="false" rot="-1950621">
              <a:off x="252600" y="747713"/>
              <a:ext cx="549823" cy="145016"/>
            </a:xfrm>
            <a:custGeom>
              <a:avLst/>
              <a:gdLst/>
              <a:ahLst/>
              <a:cxnLst/>
              <a:rect r="r" b="b" t="t" l="l"/>
              <a:pathLst>
                <a:path h="145016" w="549823">
                  <a:moveTo>
                    <a:pt x="549823" y="0"/>
                  </a:moveTo>
                  <a:lnTo>
                    <a:pt x="0" y="0"/>
                  </a:lnTo>
                  <a:lnTo>
                    <a:pt x="0" y="145016"/>
                  </a:lnTo>
                  <a:lnTo>
                    <a:pt x="549823" y="145016"/>
                  </a:lnTo>
                  <a:lnTo>
                    <a:pt x="549823"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31" id="31"/>
            <p:cNvSpPr/>
            <p:nvPr/>
          </p:nvSpPr>
          <p:spPr>
            <a:xfrm flipH="true" flipV="false" rot="-1950621">
              <a:off x="482855" y="1078912"/>
              <a:ext cx="549823" cy="145016"/>
            </a:xfrm>
            <a:custGeom>
              <a:avLst/>
              <a:gdLst/>
              <a:ahLst/>
              <a:cxnLst/>
              <a:rect r="r" b="b" t="t" l="l"/>
              <a:pathLst>
                <a:path h="145016" w="549823">
                  <a:moveTo>
                    <a:pt x="549823" y="0"/>
                  </a:moveTo>
                  <a:lnTo>
                    <a:pt x="0" y="0"/>
                  </a:lnTo>
                  <a:lnTo>
                    <a:pt x="0" y="145016"/>
                  </a:lnTo>
                  <a:lnTo>
                    <a:pt x="549823" y="145016"/>
                  </a:lnTo>
                  <a:lnTo>
                    <a:pt x="549823"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32" id="32"/>
            <p:cNvSpPr/>
            <p:nvPr/>
          </p:nvSpPr>
          <p:spPr>
            <a:xfrm flipH="true" flipV="false" rot="-1950621">
              <a:off x="599406" y="1275853"/>
              <a:ext cx="549823" cy="145016"/>
            </a:xfrm>
            <a:custGeom>
              <a:avLst/>
              <a:gdLst/>
              <a:ahLst/>
              <a:cxnLst/>
              <a:rect r="r" b="b" t="t" l="l"/>
              <a:pathLst>
                <a:path h="145016" w="549823">
                  <a:moveTo>
                    <a:pt x="549822" y="0"/>
                  </a:moveTo>
                  <a:lnTo>
                    <a:pt x="0" y="0"/>
                  </a:lnTo>
                  <a:lnTo>
                    <a:pt x="0" y="145016"/>
                  </a:lnTo>
                  <a:lnTo>
                    <a:pt x="549822" y="145016"/>
                  </a:lnTo>
                  <a:lnTo>
                    <a:pt x="549822"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grpSp>
          <p:nvGrpSpPr>
            <p:cNvPr name="Group 33" id="33"/>
            <p:cNvGrpSpPr/>
            <p:nvPr/>
          </p:nvGrpSpPr>
          <p:grpSpPr>
            <a:xfrm rot="-1893573">
              <a:off x="801014" y="1481080"/>
              <a:ext cx="1014117" cy="202237"/>
              <a:chOff x="0" y="0"/>
              <a:chExt cx="812800" cy="162090"/>
            </a:xfrm>
          </p:grpSpPr>
          <p:sp>
            <p:nvSpPr>
              <p:cNvPr name="Freeform 34" id="34"/>
              <p:cNvSpPr/>
              <p:nvPr/>
            </p:nvSpPr>
            <p:spPr>
              <a:xfrm flipH="false" flipV="false" rot="0">
                <a:off x="0" y="0"/>
                <a:ext cx="812800" cy="162090"/>
              </a:xfrm>
              <a:custGeom>
                <a:avLst/>
                <a:gdLst/>
                <a:ahLst/>
                <a:cxnLst/>
                <a:rect r="r" b="b" t="t" l="l"/>
                <a:pathLst>
                  <a:path h="162090" w="812800">
                    <a:moveTo>
                      <a:pt x="609600" y="0"/>
                    </a:moveTo>
                    <a:cubicBezTo>
                      <a:pt x="721824" y="0"/>
                      <a:pt x="812800" y="36285"/>
                      <a:pt x="812800" y="81045"/>
                    </a:cubicBezTo>
                    <a:cubicBezTo>
                      <a:pt x="812800" y="125805"/>
                      <a:pt x="721824" y="162090"/>
                      <a:pt x="609600" y="162090"/>
                    </a:cubicBezTo>
                    <a:lnTo>
                      <a:pt x="203200" y="162090"/>
                    </a:lnTo>
                    <a:cubicBezTo>
                      <a:pt x="90976" y="162090"/>
                      <a:pt x="0" y="125805"/>
                      <a:pt x="0" y="81045"/>
                    </a:cubicBezTo>
                    <a:cubicBezTo>
                      <a:pt x="0" y="36285"/>
                      <a:pt x="90976" y="0"/>
                      <a:pt x="203200" y="0"/>
                    </a:cubicBezTo>
                    <a:close/>
                  </a:path>
                </a:pathLst>
              </a:custGeom>
              <a:solidFill>
                <a:srgbClr val="A492AA"/>
              </a:solidFill>
            </p:spPr>
          </p:sp>
          <p:sp>
            <p:nvSpPr>
              <p:cNvPr name="TextBox 35" id="35"/>
              <p:cNvSpPr txBox="true"/>
              <p:nvPr/>
            </p:nvSpPr>
            <p:spPr>
              <a:xfrm>
                <a:off x="0" y="-38100"/>
                <a:ext cx="812800" cy="200190"/>
              </a:xfrm>
              <a:prstGeom prst="rect">
                <a:avLst/>
              </a:prstGeom>
            </p:spPr>
            <p:txBody>
              <a:bodyPr anchor="ctr" rtlCol="false" tIns="50800" lIns="50800" bIns="50800" rIns="50800"/>
              <a:lstStyle/>
              <a:p>
                <a:pPr algn="ctr">
                  <a:lnSpc>
                    <a:spcPts val="2659"/>
                  </a:lnSpc>
                </a:pPr>
              </a:p>
            </p:txBody>
          </p:sp>
        </p:grpSp>
        <p:sp>
          <p:nvSpPr>
            <p:cNvPr name="Freeform 36" id="36"/>
            <p:cNvSpPr/>
            <p:nvPr/>
          </p:nvSpPr>
          <p:spPr>
            <a:xfrm flipH="false" flipV="false" rot="-2003897">
              <a:off x="1570460" y="1323518"/>
              <a:ext cx="142330" cy="103901"/>
            </a:xfrm>
            <a:custGeom>
              <a:avLst/>
              <a:gdLst/>
              <a:ahLst/>
              <a:cxnLst/>
              <a:rect r="r" b="b" t="t" l="l"/>
              <a:pathLst>
                <a:path h="103901" w="142330">
                  <a:moveTo>
                    <a:pt x="0" y="0"/>
                  </a:moveTo>
                  <a:lnTo>
                    <a:pt x="142331" y="0"/>
                  </a:lnTo>
                  <a:lnTo>
                    <a:pt x="142331" y="103901"/>
                  </a:lnTo>
                  <a:lnTo>
                    <a:pt x="0" y="103901"/>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TextBox 37" id="37"/>
            <p:cNvSpPr txBox="true"/>
            <p:nvPr/>
          </p:nvSpPr>
          <p:spPr>
            <a:xfrm rot="-2017749">
              <a:off x="248407" y="461366"/>
              <a:ext cx="450833" cy="162930"/>
            </a:xfrm>
            <a:prstGeom prst="rect">
              <a:avLst/>
            </a:prstGeom>
          </p:spPr>
          <p:txBody>
            <a:bodyPr anchor="t" rtlCol="false" tIns="0" lIns="0" bIns="0" rIns="0">
              <a:spAutoFit/>
            </a:bodyPr>
            <a:lstStyle/>
            <a:p>
              <a:pPr algn="ctr">
                <a:lnSpc>
                  <a:spcPts val="980"/>
                </a:lnSpc>
              </a:pPr>
              <a:r>
                <a:rPr lang="en-US" sz="700">
                  <a:solidFill>
                    <a:srgbClr val="FFFFFF"/>
                  </a:solidFill>
                  <a:latin typeface="Mark Pro 1"/>
                </a:rPr>
                <a:t>Besties </a:t>
              </a:r>
            </a:p>
          </p:txBody>
        </p:sp>
        <p:sp>
          <p:nvSpPr>
            <p:cNvPr name="Freeform 38" id="38"/>
            <p:cNvSpPr/>
            <p:nvPr/>
          </p:nvSpPr>
          <p:spPr>
            <a:xfrm flipH="false" flipV="false" rot="-2015105">
              <a:off x="385283" y="198568"/>
              <a:ext cx="1252342" cy="1770916"/>
            </a:xfrm>
            <a:custGeom>
              <a:avLst/>
              <a:gdLst/>
              <a:ahLst/>
              <a:cxnLst/>
              <a:rect r="r" b="b" t="t" l="l"/>
              <a:pathLst>
                <a:path h="1770916" w="1252342">
                  <a:moveTo>
                    <a:pt x="0" y="0"/>
                  </a:moveTo>
                  <a:lnTo>
                    <a:pt x="1252343" y="0"/>
                  </a:lnTo>
                  <a:lnTo>
                    <a:pt x="1252343" y="1770916"/>
                  </a:lnTo>
                  <a:lnTo>
                    <a:pt x="0" y="1770916"/>
                  </a:lnTo>
                  <a:lnTo>
                    <a:pt x="0" y="0"/>
                  </a:lnTo>
                  <a:close/>
                </a:path>
              </a:pathLst>
            </a:custGeom>
            <a:blipFill>
              <a:blip r:embed="rId31"/>
              <a:stretch>
                <a:fillRect l="0" t="0" r="0" b="0"/>
              </a:stretch>
            </a:blipFill>
          </p:spPr>
        </p:sp>
      </p:grpSp>
      <p:sp>
        <p:nvSpPr>
          <p:cNvPr name="Freeform 39" id="3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32"/>
            <a:stretch>
              <a:fillRect l="0" t="0" r="0" b="0"/>
            </a:stretch>
          </a:blipFill>
        </p:spPr>
      </p:sp>
      <p:sp>
        <p:nvSpPr>
          <p:cNvPr name="Freeform 40" id="40"/>
          <p:cNvSpPr/>
          <p:nvPr/>
        </p:nvSpPr>
        <p:spPr>
          <a:xfrm flipH="false" flipV="false" rot="0">
            <a:off x="-391459"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1" id="41"/>
          <p:cNvSpPr/>
          <p:nvPr/>
        </p:nvSpPr>
        <p:spPr>
          <a:xfrm flipH="false" flipV="false" rot="0">
            <a:off x="10044953" y="-2427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906996" y="1120140"/>
            <a:ext cx="14363701" cy="389953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“Sometimes, friends can make mistakes and say things without really thinking about how it might make someone feel. Let’s close this chat for now, and when you see your friends tomorrow, explain to them that their words upset you and you felt left out.”</a:t>
            </a:r>
          </a:p>
          <a:p>
            <a:pPr>
              <a:lnSpc>
                <a:spcPts val="5040"/>
              </a:lnSpc>
              <a:spcBef>
                <a:spcPct val="0"/>
              </a:spcBef>
            </a:pPr>
          </a:p>
        </p:txBody>
      </p:sp>
      <p:sp>
        <p:nvSpPr>
          <p:cNvPr name="Freeform 3" id="3"/>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
        <p:nvSpPr>
          <p:cNvPr name="Freeform 4" id="4"/>
          <p:cNvSpPr/>
          <p:nvPr/>
        </p:nvSpPr>
        <p:spPr>
          <a:xfrm flipH="true" flipV="false" rot="0">
            <a:off x="5786979" y="6799465"/>
            <a:ext cx="2236035" cy="3083511"/>
          </a:xfrm>
          <a:custGeom>
            <a:avLst/>
            <a:gdLst/>
            <a:ahLst/>
            <a:cxnLst/>
            <a:rect r="r" b="b" t="t" l="l"/>
            <a:pathLst>
              <a:path h="3083511" w="2236035">
                <a:moveTo>
                  <a:pt x="2236034" y="0"/>
                </a:moveTo>
                <a:lnTo>
                  <a:pt x="0" y="0"/>
                </a:lnTo>
                <a:lnTo>
                  <a:pt x="0" y="3083511"/>
                </a:lnTo>
                <a:lnTo>
                  <a:pt x="2236034" y="3083511"/>
                </a:lnTo>
                <a:lnTo>
                  <a:pt x="2236034" y="0"/>
                </a:lnTo>
                <a:close/>
              </a:path>
            </a:pathLst>
          </a:custGeom>
          <a:blipFill>
            <a:blip r:embed="rId3"/>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4">
              <a:alphaModFix amt="43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908758" y="496601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4">
              <a:alphaModFix amt="43000"/>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4">
              <a:alphaModFix amt="43000"/>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4">
              <a:alphaModFix amt="43000"/>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4">
              <a:alphaModFix amt="43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6"/>
            <a:stretch>
              <a:fillRect l="0" t="0" r="0" b="0"/>
            </a:stretch>
          </a:blipFill>
        </p:spPr>
      </p:sp>
      <p:sp>
        <p:nvSpPr>
          <p:cNvPr name="Freeform 11" id="11"/>
          <p:cNvSpPr/>
          <p:nvPr/>
        </p:nvSpPr>
        <p:spPr>
          <a:xfrm flipH="false" flipV="false" rot="0">
            <a:off x="11655662" y="4966017"/>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017330" y="7605516"/>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4">
              <a:alphaModFix amt="43000"/>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659898" y="7400975"/>
            <a:ext cx="3377195" cy="2419300"/>
          </a:xfrm>
          <a:custGeom>
            <a:avLst/>
            <a:gdLst/>
            <a:ahLst/>
            <a:cxnLst/>
            <a:rect r="r" b="b" t="t" l="l"/>
            <a:pathLst>
              <a:path h="2419300" w="3377195">
                <a:moveTo>
                  <a:pt x="0" y="0"/>
                </a:moveTo>
                <a:lnTo>
                  <a:pt x="3377196" y="0"/>
                </a:lnTo>
                <a:lnTo>
                  <a:pt x="3377196" y="2419300"/>
                </a:lnTo>
                <a:lnTo>
                  <a:pt x="0" y="24193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3419969" y="7712941"/>
            <a:ext cx="1662160" cy="2107334"/>
          </a:xfrm>
          <a:custGeom>
            <a:avLst/>
            <a:gdLst/>
            <a:ahLst/>
            <a:cxnLst/>
            <a:rect r="r" b="b" t="t" l="l"/>
            <a:pathLst>
              <a:path h="2107334" w="1662160">
                <a:moveTo>
                  <a:pt x="0" y="0"/>
                </a:moveTo>
                <a:lnTo>
                  <a:pt x="1662160" y="0"/>
                </a:lnTo>
                <a:lnTo>
                  <a:pt x="1662160" y="2107334"/>
                </a:lnTo>
                <a:lnTo>
                  <a:pt x="0" y="210733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5085043" y="9179033"/>
            <a:ext cx="858374" cy="792923"/>
          </a:xfrm>
          <a:custGeom>
            <a:avLst/>
            <a:gdLst/>
            <a:ahLst/>
            <a:cxnLst/>
            <a:rect r="r" b="b" t="t" l="l"/>
            <a:pathLst>
              <a:path h="792923" w="858374">
                <a:moveTo>
                  <a:pt x="0" y="0"/>
                </a:moveTo>
                <a:lnTo>
                  <a:pt x="858375" y="0"/>
                </a:lnTo>
                <a:lnTo>
                  <a:pt x="858375" y="792923"/>
                </a:lnTo>
                <a:lnTo>
                  <a:pt x="0" y="79292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6" id="16"/>
          <p:cNvSpPr/>
          <p:nvPr/>
        </p:nvSpPr>
        <p:spPr>
          <a:xfrm flipH="true" flipV="false" rot="0">
            <a:off x="8518313" y="3879023"/>
            <a:ext cx="3426483" cy="6690574"/>
          </a:xfrm>
          <a:custGeom>
            <a:avLst/>
            <a:gdLst/>
            <a:ahLst/>
            <a:cxnLst/>
            <a:rect r="r" b="b" t="t" l="l"/>
            <a:pathLst>
              <a:path h="6690574" w="3426483">
                <a:moveTo>
                  <a:pt x="3426484" y="0"/>
                </a:moveTo>
                <a:lnTo>
                  <a:pt x="0" y="0"/>
                </a:lnTo>
                <a:lnTo>
                  <a:pt x="0" y="6690575"/>
                </a:lnTo>
                <a:lnTo>
                  <a:pt x="3426484" y="6690575"/>
                </a:lnTo>
                <a:lnTo>
                  <a:pt x="3426484" y="0"/>
                </a:lnTo>
                <a:close/>
              </a:path>
            </a:pathLst>
          </a:custGeom>
          <a:blipFill>
            <a:blip r:embed="rId15"/>
            <a:stretch>
              <a:fillRect l="0" t="0" r="0" b="0"/>
            </a:stretch>
          </a:blipFill>
        </p:spPr>
      </p:sp>
      <p:sp>
        <p:nvSpPr>
          <p:cNvPr name="Freeform 17" id="17"/>
          <p:cNvSpPr/>
          <p:nvPr/>
        </p:nvSpPr>
        <p:spPr>
          <a:xfrm flipH="true" flipV="false" rot="4070242">
            <a:off x="10767089" y="7850147"/>
            <a:ext cx="313310" cy="542529"/>
          </a:xfrm>
          <a:custGeom>
            <a:avLst/>
            <a:gdLst/>
            <a:ahLst/>
            <a:cxnLst/>
            <a:rect r="r" b="b" t="t" l="l"/>
            <a:pathLst>
              <a:path h="542529" w="313310">
                <a:moveTo>
                  <a:pt x="313310" y="0"/>
                </a:moveTo>
                <a:lnTo>
                  <a:pt x="0" y="0"/>
                </a:lnTo>
                <a:lnTo>
                  <a:pt x="0" y="542529"/>
                </a:lnTo>
                <a:lnTo>
                  <a:pt x="313310" y="542529"/>
                </a:lnTo>
                <a:lnTo>
                  <a:pt x="31331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8" id="18"/>
          <p:cNvGrpSpPr/>
          <p:nvPr/>
        </p:nvGrpSpPr>
        <p:grpSpPr>
          <a:xfrm rot="0">
            <a:off x="7626818" y="7433738"/>
            <a:ext cx="1517182" cy="1626039"/>
            <a:chOff x="0" y="0"/>
            <a:chExt cx="2022909" cy="2168053"/>
          </a:xfrm>
        </p:grpSpPr>
        <p:grpSp>
          <p:nvGrpSpPr>
            <p:cNvPr name="Group 19" id="19"/>
            <p:cNvGrpSpPr/>
            <p:nvPr/>
          </p:nvGrpSpPr>
          <p:grpSpPr>
            <a:xfrm rot="-2014040">
              <a:off x="416234" y="257146"/>
              <a:ext cx="1126634" cy="1574481"/>
              <a:chOff x="0" y="0"/>
              <a:chExt cx="222545" cy="311009"/>
            </a:xfrm>
          </p:grpSpPr>
          <p:sp>
            <p:nvSpPr>
              <p:cNvPr name="Freeform 20" id="20"/>
              <p:cNvSpPr/>
              <p:nvPr/>
            </p:nvSpPr>
            <p:spPr>
              <a:xfrm flipH="false" flipV="false" rot="0">
                <a:off x="0" y="0"/>
                <a:ext cx="222545" cy="311009"/>
              </a:xfrm>
              <a:custGeom>
                <a:avLst/>
                <a:gdLst/>
                <a:ahLst/>
                <a:cxnLst/>
                <a:rect r="r" b="b" t="t" l="l"/>
                <a:pathLst>
                  <a:path h="311009" w="222545">
                    <a:moveTo>
                      <a:pt x="0" y="0"/>
                    </a:moveTo>
                    <a:lnTo>
                      <a:pt x="222545" y="0"/>
                    </a:lnTo>
                    <a:lnTo>
                      <a:pt x="222545" y="311009"/>
                    </a:lnTo>
                    <a:lnTo>
                      <a:pt x="0" y="311009"/>
                    </a:lnTo>
                    <a:close/>
                  </a:path>
                </a:pathLst>
              </a:custGeom>
              <a:solidFill>
                <a:srgbClr val="EFF5F9"/>
              </a:solidFill>
            </p:spPr>
          </p:sp>
          <p:sp>
            <p:nvSpPr>
              <p:cNvPr name="TextBox 21" id="21"/>
              <p:cNvSpPr txBox="true"/>
              <p:nvPr/>
            </p:nvSpPr>
            <p:spPr>
              <a:xfrm>
                <a:off x="0" y="-38100"/>
                <a:ext cx="222545" cy="349109"/>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020892">
              <a:off x="36781" y="365274"/>
              <a:ext cx="1133471" cy="205636"/>
              <a:chOff x="0" y="0"/>
              <a:chExt cx="223896" cy="40619"/>
            </a:xfrm>
          </p:grpSpPr>
          <p:sp>
            <p:nvSpPr>
              <p:cNvPr name="Freeform 23" id="23"/>
              <p:cNvSpPr/>
              <p:nvPr/>
            </p:nvSpPr>
            <p:spPr>
              <a:xfrm flipH="false" flipV="false" rot="0">
                <a:off x="0" y="0"/>
                <a:ext cx="223896" cy="40619"/>
              </a:xfrm>
              <a:custGeom>
                <a:avLst/>
                <a:gdLst/>
                <a:ahLst/>
                <a:cxnLst/>
                <a:rect r="r" b="b" t="t" l="l"/>
                <a:pathLst>
                  <a:path h="40619" w="223896">
                    <a:moveTo>
                      <a:pt x="0" y="0"/>
                    </a:moveTo>
                    <a:lnTo>
                      <a:pt x="223896" y="0"/>
                    </a:lnTo>
                    <a:lnTo>
                      <a:pt x="223896" y="40619"/>
                    </a:lnTo>
                    <a:lnTo>
                      <a:pt x="0" y="40619"/>
                    </a:lnTo>
                    <a:close/>
                  </a:path>
                </a:pathLst>
              </a:custGeom>
              <a:solidFill>
                <a:srgbClr val="00995A"/>
              </a:solidFill>
            </p:spPr>
          </p:sp>
          <p:sp>
            <p:nvSpPr>
              <p:cNvPr name="TextBox 24" id="24"/>
              <p:cNvSpPr txBox="true"/>
              <p:nvPr/>
            </p:nvSpPr>
            <p:spPr>
              <a:xfrm>
                <a:off x="0" y="-38100"/>
                <a:ext cx="223896" cy="78719"/>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1966135">
              <a:off x="141512" y="677053"/>
              <a:ext cx="146176" cy="118535"/>
            </a:xfrm>
            <a:custGeom>
              <a:avLst/>
              <a:gdLst/>
              <a:ahLst/>
              <a:cxnLst/>
              <a:rect r="r" b="b" t="t" l="l"/>
              <a:pathLst>
                <a:path h="118535" w="146176">
                  <a:moveTo>
                    <a:pt x="0" y="0"/>
                  </a:moveTo>
                  <a:lnTo>
                    <a:pt x="146176" y="0"/>
                  </a:lnTo>
                  <a:lnTo>
                    <a:pt x="146176" y="118536"/>
                  </a:lnTo>
                  <a:lnTo>
                    <a:pt x="0" y="11853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6" id="26"/>
            <p:cNvSpPr/>
            <p:nvPr/>
          </p:nvSpPr>
          <p:spPr>
            <a:xfrm flipH="false" flipV="false" rot="-2021404">
              <a:off x="767277" y="280714"/>
              <a:ext cx="111617" cy="68086"/>
            </a:xfrm>
            <a:custGeom>
              <a:avLst/>
              <a:gdLst/>
              <a:ahLst/>
              <a:cxnLst/>
              <a:rect r="r" b="b" t="t" l="l"/>
              <a:pathLst>
                <a:path h="68086" w="111617">
                  <a:moveTo>
                    <a:pt x="0" y="0"/>
                  </a:moveTo>
                  <a:lnTo>
                    <a:pt x="111617" y="0"/>
                  </a:lnTo>
                  <a:lnTo>
                    <a:pt x="111617" y="68086"/>
                  </a:lnTo>
                  <a:lnTo>
                    <a:pt x="0" y="6808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7" id="27"/>
            <p:cNvSpPr/>
            <p:nvPr/>
          </p:nvSpPr>
          <p:spPr>
            <a:xfrm flipH="false" flipV="false" rot="0">
              <a:off x="888405" y="197885"/>
              <a:ext cx="91146" cy="91146"/>
            </a:xfrm>
            <a:custGeom>
              <a:avLst/>
              <a:gdLst/>
              <a:ahLst/>
              <a:cxnLst/>
              <a:rect r="r" b="b" t="t" l="l"/>
              <a:pathLst>
                <a:path h="91146" w="91146">
                  <a:moveTo>
                    <a:pt x="0" y="0"/>
                  </a:moveTo>
                  <a:lnTo>
                    <a:pt x="91146" y="0"/>
                  </a:lnTo>
                  <a:lnTo>
                    <a:pt x="91146" y="91147"/>
                  </a:lnTo>
                  <a:lnTo>
                    <a:pt x="0" y="91147"/>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8" id="28"/>
            <p:cNvSpPr/>
            <p:nvPr/>
          </p:nvSpPr>
          <p:spPr>
            <a:xfrm flipH="false" flipV="false" rot="-7488077">
              <a:off x="938428" y="182947"/>
              <a:ext cx="119503" cy="29876"/>
            </a:xfrm>
            <a:custGeom>
              <a:avLst/>
              <a:gdLst/>
              <a:ahLst/>
              <a:cxnLst/>
              <a:rect r="r" b="b" t="t" l="l"/>
              <a:pathLst>
                <a:path h="29876" w="119503">
                  <a:moveTo>
                    <a:pt x="0" y="0"/>
                  </a:moveTo>
                  <a:lnTo>
                    <a:pt x="119503" y="0"/>
                  </a:lnTo>
                  <a:lnTo>
                    <a:pt x="119503" y="29876"/>
                  </a:lnTo>
                  <a:lnTo>
                    <a:pt x="0" y="2987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9" id="29"/>
            <p:cNvSpPr/>
            <p:nvPr/>
          </p:nvSpPr>
          <p:spPr>
            <a:xfrm flipH="false" flipV="false" rot="-1950621">
              <a:off x="1096759" y="1220416"/>
              <a:ext cx="549823" cy="145016"/>
            </a:xfrm>
            <a:custGeom>
              <a:avLst/>
              <a:gdLst/>
              <a:ahLst/>
              <a:cxnLst/>
              <a:rect r="r" b="b" t="t" l="l"/>
              <a:pathLst>
                <a:path h="145016" w="549823">
                  <a:moveTo>
                    <a:pt x="0" y="0"/>
                  </a:moveTo>
                  <a:lnTo>
                    <a:pt x="549823" y="0"/>
                  </a:lnTo>
                  <a:lnTo>
                    <a:pt x="549823" y="145015"/>
                  </a:lnTo>
                  <a:lnTo>
                    <a:pt x="0" y="145015"/>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0" id="30"/>
            <p:cNvSpPr/>
            <p:nvPr/>
          </p:nvSpPr>
          <p:spPr>
            <a:xfrm flipH="false" flipV="false" rot="-1950621">
              <a:off x="736543" y="661118"/>
              <a:ext cx="549823" cy="145016"/>
            </a:xfrm>
            <a:custGeom>
              <a:avLst/>
              <a:gdLst/>
              <a:ahLst/>
              <a:cxnLst/>
              <a:rect r="r" b="b" t="t" l="l"/>
              <a:pathLst>
                <a:path h="145016" w="549823">
                  <a:moveTo>
                    <a:pt x="0" y="0"/>
                  </a:moveTo>
                  <a:lnTo>
                    <a:pt x="549823" y="0"/>
                  </a:lnTo>
                  <a:lnTo>
                    <a:pt x="549823" y="145016"/>
                  </a:lnTo>
                  <a:lnTo>
                    <a:pt x="0" y="145016"/>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1" id="31"/>
            <p:cNvSpPr/>
            <p:nvPr/>
          </p:nvSpPr>
          <p:spPr>
            <a:xfrm flipH="true" flipV="false" rot="-1950621">
              <a:off x="252600" y="747713"/>
              <a:ext cx="549823" cy="145016"/>
            </a:xfrm>
            <a:custGeom>
              <a:avLst/>
              <a:gdLst/>
              <a:ahLst/>
              <a:cxnLst/>
              <a:rect r="r" b="b" t="t" l="l"/>
              <a:pathLst>
                <a:path h="145016" w="549823">
                  <a:moveTo>
                    <a:pt x="549823" y="0"/>
                  </a:moveTo>
                  <a:lnTo>
                    <a:pt x="0" y="0"/>
                  </a:lnTo>
                  <a:lnTo>
                    <a:pt x="0" y="145016"/>
                  </a:lnTo>
                  <a:lnTo>
                    <a:pt x="549823" y="145016"/>
                  </a:lnTo>
                  <a:lnTo>
                    <a:pt x="549823"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32" id="32"/>
            <p:cNvSpPr/>
            <p:nvPr/>
          </p:nvSpPr>
          <p:spPr>
            <a:xfrm flipH="true" flipV="false" rot="-1950621">
              <a:off x="482855" y="1078912"/>
              <a:ext cx="549823" cy="145016"/>
            </a:xfrm>
            <a:custGeom>
              <a:avLst/>
              <a:gdLst/>
              <a:ahLst/>
              <a:cxnLst/>
              <a:rect r="r" b="b" t="t" l="l"/>
              <a:pathLst>
                <a:path h="145016" w="549823">
                  <a:moveTo>
                    <a:pt x="549823" y="0"/>
                  </a:moveTo>
                  <a:lnTo>
                    <a:pt x="0" y="0"/>
                  </a:lnTo>
                  <a:lnTo>
                    <a:pt x="0" y="145016"/>
                  </a:lnTo>
                  <a:lnTo>
                    <a:pt x="549823" y="145016"/>
                  </a:lnTo>
                  <a:lnTo>
                    <a:pt x="549823"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33" id="33"/>
            <p:cNvSpPr/>
            <p:nvPr/>
          </p:nvSpPr>
          <p:spPr>
            <a:xfrm flipH="true" flipV="false" rot="-1950621">
              <a:off x="599406" y="1275853"/>
              <a:ext cx="549823" cy="145016"/>
            </a:xfrm>
            <a:custGeom>
              <a:avLst/>
              <a:gdLst/>
              <a:ahLst/>
              <a:cxnLst/>
              <a:rect r="r" b="b" t="t" l="l"/>
              <a:pathLst>
                <a:path h="145016" w="549823">
                  <a:moveTo>
                    <a:pt x="549822" y="0"/>
                  </a:moveTo>
                  <a:lnTo>
                    <a:pt x="0" y="0"/>
                  </a:lnTo>
                  <a:lnTo>
                    <a:pt x="0" y="145016"/>
                  </a:lnTo>
                  <a:lnTo>
                    <a:pt x="549822" y="145016"/>
                  </a:lnTo>
                  <a:lnTo>
                    <a:pt x="549822"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grpSp>
          <p:nvGrpSpPr>
            <p:cNvPr name="Group 34" id="34"/>
            <p:cNvGrpSpPr/>
            <p:nvPr/>
          </p:nvGrpSpPr>
          <p:grpSpPr>
            <a:xfrm rot="-1893573">
              <a:off x="801014" y="1481080"/>
              <a:ext cx="1014117" cy="202237"/>
              <a:chOff x="0" y="0"/>
              <a:chExt cx="812800" cy="162090"/>
            </a:xfrm>
          </p:grpSpPr>
          <p:sp>
            <p:nvSpPr>
              <p:cNvPr name="Freeform 35" id="35"/>
              <p:cNvSpPr/>
              <p:nvPr/>
            </p:nvSpPr>
            <p:spPr>
              <a:xfrm flipH="false" flipV="false" rot="0">
                <a:off x="0" y="0"/>
                <a:ext cx="812800" cy="162090"/>
              </a:xfrm>
              <a:custGeom>
                <a:avLst/>
                <a:gdLst/>
                <a:ahLst/>
                <a:cxnLst/>
                <a:rect r="r" b="b" t="t" l="l"/>
                <a:pathLst>
                  <a:path h="162090" w="812800">
                    <a:moveTo>
                      <a:pt x="609600" y="0"/>
                    </a:moveTo>
                    <a:cubicBezTo>
                      <a:pt x="721824" y="0"/>
                      <a:pt x="812800" y="36285"/>
                      <a:pt x="812800" y="81045"/>
                    </a:cubicBezTo>
                    <a:cubicBezTo>
                      <a:pt x="812800" y="125805"/>
                      <a:pt x="721824" y="162090"/>
                      <a:pt x="609600" y="162090"/>
                    </a:cubicBezTo>
                    <a:lnTo>
                      <a:pt x="203200" y="162090"/>
                    </a:lnTo>
                    <a:cubicBezTo>
                      <a:pt x="90976" y="162090"/>
                      <a:pt x="0" y="125805"/>
                      <a:pt x="0" y="81045"/>
                    </a:cubicBezTo>
                    <a:cubicBezTo>
                      <a:pt x="0" y="36285"/>
                      <a:pt x="90976" y="0"/>
                      <a:pt x="203200" y="0"/>
                    </a:cubicBezTo>
                    <a:close/>
                  </a:path>
                </a:pathLst>
              </a:custGeom>
              <a:solidFill>
                <a:srgbClr val="A492AA"/>
              </a:solidFill>
            </p:spPr>
          </p:sp>
          <p:sp>
            <p:nvSpPr>
              <p:cNvPr name="TextBox 36" id="36"/>
              <p:cNvSpPr txBox="true"/>
              <p:nvPr/>
            </p:nvSpPr>
            <p:spPr>
              <a:xfrm>
                <a:off x="0" y="-38100"/>
                <a:ext cx="812800" cy="200190"/>
              </a:xfrm>
              <a:prstGeom prst="rect">
                <a:avLst/>
              </a:prstGeom>
            </p:spPr>
            <p:txBody>
              <a:bodyPr anchor="ctr" rtlCol="false" tIns="50800" lIns="50800" bIns="50800" rIns="50800"/>
              <a:lstStyle/>
              <a:p>
                <a:pPr algn="ctr">
                  <a:lnSpc>
                    <a:spcPts val="2659"/>
                  </a:lnSpc>
                </a:pPr>
              </a:p>
            </p:txBody>
          </p:sp>
        </p:grpSp>
        <p:sp>
          <p:nvSpPr>
            <p:cNvPr name="Freeform 37" id="37"/>
            <p:cNvSpPr/>
            <p:nvPr/>
          </p:nvSpPr>
          <p:spPr>
            <a:xfrm flipH="false" flipV="false" rot="-2003897">
              <a:off x="1570460" y="1323518"/>
              <a:ext cx="142330" cy="103901"/>
            </a:xfrm>
            <a:custGeom>
              <a:avLst/>
              <a:gdLst/>
              <a:ahLst/>
              <a:cxnLst/>
              <a:rect r="r" b="b" t="t" l="l"/>
              <a:pathLst>
                <a:path h="103901" w="142330">
                  <a:moveTo>
                    <a:pt x="0" y="0"/>
                  </a:moveTo>
                  <a:lnTo>
                    <a:pt x="142331" y="0"/>
                  </a:lnTo>
                  <a:lnTo>
                    <a:pt x="142331" y="103901"/>
                  </a:lnTo>
                  <a:lnTo>
                    <a:pt x="0" y="103901"/>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TextBox 38" id="38"/>
            <p:cNvSpPr txBox="true"/>
            <p:nvPr/>
          </p:nvSpPr>
          <p:spPr>
            <a:xfrm rot="-2017749">
              <a:off x="248407" y="461366"/>
              <a:ext cx="450833" cy="162930"/>
            </a:xfrm>
            <a:prstGeom prst="rect">
              <a:avLst/>
            </a:prstGeom>
          </p:spPr>
          <p:txBody>
            <a:bodyPr anchor="t" rtlCol="false" tIns="0" lIns="0" bIns="0" rIns="0">
              <a:spAutoFit/>
            </a:bodyPr>
            <a:lstStyle/>
            <a:p>
              <a:pPr algn="ctr">
                <a:lnSpc>
                  <a:spcPts val="980"/>
                </a:lnSpc>
              </a:pPr>
              <a:r>
                <a:rPr lang="en-US" sz="700">
                  <a:solidFill>
                    <a:srgbClr val="FFFFFF"/>
                  </a:solidFill>
                  <a:latin typeface="Mark Pro 1"/>
                </a:rPr>
                <a:t>Besties </a:t>
              </a:r>
            </a:p>
          </p:txBody>
        </p:sp>
        <p:sp>
          <p:nvSpPr>
            <p:cNvPr name="Freeform 39" id="39"/>
            <p:cNvSpPr/>
            <p:nvPr/>
          </p:nvSpPr>
          <p:spPr>
            <a:xfrm flipH="false" flipV="false" rot="-2015105">
              <a:off x="385283" y="198568"/>
              <a:ext cx="1252342" cy="1770916"/>
            </a:xfrm>
            <a:custGeom>
              <a:avLst/>
              <a:gdLst/>
              <a:ahLst/>
              <a:cxnLst/>
              <a:rect r="r" b="b" t="t" l="l"/>
              <a:pathLst>
                <a:path h="1770916" w="1252342">
                  <a:moveTo>
                    <a:pt x="0" y="0"/>
                  </a:moveTo>
                  <a:lnTo>
                    <a:pt x="1252343" y="0"/>
                  </a:lnTo>
                  <a:lnTo>
                    <a:pt x="1252343" y="1770916"/>
                  </a:lnTo>
                  <a:lnTo>
                    <a:pt x="0" y="1770916"/>
                  </a:lnTo>
                  <a:lnTo>
                    <a:pt x="0" y="0"/>
                  </a:lnTo>
                  <a:close/>
                </a:path>
              </a:pathLst>
            </a:custGeom>
            <a:blipFill>
              <a:blip r:embed="rId32"/>
              <a:stretch>
                <a:fillRect l="0" t="0" r="0" b="0"/>
              </a:stretch>
            </a:blipFill>
          </p:spPr>
        </p:sp>
      </p:grpSp>
      <p:sp>
        <p:nvSpPr>
          <p:cNvPr name="Freeform 40" id="40"/>
          <p:cNvSpPr/>
          <p:nvPr/>
        </p:nvSpPr>
        <p:spPr>
          <a:xfrm flipH="false" flipV="false" rot="0">
            <a:off x="-391459"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4">
              <a:alphaModFix amt="43000"/>
              <a:extLst>
                <a:ext uri="{96DAC541-7B7A-43D3-8B79-37D633B846F1}">
                  <asvg:svgBlip xmlns:asvg="http://schemas.microsoft.com/office/drawing/2016/SVG/main" r:embed="rId5"/>
                </a:ext>
              </a:extLst>
            </a:blip>
            <a:stretch>
              <a:fillRect l="0" t="0" r="0" b="0"/>
            </a:stretch>
          </a:blipFill>
        </p:spPr>
      </p:sp>
      <p:sp>
        <p:nvSpPr>
          <p:cNvPr name="Freeform 41" id="41"/>
          <p:cNvSpPr/>
          <p:nvPr/>
        </p:nvSpPr>
        <p:spPr>
          <a:xfrm flipH="false" flipV="false" rot="0">
            <a:off x="9216733" y="-532488"/>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4">
              <a:alphaModFix amt="43000"/>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
        <p:nvSpPr>
          <p:cNvPr name="AutoShape 3" id="3"/>
          <p:cNvSpPr/>
          <p:nvPr/>
        </p:nvSpPr>
        <p:spPr>
          <a:xfrm>
            <a:off x="162590" y="4012133"/>
            <a:ext cx="18288000" cy="0"/>
          </a:xfrm>
          <a:prstGeom prst="line">
            <a:avLst/>
          </a:prstGeom>
          <a:ln cap="flat" w="38100">
            <a:solidFill>
              <a:srgbClr val="000000"/>
            </a:solidFill>
            <a:prstDash val="solid"/>
            <a:headEnd type="none" len="sm" w="sm"/>
            <a:tailEnd type="none" len="sm" w="sm"/>
          </a:ln>
        </p:spPr>
      </p:sp>
      <p:grpSp>
        <p:nvGrpSpPr>
          <p:cNvPr name="Group 4" id="4"/>
          <p:cNvGrpSpPr/>
          <p:nvPr/>
        </p:nvGrpSpPr>
        <p:grpSpPr>
          <a:xfrm rot="0">
            <a:off x="-6158609" y="4054996"/>
            <a:ext cx="15293749" cy="10360282"/>
            <a:chOff x="0" y="0"/>
            <a:chExt cx="1049867" cy="711200"/>
          </a:xfrm>
        </p:grpSpPr>
        <p:sp>
          <p:nvSpPr>
            <p:cNvPr name="Freeform 5" id="5"/>
            <p:cNvSpPr/>
            <p:nvPr/>
          </p:nvSpPr>
          <p:spPr>
            <a:xfrm flipH="false" flipV="false" rot="0">
              <a:off x="0" y="0"/>
              <a:ext cx="1049867" cy="711200"/>
            </a:xfrm>
            <a:custGeom>
              <a:avLst/>
              <a:gdLst/>
              <a:ahLst/>
              <a:cxnLst/>
              <a:rect r="r" b="b" t="t" l="l"/>
              <a:pathLst>
                <a:path h="711200" w="1049867">
                  <a:moveTo>
                    <a:pt x="524933" y="711200"/>
                  </a:moveTo>
                  <a:lnTo>
                    <a:pt x="1049867" y="0"/>
                  </a:lnTo>
                  <a:lnTo>
                    <a:pt x="0" y="0"/>
                  </a:lnTo>
                  <a:lnTo>
                    <a:pt x="524933" y="711200"/>
                  </a:lnTo>
                  <a:close/>
                </a:path>
              </a:pathLst>
            </a:custGeom>
            <a:solidFill>
              <a:srgbClr val="E00000"/>
            </a:solidFill>
          </p:spPr>
        </p:sp>
        <p:sp>
          <p:nvSpPr>
            <p:cNvPr name="TextBox 6" id="6"/>
            <p:cNvSpPr txBox="true"/>
            <p:nvPr/>
          </p:nvSpPr>
          <p:spPr>
            <a:xfrm>
              <a:off x="164042" y="12700"/>
              <a:ext cx="721783" cy="368300"/>
            </a:xfrm>
            <a:prstGeom prst="rect">
              <a:avLst/>
            </a:prstGeom>
          </p:spPr>
          <p:txBody>
            <a:bodyPr anchor="ctr" rtlCol="false" tIns="50800" lIns="50800" bIns="50800" rIns="50800"/>
            <a:lstStyle/>
            <a:p>
              <a:pPr algn="ctr">
                <a:lnSpc>
                  <a:spcPts val="2659"/>
                </a:lnSpc>
              </a:pPr>
            </a:p>
          </p:txBody>
        </p:sp>
      </p:grpSp>
      <p:sp>
        <p:nvSpPr>
          <p:cNvPr name="AutoShape 7" id="7"/>
          <p:cNvSpPr/>
          <p:nvPr/>
        </p:nvSpPr>
        <p:spPr>
          <a:xfrm>
            <a:off x="-1214725" y="4012133"/>
            <a:ext cx="10349865" cy="42862"/>
          </a:xfrm>
          <a:prstGeom prst="line">
            <a:avLst/>
          </a:prstGeom>
          <a:ln cap="flat" w="133350">
            <a:solidFill>
              <a:srgbClr val="C00000"/>
            </a:solidFill>
            <a:prstDash val="solid"/>
            <a:headEnd type="none" len="sm" w="sm"/>
            <a:tailEnd type="none" len="sm" w="sm"/>
          </a:ln>
        </p:spPr>
      </p:sp>
      <p:grpSp>
        <p:nvGrpSpPr>
          <p:cNvPr name="Group 8" id="8"/>
          <p:cNvGrpSpPr/>
          <p:nvPr/>
        </p:nvGrpSpPr>
        <p:grpSpPr>
          <a:xfrm rot="-10800000">
            <a:off x="1767874" y="4054996"/>
            <a:ext cx="14752252" cy="9780347"/>
            <a:chOff x="0" y="0"/>
            <a:chExt cx="1072743" cy="711200"/>
          </a:xfrm>
        </p:grpSpPr>
        <p:sp>
          <p:nvSpPr>
            <p:cNvPr name="Freeform 9" id="9"/>
            <p:cNvSpPr/>
            <p:nvPr/>
          </p:nvSpPr>
          <p:spPr>
            <a:xfrm flipH="false" flipV="false" rot="0">
              <a:off x="0" y="0"/>
              <a:ext cx="1072743" cy="711200"/>
            </a:xfrm>
            <a:custGeom>
              <a:avLst/>
              <a:gdLst/>
              <a:ahLst/>
              <a:cxnLst/>
              <a:rect r="r" b="b" t="t" l="l"/>
              <a:pathLst>
                <a:path h="711200" w="1072743">
                  <a:moveTo>
                    <a:pt x="536372" y="711200"/>
                  </a:moveTo>
                  <a:lnTo>
                    <a:pt x="1072743" y="0"/>
                  </a:lnTo>
                  <a:lnTo>
                    <a:pt x="0" y="0"/>
                  </a:lnTo>
                  <a:lnTo>
                    <a:pt x="536372" y="711200"/>
                  </a:lnTo>
                  <a:close/>
                </a:path>
              </a:pathLst>
            </a:custGeom>
            <a:solidFill>
              <a:srgbClr val="AE4AC6"/>
            </a:solidFill>
          </p:spPr>
        </p:sp>
        <p:sp>
          <p:nvSpPr>
            <p:cNvPr name="TextBox 10" id="10"/>
            <p:cNvSpPr txBox="true"/>
            <p:nvPr/>
          </p:nvSpPr>
          <p:spPr>
            <a:xfrm>
              <a:off x="167616" y="12700"/>
              <a:ext cx="737511" cy="3683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934775">
            <a:off x="5233127" y="9118899"/>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AutoShape 12" id="12"/>
          <p:cNvSpPr/>
          <p:nvPr/>
        </p:nvSpPr>
        <p:spPr>
          <a:xfrm flipV="true">
            <a:off x="3181063" y="4054996"/>
            <a:ext cx="5954078" cy="8039100"/>
          </a:xfrm>
          <a:prstGeom prst="line">
            <a:avLst/>
          </a:prstGeom>
          <a:ln cap="flat" w="133350">
            <a:solidFill>
              <a:srgbClr val="9B38B2"/>
            </a:solidFill>
            <a:prstDash val="solid"/>
            <a:headEnd type="none" len="sm" w="sm"/>
            <a:tailEnd type="none" len="sm" w="sm"/>
          </a:ln>
        </p:spPr>
      </p:sp>
      <p:sp>
        <p:nvSpPr>
          <p:cNvPr name="Freeform 13" id="13"/>
          <p:cNvSpPr/>
          <p:nvPr/>
        </p:nvSpPr>
        <p:spPr>
          <a:xfrm flipH="false" flipV="false" rot="-1419586">
            <a:off x="10625310" y="7147859"/>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920047">
            <a:off x="12519079" y="8992687"/>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grpSp>
        <p:nvGrpSpPr>
          <p:cNvPr name="Group 15" id="15"/>
          <p:cNvGrpSpPr/>
          <p:nvPr/>
        </p:nvGrpSpPr>
        <p:grpSpPr>
          <a:xfrm rot="-7600337">
            <a:off x="10210348" y="1912762"/>
            <a:ext cx="15293749" cy="10360282"/>
            <a:chOff x="0" y="0"/>
            <a:chExt cx="1049867" cy="711200"/>
          </a:xfrm>
        </p:grpSpPr>
        <p:sp>
          <p:nvSpPr>
            <p:cNvPr name="Freeform 16" id="16"/>
            <p:cNvSpPr/>
            <p:nvPr/>
          </p:nvSpPr>
          <p:spPr>
            <a:xfrm flipH="false" flipV="false" rot="0">
              <a:off x="0" y="0"/>
              <a:ext cx="1049867" cy="711200"/>
            </a:xfrm>
            <a:custGeom>
              <a:avLst/>
              <a:gdLst/>
              <a:ahLst/>
              <a:cxnLst/>
              <a:rect r="r" b="b" t="t" l="l"/>
              <a:pathLst>
                <a:path h="711200" w="1049867">
                  <a:moveTo>
                    <a:pt x="524933" y="711200"/>
                  </a:moveTo>
                  <a:lnTo>
                    <a:pt x="1049867" y="0"/>
                  </a:lnTo>
                  <a:lnTo>
                    <a:pt x="0" y="0"/>
                  </a:lnTo>
                  <a:lnTo>
                    <a:pt x="524933" y="711200"/>
                  </a:lnTo>
                  <a:close/>
                </a:path>
              </a:pathLst>
            </a:custGeom>
            <a:solidFill>
              <a:srgbClr val="009900"/>
            </a:solidFill>
          </p:spPr>
        </p:sp>
        <p:sp>
          <p:nvSpPr>
            <p:cNvPr name="TextBox 17" id="17"/>
            <p:cNvSpPr txBox="true"/>
            <p:nvPr/>
          </p:nvSpPr>
          <p:spPr>
            <a:xfrm>
              <a:off x="164042" y="12700"/>
              <a:ext cx="721783" cy="368300"/>
            </a:xfrm>
            <a:prstGeom prst="rect">
              <a:avLst/>
            </a:prstGeom>
          </p:spPr>
          <p:txBody>
            <a:bodyPr anchor="ctr" rtlCol="false" tIns="50800" lIns="50800" bIns="50800" rIns="50800"/>
            <a:lstStyle/>
            <a:p>
              <a:pPr algn="ctr">
                <a:lnSpc>
                  <a:spcPts val="2659"/>
                </a:lnSpc>
              </a:pPr>
            </a:p>
          </p:txBody>
        </p:sp>
      </p:grpSp>
      <p:sp>
        <p:nvSpPr>
          <p:cNvPr name="AutoShape 18" id="18"/>
          <p:cNvSpPr/>
          <p:nvPr/>
        </p:nvSpPr>
        <p:spPr>
          <a:xfrm flipH="true" flipV="true">
            <a:off x="9144000" y="4054996"/>
            <a:ext cx="4558415" cy="6131681"/>
          </a:xfrm>
          <a:prstGeom prst="line">
            <a:avLst/>
          </a:prstGeom>
          <a:ln cap="flat" w="133350">
            <a:solidFill>
              <a:srgbClr val="008000"/>
            </a:solidFill>
            <a:prstDash val="solid"/>
            <a:headEnd type="none" len="sm" w="sm"/>
            <a:tailEnd type="none" len="sm" w="sm"/>
          </a:ln>
        </p:spPr>
      </p:sp>
      <p:sp>
        <p:nvSpPr>
          <p:cNvPr name="AutoShape 19" id="19"/>
          <p:cNvSpPr/>
          <p:nvPr/>
        </p:nvSpPr>
        <p:spPr>
          <a:xfrm flipH="true" flipV="true">
            <a:off x="9144000" y="4054996"/>
            <a:ext cx="9306590" cy="0"/>
          </a:xfrm>
          <a:prstGeom prst="line">
            <a:avLst/>
          </a:prstGeom>
          <a:ln cap="flat" w="133350">
            <a:solidFill>
              <a:srgbClr val="008000"/>
            </a:solidFill>
            <a:prstDash val="solid"/>
            <a:headEnd type="none" len="sm" w="sm"/>
            <a:tailEnd type="none" len="sm" w="sm"/>
          </a:ln>
        </p:spPr>
      </p:sp>
      <p:sp>
        <p:nvSpPr>
          <p:cNvPr name="AutoShape 20" id="20"/>
          <p:cNvSpPr/>
          <p:nvPr/>
        </p:nvSpPr>
        <p:spPr>
          <a:xfrm flipH="true" flipV="true">
            <a:off x="13702139" y="10224334"/>
            <a:ext cx="2809127" cy="3611008"/>
          </a:xfrm>
          <a:prstGeom prst="line">
            <a:avLst/>
          </a:prstGeom>
          <a:ln cap="flat" w="133350">
            <a:solidFill>
              <a:srgbClr val="008000"/>
            </a:solidFill>
            <a:prstDash val="solid"/>
            <a:headEnd type="none" len="sm" w="sm"/>
            <a:tailEnd type="none" len="sm" w="sm"/>
          </a:ln>
        </p:spPr>
      </p:sp>
      <p:sp>
        <p:nvSpPr>
          <p:cNvPr name="Freeform 21" id="21"/>
          <p:cNvSpPr/>
          <p:nvPr/>
        </p:nvSpPr>
        <p:spPr>
          <a:xfrm flipH="false" flipV="false" rot="1632026">
            <a:off x="397396" y="4130912"/>
            <a:ext cx="816009" cy="1224778"/>
          </a:xfrm>
          <a:custGeom>
            <a:avLst/>
            <a:gdLst/>
            <a:ahLst/>
            <a:cxnLst/>
            <a:rect r="r" b="b" t="t" l="l"/>
            <a:pathLst>
              <a:path h="1224778" w="816009">
                <a:moveTo>
                  <a:pt x="0" y="0"/>
                </a:moveTo>
                <a:lnTo>
                  <a:pt x="816009" y="0"/>
                </a:lnTo>
                <a:lnTo>
                  <a:pt x="816009"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162590" y="5906957"/>
            <a:ext cx="7577927" cy="1274870"/>
          </a:xfrm>
          <a:prstGeom prst="rect">
            <a:avLst/>
          </a:prstGeom>
        </p:spPr>
        <p:txBody>
          <a:bodyPr anchor="t" rtlCol="false" tIns="0" lIns="0" bIns="0" rIns="0">
            <a:spAutoFit/>
          </a:bodyPr>
          <a:lstStyle/>
          <a:p>
            <a:pPr algn="ctr">
              <a:lnSpc>
                <a:spcPts val="9006"/>
              </a:lnSpc>
              <a:spcBef>
                <a:spcPct val="0"/>
              </a:spcBef>
            </a:pPr>
            <a:r>
              <a:rPr lang="en-US" sz="6433">
                <a:solidFill>
                  <a:srgbClr val="FFFFFF"/>
                </a:solidFill>
                <a:latin typeface="Mark Pro 1"/>
              </a:rPr>
              <a:t>He stopped...  </a:t>
            </a:r>
          </a:p>
        </p:txBody>
      </p:sp>
      <p:sp>
        <p:nvSpPr>
          <p:cNvPr name="Freeform 23" id="23"/>
          <p:cNvSpPr/>
          <p:nvPr/>
        </p:nvSpPr>
        <p:spPr>
          <a:xfrm flipH="false" flipV="false" rot="-1089837">
            <a:off x="-309647" y="6298906"/>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1632026">
            <a:off x="-245414" y="9063947"/>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432263">
            <a:off x="2130248" y="8880778"/>
            <a:ext cx="816009" cy="1224778"/>
          </a:xfrm>
          <a:custGeom>
            <a:avLst/>
            <a:gdLst/>
            <a:ahLst/>
            <a:cxnLst/>
            <a:rect r="r" b="b" t="t" l="l"/>
            <a:pathLst>
              <a:path h="1224778" w="816009">
                <a:moveTo>
                  <a:pt x="0" y="0"/>
                </a:moveTo>
                <a:lnTo>
                  <a:pt x="816009" y="0"/>
                </a:lnTo>
                <a:lnTo>
                  <a:pt x="816009"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597225">
            <a:off x="3119547" y="4804608"/>
            <a:ext cx="816009" cy="1224778"/>
          </a:xfrm>
          <a:custGeom>
            <a:avLst/>
            <a:gdLst/>
            <a:ahLst/>
            <a:cxnLst/>
            <a:rect r="r" b="b" t="t" l="l"/>
            <a:pathLst>
              <a:path h="1224778" w="816009">
                <a:moveTo>
                  <a:pt x="0" y="0"/>
                </a:moveTo>
                <a:lnTo>
                  <a:pt x="816008" y="0"/>
                </a:lnTo>
                <a:lnTo>
                  <a:pt x="816008"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7" id="27"/>
          <p:cNvSpPr/>
          <p:nvPr/>
        </p:nvSpPr>
        <p:spPr>
          <a:xfrm flipH="false" flipV="false" rot="-1141096">
            <a:off x="4212556" y="7910829"/>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8" id="28"/>
          <p:cNvSpPr/>
          <p:nvPr/>
        </p:nvSpPr>
        <p:spPr>
          <a:xfrm flipH="false" flipV="false" rot="1567034">
            <a:off x="5834813" y="5124575"/>
            <a:ext cx="816009" cy="1224778"/>
          </a:xfrm>
          <a:custGeom>
            <a:avLst/>
            <a:gdLst/>
            <a:ahLst/>
            <a:cxnLst/>
            <a:rect r="r" b="b" t="t" l="l"/>
            <a:pathLst>
              <a:path h="1224778" w="816009">
                <a:moveTo>
                  <a:pt x="0" y="0"/>
                </a:moveTo>
                <a:lnTo>
                  <a:pt x="816008" y="0"/>
                </a:lnTo>
                <a:lnTo>
                  <a:pt x="816008"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1514953">
            <a:off x="4856877" y="3365510"/>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0" id="30"/>
          <p:cNvSpPr/>
          <p:nvPr/>
        </p:nvSpPr>
        <p:spPr>
          <a:xfrm flipH="false" flipV="false" rot="-2467437">
            <a:off x="12230711" y="10543152"/>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1291792">
            <a:off x="8403659" y="4722171"/>
            <a:ext cx="1323992" cy="944999"/>
          </a:xfrm>
          <a:custGeom>
            <a:avLst/>
            <a:gdLst/>
            <a:ahLst/>
            <a:cxnLst/>
            <a:rect r="r" b="b" t="t" l="l"/>
            <a:pathLst>
              <a:path h="944999" w="1323992">
                <a:moveTo>
                  <a:pt x="0" y="0"/>
                </a:moveTo>
                <a:lnTo>
                  <a:pt x="1323992" y="0"/>
                </a:lnTo>
                <a:lnTo>
                  <a:pt x="1323992"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2" id="32"/>
          <p:cNvSpPr/>
          <p:nvPr/>
        </p:nvSpPr>
        <p:spPr>
          <a:xfrm flipH="false" flipV="false" rot="-1004026">
            <a:off x="7485144" y="6620403"/>
            <a:ext cx="1323992" cy="944999"/>
          </a:xfrm>
          <a:custGeom>
            <a:avLst/>
            <a:gdLst/>
            <a:ahLst/>
            <a:cxnLst/>
            <a:rect r="r" b="b" t="t" l="l"/>
            <a:pathLst>
              <a:path h="944999" w="1323992">
                <a:moveTo>
                  <a:pt x="0" y="0"/>
                </a:moveTo>
                <a:lnTo>
                  <a:pt x="1323993" y="0"/>
                </a:lnTo>
                <a:lnTo>
                  <a:pt x="1323993"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3" id="33"/>
          <p:cNvSpPr/>
          <p:nvPr/>
        </p:nvSpPr>
        <p:spPr>
          <a:xfrm flipH="true" flipV="false" rot="0">
            <a:off x="592716" y="7285405"/>
            <a:ext cx="2020417" cy="2827528"/>
          </a:xfrm>
          <a:custGeom>
            <a:avLst/>
            <a:gdLst/>
            <a:ahLst/>
            <a:cxnLst/>
            <a:rect r="r" b="b" t="t" l="l"/>
            <a:pathLst>
              <a:path h="2827528" w="2020417">
                <a:moveTo>
                  <a:pt x="2020417" y="0"/>
                </a:moveTo>
                <a:lnTo>
                  <a:pt x="0" y="0"/>
                </a:lnTo>
                <a:lnTo>
                  <a:pt x="0" y="2827528"/>
                </a:lnTo>
                <a:lnTo>
                  <a:pt x="2020417" y="2827528"/>
                </a:lnTo>
                <a:lnTo>
                  <a:pt x="2020417" y="0"/>
                </a:lnTo>
                <a:close/>
              </a:path>
            </a:pathLst>
          </a:custGeom>
          <a:blipFill>
            <a:blip r:embed="rId7"/>
            <a:stretch>
              <a:fillRect l="-742" t="0" r="-742" b="0"/>
            </a:stretch>
          </a:blipFill>
        </p:spPr>
      </p:sp>
      <p:sp>
        <p:nvSpPr>
          <p:cNvPr name="TextBox 34" id="34"/>
          <p:cNvSpPr txBox="true"/>
          <p:nvPr/>
        </p:nvSpPr>
        <p:spPr>
          <a:xfrm rot="0">
            <a:off x="10872664" y="4048562"/>
            <a:ext cx="7577927" cy="2417870"/>
          </a:xfrm>
          <a:prstGeom prst="rect">
            <a:avLst/>
          </a:prstGeom>
        </p:spPr>
        <p:txBody>
          <a:bodyPr anchor="t" rtlCol="false" tIns="0" lIns="0" bIns="0" rIns="0">
            <a:spAutoFit/>
          </a:bodyPr>
          <a:lstStyle/>
          <a:p>
            <a:pPr>
              <a:lnSpc>
                <a:spcPts val="9006"/>
              </a:lnSpc>
              <a:spcBef>
                <a:spcPct val="0"/>
              </a:spcBef>
            </a:pPr>
            <a:r>
              <a:rPr lang="en-US" sz="6433">
                <a:solidFill>
                  <a:srgbClr val="FFFFFF"/>
                </a:solidFill>
                <a:latin typeface="Mark Pro 1"/>
              </a:rPr>
              <a:t>and always asked an adult for help.</a:t>
            </a:r>
            <a:r>
              <a:rPr lang="en-US" sz="6433">
                <a:solidFill>
                  <a:srgbClr val="FFFFFF"/>
                </a:solidFill>
                <a:latin typeface="Mark Pro 1"/>
              </a:rPr>
              <a:t> </a:t>
            </a:r>
          </a:p>
        </p:txBody>
      </p:sp>
      <p:sp>
        <p:nvSpPr>
          <p:cNvPr name="Freeform 35" id="35"/>
          <p:cNvSpPr/>
          <p:nvPr/>
        </p:nvSpPr>
        <p:spPr>
          <a:xfrm flipH="false" flipV="false" rot="-2185899">
            <a:off x="17161021" y="821563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6" id="36"/>
          <p:cNvSpPr/>
          <p:nvPr/>
        </p:nvSpPr>
        <p:spPr>
          <a:xfrm flipH="false" flipV="false" rot="1657914">
            <a:off x="13609903" y="821563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7" id="37"/>
          <p:cNvSpPr/>
          <p:nvPr/>
        </p:nvSpPr>
        <p:spPr>
          <a:xfrm flipH="false" flipV="false" rot="0">
            <a:off x="15486145" y="8848572"/>
            <a:ext cx="967066" cy="967066"/>
          </a:xfrm>
          <a:custGeom>
            <a:avLst/>
            <a:gdLst/>
            <a:ahLst/>
            <a:cxnLst/>
            <a:rect r="r" b="b" t="t" l="l"/>
            <a:pathLst>
              <a:path h="967066" w="967066">
                <a:moveTo>
                  <a:pt x="0" y="0"/>
                </a:moveTo>
                <a:lnTo>
                  <a:pt x="967066" y="0"/>
                </a:lnTo>
                <a:lnTo>
                  <a:pt x="967066"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8" id="38"/>
          <p:cNvSpPr/>
          <p:nvPr/>
        </p:nvSpPr>
        <p:spPr>
          <a:xfrm flipH="false" flipV="false" rot="-2185899">
            <a:off x="14584241" y="1022736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9" id="39"/>
          <p:cNvSpPr/>
          <p:nvPr/>
        </p:nvSpPr>
        <p:spPr>
          <a:xfrm flipH="false" flipV="false" rot="987664">
            <a:off x="16424864" y="6863264"/>
            <a:ext cx="967066" cy="967066"/>
          </a:xfrm>
          <a:custGeom>
            <a:avLst/>
            <a:gdLst/>
            <a:ahLst/>
            <a:cxnLst/>
            <a:rect r="r" b="b" t="t" l="l"/>
            <a:pathLst>
              <a:path h="967066" w="967066">
                <a:moveTo>
                  <a:pt x="0" y="0"/>
                </a:moveTo>
                <a:lnTo>
                  <a:pt x="967065" y="0"/>
                </a:lnTo>
                <a:lnTo>
                  <a:pt x="967065"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0" id="40"/>
          <p:cNvSpPr/>
          <p:nvPr/>
        </p:nvSpPr>
        <p:spPr>
          <a:xfrm flipH="false" flipV="false" rot="-2185899">
            <a:off x="14386691" y="6609370"/>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1" id="41"/>
          <p:cNvSpPr/>
          <p:nvPr/>
        </p:nvSpPr>
        <p:spPr>
          <a:xfrm flipH="false" flipV="false" rot="865675">
            <a:off x="12188503" y="6886809"/>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2" id="42"/>
          <p:cNvSpPr/>
          <p:nvPr/>
        </p:nvSpPr>
        <p:spPr>
          <a:xfrm flipH="false" flipV="false" rot="-2185899">
            <a:off x="9712944" y="3847776"/>
            <a:ext cx="967066" cy="967066"/>
          </a:xfrm>
          <a:custGeom>
            <a:avLst/>
            <a:gdLst/>
            <a:ahLst/>
            <a:cxnLst/>
            <a:rect r="r" b="b" t="t" l="l"/>
            <a:pathLst>
              <a:path h="967066" w="967066">
                <a:moveTo>
                  <a:pt x="0" y="0"/>
                </a:moveTo>
                <a:lnTo>
                  <a:pt x="967066" y="0"/>
                </a:lnTo>
                <a:lnTo>
                  <a:pt x="967066"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3" id="43"/>
          <p:cNvSpPr/>
          <p:nvPr/>
        </p:nvSpPr>
        <p:spPr>
          <a:xfrm flipH="false" flipV="false" rot="-2185899">
            <a:off x="17837208" y="3583582"/>
            <a:ext cx="967066" cy="967066"/>
          </a:xfrm>
          <a:custGeom>
            <a:avLst/>
            <a:gdLst/>
            <a:ahLst/>
            <a:cxnLst/>
            <a:rect r="r" b="b" t="t" l="l"/>
            <a:pathLst>
              <a:path h="967066" w="967066">
                <a:moveTo>
                  <a:pt x="0" y="0"/>
                </a:moveTo>
                <a:lnTo>
                  <a:pt x="967065" y="0"/>
                </a:lnTo>
                <a:lnTo>
                  <a:pt x="967065"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4" id="44"/>
          <p:cNvSpPr/>
          <p:nvPr/>
        </p:nvSpPr>
        <p:spPr>
          <a:xfrm flipH="false" flipV="false" rot="-2185899">
            <a:off x="17775721" y="9668356"/>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5" id="45"/>
          <p:cNvSpPr/>
          <p:nvPr/>
        </p:nvSpPr>
        <p:spPr>
          <a:xfrm flipH="false" flipV="false" rot="-2185899">
            <a:off x="18068233" y="6073501"/>
            <a:ext cx="1059208" cy="1059208"/>
          </a:xfrm>
          <a:custGeom>
            <a:avLst/>
            <a:gdLst/>
            <a:ahLst/>
            <a:cxnLst/>
            <a:rect r="r" b="b" t="t" l="l"/>
            <a:pathLst>
              <a:path h="1059208" w="1059208">
                <a:moveTo>
                  <a:pt x="0" y="0"/>
                </a:moveTo>
                <a:lnTo>
                  <a:pt x="1059208" y="0"/>
                </a:lnTo>
                <a:lnTo>
                  <a:pt x="1059208" y="1059208"/>
                </a:lnTo>
                <a:lnTo>
                  <a:pt x="0" y="1059208"/>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6" id="46"/>
          <p:cNvSpPr/>
          <p:nvPr/>
        </p:nvSpPr>
        <p:spPr>
          <a:xfrm flipH="false" flipV="false" rot="2813263">
            <a:off x="9098414" y="6057536"/>
            <a:ext cx="1323992" cy="944999"/>
          </a:xfrm>
          <a:custGeom>
            <a:avLst/>
            <a:gdLst/>
            <a:ahLst/>
            <a:cxnLst/>
            <a:rect r="r" b="b" t="t" l="l"/>
            <a:pathLst>
              <a:path h="944999" w="1323992">
                <a:moveTo>
                  <a:pt x="0" y="0"/>
                </a:moveTo>
                <a:lnTo>
                  <a:pt x="1323992" y="0"/>
                </a:lnTo>
                <a:lnTo>
                  <a:pt x="1323992"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grpSp>
        <p:nvGrpSpPr>
          <p:cNvPr name="Group 47" id="47"/>
          <p:cNvGrpSpPr/>
          <p:nvPr/>
        </p:nvGrpSpPr>
        <p:grpSpPr>
          <a:xfrm rot="0">
            <a:off x="0" y="-51491"/>
            <a:ext cx="18320741" cy="3977900"/>
            <a:chOff x="0" y="0"/>
            <a:chExt cx="4825216" cy="1047677"/>
          </a:xfrm>
        </p:grpSpPr>
        <p:sp>
          <p:nvSpPr>
            <p:cNvPr name="Freeform 48" id="48"/>
            <p:cNvSpPr/>
            <p:nvPr/>
          </p:nvSpPr>
          <p:spPr>
            <a:xfrm flipH="false" flipV="false" rot="0">
              <a:off x="0" y="0"/>
              <a:ext cx="4825216" cy="1047677"/>
            </a:xfrm>
            <a:custGeom>
              <a:avLst/>
              <a:gdLst/>
              <a:ahLst/>
              <a:cxnLst/>
              <a:rect r="r" b="b" t="t" l="l"/>
              <a:pathLst>
                <a:path h="1047677" w="4825216">
                  <a:moveTo>
                    <a:pt x="0" y="0"/>
                  </a:moveTo>
                  <a:lnTo>
                    <a:pt x="4825216" y="0"/>
                  </a:lnTo>
                  <a:lnTo>
                    <a:pt x="4825216" y="1047677"/>
                  </a:lnTo>
                  <a:lnTo>
                    <a:pt x="0" y="1047677"/>
                  </a:lnTo>
                  <a:close/>
                </a:path>
              </a:pathLst>
            </a:custGeom>
            <a:solidFill>
              <a:srgbClr val="E9E9FF"/>
            </a:solidFill>
          </p:spPr>
        </p:sp>
        <p:sp>
          <p:nvSpPr>
            <p:cNvPr name="TextBox 49" id="49"/>
            <p:cNvSpPr txBox="true"/>
            <p:nvPr/>
          </p:nvSpPr>
          <p:spPr>
            <a:xfrm>
              <a:off x="0" y="-38100"/>
              <a:ext cx="4825216" cy="1085777"/>
            </a:xfrm>
            <a:prstGeom prst="rect">
              <a:avLst/>
            </a:prstGeom>
          </p:spPr>
          <p:txBody>
            <a:bodyPr anchor="ctr" rtlCol="false" tIns="50800" lIns="50800" bIns="50800" rIns="50800"/>
            <a:lstStyle/>
            <a:p>
              <a:pPr algn="ctr">
                <a:lnSpc>
                  <a:spcPts val="2659"/>
                </a:lnSpc>
              </a:pPr>
            </a:p>
          </p:txBody>
        </p:sp>
      </p:grpSp>
      <p:sp>
        <p:nvSpPr>
          <p:cNvPr name="TextBox 50" id="50"/>
          <p:cNvSpPr txBox="true"/>
          <p:nvPr/>
        </p:nvSpPr>
        <p:spPr>
          <a:xfrm rot="0">
            <a:off x="5371407" y="7678058"/>
            <a:ext cx="7577927" cy="2417870"/>
          </a:xfrm>
          <a:prstGeom prst="rect">
            <a:avLst/>
          </a:prstGeom>
        </p:spPr>
        <p:txBody>
          <a:bodyPr anchor="t" rtlCol="false" tIns="0" lIns="0" bIns="0" rIns="0">
            <a:spAutoFit/>
          </a:bodyPr>
          <a:lstStyle/>
          <a:p>
            <a:pPr algn="ctr">
              <a:lnSpc>
                <a:spcPts val="9006"/>
              </a:lnSpc>
              <a:spcBef>
                <a:spcPct val="0"/>
              </a:spcBef>
            </a:pPr>
            <a:r>
              <a:rPr lang="en-US" sz="6433">
                <a:solidFill>
                  <a:srgbClr val="FFFFFF"/>
                </a:solidFill>
                <a:latin typeface="Mark Pro 1"/>
              </a:rPr>
              <a:t>thought about what to do...</a:t>
            </a:r>
            <a:r>
              <a:rPr lang="en-US" sz="6433">
                <a:solidFill>
                  <a:srgbClr val="FFFFFF"/>
                </a:solidFill>
                <a:latin typeface="Mark Pro 1"/>
              </a:rPr>
              <a:t> </a:t>
            </a:r>
          </a:p>
        </p:txBody>
      </p:sp>
      <p:sp>
        <p:nvSpPr>
          <p:cNvPr name="TextBox 51" id="51"/>
          <p:cNvSpPr txBox="true"/>
          <p:nvPr/>
        </p:nvSpPr>
        <p:spPr>
          <a:xfrm rot="0">
            <a:off x="1028700" y="1017321"/>
            <a:ext cx="16615854" cy="198501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From that day on, Smartie always knew how to be safe when using his tablet and playing on the internet! If anything happened that made him feel worried, upset, or confused, he didn’t try to fix things by himself.</a:t>
            </a:r>
          </a:p>
        </p:txBody>
      </p:sp>
      <p:sp>
        <p:nvSpPr>
          <p:cNvPr name="Freeform 52" id="52"/>
          <p:cNvSpPr/>
          <p:nvPr/>
        </p:nvSpPr>
        <p:spPr>
          <a:xfrm flipH="false" flipV="false" rot="0">
            <a:off x="15294809"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96073" y="58202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820010" y="2603652"/>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356817" y="543976"/>
            <a:ext cx="7745402" cy="5692871"/>
          </a:xfrm>
          <a:custGeom>
            <a:avLst/>
            <a:gdLst/>
            <a:ahLst/>
            <a:cxnLst/>
            <a:rect r="r" b="b" t="t" l="l"/>
            <a:pathLst>
              <a:path h="5692871" w="7745402">
                <a:moveTo>
                  <a:pt x="0" y="0"/>
                </a:moveTo>
                <a:lnTo>
                  <a:pt x="7745403" y="0"/>
                </a:lnTo>
                <a:lnTo>
                  <a:pt x="7745403" y="5692870"/>
                </a:lnTo>
                <a:lnTo>
                  <a:pt x="0" y="56928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4508216" y="1172862"/>
            <a:ext cx="5997574" cy="3658561"/>
          </a:xfrm>
          <a:prstGeom prst="rect">
            <a:avLst/>
          </a:prstGeom>
        </p:spPr>
        <p:txBody>
          <a:bodyPr anchor="t" rtlCol="false" tIns="0" lIns="0" bIns="0" rIns="0">
            <a:spAutoFit/>
          </a:bodyPr>
          <a:lstStyle/>
          <a:p>
            <a:pPr algn="ctr">
              <a:lnSpc>
                <a:spcPts val="5662"/>
              </a:lnSpc>
              <a:spcBef>
                <a:spcPct val="0"/>
              </a:spcBef>
            </a:pPr>
            <a:r>
              <a:rPr lang="en-US" sz="4044">
                <a:solidFill>
                  <a:srgbClr val="000000"/>
                </a:solidFill>
                <a:latin typeface="Mark Pro 1"/>
              </a:rPr>
              <a:t>I am very lucky because I have Mummy and Daddy Penguin to help me! </a:t>
            </a:r>
          </a:p>
          <a:p>
            <a:pPr algn="ctr">
              <a:lnSpc>
                <a:spcPts val="5662"/>
              </a:lnSpc>
              <a:spcBef>
                <a:spcPct val="0"/>
              </a:spcBef>
            </a:pPr>
            <a:r>
              <a:rPr lang="en-US" sz="4044">
                <a:solidFill>
                  <a:srgbClr val="000000"/>
                </a:solidFill>
                <a:latin typeface="Mark Pro 1"/>
              </a:rPr>
              <a:t>But who can help you? </a:t>
            </a:r>
          </a:p>
        </p:txBody>
      </p:sp>
      <p:sp>
        <p:nvSpPr>
          <p:cNvPr name="Freeform 6" id="6"/>
          <p:cNvSpPr/>
          <p:nvPr/>
        </p:nvSpPr>
        <p:spPr>
          <a:xfrm flipH="false" flipV="false" rot="0">
            <a:off x="2761775" y="4977825"/>
            <a:ext cx="2825703" cy="5517486"/>
          </a:xfrm>
          <a:custGeom>
            <a:avLst/>
            <a:gdLst/>
            <a:ahLst/>
            <a:cxnLst/>
            <a:rect r="r" b="b" t="t" l="l"/>
            <a:pathLst>
              <a:path h="5517486" w="2825703">
                <a:moveTo>
                  <a:pt x="0" y="0"/>
                </a:moveTo>
                <a:lnTo>
                  <a:pt x="2825702" y="0"/>
                </a:lnTo>
                <a:lnTo>
                  <a:pt x="2825702" y="5517486"/>
                </a:lnTo>
                <a:lnTo>
                  <a:pt x="0" y="5517486"/>
                </a:lnTo>
                <a:lnTo>
                  <a:pt x="0" y="0"/>
                </a:lnTo>
                <a:close/>
              </a:path>
            </a:pathLst>
          </a:custGeom>
          <a:blipFill>
            <a:blip r:embed="rId6"/>
            <a:stretch>
              <a:fillRect l="0" t="0" r="0" b="0"/>
            </a:stretch>
          </a:blipFill>
        </p:spPr>
      </p:sp>
      <p:sp>
        <p:nvSpPr>
          <p:cNvPr name="Freeform 7" id="7"/>
          <p:cNvSpPr/>
          <p:nvPr/>
        </p:nvSpPr>
        <p:spPr>
          <a:xfrm flipH="true" flipV="false" rot="0">
            <a:off x="6583764" y="7393800"/>
            <a:ext cx="1846477" cy="2519676"/>
          </a:xfrm>
          <a:custGeom>
            <a:avLst/>
            <a:gdLst/>
            <a:ahLst/>
            <a:cxnLst/>
            <a:rect r="r" b="b" t="t" l="l"/>
            <a:pathLst>
              <a:path h="2519676" w="1846477">
                <a:moveTo>
                  <a:pt x="1846477" y="0"/>
                </a:moveTo>
                <a:lnTo>
                  <a:pt x="0" y="0"/>
                </a:lnTo>
                <a:lnTo>
                  <a:pt x="0" y="2519676"/>
                </a:lnTo>
                <a:lnTo>
                  <a:pt x="1846477" y="2519676"/>
                </a:lnTo>
                <a:lnTo>
                  <a:pt x="1846477" y="0"/>
                </a:lnTo>
                <a:close/>
              </a:path>
            </a:pathLst>
          </a:custGeom>
          <a:blipFill>
            <a:blip r:embed="rId7"/>
            <a:stretch>
              <a:fillRect l="0" t="-528" r="0" b="-528"/>
            </a:stretch>
          </a:blipFill>
        </p:spPr>
      </p:sp>
      <p:sp>
        <p:nvSpPr>
          <p:cNvPr name="Freeform 8" id="8"/>
          <p:cNvSpPr/>
          <p:nvPr/>
        </p:nvSpPr>
        <p:spPr>
          <a:xfrm flipH="true" flipV="false" rot="0">
            <a:off x="9330557" y="5554726"/>
            <a:ext cx="2506782" cy="4894760"/>
          </a:xfrm>
          <a:custGeom>
            <a:avLst/>
            <a:gdLst/>
            <a:ahLst/>
            <a:cxnLst/>
            <a:rect r="r" b="b" t="t" l="l"/>
            <a:pathLst>
              <a:path h="4894760" w="2506782">
                <a:moveTo>
                  <a:pt x="2506783" y="0"/>
                </a:moveTo>
                <a:lnTo>
                  <a:pt x="0" y="0"/>
                </a:lnTo>
                <a:lnTo>
                  <a:pt x="0" y="4894760"/>
                </a:lnTo>
                <a:lnTo>
                  <a:pt x="2506783" y="4894760"/>
                </a:lnTo>
                <a:lnTo>
                  <a:pt x="2506783" y="0"/>
                </a:lnTo>
                <a:close/>
              </a:path>
            </a:pathLst>
          </a:custGeom>
          <a:blipFill>
            <a:blip r:embed="rId6"/>
            <a:stretch>
              <a:fillRect l="0" t="0" r="0" b="0"/>
            </a:stretch>
          </a:blipFill>
        </p:spPr>
      </p:sp>
      <p:sp>
        <p:nvSpPr>
          <p:cNvPr name="Freeform 9" id="9"/>
          <p:cNvSpPr/>
          <p:nvPr/>
        </p:nvSpPr>
        <p:spPr>
          <a:xfrm flipH="false" flipV="false" rot="1004723">
            <a:off x="10267332" y="5638229"/>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11" id="11"/>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2"/>
            <a:stretch>
              <a:fillRect l="0" t="0" r="0" b="0"/>
            </a:stretch>
          </a:blipFill>
        </p:spPr>
      </p:sp>
      <p:sp>
        <p:nvSpPr>
          <p:cNvPr name="Freeform 13" id="13"/>
          <p:cNvSpPr/>
          <p:nvPr/>
        </p:nvSpPr>
        <p:spPr>
          <a:xfrm flipH="false" flipV="false" rot="0">
            <a:off x="13224641" y="63493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180200" y="30119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6270670" y="200883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9750942" y="-9429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true" flipV="false" rot="3609575">
            <a:off x="3522584" y="8235256"/>
            <a:ext cx="258891" cy="448297"/>
          </a:xfrm>
          <a:custGeom>
            <a:avLst/>
            <a:gdLst/>
            <a:ahLst/>
            <a:cxnLst/>
            <a:rect r="r" b="b" t="t" l="l"/>
            <a:pathLst>
              <a:path h="448297" w="258891">
                <a:moveTo>
                  <a:pt x="258891" y="0"/>
                </a:moveTo>
                <a:lnTo>
                  <a:pt x="0" y="0"/>
                </a:lnTo>
                <a:lnTo>
                  <a:pt x="0" y="448297"/>
                </a:lnTo>
                <a:lnTo>
                  <a:pt x="258891" y="448297"/>
                </a:lnTo>
                <a:lnTo>
                  <a:pt x="258891"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4786084" y="7528257"/>
            <a:ext cx="1634349" cy="2302451"/>
          </a:xfrm>
          <a:custGeom>
            <a:avLst/>
            <a:gdLst/>
            <a:ahLst/>
            <a:cxnLst/>
            <a:rect r="r" b="b" t="t" l="l"/>
            <a:pathLst>
              <a:path h="2302451" w="1634349">
                <a:moveTo>
                  <a:pt x="1634349" y="0"/>
                </a:moveTo>
                <a:lnTo>
                  <a:pt x="0" y="0"/>
                </a:lnTo>
                <a:lnTo>
                  <a:pt x="0" y="2302451"/>
                </a:lnTo>
                <a:lnTo>
                  <a:pt x="1634349" y="2302451"/>
                </a:lnTo>
                <a:lnTo>
                  <a:pt x="1634349" y="0"/>
                </a:lnTo>
                <a:close/>
              </a:path>
            </a:pathLst>
          </a:custGeom>
          <a:blipFill>
            <a:blip r:embed="rId4"/>
            <a:stretch>
              <a:fillRect l="-1079" t="0" r="-1079"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1774961" y="264130"/>
            <a:ext cx="5146603" cy="3572254"/>
          </a:xfrm>
          <a:custGeom>
            <a:avLst/>
            <a:gdLst/>
            <a:ahLst/>
            <a:cxnLst/>
            <a:rect r="r" b="b" t="t" l="l"/>
            <a:pathLst>
              <a:path h="3572254" w="5146603">
                <a:moveTo>
                  <a:pt x="5146603" y="0"/>
                </a:moveTo>
                <a:lnTo>
                  <a:pt x="0" y="0"/>
                </a:lnTo>
                <a:lnTo>
                  <a:pt x="0" y="3572254"/>
                </a:lnTo>
                <a:lnTo>
                  <a:pt x="5146603" y="3572254"/>
                </a:lnTo>
                <a:lnTo>
                  <a:pt x="514660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238817" y="1074109"/>
            <a:ext cx="4218891" cy="2078108"/>
          </a:xfrm>
          <a:prstGeom prst="rect">
            <a:avLst/>
          </a:prstGeom>
        </p:spPr>
        <p:txBody>
          <a:bodyPr anchor="t" rtlCol="false" tIns="0" lIns="0" bIns="0" rIns="0">
            <a:spAutoFit/>
          </a:bodyPr>
          <a:lstStyle/>
          <a:p>
            <a:pPr algn="ctr">
              <a:lnSpc>
                <a:spcPts val="7789"/>
              </a:lnSpc>
              <a:spcBef>
                <a:spcPct val="0"/>
              </a:spcBef>
            </a:pPr>
            <a:r>
              <a:rPr lang="en-US" sz="5564">
                <a:solidFill>
                  <a:srgbClr val="000000"/>
                </a:solidFill>
                <a:latin typeface="Mark Pro 1"/>
              </a:rPr>
              <a:t>Sing with us! </a:t>
            </a:r>
          </a:p>
        </p:txBody>
      </p:sp>
      <p:sp>
        <p:nvSpPr>
          <p:cNvPr name="Freeform 10" id="10"/>
          <p:cNvSpPr/>
          <p:nvPr/>
        </p:nvSpPr>
        <p:spPr>
          <a:xfrm flipH="false" flipV="false" rot="0">
            <a:off x="760580" y="4769514"/>
            <a:ext cx="2825703" cy="5517486"/>
          </a:xfrm>
          <a:custGeom>
            <a:avLst/>
            <a:gdLst/>
            <a:ahLst/>
            <a:cxnLst/>
            <a:rect r="r" b="b" t="t" l="l"/>
            <a:pathLst>
              <a:path h="5517486" w="2825703">
                <a:moveTo>
                  <a:pt x="0" y="0"/>
                </a:moveTo>
                <a:lnTo>
                  <a:pt x="2825703" y="0"/>
                </a:lnTo>
                <a:lnTo>
                  <a:pt x="2825703" y="5517486"/>
                </a:lnTo>
                <a:lnTo>
                  <a:pt x="0" y="5517486"/>
                </a:lnTo>
                <a:lnTo>
                  <a:pt x="0" y="0"/>
                </a:lnTo>
                <a:close/>
              </a:path>
            </a:pathLst>
          </a:custGeom>
          <a:blipFill>
            <a:blip r:embed="rId8"/>
            <a:stretch>
              <a:fillRect l="0" t="0" r="0" b="0"/>
            </a:stretch>
          </a:blipFill>
        </p:spPr>
      </p:sp>
      <p:sp>
        <p:nvSpPr>
          <p:cNvPr name="Freeform 11" id="11"/>
          <p:cNvSpPr/>
          <p:nvPr/>
        </p:nvSpPr>
        <p:spPr>
          <a:xfrm flipH="false" flipV="false" rot="0">
            <a:off x="2545380" y="5392240"/>
            <a:ext cx="2506782" cy="4894760"/>
          </a:xfrm>
          <a:custGeom>
            <a:avLst/>
            <a:gdLst/>
            <a:ahLst/>
            <a:cxnLst/>
            <a:rect r="r" b="b" t="t" l="l"/>
            <a:pathLst>
              <a:path h="4894760" w="2506782">
                <a:moveTo>
                  <a:pt x="0" y="0"/>
                </a:moveTo>
                <a:lnTo>
                  <a:pt x="2506782" y="0"/>
                </a:lnTo>
                <a:lnTo>
                  <a:pt x="2506782" y="4894760"/>
                </a:lnTo>
                <a:lnTo>
                  <a:pt x="0" y="4894760"/>
                </a:lnTo>
                <a:lnTo>
                  <a:pt x="0" y="0"/>
                </a:lnTo>
                <a:close/>
              </a:path>
            </a:pathLst>
          </a:custGeom>
          <a:blipFill>
            <a:blip r:embed="rId8"/>
            <a:stretch>
              <a:fillRect l="0" t="0" r="0" b="0"/>
            </a:stretch>
          </a:blipFill>
        </p:spPr>
      </p:sp>
      <p:sp>
        <p:nvSpPr>
          <p:cNvPr name="Freeform 12" id="12"/>
          <p:cNvSpPr/>
          <p:nvPr/>
        </p:nvSpPr>
        <p:spPr>
          <a:xfrm flipH="false" flipV="false" rot="-2289935">
            <a:off x="3482155" y="5548970"/>
            <a:ext cx="633232" cy="364108"/>
          </a:xfrm>
          <a:custGeom>
            <a:avLst/>
            <a:gdLst/>
            <a:ahLst/>
            <a:cxnLst/>
            <a:rect r="r" b="b" t="t" l="l"/>
            <a:pathLst>
              <a:path h="364108" w="633232">
                <a:moveTo>
                  <a:pt x="0" y="0"/>
                </a:moveTo>
                <a:lnTo>
                  <a:pt x="633232" y="0"/>
                </a:lnTo>
                <a:lnTo>
                  <a:pt x="633232" y="364109"/>
                </a:lnTo>
                <a:lnTo>
                  <a:pt x="0" y="3641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4322330">
            <a:off x="1504099" y="7978950"/>
            <a:ext cx="258891" cy="448297"/>
          </a:xfrm>
          <a:custGeom>
            <a:avLst/>
            <a:gdLst/>
            <a:ahLst/>
            <a:cxnLst/>
            <a:rect r="r" b="b" t="t" l="l"/>
            <a:pathLst>
              <a:path h="448297" w="258891">
                <a:moveTo>
                  <a:pt x="0" y="0"/>
                </a:moveTo>
                <a:lnTo>
                  <a:pt x="258892" y="0"/>
                </a:lnTo>
                <a:lnTo>
                  <a:pt x="258892" y="448296"/>
                </a:lnTo>
                <a:lnTo>
                  <a:pt x="0" y="4482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713059">
            <a:off x="1850228" y="3709897"/>
            <a:ext cx="959069" cy="1216949"/>
          </a:xfrm>
          <a:custGeom>
            <a:avLst/>
            <a:gdLst/>
            <a:ahLst/>
            <a:cxnLst/>
            <a:rect r="r" b="b" t="t" l="l"/>
            <a:pathLst>
              <a:path h="1216949" w="959069">
                <a:moveTo>
                  <a:pt x="0" y="0"/>
                </a:moveTo>
                <a:lnTo>
                  <a:pt x="959069" y="0"/>
                </a:lnTo>
                <a:lnTo>
                  <a:pt x="959069" y="1216948"/>
                </a:lnTo>
                <a:lnTo>
                  <a:pt x="0" y="1216948"/>
                </a:lnTo>
                <a:lnTo>
                  <a:pt x="0" y="0"/>
                </a:lnTo>
                <a:close/>
              </a:path>
            </a:pathLst>
          </a:custGeom>
          <a:blipFill>
            <a:blip r:embed="rId13">
              <a:extLst>
                <a:ext uri="{96DAC541-7B7A-43D3-8B79-37D633B846F1}">
                  <asvg:svgBlip xmlns:asvg="http://schemas.microsoft.com/office/drawing/2016/SVG/main" r:embed="rId14"/>
                </a:ext>
              </a:extLst>
            </a:blip>
            <a:stretch>
              <a:fillRect l="0" t="0" r="-294983" b="0"/>
            </a:stretch>
          </a:blipFill>
        </p:spPr>
      </p:sp>
      <p:sp>
        <p:nvSpPr>
          <p:cNvPr name="Freeform 16" id="16"/>
          <p:cNvSpPr/>
          <p:nvPr/>
        </p:nvSpPr>
        <p:spPr>
          <a:xfrm flipH="false" flipV="false" rot="-638977">
            <a:off x="5592789" y="4488603"/>
            <a:ext cx="1138730" cy="1466324"/>
          </a:xfrm>
          <a:custGeom>
            <a:avLst/>
            <a:gdLst/>
            <a:ahLst/>
            <a:cxnLst/>
            <a:rect r="r" b="b" t="t" l="l"/>
            <a:pathLst>
              <a:path h="1466324" w="1138730">
                <a:moveTo>
                  <a:pt x="0" y="0"/>
                </a:moveTo>
                <a:lnTo>
                  <a:pt x="1138731" y="0"/>
                </a:lnTo>
                <a:lnTo>
                  <a:pt x="1138731" y="1466325"/>
                </a:lnTo>
                <a:lnTo>
                  <a:pt x="0" y="1466325"/>
                </a:lnTo>
                <a:lnTo>
                  <a:pt x="0" y="0"/>
                </a:lnTo>
                <a:close/>
              </a:path>
            </a:pathLst>
          </a:custGeom>
          <a:blipFill>
            <a:blip r:embed="rId13">
              <a:extLst>
                <a:ext uri="{96DAC541-7B7A-43D3-8B79-37D633B846F1}">
                  <asvg:svgBlip xmlns:asvg="http://schemas.microsoft.com/office/drawing/2016/SVG/main" r:embed="rId14"/>
                </a:ext>
              </a:extLst>
            </a:blip>
            <a:stretch>
              <a:fillRect l="-96795" t="0" r="-204039" b="0"/>
            </a:stretch>
          </a:blipFill>
        </p:spPr>
      </p:sp>
      <p:sp>
        <p:nvSpPr>
          <p:cNvPr name="Freeform 17" id="17"/>
          <p:cNvSpPr/>
          <p:nvPr/>
        </p:nvSpPr>
        <p:spPr>
          <a:xfrm flipH="false" flipV="false" rot="-460102">
            <a:off x="6596495" y="3554566"/>
            <a:ext cx="1295445" cy="1682891"/>
          </a:xfrm>
          <a:custGeom>
            <a:avLst/>
            <a:gdLst/>
            <a:ahLst/>
            <a:cxnLst/>
            <a:rect r="r" b="b" t="t" l="l"/>
            <a:pathLst>
              <a:path h="1682891" w="1295445">
                <a:moveTo>
                  <a:pt x="0" y="0"/>
                </a:moveTo>
                <a:lnTo>
                  <a:pt x="1295445" y="0"/>
                </a:lnTo>
                <a:lnTo>
                  <a:pt x="1295445" y="1682891"/>
                </a:lnTo>
                <a:lnTo>
                  <a:pt x="0" y="1682891"/>
                </a:lnTo>
                <a:lnTo>
                  <a:pt x="0" y="0"/>
                </a:lnTo>
                <a:close/>
              </a:path>
            </a:pathLst>
          </a:custGeom>
          <a:blipFill>
            <a:blip r:embed="rId13">
              <a:extLst>
                <a:ext uri="{96DAC541-7B7A-43D3-8B79-37D633B846F1}">
                  <asvg:svgBlip xmlns:asvg="http://schemas.microsoft.com/office/drawing/2016/SVG/main" r:embed="rId14"/>
                </a:ext>
              </a:extLst>
            </a:blip>
            <a:stretch>
              <a:fillRect l="-304383" t="0" r="0" b="0"/>
            </a:stretch>
          </a:blipFill>
        </p:spPr>
      </p:sp>
      <p:sp>
        <p:nvSpPr>
          <p:cNvPr name="Freeform 18" id="18"/>
          <p:cNvSpPr/>
          <p:nvPr/>
        </p:nvSpPr>
        <p:spPr>
          <a:xfrm flipH="false" flipV="false" rot="109335">
            <a:off x="7870703" y="4404629"/>
            <a:ext cx="561320" cy="1215856"/>
          </a:xfrm>
          <a:custGeom>
            <a:avLst/>
            <a:gdLst/>
            <a:ahLst/>
            <a:cxnLst/>
            <a:rect r="r" b="b" t="t" l="l"/>
            <a:pathLst>
              <a:path h="1215856" w="561320">
                <a:moveTo>
                  <a:pt x="0" y="0"/>
                </a:moveTo>
                <a:lnTo>
                  <a:pt x="561320" y="0"/>
                </a:lnTo>
                <a:lnTo>
                  <a:pt x="561320" y="1215856"/>
                </a:lnTo>
                <a:lnTo>
                  <a:pt x="0" y="121585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9" id="19"/>
          <p:cNvSpPr/>
          <p:nvPr/>
        </p:nvSpPr>
        <p:spPr>
          <a:xfrm flipH="false" flipV="false" rot="-392326">
            <a:off x="8531917" y="3061768"/>
            <a:ext cx="1668282" cy="1512716"/>
          </a:xfrm>
          <a:custGeom>
            <a:avLst/>
            <a:gdLst/>
            <a:ahLst/>
            <a:cxnLst/>
            <a:rect r="r" b="b" t="t" l="l"/>
            <a:pathLst>
              <a:path h="1512716" w="1668282">
                <a:moveTo>
                  <a:pt x="0" y="0"/>
                </a:moveTo>
                <a:lnTo>
                  <a:pt x="1668282" y="0"/>
                </a:lnTo>
                <a:lnTo>
                  <a:pt x="1668282" y="1512716"/>
                </a:lnTo>
                <a:lnTo>
                  <a:pt x="0" y="1512716"/>
                </a:lnTo>
                <a:lnTo>
                  <a:pt x="0" y="0"/>
                </a:lnTo>
                <a:close/>
              </a:path>
            </a:pathLst>
          </a:custGeom>
          <a:blipFill>
            <a:blip r:embed="rId13">
              <a:extLst>
                <a:ext uri="{96DAC541-7B7A-43D3-8B79-37D633B846F1}">
                  <asvg:svgBlip xmlns:asvg="http://schemas.microsoft.com/office/drawing/2016/SVG/main" r:embed="rId14"/>
                </a:ext>
              </a:extLst>
            </a:blip>
            <a:stretch>
              <a:fillRect l="-113419" t="0" r="-69204" b="0"/>
            </a:stretch>
          </a:blipFill>
        </p:spPr>
      </p:sp>
      <p:sp>
        <p:nvSpPr>
          <p:cNvPr name="Freeform 20" id="20"/>
          <p:cNvSpPr/>
          <p:nvPr/>
        </p:nvSpPr>
        <p:spPr>
          <a:xfrm flipH="false" flipV="false" rot="449161">
            <a:off x="10355896" y="2367216"/>
            <a:ext cx="861922" cy="1888044"/>
          </a:xfrm>
          <a:custGeom>
            <a:avLst/>
            <a:gdLst/>
            <a:ahLst/>
            <a:cxnLst/>
            <a:rect r="r" b="b" t="t" l="l"/>
            <a:pathLst>
              <a:path h="1888044" w="861922">
                <a:moveTo>
                  <a:pt x="0" y="0"/>
                </a:moveTo>
                <a:lnTo>
                  <a:pt x="861923" y="0"/>
                </a:lnTo>
                <a:lnTo>
                  <a:pt x="861923" y="1888045"/>
                </a:lnTo>
                <a:lnTo>
                  <a:pt x="0" y="1888045"/>
                </a:lnTo>
                <a:lnTo>
                  <a:pt x="0" y="0"/>
                </a:lnTo>
                <a:close/>
              </a:path>
            </a:pathLst>
          </a:custGeom>
          <a:blipFill>
            <a:blip r:embed="rId13">
              <a:extLst>
                <a:ext uri="{96DAC541-7B7A-43D3-8B79-37D633B846F1}">
                  <asvg:svgBlip xmlns:asvg="http://schemas.microsoft.com/office/drawing/2016/SVG/main" r:embed="rId14"/>
                </a:ext>
              </a:extLst>
            </a:blip>
            <a:stretch>
              <a:fillRect l="-231789" t="0" r="-350965" b="0"/>
            </a:stretch>
          </a:blipFill>
        </p:spPr>
      </p:sp>
      <p:sp>
        <p:nvSpPr>
          <p:cNvPr name="Freeform 21" id="21"/>
          <p:cNvSpPr/>
          <p:nvPr/>
        </p:nvSpPr>
        <p:spPr>
          <a:xfrm flipH="false" flipV="false" rot="-675572">
            <a:off x="3989143" y="4126629"/>
            <a:ext cx="1331482" cy="1285771"/>
          </a:xfrm>
          <a:custGeom>
            <a:avLst/>
            <a:gdLst/>
            <a:ahLst/>
            <a:cxnLst/>
            <a:rect r="r" b="b" t="t" l="l"/>
            <a:pathLst>
              <a:path h="1285771" w="1331482">
                <a:moveTo>
                  <a:pt x="0" y="0"/>
                </a:moveTo>
                <a:lnTo>
                  <a:pt x="1331482" y="0"/>
                </a:lnTo>
                <a:lnTo>
                  <a:pt x="1331482" y="1285771"/>
                </a:lnTo>
                <a:lnTo>
                  <a:pt x="0" y="1285771"/>
                </a:lnTo>
                <a:lnTo>
                  <a:pt x="0" y="0"/>
                </a:lnTo>
                <a:close/>
              </a:path>
            </a:pathLst>
          </a:custGeom>
          <a:blipFill>
            <a:blip r:embed="rId13">
              <a:extLst>
                <a:ext uri="{96DAC541-7B7A-43D3-8B79-37D633B846F1}">
                  <asvg:svgBlip xmlns:asvg="http://schemas.microsoft.com/office/drawing/2016/SVG/main" r:embed="rId14"/>
                </a:ext>
              </a:extLst>
            </a:blip>
            <a:stretch>
              <a:fillRect l="-124334" t="0" r="-76653" b="0"/>
            </a:stretch>
          </a:blipFill>
        </p:spPr>
      </p:sp>
      <p:sp>
        <p:nvSpPr>
          <p:cNvPr name="Freeform 22" id="22"/>
          <p:cNvSpPr/>
          <p:nvPr/>
        </p:nvSpPr>
        <p:spPr>
          <a:xfrm flipH="false" flipV="false" rot="-591319">
            <a:off x="3373740" y="4502712"/>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3" id="23"/>
          <p:cNvSpPr/>
          <p:nvPr/>
        </p:nvSpPr>
        <p:spPr>
          <a:xfrm flipH="false" flipV="false" rot="0">
            <a:off x="11041735" y="1028700"/>
            <a:ext cx="810393" cy="1943000"/>
          </a:xfrm>
          <a:custGeom>
            <a:avLst/>
            <a:gdLst/>
            <a:ahLst/>
            <a:cxnLst/>
            <a:rect r="r" b="b" t="t" l="l"/>
            <a:pathLst>
              <a:path h="1943000" w="810393">
                <a:moveTo>
                  <a:pt x="0" y="0"/>
                </a:moveTo>
                <a:lnTo>
                  <a:pt x="810393" y="0"/>
                </a:lnTo>
                <a:lnTo>
                  <a:pt x="810393" y="1943000"/>
                </a:lnTo>
                <a:lnTo>
                  <a:pt x="0" y="194300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nvGrpSpPr>
          <p:cNvPr name="Group 24" id="24"/>
          <p:cNvGrpSpPr/>
          <p:nvPr/>
        </p:nvGrpSpPr>
        <p:grpSpPr>
          <a:xfrm rot="0">
            <a:off x="11794337" y="990166"/>
            <a:ext cx="7820898" cy="8510075"/>
            <a:chOff x="0" y="0"/>
            <a:chExt cx="10427864" cy="11346767"/>
          </a:xfrm>
        </p:grpSpPr>
        <p:sp>
          <p:nvSpPr>
            <p:cNvPr name="Freeform 25" id="25"/>
            <p:cNvSpPr/>
            <p:nvPr/>
          </p:nvSpPr>
          <p:spPr>
            <a:xfrm flipH="false" flipV="false" rot="0">
              <a:off x="1660574" y="8132973"/>
              <a:ext cx="6558132" cy="2557671"/>
            </a:xfrm>
            <a:custGeom>
              <a:avLst/>
              <a:gdLst/>
              <a:ahLst/>
              <a:cxnLst/>
              <a:rect r="r" b="b" t="t" l="l"/>
              <a:pathLst>
                <a:path h="2557671" w="6558132">
                  <a:moveTo>
                    <a:pt x="0" y="0"/>
                  </a:moveTo>
                  <a:lnTo>
                    <a:pt x="6558132" y="0"/>
                  </a:lnTo>
                  <a:lnTo>
                    <a:pt x="6558132" y="2557672"/>
                  </a:lnTo>
                  <a:lnTo>
                    <a:pt x="0" y="255767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6" id="26"/>
            <p:cNvSpPr/>
            <p:nvPr/>
          </p:nvSpPr>
          <p:spPr>
            <a:xfrm flipH="false" flipV="false" rot="0">
              <a:off x="3869732" y="2807512"/>
              <a:ext cx="6558132" cy="2557671"/>
            </a:xfrm>
            <a:custGeom>
              <a:avLst/>
              <a:gdLst/>
              <a:ahLst/>
              <a:cxnLst/>
              <a:rect r="r" b="b" t="t" l="l"/>
              <a:pathLst>
                <a:path h="2557671" w="6558132">
                  <a:moveTo>
                    <a:pt x="0" y="0"/>
                  </a:moveTo>
                  <a:lnTo>
                    <a:pt x="6558132" y="0"/>
                  </a:lnTo>
                  <a:lnTo>
                    <a:pt x="6558132" y="2557671"/>
                  </a:lnTo>
                  <a:lnTo>
                    <a:pt x="0" y="255767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5400000">
              <a:off x="-1029314" y="1713448"/>
              <a:ext cx="9999039" cy="7263049"/>
            </a:xfrm>
            <a:custGeom>
              <a:avLst/>
              <a:gdLst/>
              <a:ahLst/>
              <a:cxnLst/>
              <a:rect r="r" b="b" t="t" l="l"/>
              <a:pathLst>
                <a:path h="7263049" w="9999039">
                  <a:moveTo>
                    <a:pt x="0" y="0"/>
                  </a:moveTo>
                  <a:lnTo>
                    <a:pt x="9999039" y="0"/>
                  </a:lnTo>
                  <a:lnTo>
                    <a:pt x="9999039" y="7263049"/>
                  </a:lnTo>
                  <a:lnTo>
                    <a:pt x="0" y="7263049"/>
                  </a:lnTo>
                  <a:lnTo>
                    <a:pt x="0" y="0"/>
                  </a:lnTo>
                  <a:close/>
                </a:path>
              </a:pathLst>
            </a:custGeom>
            <a:blipFill>
              <a:blip r:embed="rId21">
                <a:extLst>
                  <a:ext uri="{96DAC541-7B7A-43D3-8B79-37D633B846F1}">
                    <asvg:svgBlip xmlns:asvg="http://schemas.microsoft.com/office/drawing/2016/SVG/main" r:embed="rId22"/>
                  </a:ext>
                </a:extLst>
              </a:blip>
              <a:stretch>
                <a:fillRect l="0" t="-3377" r="0" b="0"/>
              </a:stretch>
            </a:blipFill>
          </p:spPr>
        </p:sp>
        <p:sp>
          <p:nvSpPr>
            <p:cNvPr name="Freeform 28" id="28"/>
            <p:cNvSpPr/>
            <p:nvPr/>
          </p:nvSpPr>
          <p:spPr>
            <a:xfrm flipH="false" flipV="false" rot="-80858">
              <a:off x="130192" y="91296"/>
              <a:ext cx="7894995" cy="11164175"/>
            </a:xfrm>
            <a:custGeom>
              <a:avLst/>
              <a:gdLst/>
              <a:ahLst/>
              <a:cxnLst/>
              <a:rect r="r" b="b" t="t" l="l"/>
              <a:pathLst>
                <a:path h="11164175" w="7894995">
                  <a:moveTo>
                    <a:pt x="0" y="0"/>
                  </a:moveTo>
                  <a:lnTo>
                    <a:pt x="7894994" y="0"/>
                  </a:lnTo>
                  <a:lnTo>
                    <a:pt x="7894994" y="11164175"/>
                  </a:lnTo>
                  <a:lnTo>
                    <a:pt x="0" y="11164175"/>
                  </a:lnTo>
                  <a:lnTo>
                    <a:pt x="0" y="0"/>
                  </a:lnTo>
                  <a:close/>
                </a:path>
              </a:pathLst>
            </a:custGeom>
            <a:blipFill>
              <a:blip r:embed="rId23"/>
              <a:stretch>
                <a:fillRect l="0" t="0" r="0" b="0"/>
              </a:stretch>
            </a:blipFill>
          </p:spPr>
        </p:sp>
        <p:sp>
          <p:nvSpPr>
            <p:cNvPr name="Freeform 29" id="29"/>
            <p:cNvSpPr/>
            <p:nvPr/>
          </p:nvSpPr>
          <p:spPr>
            <a:xfrm flipH="false" flipV="false" rot="-77622">
              <a:off x="924823" y="8203910"/>
              <a:ext cx="6305731" cy="1939012"/>
            </a:xfrm>
            <a:custGeom>
              <a:avLst/>
              <a:gdLst/>
              <a:ahLst/>
              <a:cxnLst/>
              <a:rect r="r" b="b" t="t" l="l"/>
              <a:pathLst>
                <a:path h="1939012" w="6305731">
                  <a:moveTo>
                    <a:pt x="0" y="0"/>
                  </a:moveTo>
                  <a:lnTo>
                    <a:pt x="6305731" y="0"/>
                  </a:lnTo>
                  <a:lnTo>
                    <a:pt x="6305731" y="1939013"/>
                  </a:lnTo>
                  <a:lnTo>
                    <a:pt x="0" y="1939013"/>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30" id="30"/>
            <p:cNvSpPr txBox="true"/>
            <p:nvPr/>
          </p:nvSpPr>
          <p:spPr>
            <a:xfrm rot="-97257">
              <a:off x="886681" y="687454"/>
              <a:ext cx="5964395" cy="7215992"/>
            </a:xfrm>
            <a:prstGeom prst="rect">
              <a:avLst/>
            </a:prstGeom>
          </p:spPr>
          <p:txBody>
            <a:bodyPr anchor="t" rtlCol="false" tIns="0" lIns="0" bIns="0" rIns="0">
              <a:spAutoFit/>
            </a:bodyPr>
            <a:lstStyle/>
            <a:p>
              <a:pPr algn="ctr">
                <a:lnSpc>
                  <a:spcPts val="5364"/>
                </a:lnSpc>
                <a:spcBef>
                  <a:spcPct val="0"/>
                </a:spcBef>
              </a:pPr>
              <a:r>
                <a:rPr lang="en-US" sz="3831">
                  <a:solidFill>
                    <a:srgbClr val="000000"/>
                  </a:solidFill>
                  <a:latin typeface="Mark Pro 1"/>
                </a:rPr>
                <a:t>Before you </a:t>
              </a:r>
              <a:r>
                <a:rPr lang="en-US" sz="3831">
                  <a:solidFill>
                    <a:srgbClr val="264FF5"/>
                  </a:solidFill>
                  <a:latin typeface="Mark Pro 1"/>
                </a:rPr>
                <a:t>tap</a:t>
              </a:r>
              <a:r>
                <a:rPr lang="en-US" sz="3831">
                  <a:solidFill>
                    <a:srgbClr val="000000"/>
                  </a:solidFill>
                  <a:latin typeface="Mark Pro 1"/>
                </a:rPr>
                <a:t> and click…</a:t>
              </a:r>
            </a:p>
            <a:p>
              <a:pPr algn="ctr">
                <a:lnSpc>
                  <a:spcPts val="5364"/>
                </a:lnSpc>
                <a:spcBef>
                  <a:spcPct val="0"/>
                </a:spcBef>
              </a:pPr>
            </a:p>
            <a:p>
              <a:pPr algn="ctr">
                <a:lnSpc>
                  <a:spcPts val="5364"/>
                </a:lnSpc>
                <a:spcBef>
                  <a:spcPct val="0"/>
                </a:spcBef>
              </a:pPr>
              <a:r>
                <a:rPr lang="en-US" sz="3831">
                  <a:solidFill>
                    <a:srgbClr val="000000"/>
                  </a:solidFill>
                  <a:latin typeface="Mark Pro 1"/>
                </a:rPr>
                <a:t>You need to </a:t>
              </a:r>
              <a:r>
                <a:rPr lang="en-US" sz="3831">
                  <a:solidFill>
                    <a:srgbClr val="FF3131"/>
                  </a:solidFill>
                  <a:latin typeface="Mark Pro 1"/>
                </a:rPr>
                <a:t>stop</a:t>
              </a:r>
              <a:r>
                <a:rPr lang="en-US" sz="3831">
                  <a:solidFill>
                    <a:srgbClr val="000000"/>
                  </a:solidFill>
                  <a:latin typeface="Mark Pro 1"/>
                </a:rPr>
                <a:t> and think…</a:t>
              </a:r>
            </a:p>
            <a:p>
              <a:pPr algn="ctr">
                <a:lnSpc>
                  <a:spcPts val="5364"/>
                </a:lnSpc>
                <a:spcBef>
                  <a:spcPct val="0"/>
                </a:spcBef>
              </a:pPr>
            </a:p>
            <a:p>
              <a:pPr algn="ctr">
                <a:lnSpc>
                  <a:spcPts val="5364"/>
                </a:lnSpc>
                <a:spcBef>
                  <a:spcPct val="0"/>
                </a:spcBef>
              </a:pPr>
              <a:r>
                <a:rPr lang="en-US" sz="3831">
                  <a:solidFill>
                    <a:srgbClr val="000000"/>
                  </a:solidFill>
                  <a:latin typeface="Mark Pro 1"/>
                </a:rPr>
                <a:t>And </a:t>
              </a:r>
              <a:r>
                <a:rPr lang="en-US" sz="3831">
                  <a:solidFill>
                    <a:srgbClr val="36C01A"/>
                  </a:solidFill>
                  <a:latin typeface="Mark Pro 1"/>
                </a:rPr>
                <a:t>TELL</a:t>
              </a:r>
              <a:r>
                <a:rPr lang="en-US" sz="3831">
                  <a:solidFill>
                    <a:srgbClr val="000000"/>
                  </a:solidFill>
                  <a:latin typeface="Mark Pro 1"/>
                </a:rPr>
                <a:t> someone!</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371220"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044150"/>
            <a:ext cx="12216297" cy="326136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started to watch a video but, half way through, it stopped. A notification appeared saying, ‘You have reached your screentime limit for today.’</a:t>
            </a:r>
          </a:p>
          <a:p>
            <a:pPr>
              <a:lnSpc>
                <a:spcPts val="5040"/>
              </a:lnSpc>
            </a:pPr>
          </a:p>
          <a:p>
            <a:pPr>
              <a:lnSpc>
                <a:spcPts val="5040"/>
              </a:lnSpc>
            </a:pPr>
          </a:p>
        </p:txBody>
      </p:sp>
      <p:sp>
        <p:nvSpPr>
          <p:cNvPr name="Freeform 4" id="4"/>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5" id="5"/>
          <p:cNvSpPr/>
          <p:nvPr/>
        </p:nvSpPr>
        <p:spPr>
          <a:xfrm flipH="false" flipV="false" rot="0">
            <a:off x="-2017330" y="53747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2017330" y="7605516"/>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3402309" y="351875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12" id="12"/>
          <p:cNvSpPr/>
          <p:nvPr/>
        </p:nvSpPr>
        <p:spPr>
          <a:xfrm flipH="false" flipV="false" rot="0">
            <a:off x="11288896" y="4541278"/>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295525">
            <a:off x="12310666" y="4629348"/>
            <a:ext cx="2183287" cy="3064238"/>
          </a:xfrm>
          <a:custGeom>
            <a:avLst/>
            <a:gdLst/>
            <a:ahLst/>
            <a:cxnLst/>
            <a:rect r="r" b="b" t="t" l="l"/>
            <a:pathLst>
              <a:path h="3064238" w="2183287">
                <a:moveTo>
                  <a:pt x="0" y="0"/>
                </a:moveTo>
                <a:lnTo>
                  <a:pt x="2183287" y="0"/>
                </a:lnTo>
                <a:lnTo>
                  <a:pt x="2183287" y="3064237"/>
                </a:lnTo>
                <a:lnTo>
                  <a:pt x="0" y="3064237"/>
                </a:lnTo>
                <a:lnTo>
                  <a:pt x="0" y="0"/>
                </a:lnTo>
                <a:close/>
              </a:path>
            </a:pathLst>
          </a:custGeom>
          <a:blipFill>
            <a:blip r:embed="rId8"/>
            <a:stretch>
              <a:fillRect l="-887" t="0" r="-887" b="0"/>
            </a:stretch>
          </a:blipFill>
        </p:spPr>
      </p:sp>
      <p:grpSp>
        <p:nvGrpSpPr>
          <p:cNvPr name="Group 14" id="14"/>
          <p:cNvGrpSpPr/>
          <p:nvPr/>
        </p:nvGrpSpPr>
        <p:grpSpPr>
          <a:xfrm rot="0">
            <a:off x="3510241" y="3209359"/>
            <a:ext cx="7059131" cy="10074798"/>
            <a:chOff x="0" y="0"/>
            <a:chExt cx="9412174" cy="13433063"/>
          </a:xfrm>
        </p:grpSpPr>
        <p:sp>
          <p:nvSpPr>
            <p:cNvPr name="Freeform 15" id="15"/>
            <p:cNvSpPr/>
            <p:nvPr/>
          </p:nvSpPr>
          <p:spPr>
            <a:xfrm flipH="false" flipV="false" rot="0">
              <a:off x="3533128" y="7646737"/>
              <a:ext cx="5379546" cy="2098023"/>
            </a:xfrm>
            <a:custGeom>
              <a:avLst/>
              <a:gdLst/>
              <a:ahLst/>
              <a:cxnLst/>
              <a:rect r="r" b="b" t="t" l="l"/>
              <a:pathLst>
                <a:path h="2098023" w="5379546">
                  <a:moveTo>
                    <a:pt x="0" y="0"/>
                  </a:moveTo>
                  <a:lnTo>
                    <a:pt x="5379546" y="0"/>
                  </a:lnTo>
                  <a:lnTo>
                    <a:pt x="5379546" y="2098023"/>
                  </a:lnTo>
                  <a:lnTo>
                    <a:pt x="0" y="2098023"/>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711064" y="2774719"/>
              <a:ext cx="7986195" cy="6060590"/>
            </a:xfrm>
            <a:custGeom>
              <a:avLst/>
              <a:gdLst/>
              <a:ahLst/>
              <a:cxnLst/>
              <a:rect r="r" b="b" t="t" l="l"/>
              <a:pathLst>
                <a:path h="6060590" w="7986195">
                  <a:moveTo>
                    <a:pt x="0" y="0"/>
                  </a:moveTo>
                  <a:lnTo>
                    <a:pt x="7986195" y="0"/>
                  </a:lnTo>
                  <a:lnTo>
                    <a:pt x="7986195" y="6060590"/>
                  </a:lnTo>
                  <a:lnTo>
                    <a:pt x="0" y="6060590"/>
                  </a:lnTo>
                  <a:lnTo>
                    <a:pt x="0" y="0"/>
                  </a:lnTo>
                  <a:close/>
                </a:path>
              </a:pathLst>
            </a:custGeom>
            <a:blipFill>
              <a:blip r:embed="rId9">
                <a:extLst>
                  <a:ext uri="{96DAC541-7B7A-43D3-8B79-37D633B846F1}">
                    <asvg:svgBlip xmlns:asvg="http://schemas.microsoft.com/office/drawing/2016/SVG/main" r:embed="rId10"/>
                  </a:ext>
                </a:extLst>
              </a:blip>
              <a:stretch>
                <a:fillRect l="-22898" t="-49892" r="-36608" b="-28503"/>
              </a:stretch>
            </a:blipFill>
          </p:spPr>
        </p:sp>
        <p:sp>
          <p:nvSpPr>
            <p:cNvPr name="Freeform 17" id="17"/>
            <p:cNvSpPr/>
            <p:nvPr/>
          </p:nvSpPr>
          <p:spPr>
            <a:xfrm flipH="false" flipV="false" rot="0">
              <a:off x="322029" y="531961"/>
              <a:ext cx="8682585" cy="11899437"/>
            </a:xfrm>
            <a:custGeom>
              <a:avLst/>
              <a:gdLst/>
              <a:ahLst/>
              <a:cxnLst/>
              <a:rect r="r" b="b" t="t" l="l"/>
              <a:pathLst>
                <a:path h="11899437" w="8682585">
                  <a:moveTo>
                    <a:pt x="0" y="0"/>
                  </a:moveTo>
                  <a:lnTo>
                    <a:pt x="8682585" y="0"/>
                  </a:lnTo>
                  <a:lnTo>
                    <a:pt x="8682585" y="11899437"/>
                  </a:lnTo>
                  <a:lnTo>
                    <a:pt x="0" y="11899437"/>
                  </a:lnTo>
                  <a:lnTo>
                    <a:pt x="0" y="0"/>
                  </a:lnTo>
                  <a:close/>
                </a:path>
              </a:pathLst>
            </a:custGeom>
            <a:blipFill>
              <a:blip r:embed="rId11">
                <a:extLst>
                  <a:ext uri="{96DAC541-7B7A-43D3-8B79-37D633B846F1}">
                    <asvg:svgBlip xmlns:asvg="http://schemas.microsoft.com/office/drawing/2016/SVG/main" r:embed="rId12"/>
                  </a:ext>
                </a:extLst>
              </a:blip>
              <a:stretch>
                <a:fillRect l="0" t="0" r="-168" b="-46179"/>
              </a:stretch>
            </a:blipFill>
          </p:spPr>
        </p:sp>
        <p:sp>
          <p:nvSpPr>
            <p:cNvPr name="Freeform 18" id="18"/>
            <p:cNvSpPr/>
            <p:nvPr/>
          </p:nvSpPr>
          <p:spPr>
            <a:xfrm flipH="false" flipV="false" rot="0">
              <a:off x="714915" y="843162"/>
              <a:ext cx="7982344" cy="2664107"/>
            </a:xfrm>
            <a:custGeom>
              <a:avLst/>
              <a:gdLst/>
              <a:ahLst/>
              <a:cxnLst/>
              <a:rect r="r" b="b" t="t" l="l"/>
              <a:pathLst>
                <a:path h="2664107" w="7982344">
                  <a:moveTo>
                    <a:pt x="0" y="0"/>
                  </a:moveTo>
                  <a:lnTo>
                    <a:pt x="7982344" y="0"/>
                  </a:lnTo>
                  <a:lnTo>
                    <a:pt x="7982344" y="2664107"/>
                  </a:lnTo>
                  <a:lnTo>
                    <a:pt x="0" y="266410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w="66675" cap="sq">
              <a:solidFill>
                <a:srgbClr val="C9C9C9"/>
              </a:solidFill>
              <a:prstDash val="solid"/>
              <a:miter/>
            </a:ln>
          </p:spPr>
        </p:sp>
        <p:grpSp>
          <p:nvGrpSpPr>
            <p:cNvPr name="Group 19" id="19"/>
            <p:cNvGrpSpPr/>
            <p:nvPr/>
          </p:nvGrpSpPr>
          <p:grpSpPr>
            <a:xfrm rot="0">
              <a:off x="984575" y="2093382"/>
              <a:ext cx="7307414" cy="1254437"/>
              <a:chOff x="0" y="0"/>
              <a:chExt cx="1443440" cy="247790"/>
            </a:xfrm>
          </p:grpSpPr>
          <p:sp>
            <p:nvSpPr>
              <p:cNvPr name="Freeform 20" id="20"/>
              <p:cNvSpPr/>
              <p:nvPr/>
            </p:nvSpPr>
            <p:spPr>
              <a:xfrm flipH="false" flipV="false" rot="0">
                <a:off x="0" y="0"/>
                <a:ext cx="1443440" cy="247790"/>
              </a:xfrm>
              <a:custGeom>
                <a:avLst/>
                <a:gdLst/>
                <a:ahLst/>
                <a:cxnLst/>
                <a:rect r="r" b="b" t="t" l="l"/>
                <a:pathLst>
                  <a:path h="247790" w="1443440">
                    <a:moveTo>
                      <a:pt x="0" y="0"/>
                    </a:moveTo>
                    <a:lnTo>
                      <a:pt x="1443440" y="0"/>
                    </a:lnTo>
                    <a:lnTo>
                      <a:pt x="1443440" y="247790"/>
                    </a:lnTo>
                    <a:lnTo>
                      <a:pt x="0" y="247790"/>
                    </a:lnTo>
                    <a:close/>
                  </a:path>
                </a:pathLst>
              </a:custGeom>
              <a:solidFill>
                <a:srgbClr val="FFFFFF"/>
              </a:solidFill>
            </p:spPr>
          </p:sp>
          <p:sp>
            <p:nvSpPr>
              <p:cNvPr name="TextBox 21" id="21"/>
              <p:cNvSpPr txBox="true"/>
              <p:nvPr/>
            </p:nvSpPr>
            <p:spPr>
              <a:xfrm>
                <a:off x="0" y="-57150"/>
                <a:ext cx="1443440" cy="304940"/>
              </a:xfrm>
              <a:prstGeom prst="rect">
                <a:avLst/>
              </a:prstGeom>
            </p:spPr>
            <p:txBody>
              <a:bodyPr anchor="ctr" rtlCol="false" tIns="50800" lIns="50800" bIns="50800" rIns="50800"/>
              <a:lstStyle/>
              <a:p>
                <a:pPr algn="ctr">
                  <a:lnSpc>
                    <a:spcPts val="3219"/>
                  </a:lnSpc>
                </a:pPr>
                <a:r>
                  <a:rPr lang="en-US" sz="2299">
                    <a:solidFill>
                      <a:srgbClr val="000000"/>
                    </a:solidFill>
                    <a:latin typeface="TT Prosto Sans Bold"/>
                  </a:rPr>
                  <a:t>You have reached your screentime limit for today. </a:t>
                </a:r>
              </a:p>
            </p:txBody>
          </p:sp>
        </p:grpSp>
        <p:grpSp>
          <p:nvGrpSpPr>
            <p:cNvPr name="Group 22" id="22"/>
            <p:cNvGrpSpPr/>
            <p:nvPr/>
          </p:nvGrpSpPr>
          <p:grpSpPr>
            <a:xfrm rot="0">
              <a:off x="984575" y="975326"/>
              <a:ext cx="1127434" cy="1003217"/>
              <a:chOff x="0" y="0"/>
              <a:chExt cx="222703" cy="198166"/>
            </a:xfrm>
          </p:grpSpPr>
          <p:sp>
            <p:nvSpPr>
              <p:cNvPr name="Freeform 23" id="23"/>
              <p:cNvSpPr/>
              <p:nvPr/>
            </p:nvSpPr>
            <p:spPr>
              <a:xfrm flipH="false" flipV="false" rot="0">
                <a:off x="0" y="0"/>
                <a:ext cx="222703" cy="198166"/>
              </a:xfrm>
              <a:custGeom>
                <a:avLst/>
                <a:gdLst/>
                <a:ahLst/>
                <a:cxnLst/>
                <a:rect r="r" b="b" t="t" l="l"/>
                <a:pathLst>
                  <a:path h="198166" w="222703">
                    <a:moveTo>
                      <a:pt x="99083" y="0"/>
                    </a:moveTo>
                    <a:lnTo>
                      <a:pt x="123620" y="0"/>
                    </a:lnTo>
                    <a:cubicBezTo>
                      <a:pt x="178342" y="0"/>
                      <a:pt x="222703" y="44361"/>
                      <a:pt x="222703" y="99083"/>
                    </a:cubicBezTo>
                    <a:lnTo>
                      <a:pt x="222703" y="99083"/>
                    </a:lnTo>
                    <a:cubicBezTo>
                      <a:pt x="222703" y="153805"/>
                      <a:pt x="178342" y="198166"/>
                      <a:pt x="123620" y="198166"/>
                    </a:cubicBezTo>
                    <a:lnTo>
                      <a:pt x="99083" y="198166"/>
                    </a:lnTo>
                    <a:cubicBezTo>
                      <a:pt x="44361" y="198166"/>
                      <a:pt x="0" y="153805"/>
                      <a:pt x="0" y="99083"/>
                    </a:cubicBezTo>
                    <a:lnTo>
                      <a:pt x="0" y="99083"/>
                    </a:lnTo>
                    <a:cubicBezTo>
                      <a:pt x="0" y="44361"/>
                      <a:pt x="44361" y="0"/>
                      <a:pt x="99083" y="0"/>
                    </a:cubicBezTo>
                    <a:close/>
                  </a:path>
                </a:pathLst>
              </a:custGeom>
              <a:solidFill>
                <a:srgbClr val="FF0000"/>
              </a:solidFill>
            </p:spPr>
          </p:sp>
          <p:sp>
            <p:nvSpPr>
              <p:cNvPr name="TextBox 24" id="24"/>
              <p:cNvSpPr txBox="true"/>
              <p:nvPr/>
            </p:nvSpPr>
            <p:spPr>
              <a:xfrm>
                <a:off x="0" y="-38100"/>
                <a:ext cx="222703" cy="236266"/>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1447870" y="1108413"/>
              <a:ext cx="200844" cy="737043"/>
            </a:xfrm>
            <a:custGeom>
              <a:avLst/>
              <a:gdLst/>
              <a:ahLst/>
              <a:cxnLst/>
              <a:rect r="r" b="b" t="t" l="l"/>
              <a:pathLst>
                <a:path h="737043" w="200844">
                  <a:moveTo>
                    <a:pt x="0" y="0"/>
                  </a:moveTo>
                  <a:lnTo>
                    <a:pt x="200844" y="0"/>
                  </a:lnTo>
                  <a:lnTo>
                    <a:pt x="200844" y="737043"/>
                  </a:lnTo>
                  <a:lnTo>
                    <a:pt x="0" y="73704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6" id="26"/>
            <p:cNvSpPr txBox="true"/>
            <p:nvPr/>
          </p:nvSpPr>
          <p:spPr>
            <a:xfrm rot="-20252">
              <a:off x="782241" y="8142792"/>
              <a:ext cx="7762160" cy="989949"/>
            </a:xfrm>
            <a:prstGeom prst="rect">
              <a:avLst/>
            </a:prstGeom>
          </p:spPr>
          <p:txBody>
            <a:bodyPr anchor="t" rtlCol="false" tIns="0" lIns="0" bIns="0" rIns="0">
              <a:spAutoFit/>
            </a:bodyPr>
            <a:lstStyle/>
            <a:p>
              <a:pPr>
                <a:lnSpc>
                  <a:spcPts val="2998"/>
                </a:lnSpc>
              </a:pPr>
              <a:r>
                <a:rPr lang="en-US" sz="2142">
                  <a:solidFill>
                    <a:srgbClr val="000000"/>
                  </a:solidFill>
                  <a:latin typeface="Mark Pro 1"/>
                </a:rPr>
                <a:t>SILLIEST cats on EARTH! This will make you LAUGH your HEAD OFF!</a:t>
              </a:r>
            </a:p>
          </p:txBody>
        </p:sp>
        <p:sp>
          <p:nvSpPr>
            <p:cNvPr name="Freeform 27" id="27"/>
            <p:cNvSpPr/>
            <p:nvPr/>
          </p:nvSpPr>
          <p:spPr>
            <a:xfrm flipH="false" flipV="false" rot="0">
              <a:off x="0" y="0"/>
              <a:ext cx="9412174" cy="13433063"/>
            </a:xfrm>
            <a:custGeom>
              <a:avLst/>
              <a:gdLst/>
              <a:ahLst/>
              <a:cxnLst/>
              <a:rect r="r" b="b" t="t" l="l"/>
              <a:pathLst>
                <a:path h="13433063" w="9412174">
                  <a:moveTo>
                    <a:pt x="0" y="0"/>
                  </a:moveTo>
                  <a:lnTo>
                    <a:pt x="9412174" y="0"/>
                  </a:lnTo>
                  <a:lnTo>
                    <a:pt x="9412174" y="13433063"/>
                  </a:lnTo>
                  <a:lnTo>
                    <a:pt x="0" y="13433063"/>
                  </a:lnTo>
                  <a:lnTo>
                    <a:pt x="0" y="0"/>
                  </a:lnTo>
                  <a:close/>
                </a:path>
              </a:pathLst>
            </a:custGeom>
            <a:blipFill>
              <a:blip r:embed="rId17"/>
              <a:stretch>
                <a:fillRect l="0" t="0" r="-927"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747361" y="870008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39585" y="-10168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5" id="5"/>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936145" y="653219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10" id="10"/>
          <p:cNvSpPr/>
          <p:nvPr/>
        </p:nvSpPr>
        <p:spPr>
          <a:xfrm flipH="false" flipV="false" rot="0">
            <a:off x="11288896" y="4541278"/>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0883675" y="8168634"/>
            <a:ext cx="1300292" cy="1651641"/>
          </a:xfrm>
          <a:custGeom>
            <a:avLst/>
            <a:gdLst/>
            <a:ahLst/>
            <a:cxnLst/>
            <a:rect r="r" b="b" t="t" l="l"/>
            <a:pathLst>
              <a:path h="1651641" w="1300292">
                <a:moveTo>
                  <a:pt x="0" y="0"/>
                </a:moveTo>
                <a:lnTo>
                  <a:pt x="1300292" y="0"/>
                </a:lnTo>
                <a:lnTo>
                  <a:pt x="1300292" y="1651641"/>
                </a:lnTo>
                <a:lnTo>
                  <a:pt x="0" y="16516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7375674">
            <a:off x="10712225" y="5902704"/>
            <a:ext cx="342900" cy="342900"/>
          </a:xfrm>
          <a:custGeom>
            <a:avLst/>
            <a:gdLst/>
            <a:ahLst/>
            <a:cxnLst/>
            <a:rect r="r" b="b" t="t" l="l"/>
            <a:pathLst>
              <a:path h="342900" w="342900">
                <a:moveTo>
                  <a:pt x="0" y="0"/>
                </a:moveTo>
                <a:lnTo>
                  <a:pt x="342900" y="0"/>
                </a:lnTo>
                <a:lnTo>
                  <a:pt x="342900" y="342900"/>
                </a:lnTo>
                <a:lnTo>
                  <a:pt x="0" y="3429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7375674">
            <a:off x="10345454" y="5680441"/>
            <a:ext cx="650731" cy="650731"/>
          </a:xfrm>
          <a:custGeom>
            <a:avLst/>
            <a:gdLst/>
            <a:ahLst/>
            <a:cxnLst/>
            <a:rect r="r" b="b" t="t" l="l"/>
            <a:pathLst>
              <a:path h="650731" w="650731">
                <a:moveTo>
                  <a:pt x="0" y="0"/>
                </a:moveTo>
                <a:lnTo>
                  <a:pt x="650731" y="0"/>
                </a:lnTo>
                <a:lnTo>
                  <a:pt x="650731" y="650731"/>
                </a:lnTo>
                <a:lnTo>
                  <a:pt x="0" y="6507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1269969" y="1682953"/>
            <a:ext cx="11027700" cy="319024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He clicked the button saying ‘more time’ but it needed a password to continue. </a:t>
            </a:r>
          </a:p>
          <a:p>
            <a:pPr>
              <a:lnSpc>
                <a:spcPts val="5040"/>
              </a:lnSpc>
            </a:pPr>
          </a:p>
          <a:p>
            <a:pPr>
              <a:lnSpc>
                <a:spcPts val="5040"/>
              </a:lnSpc>
            </a:pPr>
            <a:r>
              <a:rPr lang="en-US" sz="3600">
                <a:solidFill>
                  <a:srgbClr val="000000"/>
                </a:solidFill>
                <a:latin typeface="Mark Pro 2"/>
              </a:rPr>
              <a:t>“What?” Smartie said, crossly. “That’s so unfair!”</a:t>
            </a:r>
          </a:p>
          <a:p>
            <a:pPr>
              <a:lnSpc>
                <a:spcPts val="4480"/>
              </a:lnSpc>
            </a:pPr>
          </a:p>
        </p:txBody>
      </p:sp>
      <p:sp>
        <p:nvSpPr>
          <p:cNvPr name="Freeform 15" id="15"/>
          <p:cNvSpPr/>
          <p:nvPr/>
        </p:nvSpPr>
        <p:spPr>
          <a:xfrm flipH="false" flipV="false" rot="0">
            <a:off x="-1700058" y="50922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2017330" y="7605516"/>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0">
            <a:off x="-659898" y="7400975"/>
            <a:ext cx="3377195" cy="2419300"/>
          </a:xfrm>
          <a:custGeom>
            <a:avLst/>
            <a:gdLst/>
            <a:ahLst/>
            <a:cxnLst/>
            <a:rect r="r" b="b" t="t" l="l"/>
            <a:pathLst>
              <a:path h="2419300" w="3377195">
                <a:moveTo>
                  <a:pt x="0" y="0"/>
                </a:moveTo>
                <a:lnTo>
                  <a:pt x="3377196" y="0"/>
                </a:lnTo>
                <a:lnTo>
                  <a:pt x="3377196" y="2419300"/>
                </a:lnTo>
                <a:lnTo>
                  <a:pt x="0" y="24193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8" id="18"/>
          <p:cNvSpPr/>
          <p:nvPr/>
        </p:nvSpPr>
        <p:spPr>
          <a:xfrm flipH="false" flipV="false" rot="0">
            <a:off x="3419969" y="7712941"/>
            <a:ext cx="1662160" cy="2107334"/>
          </a:xfrm>
          <a:custGeom>
            <a:avLst/>
            <a:gdLst/>
            <a:ahLst/>
            <a:cxnLst/>
            <a:rect r="r" b="b" t="t" l="l"/>
            <a:pathLst>
              <a:path h="2107334" w="1662160">
                <a:moveTo>
                  <a:pt x="0" y="0"/>
                </a:moveTo>
                <a:lnTo>
                  <a:pt x="1662160" y="0"/>
                </a:lnTo>
                <a:lnTo>
                  <a:pt x="1662160" y="2107334"/>
                </a:lnTo>
                <a:lnTo>
                  <a:pt x="0" y="210733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9" id="19"/>
          <p:cNvSpPr/>
          <p:nvPr/>
        </p:nvSpPr>
        <p:spPr>
          <a:xfrm flipH="false" flipV="false" rot="0">
            <a:off x="5085043" y="9179033"/>
            <a:ext cx="858374" cy="792923"/>
          </a:xfrm>
          <a:custGeom>
            <a:avLst/>
            <a:gdLst/>
            <a:ahLst/>
            <a:cxnLst/>
            <a:rect r="r" b="b" t="t" l="l"/>
            <a:pathLst>
              <a:path h="792923" w="858374">
                <a:moveTo>
                  <a:pt x="0" y="0"/>
                </a:moveTo>
                <a:lnTo>
                  <a:pt x="858375" y="0"/>
                </a:lnTo>
                <a:lnTo>
                  <a:pt x="858375" y="792923"/>
                </a:lnTo>
                <a:lnTo>
                  <a:pt x="0" y="79292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0" id="20"/>
          <p:cNvSpPr/>
          <p:nvPr/>
        </p:nvSpPr>
        <p:spPr>
          <a:xfrm flipH="false" flipV="false" rot="-1793159">
            <a:off x="12177222" y="4205891"/>
            <a:ext cx="1545180" cy="873729"/>
          </a:xfrm>
          <a:custGeom>
            <a:avLst/>
            <a:gdLst/>
            <a:ahLst/>
            <a:cxnLst/>
            <a:rect r="r" b="b" t="t" l="l"/>
            <a:pathLst>
              <a:path h="873729" w="1545180">
                <a:moveTo>
                  <a:pt x="0" y="0"/>
                </a:moveTo>
                <a:lnTo>
                  <a:pt x="1545179" y="0"/>
                </a:lnTo>
                <a:lnTo>
                  <a:pt x="1545179" y="873729"/>
                </a:lnTo>
                <a:lnTo>
                  <a:pt x="0" y="87372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1" id="21"/>
          <p:cNvSpPr/>
          <p:nvPr/>
        </p:nvSpPr>
        <p:spPr>
          <a:xfrm flipH="false" flipV="false" rot="0">
            <a:off x="12671077" y="4659684"/>
            <a:ext cx="2210148" cy="3053256"/>
          </a:xfrm>
          <a:custGeom>
            <a:avLst/>
            <a:gdLst/>
            <a:ahLst/>
            <a:cxnLst/>
            <a:rect r="r" b="b" t="t" l="l"/>
            <a:pathLst>
              <a:path h="3053256" w="2210148">
                <a:moveTo>
                  <a:pt x="0" y="0"/>
                </a:moveTo>
                <a:lnTo>
                  <a:pt x="2210148" y="0"/>
                </a:lnTo>
                <a:lnTo>
                  <a:pt x="2210148" y="3053257"/>
                </a:lnTo>
                <a:lnTo>
                  <a:pt x="0" y="3053257"/>
                </a:lnTo>
                <a:lnTo>
                  <a:pt x="0" y="0"/>
                </a:lnTo>
                <a:close/>
              </a:path>
            </a:pathLst>
          </a:custGeom>
          <a:blipFill>
            <a:blip r:embed="rId20"/>
            <a:stretch>
              <a:fillRect l="0" t="0" r="0" b="0"/>
            </a:stretch>
          </a:blipFill>
        </p:spPr>
      </p:sp>
      <p:sp>
        <p:nvSpPr>
          <p:cNvPr name="Freeform 22" id="22"/>
          <p:cNvSpPr/>
          <p:nvPr/>
        </p:nvSpPr>
        <p:spPr>
          <a:xfrm flipH="false" flipV="false" rot="-1912241">
            <a:off x="11347163" y="6027444"/>
            <a:ext cx="886711" cy="672910"/>
          </a:xfrm>
          <a:custGeom>
            <a:avLst/>
            <a:gdLst/>
            <a:ahLst/>
            <a:cxnLst/>
            <a:rect r="r" b="b" t="t" l="l"/>
            <a:pathLst>
              <a:path h="672910" w="886711">
                <a:moveTo>
                  <a:pt x="0" y="0"/>
                </a:moveTo>
                <a:lnTo>
                  <a:pt x="886711" y="0"/>
                </a:lnTo>
                <a:lnTo>
                  <a:pt x="886711" y="672911"/>
                </a:lnTo>
                <a:lnTo>
                  <a:pt x="0" y="672911"/>
                </a:lnTo>
                <a:lnTo>
                  <a:pt x="0" y="0"/>
                </a:lnTo>
                <a:close/>
              </a:path>
            </a:pathLst>
          </a:custGeom>
          <a:blipFill>
            <a:blip r:embed="rId21">
              <a:extLst>
                <a:ext uri="{96DAC541-7B7A-43D3-8B79-37D633B846F1}">
                  <asvg:svgBlip xmlns:asvg="http://schemas.microsoft.com/office/drawing/2016/SVG/main" r:embed="rId22"/>
                </a:ext>
              </a:extLst>
            </a:blip>
            <a:stretch>
              <a:fillRect l="-22898" t="-49892" r="-36608" b="-28503"/>
            </a:stretch>
          </a:blipFill>
        </p:spPr>
      </p:sp>
      <p:sp>
        <p:nvSpPr>
          <p:cNvPr name="Freeform 23" id="23"/>
          <p:cNvSpPr/>
          <p:nvPr/>
        </p:nvSpPr>
        <p:spPr>
          <a:xfrm flipH="false" flipV="false" rot="-1953629">
            <a:off x="11354952" y="5771587"/>
            <a:ext cx="946327" cy="1296937"/>
          </a:xfrm>
          <a:custGeom>
            <a:avLst/>
            <a:gdLst/>
            <a:ahLst/>
            <a:cxnLst/>
            <a:rect r="r" b="b" t="t" l="l"/>
            <a:pathLst>
              <a:path h="1296937" w="946327">
                <a:moveTo>
                  <a:pt x="0" y="0"/>
                </a:moveTo>
                <a:lnTo>
                  <a:pt x="946328" y="0"/>
                </a:lnTo>
                <a:lnTo>
                  <a:pt x="946328" y="1296937"/>
                </a:lnTo>
                <a:lnTo>
                  <a:pt x="0" y="1296937"/>
                </a:lnTo>
                <a:lnTo>
                  <a:pt x="0" y="0"/>
                </a:lnTo>
                <a:close/>
              </a:path>
            </a:pathLst>
          </a:custGeom>
          <a:blipFill>
            <a:blip r:embed="rId23">
              <a:extLst>
                <a:ext uri="{96DAC541-7B7A-43D3-8B79-37D633B846F1}">
                  <asvg:svgBlip xmlns:asvg="http://schemas.microsoft.com/office/drawing/2016/SVG/main" r:embed="rId24"/>
                </a:ext>
              </a:extLst>
            </a:blip>
            <a:stretch>
              <a:fillRect l="0" t="0" r="-168" b="-46179"/>
            </a:stretch>
          </a:blipFill>
        </p:spPr>
      </p:sp>
      <p:sp>
        <p:nvSpPr>
          <p:cNvPr name="Freeform 24" id="24"/>
          <p:cNvSpPr/>
          <p:nvPr/>
        </p:nvSpPr>
        <p:spPr>
          <a:xfrm flipH="false" flipV="false" rot="-1953824">
            <a:off x="11352863" y="5719400"/>
            <a:ext cx="1035363" cy="1464089"/>
          </a:xfrm>
          <a:custGeom>
            <a:avLst/>
            <a:gdLst/>
            <a:ahLst/>
            <a:cxnLst/>
            <a:rect r="r" b="b" t="t" l="l"/>
            <a:pathLst>
              <a:path h="1464089" w="1035363">
                <a:moveTo>
                  <a:pt x="0" y="0"/>
                </a:moveTo>
                <a:lnTo>
                  <a:pt x="1035363" y="0"/>
                </a:lnTo>
                <a:lnTo>
                  <a:pt x="1035363" y="1464088"/>
                </a:lnTo>
                <a:lnTo>
                  <a:pt x="0" y="1464088"/>
                </a:lnTo>
                <a:lnTo>
                  <a:pt x="0" y="0"/>
                </a:lnTo>
                <a:close/>
              </a:path>
            </a:pathLst>
          </a:custGeom>
          <a:blipFill>
            <a:blip r:embed="rId25"/>
            <a:stretch>
              <a:fillRect l="0" t="0" r="0" b="0"/>
            </a:stretch>
          </a:blipFill>
        </p:spPr>
      </p:sp>
      <p:grpSp>
        <p:nvGrpSpPr>
          <p:cNvPr name="Group 25" id="25"/>
          <p:cNvGrpSpPr/>
          <p:nvPr/>
        </p:nvGrpSpPr>
        <p:grpSpPr>
          <a:xfrm rot="-1990422">
            <a:off x="11109673" y="5855301"/>
            <a:ext cx="848296" cy="243735"/>
            <a:chOff x="0" y="0"/>
            <a:chExt cx="223420" cy="64194"/>
          </a:xfrm>
        </p:grpSpPr>
        <p:sp>
          <p:nvSpPr>
            <p:cNvPr name="Freeform 26" id="26"/>
            <p:cNvSpPr/>
            <p:nvPr/>
          </p:nvSpPr>
          <p:spPr>
            <a:xfrm flipH="false" flipV="false" rot="0">
              <a:off x="0" y="0"/>
              <a:ext cx="223420" cy="64194"/>
            </a:xfrm>
            <a:custGeom>
              <a:avLst/>
              <a:gdLst/>
              <a:ahLst/>
              <a:cxnLst/>
              <a:rect r="r" b="b" t="t" l="l"/>
              <a:pathLst>
                <a:path h="64194" w="223420">
                  <a:moveTo>
                    <a:pt x="0" y="0"/>
                  </a:moveTo>
                  <a:lnTo>
                    <a:pt x="223420" y="0"/>
                  </a:lnTo>
                  <a:lnTo>
                    <a:pt x="223420" y="64194"/>
                  </a:lnTo>
                  <a:lnTo>
                    <a:pt x="0" y="64194"/>
                  </a:lnTo>
                  <a:close/>
                </a:path>
              </a:pathLst>
            </a:custGeom>
            <a:solidFill>
              <a:srgbClr val="FDFEF9"/>
            </a:solidFill>
            <a:ln w="19050" cap="sq">
              <a:solidFill>
                <a:srgbClr val="C9C9C9"/>
              </a:solidFill>
              <a:prstDash val="solid"/>
              <a:miter/>
            </a:ln>
          </p:spPr>
        </p:sp>
        <p:sp>
          <p:nvSpPr>
            <p:cNvPr name="TextBox 27" id="27"/>
            <p:cNvSpPr txBox="true"/>
            <p:nvPr/>
          </p:nvSpPr>
          <p:spPr>
            <a:xfrm>
              <a:off x="0" y="-38100"/>
              <a:ext cx="223420" cy="102294"/>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1959440">
            <a:off x="11144060" y="5855127"/>
            <a:ext cx="779522" cy="244082"/>
            <a:chOff x="0" y="0"/>
            <a:chExt cx="205306" cy="64285"/>
          </a:xfrm>
        </p:grpSpPr>
        <p:sp>
          <p:nvSpPr>
            <p:cNvPr name="Freeform 29" id="29"/>
            <p:cNvSpPr/>
            <p:nvPr/>
          </p:nvSpPr>
          <p:spPr>
            <a:xfrm flipH="false" flipV="false" rot="0">
              <a:off x="0" y="0"/>
              <a:ext cx="205306" cy="64285"/>
            </a:xfrm>
            <a:custGeom>
              <a:avLst/>
              <a:gdLst/>
              <a:ahLst/>
              <a:cxnLst/>
              <a:rect r="r" b="b" t="t" l="l"/>
              <a:pathLst>
                <a:path h="64285" w="205306">
                  <a:moveTo>
                    <a:pt x="0" y="0"/>
                  </a:moveTo>
                  <a:lnTo>
                    <a:pt x="205306" y="0"/>
                  </a:lnTo>
                  <a:lnTo>
                    <a:pt x="205306" y="64285"/>
                  </a:lnTo>
                  <a:lnTo>
                    <a:pt x="0" y="64285"/>
                  </a:lnTo>
                  <a:close/>
                </a:path>
              </a:pathLst>
            </a:custGeom>
            <a:solidFill>
              <a:srgbClr val="000000">
                <a:alpha val="0"/>
              </a:srgbClr>
            </a:solidFill>
          </p:spPr>
        </p:sp>
        <p:sp>
          <p:nvSpPr>
            <p:cNvPr name="TextBox 30" id="30"/>
            <p:cNvSpPr txBox="true"/>
            <p:nvPr/>
          </p:nvSpPr>
          <p:spPr>
            <a:xfrm>
              <a:off x="0" y="-19050"/>
              <a:ext cx="205306" cy="83335"/>
            </a:xfrm>
            <a:prstGeom prst="rect">
              <a:avLst/>
            </a:prstGeom>
          </p:spPr>
          <p:txBody>
            <a:bodyPr anchor="ctr" rtlCol="false" tIns="50800" lIns="50800" bIns="50800" rIns="50800"/>
            <a:lstStyle/>
            <a:p>
              <a:pPr algn="ctr">
                <a:lnSpc>
                  <a:spcPts val="560"/>
                </a:lnSpc>
              </a:pPr>
              <a:r>
                <a:rPr lang="en-US" sz="400">
                  <a:solidFill>
                    <a:srgbClr val="000000"/>
                  </a:solidFill>
                  <a:latin typeface="TT Prosto Sans Bold"/>
                </a:rPr>
                <a:t>You have reached your screentime limit for today. </a:t>
              </a:r>
            </a:p>
          </p:txBody>
        </p:sp>
      </p:grpSp>
      <p:grpSp>
        <p:nvGrpSpPr>
          <p:cNvPr name="Group 31" id="31"/>
          <p:cNvGrpSpPr/>
          <p:nvPr/>
        </p:nvGrpSpPr>
        <p:grpSpPr>
          <a:xfrm rot="-2058105">
            <a:off x="11197622" y="6107635"/>
            <a:ext cx="53247" cy="47895"/>
            <a:chOff x="0" y="0"/>
            <a:chExt cx="14024" cy="12614"/>
          </a:xfrm>
        </p:grpSpPr>
        <p:sp>
          <p:nvSpPr>
            <p:cNvPr name="Freeform 32" id="32"/>
            <p:cNvSpPr/>
            <p:nvPr/>
          </p:nvSpPr>
          <p:spPr>
            <a:xfrm flipH="false" flipV="false" rot="0">
              <a:off x="0" y="0"/>
              <a:ext cx="14024" cy="12614"/>
            </a:xfrm>
            <a:custGeom>
              <a:avLst/>
              <a:gdLst/>
              <a:ahLst/>
              <a:cxnLst/>
              <a:rect r="r" b="b" t="t" l="l"/>
              <a:pathLst>
                <a:path h="12614" w="14024">
                  <a:moveTo>
                    <a:pt x="6307" y="0"/>
                  </a:moveTo>
                  <a:lnTo>
                    <a:pt x="7717" y="0"/>
                  </a:lnTo>
                  <a:cubicBezTo>
                    <a:pt x="9389" y="0"/>
                    <a:pt x="10994" y="665"/>
                    <a:pt x="12177" y="1847"/>
                  </a:cubicBezTo>
                  <a:cubicBezTo>
                    <a:pt x="13359" y="3030"/>
                    <a:pt x="14024" y="4634"/>
                    <a:pt x="14024" y="6307"/>
                  </a:cubicBezTo>
                  <a:lnTo>
                    <a:pt x="14024" y="6307"/>
                  </a:lnTo>
                  <a:cubicBezTo>
                    <a:pt x="14024" y="9791"/>
                    <a:pt x="11200" y="12614"/>
                    <a:pt x="7717" y="12614"/>
                  </a:cubicBezTo>
                  <a:lnTo>
                    <a:pt x="6307" y="12614"/>
                  </a:lnTo>
                  <a:cubicBezTo>
                    <a:pt x="4634" y="12614"/>
                    <a:pt x="3030" y="11950"/>
                    <a:pt x="1847" y="10767"/>
                  </a:cubicBezTo>
                  <a:cubicBezTo>
                    <a:pt x="665" y="9584"/>
                    <a:pt x="0" y="7980"/>
                    <a:pt x="0" y="6307"/>
                  </a:cubicBezTo>
                  <a:lnTo>
                    <a:pt x="0" y="6307"/>
                  </a:lnTo>
                  <a:cubicBezTo>
                    <a:pt x="0" y="4634"/>
                    <a:pt x="665" y="3030"/>
                    <a:pt x="1847" y="1847"/>
                  </a:cubicBezTo>
                  <a:cubicBezTo>
                    <a:pt x="3030" y="665"/>
                    <a:pt x="4634" y="0"/>
                    <a:pt x="6307" y="0"/>
                  </a:cubicBezTo>
                  <a:close/>
                </a:path>
              </a:pathLst>
            </a:custGeom>
            <a:solidFill>
              <a:srgbClr val="FF0000"/>
            </a:solidFill>
          </p:spPr>
        </p:sp>
        <p:sp>
          <p:nvSpPr>
            <p:cNvPr name="TextBox 33" id="33"/>
            <p:cNvSpPr txBox="true"/>
            <p:nvPr/>
          </p:nvSpPr>
          <p:spPr>
            <a:xfrm>
              <a:off x="0" y="-38100"/>
              <a:ext cx="14024" cy="50714"/>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780887" y="1142302"/>
            <a:ext cx="14726226" cy="319024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What should Smartie do?</a:t>
            </a:r>
          </a:p>
          <a:p>
            <a:pPr>
              <a:lnSpc>
                <a:spcPts val="5040"/>
              </a:lnSpc>
            </a:pPr>
          </a:p>
          <a:p>
            <a:pPr>
              <a:lnSpc>
                <a:spcPts val="5040"/>
              </a:lnSpc>
            </a:pPr>
            <a:r>
              <a:rPr lang="en-US" sz="3600">
                <a:solidFill>
                  <a:srgbClr val="000000"/>
                </a:solidFill>
                <a:latin typeface="Mark Pro 2"/>
              </a:rPr>
              <a:t>Should he keep his feelings to himself, or should he let someone know what has happened and talk about how he feels?</a:t>
            </a:r>
          </a:p>
          <a:p>
            <a:pPr>
              <a:lnSpc>
                <a:spcPts val="4480"/>
              </a:lnSpc>
            </a:pPr>
          </a:p>
        </p:txBody>
      </p:sp>
      <p:sp>
        <p:nvSpPr>
          <p:cNvPr name="TextBox 19" id="19"/>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20" id="20"/>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2" id="22"/>
          <p:cNvSpPr/>
          <p:nvPr/>
        </p:nvSpPr>
        <p:spPr>
          <a:xfrm flipH="true" flipV="false" rot="0">
            <a:off x="7984297" y="6153538"/>
            <a:ext cx="2721691" cy="3759938"/>
          </a:xfrm>
          <a:custGeom>
            <a:avLst/>
            <a:gdLst/>
            <a:ahLst/>
            <a:cxnLst/>
            <a:rect r="r" b="b" t="t" l="l"/>
            <a:pathLst>
              <a:path h="3759938" w="2721691">
                <a:moveTo>
                  <a:pt x="2721691" y="0"/>
                </a:moveTo>
                <a:lnTo>
                  <a:pt x="0" y="0"/>
                </a:lnTo>
                <a:lnTo>
                  <a:pt x="0" y="3759938"/>
                </a:lnTo>
                <a:lnTo>
                  <a:pt x="2721691" y="3759938"/>
                </a:lnTo>
                <a:lnTo>
                  <a:pt x="2721691" y="0"/>
                </a:lnTo>
                <a:close/>
              </a:path>
            </a:pathLst>
          </a:custGeom>
          <a:blipFill>
            <a:blip r:embed="rId14"/>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166638" y="-83056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35177" y="698644"/>
            <a:ext cx="12727156" cy="4466582"/>
          </a:xfrm>
          <a:prstGeom prst="rect">
            <a:avLst/>
          </a:prstGeom>
        </p:spPr>
        <p:txBody>
          <a:bodyPr anchor="t" rtlCol="false" tIns="0" lIns="0" bIns="0" rIns="0">
            <a:spAutoFit/>
          </a:bodyPr>
          <a:lstStyle/>
          <a:p>
            <a:pPr>
              <a:lnSpc>
                <a:spcPts val="5040"/>
              </a:lnSpc>
            </a:pPr>
            <a:r>
              <a:rPr lang="en-US" sz="3600">
                <a:solidFill>
                  <a:srgbClr val="000000"/>
                </a:solidFill>
                <a:latin typeface="Mark Pro 2"/>
              </a:rPr>
              <a:t>Mummy Penguin was at work, so he went to find Daddy Penguin. </a:t>
            </a:r>
          </a:p>
          <a:p>
            <a:pPr>
              <a:lnSpc>
                <a:spcPts val="5040"/>
              </a:lnSpc>
            </a:pPr>
          </a:p>
          <a:p>
            <a:pPr>
              <a:lnSpc>
                <a:spcPts val="5040"/>
              </a:lnSpc>
            </a:pPr>
            <a:r>
              <a:rPr lang="en-US" sz="3600">
                <a:solidFill>
                  <a:srgbClr val="000000"/>
                </a:solidFill>
                <a:latin typeface="Mark Pro 2"/>
              </a:rPr>
              <a:t>“Daddy!” he said. “The tablet stopped in the middle of my video because my screentime ran out, and now I’m feeling annoyed.”</a:t>
            </a:r>
          </a:p>
          <a:p>
            <a:pPr>
              <a:lnSpc>
                <a:spcPts val="4480"/>
              </a:lnSpc>
            </a:pPr>
          </a:p>
        </p:txBody>
      </p:sp>
      <p:sp>
        <p:nvSpPr>
          <p:cNvPr name="Freeform 5" id="5"/>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6" id="6"/>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10" id="10"/>
          <p:cNvSpPr/>
          <p:nvPr/>
        </p:nvSpPr>
        <p:spPr>
          <a:xfrm flipH="false" flipV="false" rot="0">
            <a:off x="11991527" y="4444759"/>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0883675" y="8168634"/>
            <a:ext cx="1300292" cy="1651641"/>
          </a:xfrm>
          <a:custGeom>
            <a:avLst/>
            <a:gdLst/>
            <a:ahLst/>
            <a:cxnLst/>
            <a:rect r="r" b="b" t="t" l="l"/>
            <a:pathLst>
              <a:path h="1651641" w="1300292">
                <a:moveTo>
                  <a:pt x="0" y="0"/>
                </a:moveTo>
                <a:lnTo>
                  <a:pt x="1300292" y="0"/>
                </a:lnTo>
                <a:lnTo>
                  <a:pt x="1300292" y="1651641"/>
                </a:lnTo>
                <a:lnTo>
                  <a:pt x="0" y="16516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700058" y="50922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2017330" y="7605516"/>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659898" y="7400975"/>
            <a:ext cx="3377195" cy="2419300"/>
          </a:xfrm>
          <a:custGeom>
            <a:avLst/>
            <a:gdLst/>
            <a:ahLst/>
            <a:cxnLst/>
            <a:rect r="r" b="b" t="t" l="l"/>
            <a:pathLst>
              <a:path h="2419300" w="3377195">
                <a:moveTo>
                  <a:pt x="0" y="0"/>
                </a:moveTo>
                <a:lnTo>
                  <a:pt x="3377196" y="0"/>
                </a:lnTo>
                <a:lnTo>
                  <a:pt x="3377196" y="2419300"/>
                </a:lnTo>
                <a:lnTo>
                  <a:pt x="0" y="24193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3419969" y="7712941"/>
            <a:ext cx="1662160" cy="2107334"/>
          </a:xfrm>
          <a:custGeom>
            <a:avLst/>
            <a:gdLst/>
            <a:ahLst/>
            <a:cxnLst/>
            <a:rect r="r" b="b" t="t" l="l"/>
            <a:pathLst>
              <a:path h="2107334" w="1662160">
                <a:moveTo>
                  <a:pt x="0" y="0"/>
                </a:moveTo>
                <a:lnTo>
                  <a:pt x="1662160" y="0"/>
                </a:lnTo>
                <a:lnTo>
                  <a:pt x="1662160" y="2107334"/>
                </a:lnTo>
                <a:lnTo>
                  <a:pt x="0" y="21073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5085043" y="9179033"/>
            <a:ext cx="858374" cy="792923"/>
          </a:xfrm>
          <a:custGeom>
            <a:avLst/>
            <a:gdLst/>
            <a:ahLst/>
            <a:cxnLst/>
            <a:rect r="r" b="b" t="t" l="l"/>
            <a:pathLst>
              <a:path h="792923" w="858374">
                <a:moveTo>
                  <a:pt x="0" y="0"/>
                </a:moveTo>
                <a:lnTo>
                  <a:pt x="858375" y="0"/>
                </a:lnTo>
                <a:lnTo>
                  <a:pt x="858375" y="792923"/>
                </a:lnTo>
                <a:lnTo>
                  <a:pt x="0" y="79292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true" flipV="false" rot="-1085218">
            <a:off x="8055000" y="3754452"/>
            <a:ext cx="5217765" cy="3621647"/>
          </a:xfrm>
          <a:custGeom>
            <a:avLst/>
            <a:gdLst/>
            <a:ahLst/>
            <a:cxnLst/>
            <a:rect r="r" b="b" t="t" l="l"/>
            <a:pathLst>
              <a:path h="3621647" w="5217765">
                <a:moveTo>
                  <a:pt x="5217765" y="0"/>
                </a:moveTo>
                <a:lnTo>
                  <a:pt x="0" y="0"/>
                </a:lnTo>
                <a:lnTo>
                  <a:pt x="0" y="3621647"/>
                </a:lnTo>
                <a:lnTo>
                  <a:pt x="5217765" y="3621647"/>
                </a:lnTo>
                <a:lnTo>
                  <a:pt x="5217765"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8" id="18"/>
          <p:cNvSpPr txBox="true"/>
          <p:nvPr/>
        </p:nvSpPr>
        <p:spPr>
          <a:xfrm rot="0">
            <a:off x="9036166" y="4557067"/>
            <a:ext cx="3695018" cy="1644943"/>
          </a:xfrm>
          <a:prstGeom prst="rect">
            <a:avLst/>
          </a:prstGeom>
        </p:spPr>
        <p:txBody>
          <a:bodyPr anchor="t" rtlCol="false" tIns="0" lIns="0" bIns="0" rIns="0">
            <a:spAutoFit/>
          </a:bodyPr>
          <a:lstStyle/>
          <a:p>
            <a:pPr algn="ctr">
              <a:lnSpc>
                <a:spcPts val="11768"/>
              </a:lnSpc>
            </a:pPr>
            <a:r>
              <a:rPr lang="en-US" sz="8406">
                <a:solidFill>
                  <a:srgbClr val="000000"/>
                </a:solidFill>
                <a:latin typeface="Mark Pro 1"/>
              </a:rPr>
              <a:t>Daddy!</a:t>
            </a:r>
          </a:p>
        </p:txBody>
      </p:sp>
      <p:sp>
        <p:nvSpPr>
          <p:cNvPr name="Freeform 19" id="19"/>
          <p:cNvSpPr/>
          <p:nvPr/>
        </p:nvSpPr>
        <p:spPr>
          <a:xfrm flipH="true" flipV="false" rot="0">
            <a:off x="6597224" y="6409485"/>
            <a:ext cx="2546776" cy="3518298"/>
          </a:xfrm>
          <a:custGeom>
            <a:avLst/>
            <a:gdLst/>
            <a:ahLst/>
            <a:cxnLst/>
            <a:rect r="r" b="b" t="t" l="l"/>
            <a:pathLst>
              <a:path h="3518298" w="2546776">
                <a:moveTo>
                  <a:pt x="2546776" y="0"/>
                </a:moveTo>
                <a:lnTo>
                  <a:pt x="0" y="0"/>
                </a:lnTo>
                <a:lnTo>
                  <a:pt x="0" y="3518298"/>
                </a:lnTo>
                <a:lnTo>
                  <a:pt x="2546776" y="3518298"/>
                </a:lnTo>
                <a:lnTo>
                  <a:pt x="2546776" y="0"/>
                </a:lnTo>
                <a:close/>
              </a:path>
            </a:pathLst>
          </a:custGeom>
          <a:blipFill>
            <a:blip r:embed="rId18"/>
            <a:stretch>
              <a:fillRect l="0" t="0" r="0" b="0"/>
            </a:stretch>
          </a:blipFill>
        </p:spPr>
      </p:sp>
      <p:grpSp>
        <p:nvGrpSpPr>
          <p:cNvPr name="Group 20" id="20"/>
          <p:cNvGrpSpPr/>
          <p:nvPr/>
        </p:nvGrpSpPr>
        <p:grpSpPr>
          <a:xfrm rot="4111720">
            <a:off x="13370985" y="5770188"/>
            <a:ext cx="1660624" cy="1791195"/>
            <a:chOff x="0" y="0"/>
            <a:chExt cx="2214166" cy="2388260"/>
          </a:xfrm>
        </p:grpSpPr>
        <p:sp>
          <p:nvSpPr>
            <p:cNvPr name="Freeform 21" id="21"/>
            <p:cNvSpPr/>
            <p:nvPr/>
          </p:nvSpPr>
          <p:spPr>
            <a:xfrm flipH="false" flipV="false" rot="-1912241">
              <a:off x="409241" y="628797"/>
              <a:ext cx="1182281" cy="897213"/>
            </a:xfrm>
            <a:custGeom>
              <a:avLst/>
              <a:gdLst/>
              <a:ahLst/>
              <a:cxnLst/>
              <a:rect r="r" b="b" t="t" l="l"/>
              <a:pathLst>
                <a:path h="897213" w="1182281">
                  <a:moveTo>
                    <a:pt x="0" y="0"/>
                  </a:moveTo>
                  <a:lnTo>
                    <a:pt x="1182281" y="0"/>
                  </a:lnTo>
                  <a:lnTo>
                    <a:pt x="1182281" y="897214"/>
                  </a:lnTo>
                  <a:lnTo>
                    <a:pt x="0" y="897214"/>
                  </a:lnTo>
                  <a:lnTo>
                    <a:pt x="0" y="0"/>
                  </a:lnTo>
                  <a:close/>
                </a:path>
              </a:pathLst>
            </a:custGeom>
            <a:blipFill>
              <a:blip r:embed="rId19">
                <a:extLst>
                  <a:ext uri="{96DAC541-7B7A-43D3-8B79-37D633B846F1}">
                    <asvg:svgBlip xmlns:asvg="http://schemas.microsoft.com/office/drawing/2016/SVG/main" r:embed="rId20"/>
                  </a:ext>
                </a:extLst>
              </a:blip>
              <a:stretch>
                <a:fillRect l="-22898" t="-49892" r="-36608" b="-28503"/>
              </a:stretch>
            </a:blipFill>
          </p:spPr>
        </p:sp>
        <p:sp>
          <p:nvSpPr>
            <p:cNvPr name="Freeform 22" id="22"/>
            <p:cNvSpPr/>
            <p:nvPr/>
          </p:nvSpPr>
          <p:spPr>
            <a:xfrm flipH="false" flipV="false" rot="-1953629">
              <a:off x="419627" y="287655"/>
              <a:ext cx="1261770" cy="1729249"/>
            </a:xfrm>
            <a:custGeom>
              <a:avLst/>
              <a:gdLst/>
              <a:ahLst/>
              <a:cxnLst/>
              <a:rect r="r" b="b" t="t" l="l"/>
              <a:pathLst>
                <a:path h="1729249" w="1261770">
                  <a:moveTo>
                    <a:pt x="0" y="0"/>
                  </a:moveTo>
                  <a:lnTo>
                    <a:pt x="1261770" y="0"/>
                  </a:lnTo>
                  <a:lnTo>
                    <a:pt x="1261770" y="1729248"/>
                  </a:lnTo>
                  <a:lnTo>
                    <a:pt x="0" y="1729248"/>
                  </a:lnTo>
                  <a:lnTo>
                    <a:pt x="0" y="0"/>
                  </a:lnTo>
                  <a:close/>
                </a:path>
              </a:pathLst>
            </a:custGeom>
            <a:blipFill>
              <a:blip r:embed="rId21">
                <a:extLst>
                  <a:ext uri="{96DAC541-7B7A-43D3-8B79-37D633B846F1}">
                    <asvg:svgBlip xmlns:asvg="http://schemas.microsoft.com/office/drawing/2016/SVG/main" r:embed="rId22"/>
                  </a:ext>
                </a:extLst>
              </a:blip>
              <a:stretch>
                <a:fillRect l="0" t="0" r="-168" b="-46179"/>
              </a:stretch>
            </a:blipFill>
          </p:spPr>
        </p:sp>
        <p:sp>
          <p:nvSpPr>
            <p:cNvPr name="Freeform 23" id="23"/>
            <p:cNvSpPr/>
            <p:nvPr/>
          </p:nvSpPr>
          <p:spPr>
            <a:xfrm flipH="false" flipV="false" rot="-1953824">
              <a:off x="416841" y="218071"/>
              <a:ext cx="1380484" cy="1952118"/>
            </a:xfrm>
            <a:custGeom>
              <a:avLst/>
              <a:gdLst/>
              <a:ahLst/>
              <a:cxnLst/>
              <a:rect r="r" b="b" t="t" l="l"/>
              <a:pathLst>
                <a:path h="1952118" w="1380484">
                  <a:moveTo>
                    <a:pt x="0" y="0"/>
                  </a:moveTo>
                  <a:lnTo>
                    <a:pt x="1380484" y="0"/>
                  </a:lnTo>
                  <a:lnTo>
                    <a:pt x="1380484" y="1952118"/>
                  </a:lnTo>
                  <a:lnTo>
                    <a:pt x="0" y="1952118"/>
                  </a:lnTo>
                  <a:lnTo>
                    <a:pt x="0" y="0"/>
                  </a:lnTo>
                  <a:close/>
                </a:path>
              </a:pathLst>
            </a:custGeom>
            <a:blipFill>
              <a:blip r:embed="rId23"/>
              <a:stretch>
                <a:fillRect l="0" t="0" r="0" b="0"/>
              </a:stretch>
            </a:blipFill>
          </p:spPr>
        </p:sp>
        <p:grpSp>
          <p:nvGrpSpPr>
            <p:cNvPr name="Group 24" id="24"/>
            <p:cNvGrpSpPr/>
            <p:nvPr/>
          </p:nvGrpSpPr>
          <p:grpSpPr>
            <a:xfrm rot="-1990422">
              <a:off x="132295" y="441068"/>
              <a:ext cx="1131061" cy="324980"/>
              <a:chOff x="0" y="0"/>
              <a:chExt cx="223420" cy="64194"/>
            </a:xfrm>
          </p:grpSpPr>
          <p:sp>
            <p:nvSpPr>
              <p:cNvPr name="Freeform 25" id="25"/>
              <p:cNvSpPr/>
              <p:nvPr/>
            </p:nvSpPr>
            <p:spPr>
              <a:xfrm flipH="false" flipV="false" rot="0">
                <a:off x="0" y="0"/>
                <a:ext cx="223420" cy="64194"/>
              </a:xfrm>
              <a:custGeom>
                <a:avLst/>
                <a:gdLst/>
                <a:ahLst/>
                <a:cxnLst/>
                <a:rect r="r" b="b" t="t" l="l"/>
                <a:pathLst>
                  <a:path h="64194" w="223420">
                    <a:moveTo>
                      <a:pt x="0" y="0"/>
                    </a:moveTo>
                    <a:lnTo>
                      <a:pt x="223420" y="0"/>
                    </a:lnTo>
                    <a:lnTo>
                      <a:pt x="223420" y="64194"/>
                    </a:lnTo>
                    <a:lnTo>
                      <a:pt x="0" y="64194"/>
                    </a:lnTo>
                    <a:close/>
                  </a:path>
                </a:pathLst>
              </a:custGeom>
              <a:solidFill>
                <a:srgbClr val="FDFEF9"/>
              </a:solidFill>
              <a:ln w="19050" cap="sq">
                <a:solidFill>
                  <a:srgbClr val="C9C9C9"/>
                </a:solidFill>
                <a:prstDash val="solid"/>
                <a:miter/>
              </a:ln>
            </p:spPr>
          </p:sp>
          <p:sp>
            <p:nvSpPr>
              <p:cNvPr name="TextBox 26" id="26"/>
              <p:cNvSpPr txBox="true"/>
              <p:nvPr/>
            </p:nvSpPr>
            <p:spPr>
              <a:xfrm>
                <a:off x="0" y="-38100"/>
                <a:ext cx="223420" cy="102294"/>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1959440">
              <a:off x="178144" y="440837"/>
              <a:ext cx="1039363" cy="325442"/>
              <a:chOff x="0" y="0"/>
              <a:chExt cx="205306" cy="64285"/>
            </a:xfrm>
          </p:grpSpPr>
          <p:sp>
            <p:nvSpPr>
              <p:cNvPr name="Freeform 28" id="28"/>
              <p:cNvSpPr/>
              <p:nvPr/>
            </p:nvSpPr>
            <p:spPr>
              <a:xfrm flipH="false" flipV="false" rot="0">
                <a:off x="0" y="0"/>
                <a:ext cx="205306" cy="64285"/>
              </a:xfrm>
              <a:custGeom>
                <a:avLst/>
                <a:gdLst/>
                <a:ahLst/>
                <a:cxnLst/>
                <a:rect r="r" b="b" t="t" l="l"/>
                <a:pathLst>
                  <a:path h="64285" w="205306">
                    <a:moveTo>
                      <a:pt x="0" y="0"/>
                    </a:moveTo>
                    <a:lnTo>
                      <a:pt x="205306" y="0"/>
                    </a:lnTo>
                    <a:lnTo>
                      <a:pt x="205306" y="64285"/>
                    </a:lnTo>
                    <a:lnTo>
                      <a:pt x="0" y="64285"/>
                    </a:lnTo>
                    <a:close/>
                  </a:path>
                </a:pathLst>
              </a:custGeom>
              <a:solidFill>
                <a:srgbClr val="000000">
                  <a:alpha val="0"/>
                </a:srgbClr>
              </a:solidFill>
            </p:spPr>
          </p:sp>
          <p:sp>
            <p:nvSpPr>
              <p:cNvPr name="TextBox 29" id="29"/>
              <p:cNvSpPr txBox="true"/>
              <p:nvPr/>
            </p:nvSpPr>
            <p:spPr>
              <a:xfrm>
                <a:off x="0" y="-19050"/>
                <a:ext cx="205306" cy="83335"/>
              </a:xfrm>
              <a:prstGeom prst="rect">
                <a:avLst/>
              </a:prstGeom>
            </p:spPr>
            <p:txBody>
              <a:bodyPr anchor="ctr" rtlCol="false" tIns="50800" lIns="50800" bIns="50800" rIns="50800"/>
              <a:lstStyle/>
              <a:p>
                <a:pPr algn="ctr">
                  <a:lnSpc>
                    <a:spcPts val="560"/>
                  </a:lnSpc>
                </a:pPr>
                <a:r>
                  <a:rPr lang="en-US" sz="400">
                    <a:solidFill>
                      <a:srgbClr val="000000"/>
                    </a:solidFill>
                    <a:latin typeface="TT Prosto Sans Bold"/>
                  </a:rPr>
                  <a:t>You have reached your screentime limit for today. </a:t>
                </a:r>
              </a:p>
            </p:txBody>
          </p:sp>
        </p:gr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0166638"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138222" y="1088799"/>
            <a:ext cx="11684183" cy="3752207"/>
          </a:xfrm>
          <a:prstGeom prst="rect">
            <a:avLst/>
          </a:prstGeom>
        </p:spPr>
        <p:txBody>
          <a:bodyPr anchor="t" rtlCol="false" tIns="0" lIns="0" bIns="0" rIns="0">
            <a:spAutoFit/>
          </a:bodyPr>
          <a:lstStyle/>
          <a:p>
            <a:pPr>
              <a:lnSpc>
                <a:spcPts val="5040"/>
              </a:lnSpc>
            </a:pPr>
            <a:r>
              <a:rPr lang="en-US" sz="3600">
                <a:solidFill>
                  <a:srgbClr val="000000"/>
                </a:solidFill>
                <a:latin typeface="Mark Pro 2"/>
              </a:rPr>
              <a:t>“Oh, Smartie,” said Daddy Penguin. “Well done for coming to tell me. I’m sorry that this upset you, and I understand it’s frustrating having to stop something that you were enjoying.” </a:t>
            </a:r>
          </a:p>
          <a:p>
            <a:pPr>
              <a:lnSpc>
                <a:spcPts val="4480"/>
              </a:lnSpc>
            </a:pPr>
          </a:p>
          <a:p>
            <a:pPr>
              <a:lnSpc>
                <a:spcPts val="4480"/>
              </a:lnSpc>
            </a:pPr>
          </a:p>
        </p:txBody>
      </p:sp>
      <p:sp>
        <p:nvSpPr>
          <p:cNvPr name="Freeform 4" id="4"/>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5" id="5"/>
          <p:cNvSpPr/>
          <p:nvPr/>
        </p:nvSpPr>
        <p:spPr>
          <a:xfrm flipH="false" flipV="false" rot="0">
            <a:off x="6847115" y="405424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10" id="10"/>
          <p:cNvSpPr/>
          <p:nvPr/>
        </p:nvSpPr>
        <p:spPr>
          <a:xfrm flipH="false" flipV="false" rot="0">
            <a:off x="11288896" y="4541278"/>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0883675" y="8168634"/>
            <a:ext cx="1300292" cy="1651641"/>
          </a:xfrm>
          <a:custGeom>
            <a:avLst/>
            <a:gdLst/>
            <a:ahLst/>
            <a:cxnLst/>
            <a:rect r="r" b="b" t="t" l="l"/>
            <a:pathLst>
              <a:path h="1651641" w="1300292">
                <a:moveTo>
                  <a:pt x="0" y="0"/>
                </a:moveTo>
                <a:lnTo>
                  <a:pt x="1300292" y="0"/>
                </a:lnTo>
                <a:lnTo>
                  <a:pt x="1300292" y="1651641"/>
                </a:lnTo>
                <a:lnTo>
                  <a:pt x="0" y="16516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700058" y="50922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3420632" y="3752730"/>
            <a:ext cx="3426483" cy="6690574"/>
          </a:xfrm>
          <a:custGeom>
            <a:avLst/>
            <a:gdLst/>
            <a:ahLst/>
            <a:cxnLst/>
            <a:rect r="r" b="b" t="t" l="l"/>
            <a:pathLst>
              <a:path h="6690574" w="3426483">
                <a:moveTo>
                  <a:pt x="0" y="0"/>
                </a:moveTo>
                <a:lnTo>
                  <a:pt x="3426483" y="0"/>
                </a:lnTo>
                <a:lnTo>
                  <a:pt x="3426483" y="6690574"/>
                </a:lnTo>
                <a:lnTo>
                  <a:pt x="0" y="6690574"/>
                </a:lnTo>
                <a:lnTo>
                  <a:pt x="0" y="0"/>
                </a:lnTo>
                <a:close/>
              </a:path>
            </a:pathLst>
          </a:custGeom>
          <a:blipFill>
            <a:blip r:embed="rId10"/>
            <a:stretch>
              <a:fillRect l="0" t="0" r="0" b="0"/>
            </a:stretch>
          </a:blipFill>
        </p:spPr>
      </p:sp>
      <p:sp>
        <p:nvSpPr>
          <p:cNvPr name="Freeform 14" id="14"/>
          <p:cNvSpPr/>
          <p:nvPr/>
        </p:nvSpPr>
        <p:spPr>
          <a:xfrm flipH="false" flipV="false" rot="3609575">
            <a:off x="4307513" y="7641781"/>
            <a:ext cx="313310" cy="542529"/>
          </a:xfrm>
          <a:custGeom>
            <a:avLst/>
            <a:gdLst/>
            <a:ahLst/>
            <a:cxnLst/>
            <a:rect r="r" b="b" t="t" l="l"/>
            <a:pathLst>
              <a:path h="542529" w="313310">
                <a:moveTo>
                  <a:pt x="0" y="0"/>
                </a:moveTo>
                <a:lnTo>
                  <a:pt x="313310" y="0"/>
                </a:lnTo>
                <a:lnTo>
                  <a:pt x="313310" y="542529"/>
                </a:lnTo>
                <a:lnTo>
                  <a:pt x="0" y="54252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8349625" y="6197170"/>
            <a:ext cx="2532149" cy="3498092"/>
          </a:xfrm>
          <a:custGeom>
            <a:avLst/>
            <a:gdLst/>
            <a:ahLst/>
            <a:cxnLst/>
            <a:rect r="r" b="b" t="t" l="l"/>
            <a:pathLst>
              <a:path h="3498092" w="2532149">
                <a:moveTo>
                  <a:pt x="0" y="0"/>
                </a:moveTo>
                <a:lnTo>
                  <a:pt x="2532149" y="0"/>
                </a:lnTo>
                <a:lnTo>
                  <a:pt x="2532149" y="3498092"/>
                </a:lnTo>
                <a:lnTo>
                  <a:pt x="0" y="3498092"/>
                </a:lnTo>
                <a:lnTo>
                  <a:pt x="0" y="0"/>
                </a:lnTo>
                <a:close/>
              </a:path>
            </a:pathLst>
          </a:custGeom>
          <a:blipFill>
            <a:blip r:embed="rId13"/>
            <a:stretch>
              <a:fillRect l="0" t="0" r="0" b="0"/>
            </a:stretch>
          </a:blipFill>
        </p:spPr>
      </p:sp>
      <p:grpSp>
        <p:nvGrpSpPr>
          <p:cNvPr name="Group 16" id="16"/>
          <p:cNvGrpSpPr/>
          <p:nvPr/>
        </p:nvGrpSpPr>
        <p:grpSpPr>
          <a:xfrm rot="680915">
            <a:off x="7000234" y="7496677"/>
            <a:ext cx="1660624" cy="1791195"/>
            <a:chOff x="0" y="0"/>
            <a:chExt cx="2214166" cy="2388260"/>
          </a:xfrm>
        </p:grpSpPr>
        <p:sp>
          <p:nvSpPr>
            <p:cNvPr name="Freeform 17" id="17"/>
            <p:cNvSpPr/>
            <p:nvPr/>
          </p:nvSpPr>
          <p:spPr>
            <a:xfrm flipH="false" flipV="false" rot="-1912241">
              <a:off x="409241" y="628797"/>
              <a:ext cx="1182281" cy="897213"/>
            </a:xfrm>
            <a:custGeom>
              <a:avLst/>
              <a:gdLst/>
              <a:ahLst/>
              <a:cxnLst/>
              <a:rect r="r" b="b" t="t" l="l"/>
              <a:pathLst>
                <a:path h="897213" w="1182281">
                  <a:moveTo>
                    <a:pt x="0" y="0"/>
                  </a:moveTo>
                  <a:lnTo>
                    <a:pt x="1182281" y="0"/>
                  </a:lnTo>
                  <a:lnTo>
                    <a:pt x="1182281" y="897214"/>
                  </a:lnTo>
                  <a:lnTo>
                    <a:pt x="0" y="897214"/>
                  </a:lnTo>
                  <a:lnTo>
                    <a:pt x="0" y="0"/>
                  </a:lnTo>
                  <a:close/>
                </a:path>
              </a:pathLst>
            </a:custGeom>
            <a:blipFill>
              <a:blip r:embed="rId14">
                <a:extLst>
                  <a:ext uri="{96DAC541-7B7A-43D3-8B79-37D633B846F1}">
                    <asvg:svgBlip xmlns:asvg="http://schemas.microsoft.com/office/drawing/2016/SVG/main" r:embed="rId15"/>
                  </a:ext>
                </a:extLst>
              </a:blip>
              <a:stretch>
                <a:fillRect l="-22898" t="-49892" r="-36608" b="-28503"/>
              </a:stretch>
            </a:blipFill>
          </p:spPr>
        </p:sp>
        <p:sp>
          <p:nvSpPr>
            <p:cNvPr name="Freeform 18" id="18"/>
            <p:cNvSpPr/>
            <p:nvPr/>
          </p:nvSpPr>
          <p:spPr>
            <a:xfrm flipH="false" flipV="false" rot="-1953629">
              <a:off x="419627" y="287655"/>
              <a:ext cx="1261770" cy="1729249"/>
            </a:xfrm>
            <a:custGeom>
              <a:avLst/>
              <a:gdLst/>
              <a:ahLst/>
              <a:cxnLst/>
              <a:rect r="r" b="b" t="t" l="l"/>
              <a:pathLst>
                <a:path h="1729249" w="1261770">
                  <a:moveTo>
                    <a:pt x="0" y="0"/>
                  </a:moveTo>
                  <a:lnTo>
                    <a:pt x="1261770" y="0"/>
                  </a:lnTo>
                  <a:lnTo>
                    <a:pt x="1261770" y="1729248"/>
                  </a:lnTo>
                  <a:lnTo>
                    <a:pt x="0" y="1729248"/>
                  </a:lnTo>
                  <a:lnTo>
                    <a:pt x="0" y="0"/>
                  </a:lnTo>
                  <a:close/>
                </a:path>
              </a:pathLst>
            </a:custGeom>
            <a:blipFill>
              <a:blip r:embed="rId16">
                <a:extLst>
                  <a:ext uri="{96DAC541-7B7A-43D3-8B79-37D633B846F1}">
                    <asvg:svgBlip xmlns:asvg="http://schemas.microsoft.com/office/drawing/2016/SVG/main" r:embed="rId17"/>
                  </a:ext>
                </a:extLst>
              </a:blip>
              <a:stretch>
                <a:fillRect l="0" t="0" r="-168" b="-46179"/>
              </a:stretch>
            </a:blipFill>
          </p:spPr>
        </p:sp>
        <p:sp>
          <p:nvSpPr>
            <p:cNvPr name="Freeform 19" id="19"/>
            <p:cNvSpPr/>
            <p:nvPr/>
          </p:nvSpPr>
          <p:spPr>
            <a:xfrm flipH="false" flipV="false" rot="-1953824">
              <a:off x="416841" y="218071"/>
              <a:ext cx="1380484" cy="1952118"/>
            </a:xfrm>
            <a:custGeom>
              <a:avLst/>
              <a:gdLst/>
              <a:ahLst/>
              <a:cxnLst/>
              <a:rect r="r" b="b" t="t" l="l"/>
              <a:pathLst>
                <a:path h="1952118" w="1380484">
                  <a:moveTo>
                    <a:pt x="0" y="0"/>
                  </a:moveTo>
                  <a:lnTo>
                    <a:pt x="1380484" y="0"/>
                  </a:lnTo>
                  <a:lnTo>
                    <a:pt x="1380484" y="1952118"/>
                  </a:lnTo>
                  <a:lnTo>
                    <a:pt x="0" y="1952118"/>
                  </a:lnTo>
                  <a:lnTo>
                    <a:pt x="0" y="0"/>
                  </a:lnTo>
                  <a:close/>
                </a:path>
              </a:pathLst>
            </a:custGeom>
            <a:blipFill>
              <a:blip r:embed="rId18"/>
              <a:stretch>
                <a:fillRect l="0" t="0" r="0" b="0"/>
              </a:stretch>
            </a:blipFill>
          </p:spPr>
        </p:sp>
        <p:grpSp>
          <p:nvGrpSpPr>
            <p:cNvPr name="Group 20" id="20"/>
            <p:cNvGrpSpPr/>
            <p:nvPr/>
          </p:nvGrpSpPr>
          <p:grpSpPr>
            <a:xfrm rot="-1990422">
              <a:off x="132295" y="441068"/>
              <a:ext cx="1131061" cy="324980"/>
              <a:chOff x="0" y="0"/>
              <a:chExt cx="223420" cy="64194"/>
            </a:xfrm>
          </p:grpSpPr>
          <p:sp>
            <p:nvSpPr>
              <p:cNvPr name="Freeform 21" id="21"/>
              <p:cNvSpPr/>
              <p:nvPr/>
            </p:nvSpPr>
            <p:spPr>
              <a:xfrm flipH="false" flipV="false" rot="0">
                <a:off x="0" y="0"/>
                <a:ext cx="223420" cy="64194"/>
              </a:xfrm>
              <a:custGeom>
                <a:avLst/>
                <a:gdLst/>
                <a:ahLst/>
                <a:cxnLst/>
                <a:rect r="r" b="b" t="t" l="l"/>
                <a:pathLst>
                  <a:path h="64194" w="223420">
                    <a:moveTo>
                      <a:pt x="0" y="0"/>
                    </a:moveTo>
                    <a:lnTo>
                      <a:pt x="223420" y="0"/>
                    </a:lnTo>
                    <a:lnTo>
                      <a:pt x="223420" y="64194"/>
                    </a:lnTo>
                    <a:lnTo>
                      <a:pt x="0" y="64194"/>
                    </a:lnTo>
                    <a:close/>
                  </a:path>
                </a:pathLst>
              </a:custGeom>
              <a:solidFill>
                <a:srgbClr val="FDFEF9"/>
              </a:solidFill>
              <a:ln w="19050" cap="sq">
                <a:solidFill>
                  <a:srgbClr val="C9C9C9"/>
                </a:solidFill>
                <a:prstDash val="solid"/>
                <a:miter/>
              </a:ln>
            </p:spPr>
          </p:sp>
          <p:sp>
            <p:nvSpPr>
              <p:cNvPr name="TextBox 22" id="22"/>
              <p:cNvSpPr txBox="true"/>
              <p:nvPr/>
            </p:nvSpPr>
            <p:spPr>
              <a:xfrm>
                <a:off x="0" y="-38100"/>
                <a:ext cx="223420" cy="10229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1959440">
              <a:off x="178144" y="440837"/>
              <a:ext cx="1039363" cy="325442"/>
              <a:chOff x="0" y="0"/>
              <a:chExt cx="205306" cy="64285"/>
            </a:xfrm>
          </p:grpSpPr>
          <p:sp>
            <p:nvSpPr>
              <p:cNvPr name="Freeform 24" id="24"/>
              <p:cNvSpPr/>
              <p:nvPr/>
            </p:nvSpPr>
            <p:spPr>
              <a:xfrm flipH="false" flipV="false" rot="0">
                <a:off x="0" y="0"/>
                <a:ext cx="205306" cy="64285"/>
              </a:xfrm>
              <a:custGeom>
                <a:avLst/>
                <a:gdLst/>
                <a:ahLst/>
                <a:cxnLst/>
                <a:rect r="r" b="b" t="t" l="l"/>
                <a:pathLst>
                  <a:path h="64285" w="205306">
                    <a:moveTo>
                      <a:pt x="0" y="0"/>
                    </a:moveTo>
                    <a:lnTo>
                      <a:pt x="205306" y="0"/>
                    </a:lnTo>
                    <a:lnTo>
                      <a:pt x="205306" y="64285"/>
                    </a:lnTo>
                    <a:lnTo>
                      <a:pt x="0" y="64285"/>
                    </a:lnTo>
                    <a:close/>
                  </a:path>
                </a:pathLst>
              </a:custGeom>
              <a:solidFill>
                <a:srgbClr val="000000">
                  <a:alpha val="0"/>
                </a:srgbClr>
              </a:solidFill>
            </p:spPr>
          </p:sp>
          <p:sp>
            <p:nvSpPr>
              <p:cNvPr name="TextBox 25" id="25"/>
              <p:cNvSpPr txBox="true"/>
              <p:nvPr/>
            </p:nvSpPr>
            <p:spPr>
              <a:xfrm>
                <a:off x="0" y="-19050"/>
                <a:ext cx="205306" cy="83335"/>
              </a:xfrm>
              <a:prstGeom prst="rect">
                <a:avLst/>
              </a:prstGeom>
            </p:spPr>
            <p:txBody>
              <a:bodyPr anchor="ctr" rtlCol="false" tIns="50800" lIns="50800" bIns="50800" rIns="50800"/>
              <a:lstStyle/>
              <a:p>
                <a:pPr algn="ctr">
                  <a:lnSpc>
                    <a:spcPts val="560"/>
                  </a:lnSpc>
                </a:pPr>
                <a:r>
                  <a:rPr lang="en-US" sz="400">
                    <a:solidFill>
                      <a:srgbClr val="000000"/>
                    </a:solidFill>
                    <a:latin typeface="TT Prosto Sans Bold"/>
                  </a:rPr>
                  <a:t>You have reached your screentime limit for today. </a:t>
                </a:r>
              </a:p>
            </p:txBody>
          </p:sp>
        </p:gr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TextBox 5" id="5"/>
          <p:cNvSpPr txBox="true"/>
          <p:nvPr/>
        </p:nvSpPr>
        <p:spPr>
          <a:xfrm rot="0">
            <a:off x="1315153" y="1424820"/>
            <a:ext cx="9642746" cy="13468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“I’m surprised it has run out this early in the day though,” said Daddy Penguin. </a:t>
            </a:r>
          </a:p>
        </p:txBody>
      </p:sp>
      <p:sp>
        <p:nvSpPr>
          <p:cNvPr name="Freeform 6" id="6"/>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10" id="10"/>
          <p:cNvSpPr/>
          <p:nvPr/>
        </p:nvSpPr>
        <p:spPr>
          <a:xfrm flipH="false" flipV="false" rot="0">
            <a:off x="11288896" y="4541278"/>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0883675" y="8168634"/>
            <a:ext cx="1300292" cy="1651641"/>
          </a:xfrm>
          <a:custGeom>
            <a:avLst/>
            <a:gdLst/>
            <a:ahLst/>
            <a:cxnLst/>
            <a:rect r="r" b="b" t="t" l="l"/>
            <a:pathLst>
              <a:path h="1651641" w="1300292">
                <a:moveTo>
                  <a:pt x="0" y="0"/>
                </a:moveTo>
                <a:lnTo>
                  <a:pt x="1300292" y="0"/>
                </a:lnTo>
                <a:lnTo>
                  <a:pt x="1300292" y="1651641"/>
                </a:lnTo>
                <a:lnTo>
                  <a:pt x="0" y="16516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700058" y="50922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3420632" y="3752730"/>
            <a:ext cx="3426483" cy="6690574"/>
          </a:xfrm>
          <a:custGeom>
            <a:avLst/>
            <a:gdLst/>
            <a:ahLst/>
            <a:cxnLst/>
            <a:rect r="r" b="b" t="t" l="l"/>
            <a:pathLst>
              <a:path h="6690574" w="3426483">
                <a:moveTo>
                  <a:pt x="0" y="0"/>
                </a:moveTo>
                <a:lnTo>
                  <a:pt x="3426483" y="0"/>
                </a:lnTo>
                <a:lnTo>
                  <a:pt x="3426483" y="6690574"/>
                </a:lnTo>
                <a:lnTo>
                  <a:pt x="0" y="6690574"/>
                </a:lnTo>
                <a:lnTo>
                  <a:pt x="0" y="0"/>
                </a:lnTo>
                <a:close/>
              </a:path>
            </a:pathLst>
          </a:custGeom>
          <a:blipFill>
            <a:blip r:embed="rId10"/>
            <a:stretch>
              <a:fillRect l="0" t="0" r="0" b="0"/>
            </a:stretch>
          </a:blipFill>
        </p:spPr>
      </p:sp>
      <p:sp>
        <p:nvSpPr>
          <p:cNvPr name="Freeform 14" id="14"/>
          <p:cNvSpPr/>
          <p:nvPr/>
        </p:nvSpPr>
        <p:spPr>
          <a:xfrm flipH="false" flipV="false" rot="3609575">
            <a:off x="4307513" y="7641781"/>
            <a:ext cx="313310" cy="542529"/>
          </a:xfrm>
          <a:custGeom>
            <a:avLst/>
            <a:gdLst/>
            <a:ahLst/>
            <a:cxnLst/>
            <a:rect r="r" b="b" t="t" l="l"/>
            <a:pathLst>
              <a:path h="542529" w="313310">
                <a:moveTo>
                  <a:pt x="0" y="0"/>
                </a:moveTo>
                <a:lnTo>
                  <a:pt x="313310" y="0"/>
                </a:lnTo>
                <a:lnTo>
                  <a:pt x="313310" y="542529"/>
                </a:lnTo>
                <a:lnTo>
                  <a:pt x="0" y="54252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6451179" y="387902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8349625" y="6197170"/>
            <a:ext cx="2532149" cy="3498092"/>
          </a:xfrm>
          <a:custGeom>
            <a:avLst/>
            <a:gdLst/>
            <a:ahLst/>
            <a:cxnLst/>
            <a:rect r="r" b="b" t="t" l="l"/>
            <a:pathLst>
              <a:path h="3498092" w="2532149">
                <a:moveTo>
                  <a:pt x="0" y="0"/>
                </a:moveTo>
                <a:lnTo>
                  <a:pt x="2532149" y="0"/>
                </a:lnTo>
                <a:lnTo>
                  <a:pt x="2532149" y="3498092"/>
                </a:lnTo>
                <a:lnTo>
                  <a:pt x="0" y="3498092"/>
                </a:lnTo>
                <a:lnTo>
                  <a:pt x="0" y="0"/>
                </a:lnTo>
                <a:close/>
              </a:path>
            </a:pathLst>
          </a:custGeom>
          <a:blipFill>
            <a:blip r:embed="rId13"/>
            <a:stretch>
              <a:fillRect l="0" t="0" r="0" b="0"/>
            </a:stretch>
          </a:blipFill>
        </p:spPr>
      </p:sp>
      <p:grpSp>
        <p:nvGrpSpPr>
          <p:cNvPr name="Group 17" id="17"/>
          <p:cNvGrpSpPr/>
          <p:nvPr/>
        </p:nvGrpSpPr>
        <p:grpSpPr>
          <a:xfrm rot="1218322">
            <a:off x="7000234" y="7496677"/>
            <a:ext cx="1660624" cy="1791195"/>
            <a:chOff x="0" y="0"/>
            <a:chExt cx="2214166" cy="2388260"/>
          </a:xfrm>
        </p:grpSpPr>
        <p:sp>
          <p:nvSpPr>
            <p:cNvPr name="Freeform 18" id="18"/>
            <p:cNvSpPr/>
            <p:nvPr/>
          </p:nvSpPr>
          <p:spPr>
            <a:xfrm flipH="false" flipV="false" rot="-1912241">
              <a:off x="409241" y="628797"/>
              <a:ext cx="1182281" cy="897213"/>
            </a:xfrm>
            <a:custGeom>
              <a:avLst/>
              <a:gdLst/>
              <a:ahLst/>
              <a:cxnLst/>
              <a:rect r="r" b="b" t="t" l="l"/>
              <a:pathLst>
                <a:path h="897213" w="1182281">
                  <a:moveTo>
                    <a:pt x="0" y="0"/>
                  </a:moveTo>
                  <a:lnTo>
                    <a:pt x="1182281" y="0"/>
                  </a:lnTo>
                  <a:lnTo>
                    <a:pt x="1182281" y="897214"/>
                  </a:lnTo>
                  <a:lnTo>
                    <a:pt x="0" y="897214"/>
                  </a:lnTo>
                  <a:lnTo>
                    <a:pt x="0" y="0"/>
                  </a:lnTo>
                  <a:close/>
                </a:path>
              </a:pathLst>
            </a:custGeom>
            <a:blipFill>
              <a:blip r:embed="rId14">
                <a:extLst>
                  <a:ext uri="{96DAC541-7B7A-43D3-8B79-37D633B846F1}">
                    <asvg:svgBlip xmlns:asvg="http://schemas.microsoft.com/office/drawing/2016/SVG/main" r:embed="rId15"/>
                  </a:ext>
                </a:extLst>
              </a:blip>
              <a:stretch>
                <a:fillRect l="-22898" t="-49892" r="-36608" b="-28503"/>
              </a:stretch>
            </a:blipFill>
          </p:spPr>
        </p:sp>
        <p:sp>
          <p:nvSpPr>
            <p:cNvPr name="Freeform 19" id="19"/>
            <p:cNvSpPr/>
            <p:nvPr/>
          </p:nvSpPr>
          <p:spPr>
            <a:xfrm flipH="false" flipV="false" rot="-1953629">
              <a:off x="419627" y="287655"/>
              <a:ext cx="1261770" cy="1729249"/>
            </a:xfrm>
            <a:custGeom>
              <a:avLst/>
              <a:gdLst/>
              <a:ahLst/>
              <a:cxnLst/>
              <a:rect r="r" b="b" t="t" l="l"/>
              <a:pathLst>
                <a:path h="1729249" w="1261770">
                  <a:moveTo>
                    <a:pt x="0" y="0"/>
                  </a:moveTo>
                  <a:lnTo>
                    <a:pt x="1261770" y="0"/>
                  </a:lnTo>
                  <a:lnTo>
                    <a:pt x="1261770" y="1729248"/>
                  </a:lnTo>
                  <a:lnTo>
                    <a:pt x="0" y="1729248"/>
                  </a:lnTo>
                  <a:lnTo>
                    <a:pt x="0" y="0"/>
                  </a:lnTo>
                  <a:close/>
                </a:path>
              </a:pathLst>
            </a:custGeom>
            <a:blipFill>
              <a:blip r:embed="rId16">
                <a:extLst>
                  <a:ext uri="{96DAC541-7B7A-43D3-8B79-37D633B846F1}">
                    <asvg:svgBlip xmlns:asvg="http://schemas.microsoft.com/office/drawing/2016/SVG/main" r:embed="rId17"/>
                  </a:ext>
                </a:extLst>
              </a:blip>
              <a:stretch>
                <a:fillRect l="0" t="0" r="-168" b="-46179"/>
              </a:stretch>
            </a:blipFill>
          </p:spPr>
        </p:sp>
        <p:sp>
          <p:nvSpPr>
            <p:cNvPr name="Freeform 20" id="20"/>
            <p:cNvSpPr/>
            <p:nvPr/>
          </p:nvSpPr>
          <p:spPr>
            <a:xfrm flipH="false" flipV="false" rot="-1953824">
              <a:off x="416841" y="218071"/>
              <a:ext cx="1380484" cy="1952118"/>
            </a:xfrm>
            <a:custGeom>
              <a:avLst/>
              <a:gdLst/>
              <a:ahLst/>
              <a:cxnLst/>
              <a:rect r="r" b="b" t="t" l="l"/>
              <a:pathLst>
                <a:path h="1952118" w="1380484">
                  <a:moveTo>
                    <a:pt x="0" y="0"/>
                  </a:moveTo>
                  <a:lnTo>
                    <a:pt x="1380484" y="0"/>
                  </a:lnTo>
                  <a:lnTo>
                    <a:pt x="1380484" y="1952118"/>
                  </a:lnTo>
                  <a:lnTo>
                    <a:pt x="0" y="1952118"/>
                  </a:lnTo>
                  <a:lnTo>
                    <a:pt x="0" y="0"/>
                  </a:lnTo>
                  <a:close/>
                </a:path>
              </a:pathLst>
            </a:custGeom>
            <a:blipFill>
              <a:blip r:embed="rId18"/>
              <a:stretch>
                <a:fillRect l="0" t="0" r="0" b="0"/>
              </a:stretch>
            </a:blipFill>
          </p:spPr>
        </p:sp>
        <p:grpSp>
          <p:nvGrpSpPr>
            <p:cNvPr name="Group 21" id="21"/>
            <p:cNvGrpSpPr/>
            <p:nvPr/>
          </p:nvGrpSpPr>
          <p:grpSpPr>
            <a:xfrm rot="-1990422">
              <a:off x="132295" y="441068"/>
              <a:ext cx="1131061" cy="324980"/>
              <a:chOff x="0" y="0"/>
              <a:chExt cx="223420" cy="64194"/>
            </a:xfrm>
          </p:grpSpPr>
          <p:sp>
            <p:nvSpPr>
              <p:cNvPr name="Freeform 22" id="22"/>
              <p:cNvSpPr/>
              <p:nvPr/>
            </p:nvSpPr>
            <p:spPr>
              <a:xfrm flipH="false" flipV="false" rot="0">
                <a:off x="0" y="0"/>
                <a:ext cx="223420" cy="64194"/>
              </a:xfrm>
              <a:custGeom>
                <a:avLst/>
                <a:gdLst/>
                <a:ahLst/>
                <a:cxnLst/>
                <a:rect r="r" b="b" t="t" l="l"/>
                <a:pathLst>
                  <a:path h="64194" w="223420">
                    <a:moveTo>
                      <a:pt x="0" y="0"/>
                    </a:moveTo>
                    <a:lnTo>
                      <a:pt x="223420" y="0"/>
                    </a:lnTo>
                    <a:lnTo>
                      <a:pt x="223420" y="64194"/>
                    </a:lnTo>
                    <a:lnTo>
                      <a:pt x="0" y="64194"/>
                    </a:lnTo>
                    <a:close/>
                  </a:path>
                </a:pathLst>
              </a:custGeom>
              <a:solidFill>
                <a:srgbClr val="FDFEF9"/>
              </a:solidFill>
              <a:ln w="19050" cap="sq">
                <a:solidFill>
                  <a:srgbClr val="C9C9C9"/>
                </a:solidFill>
                <a:prstDash val="solid"/>
                <a:miter/>
              </a:ln>
            </p:spPr>
          </p:sp>
          <p:sp>
            <p:nvSpPr>
              <p:cNvPr name="TextBox 23" id="23"/>
              <p:cNvSpPr txBox="true"/>
              <p:nvPr/>
            </p:nvSpPr>
            <p:spPr>
              <a:xfrm>
                <a:off x="0" y="-38100"/>
                <a:ext cx="223420" cy="102294"/>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1959440">
              <a:off x="178144" y="440837"/>
              <a:ext cx="1039363" cy="325442"/>
              <a:chOff x="0" y="0"/>
              <a:chExt cx="205306" cy="64285"/>
            </a:xfrm>
          </p:grpSpPr>
          <p:sp>
            <p:nvSpPr>
              <p:cNvPr name="Freeform 25" id="25"/>
              <p:cNvSpPr/>
              <p:nvPr/>
            </p:nvSpPr>
            <p:spPr>
              <a:xfrm flipH="false" flipV="false" rot="0">
                <a:off x="0" y="0"/>
                <a:ext cx="205306" cy="64285"/>
              </a:xfrm>
              <a:custGeom>
                <a:avLst/>
                <a:gdLst/>
                <a:ahLst/>
                <a:cxnLst/>
                <a:rect r="r" b="b" t="t" l="l"/>
                <a:pathLst>
                  <a:path h="64285" w="205306">
                    <a:moveTo>
                      <a:pt x="0" y="0"/>
                    </a:moveTo>
                    <a:lnTo>
                      <a:pt x="205306" y="0"/>
                    </a:lnTo>
                    <a:lnTo>
                      <a:pt x="205306" y="64285"/>
                    </a:lnTo>
                    <a:lnTo>
                      <a:pt x="0" y="64285"/>
                    </a:lnTo>
                    <a:close/>
                  </a:path>
                </a:pathLst>
              </a:custGeom>
              <a:solidFill>
                <a:srgbClr val="000000">
                  <a:alpha val="0"/>
                </a:srgbClr>
              </a:solidFill>
            </p:spPr>
          </p:sp>
          <p:sp>
            <p:nvSpPr>
              <p:cNvPr name="TextBox 26" id="26"/>
              <p:cNvSpPr txBox="true"/>
              <p:nvPr/>
            </p:nvSpPr>
            <p:spPr>
              <a:xfrm>
                <a:off x="0" y="-19050"/>
                <a:ext cx="205306" cy="83335"/>
              </a:xfrm>
              <a:prstGeom prst="rect">
                <a:avLst/>
              </a:prstGeom>
            </p:spPr>
            <p:txBody>
              <a:bodyPr anchor="ctr" rtlCol="false" tIns="50800" lIns="50800" bIns="50800" rIns="50800"/>
              <a:lstStyle/>
              <a:p>
                <a:pPr algn="ctr">
                  <a:lnSpc>
                    <a:spcPts val="560"/>
                  </a:lnSpc>
                </a:pPr>
                <a:r>
                  <a:rPr lang="en-US" sz="400">
                    <a:solidFill>
                      <a:srgbClr val="000000"/>
                    </a:solidFill>
                    <a:latin typeface="TT Prosto Sans Bold"/>
                  </a:rPr>
                  <a:t>You have reached your screentime limit for today. </a:t>
                </a:r>
              </a:p>
            </p:txBody>
          </p:sp>
        </p:gr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TextBox 4" id="4"/>
          <p:cNvSpPr txBox="true"/>
          <p:nvPr/>
        </p:nvSpPr>
        <p:spPr>
          <a:xfrm rot="0">
            <a:off x="1028700" y="687908"/>
            <a:ext cx="14128844"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“That must be because I’ve been inside all day, Daddy,” replied Smartie. “I have watched a LOT of videos!” </a:t>
            </a:r>
          </a:p>
          <a:p>
            <a:pPr>
              <a:lnSpc>
                <a:spcPts val="5040"/>
              </a:lnSpc>
            </a:pPr>
          </a:p>
          <a:p>
            <a:pPr>
              <a:lnSpc>
                <a:spcPts val="5040"/>
              </a:lnSpc>
            </a:pPr>
            <a:r>
              <a:rPr lang="en-US" sz="3600">
                <a:solidFill>
                  <a:srgbClr val="000000"/>
                </a:solidFill>
                <a:latin typeface="Mark Pro 2"/>
              </a:rPr>
              <a:t>“I understand,” said Daddy Penguin. “That’s why we have the screentime limits, so that you don’t spend too long online at once.”</a:t>
            </a:r>
          </a:p>
        </p:txBody>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281864" y="6082912"/>
            <a:ext cx="2601811" cy="3660267"/>
          </a:xfrm>
          <a:custGeom>
            <a:avLst/>
            <a:gdLst/>
            <a:ahLst/>
            <a:cxnLst/>
            <a:rect r="r" b="b" t="t" l="l"/>
            <a:pathLst>
              <a:path h="3660267" w="2601811">
                <a:moveTo>
                  <a:pt x="0" y="0"/>
                </a:moveTo>
                <a:lnTo>
                  <a:pt x="2601811" y="0"/>
                </a:lnTo>
                <a:lnTo>
                  <a:pt x="2601811" y="3660268"/>
                </a:lnTo>
                <a:lnTo>
                  <a:pt x="0" y="3660268"/>
                </a:lnTo>
                <a:lnTo>
                  <a:pt x="0" y="0"/>
                </a:lnTo>
                <a:close/>
              </a:path>
            </a:pathLst>
          </a:custGeom>
          <a:blipFill>
            <a:blip r:embed="rId5"/>
            <a:stretch>
              <a:fillRect l="-1008" t="0" r="-1008" b="0"/>
            </a:stretch>
          </a:blipFill>
        </p:spPr>
      </p:sp>
      <p:sp>
        <p:nvSpPr>
          <p:cNvPr name="Freeform 7" id="7"/>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3402309" y="82467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6"/>
            <a:stretch>
              <a:fillRect l="0" t="0" r="0" b="0"/>
            </a:stretch>
          </a:blipFill>
        </p:spPr>
      </p:sp>
      <p:sp>
        <p:nvSpPr>
          <p:cNvPr name="Freeform 11" id="11"/>
          <p:cNvSpPr/>
          <p:nvPr/>
        </p:nvSpPr>
        <p:spPr>
          <a:xfrm flipH="false" flipV="false" rot="0">
            <a:off x="11288896" y="4541278"/>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883675" y="8168634"/>
            <a:ext cx="1300292" cy="1651641"/>
          </a:xfrm>
          <a:custGeom>
            <a:avLst/>
            <a:gdLst/>
            <a:ahLst/>
            <a:cxnLst/>
            <a:rect r="r" b="b" t="t" l="l"/>
            <a:pathLst>
              <a:path h="1651641" w="1300292">
                <a:moveTo>
                  <a:pt x="0" y="0"/>
                </a:moveTo>
                <a:lnTo>
                  <a:pt x="1300292" y="0"/>
                </a:lnTo>
                <a:lnTo>
                  <a:pt x="1300292" y="1651641"/>
                </a:lnTo>
                <a:lnTo>
                  <a:pt x="0" y="16516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1795127" y="70980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3420632" y="3752730"/>
            <a:ext cx="3426483" cy="6690574"/>
          </a:xfrm>
          <a:custGeom>
            <a:avLst/>
            <a:gdLst/>
            <a:ahLst/>
            <a:cxnLst/>
            <a:rect r="r" b="b" t="t" l="l"/>
            <a:pathLst>
              <a:path h="6690574" w="3426483">
                <a:moveTo>
                  <a:pt x="0" y="0"/>
                </a:moveTo>
                <a:lnTo>
                  <a:pt x="3426483" y="0"/>
                </a:lnTo>
                <a:lnTo>
                  <a:pt x="3426483" y="6690574"/>
                </a:lnTo>
                <a:lnTo>
                  <a:pt x="0" y="6690574"/>
                </a:lnTo>
                <a:lnTo>
                  <a:pt x="0" y="0"/>
                </a:lnTo>
                <a:close/>
              </a:path>
            </a:pathLst>
          </a:custGeom>
          <a:blipFill>
            <a:blip r:embed="rId11"/>
            <a:stretch>
              <a:fillRect l="0" t="0" r="0" b="0"/>
            </a:stretch>
          </a:blipFill>
        </p:spPr>
      </p:sp>
      <p:sp>
        <p:nvSpPr>
          <p:cNvPr name="Freeform 15" id="15"/>
          <p:cNvSpPr/>
          <p:nvPr/>
        </p:nvSpPr>
        <p:spPr>
          <a:xfrm flipH="false" flipV="false" rot="3609575">
            <a:off x="4307513" y="7641781"/>
            <a:ext cx="313310" cy="542529"/>
          </a:xfrm>
          <a:custGeom>
            <a:avLst/>
            <a:gdLst/>
            <a:ahLst/>
            <a:cxnLst/>
            <a:rect r="r" b="b" t="t" l="l"/>
            <a:pathLst>
              <a:path h="542529" w="313310">
                <a:moveTo>
                  <a:pt x="0" y="0"/>
                </a:moveTo>
                <a:lnTo>
                  <a:pt x="313310" y="0"/>
                </a:lnTo>
                <a:lnTo>
                  <a:pt x="313310" y="542529"/>
                </a:lnTo>
                <a:lnTo>
                  <a:pt x="0" y="5425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6451179" y="445291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17" id="17"/>
          <p:cNvGrpSpPr/>
          <p:nvPr/>
        </p:nvGrpSpPr>
        <p:grpSpPr>
          <a:xfrm rot="1188716">
            <a:off x="7101518" y="7723574"/>
            <a:ext cx="1660624" cy="1791195"/>
            <a:chOff x="0" y="0"/>
            <a:chExt cx="2214166" cy="2388260"/>
          </a:xfrm>
        </p:grpSpPr>
        <p:sp>
          <p:nvSpPr>
            <p:cNvPr name="Freeform 18" id="18"/>
            <p:cNvSpPr/>
            <p:nvPr/>
          </p:nvSpPr>
          <p:spPr>
            <a:xfrm flipH="false" flipV="false" rot="-1912241">
              <a:off x="409241" y="628797"/>
              <a:ext cx="1182281" cy="897213"/>
            </a:xfrm>
            <a:custGeom>
              <a:avLst/>
              <a:gdLst/>
              <a:ahLst/>
              <a:cxnLst/>
              <a:rect r="r" b="b" t="t" l="l"/>
              <a:pathLst>
                <a:path h="897213" w="1182281">
                  <a:moveTo>
                    <a:pt x="0" y="0"/>
                  </a:moveTo>
                  <a:lnTo>
                    <a:pt x="1182281" y="0"/>
                  </a:lnTo>
                  <a:lnTo>
                    <a:pt x="1182281" y="897214"/>
                  </a:lnTo>
                  <a:lnTo>
                    <a:pt x="0" y="897214"/>
                  </a:lnTo>
                  <a:lnTo>
                    <a:pt x="0" y="0"/>
                  </a:lnTo>
                  <a:close/>
                </a:path>
              </a:pathLst>
            </a:custGeom>
            <a:blipFill>
              <a:blip r:embed="rId14">
                <a:extLst>
                  <a:ext uri="{96DAC541-7B7A-43D3-8B79-37D633B846F1}">
                    <asvg:svgBlip xmlns:asvg="http://schemas.microsoft.com/office/drawing/2016/SVG/main" r:embed="rId15"/>
                  </a:ext>
                </a:extLst>
              </a:blip>
              <a:stretch>
                <a:fillRect l="-22898" t="-49892" r="-36608" b="-28503"/>
              </a:stretch>
            </a:blipFill>
          </p:spPr>
        </p:sp>
        <p:sp>
          <p:nvSpPr>
            <p:cNvPr name="Freeform 19" id="19"/>
            <p:cNvSpPr/>
            <p:nvPr/>
          </p:nvSpPr>
          <p:spPr>
            <a:xfrm flipH="false" flipV="false" rot="-1953629">
              <a:off x="419627" y="287655"/>
              <a:ext cx="1261770" cy="1729249"/>
            </a:xfrm>
            <a:custGeom>
              <a:avLst/>
              <a:gdLst/>
              <a:ahLst/>
              <a:cxnLst/>
              <a:rect r="r" b="b" t="t" l="l"/>
              <a:pathLst>
                <a:path h="1729249" w="1261770">
                  <a:moveTo>
                    <a:pt x="0" y="0"/>
                  </a:moveTo>
                  <a:lnTo>
                    <a:pt x="1261770" y="0"/>
                  </a:lnTo>
                  <a:lnTo>
                    <a:pt x="1261770" y="1729248"/>
                  </a:lnTo>
                  <a:lnTo>
                    <a:pt x="0" y="1729248"/>
                  </a:lnTo>
                  <a:lnTo>
                    <a:pt x="0" y="0"/>
                  </a:lnTo>
                  <a:close/>
                </a:path>
              </a:pathLst>
            </a:custGeom>
            <a:blipFill>
              <a:blip r:embed="rId16">
                <a:extLst>
                  <a:ext uri="{96DAC541-7B7A-43D3-8B79-37D633B846F1}">
                    <asvg:svgBlip xmlns:asvg="http://schemas.microsoft.com/office/drawing/2016/SVG/main" r:embed="rId17"/>
                  </a:ext>
                </a:extLst>
              </a:blip>
              <a:stretch>
                <a:fillRect l="0" t="0" r="-168" b="-46179"/>
              </a:stretch>
            </a:blipFill>
          </p:spPr>
        </p:sp>
        <p:sp>
          <p:nvSpPr>
            <p:cNvPr name="Freeform 20" id="20"/>
            <p:cNvSpPr/>
            <p:nvPr/>
          </p:nvSpPr>
          <p:spPr>
            <a:xfrm flipH="false" flipV="false" rot="-1953824">
              <a:off x="416841" y="218071"/>
              <a:ext cx="1380484" cy="1952118"/>
            </a:xfrm>
            <a:custGeom>
              <a:avLst/>
              <a:gdLst/>
              <a:ahLst/>
              <a:cxnLst/>
              <a:rect r="r" b="b" t="t" l="l"/>
              <a:pathLst>
                <a:path h="1952118" w="1380484">
                  <a:moveTo>
                    <a:pt x="0" y="0"/>
                  </a:moveTo>
                  <a:lnTo>
                    <a:pt x="1380484" y="0"/>
                  </a:lnTo>
                  <a:lnTo>
                    <a:pt x="1380484" y="1952118"/>
                  </a:lnTo>
                  <a:lnTo>
                    <a:pt x="0" y="1952118"/>
                  </a:lnTo>
                  <a:lnTo>
                    <a:pt x="0" y="0"/>
                  </a:lnTo>
                  <a:close/>
                </a:path>
              </a:pathLst>
            </a:custGeom>
            <a:blipFill>
              <a:blip r:embed="rId18"/>
              <a:stretch>
                <a:fillRect l="0" t="0" r="0" b="0"/>
              </a:stretch>
            </a:blipFill>
          </p:spPr>
        </p:sp>
        <p:grpSp>
          <p:nvGrpSpPr>
            <p:cNvPr name="Group 21" id="21"/>
            <p:cNvGrpSpPr/>
            <p:nvPr/>
          </p:nvGrpSpPr>
          <p:grpSpPr>
            <a:xfrm rot="-1990422">
              <a:off x="132295" y="441068"/>
              <a:ext cx="1131061" cy="324980"/>
              <a:chOff x="0" y="0"/>
              <a:chExt cx="223420" cy="64194"/>
            </a:xfrm>
          </p:grpSpPr>
          <p:sp>
            <p:nvSpPr>
              <p:cNvPr name="Freeform 22" id="22"/>
              <p:cNvSpPr/>
              <p:nvPr/>
            </p:nvSpPr>
            <p:spPr>
              <a:xfrm flipH="false" flipV="false" rot="0">
                <a:off x="0" y="0"/>
                <a:ext cx="223420" cy="64194"/>
              </a:xfrm>
              <a:custGeom>
                <a:avLst/>
                <a:gdLst/>
                <a:ahLst/>
                <a:cxnLst/>
                <a:rect r="r" b="b" t="t" l="l"/>
                <a:pathLst>
                  <a:path h="64194" w="223420">
                    <a:moveTo>
                      <a:pt x="0" y="0"/>
                    </a:moveTo>
                    <a:lnTo>
                      <a:pt x="223420" y="0"/>
                    </a:lnTo>
                    <a:lnTo>
                      <a:pt x="223420" y="64194"/>
                    </a:lnTo>
                    <a:lnTo>
                      <a:pt x="0" y="64194"/>
                    </a:lnTo>
                    <a:close/>
                  </a:path>
                </a:pathLst>
              </a:custGeom>
              <a:solidFill>
                <a:srgbClr val="FDFEF9"/>
              </a:solidFill>
              <a:ln w="19050" cap="sq">
                <a:solidFill>
                  <a:srgbClr val="C9C9C9"/>
                </a:solidFill>
                <a:prstDash val="solid"/>
                <a:miter/>
              </a:ln>
            </p:spPr>
          </p:sp>
          <p:sp>
            <p:nvSpPr>
              <p:cNvPr name="TextBox 23" id="23"/>
              <p:cNvSpPr txBox="true"/>
              <p:nvPr/>
            </p:nvSpPr>
            <p:spPr>
              <a:xfrm>
                <a:off x="0" y="-38100"/>
                <a:ext cx="223420" cy="102294"/>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1959440">
              <a:off x="178144" y="440837"/>
              <a:ext cx="1039363" cy="325442"/>
              <a:chOff x="0" y="0"/>
              <a:chExt cx="205306" cy="64285"/>
            </a:xfrm>
          </p:grpSpPr>
          <p:sp>
            <p:nvSpPr>
              <p:cNvPr name="Freeform 25" id="25"/>
              <p:cNvSpPr/>
              <p:nvPr/>
            </p:nvSpPr>
            <p:spPr>
              <a:xfrm flipH="false" flipV="false" rot="0">
                <a:off x="0" y="0"/>
                <a:ext cx="205306" cy="64285"/>
              </a:xfrm>
              <a:custGeom>
                <a:avLst/>
                <a:gdLst/>
                <a:ahLst/>
                <a:cxnLst/>
                <a:rect r="r" b="b" t="t" l="l"/>
                <a:pathLst>
                  <a:path h="64285" w="205306">
                    <a:moveTo>
                      <a:pt x="0" y="0"/>
                    </a:moveTo>
                    <a:lnTo>
                      <a:pt x="205306" y="0"/>
                    </a:lnTo>
                    <a:lnTo>
                      <a:pt x="205306" y="64285"/>
                    </a:lnTo>
                    <a:lnTo>
                      <a:pt x="0" y="64285"/>
                    </a:lnTo>
                    <a:close/>
                  </a:path>
                </a:pathLst>
              </a:custGeom>
              <a:solidFill>
                <a:srgbClr val="000000">
                  <a:alpha val="0"/>
                </a:srgbClr>
              </a:solidFill>
            </p:spPr>
          </p:sp>
          <p:sp>
            <p:nvSpPr>
              <p:cNvPr name="TextBox 26" id="26"/>
              <p:cNvSpPr txBox="true"/>
              <p:nvPr/>
            </p:nvSpPr>
            <p:spPr>
              <a:xfrm>
                <a:off x="0" y="-19050"/>
                <a:ext cx="205306" cy="83335"/>
              </a:xfrm>
              <a:prstGeom prst="rect">
                <a:avLst/>
              </a:prstGeom>
            </p:spPr>
            <p:txBody>
              <a:bodyPr anchor="ctr" rtlCol="false" tIns="50800" lIns="50800" bIns="50800" rIns="50800"/>
              <a:lstStyle/>
              <a:p>
                <a:pPr algn="ctr">
                  <a:lnSpc>
                    <a:spcPts val="560"/>
                  </a:lnSpc>
                </a:pPr>
                <a:r>
                  <a:rPr lang="en-US" sz="400">
                    <a:solidFill>
                      <a:srgbClr val="000000"/>
                    </a:solidFill>
                    <a:latin typeface="TT Prosto Sans Bold"/>
                  </a:rPr>
                  <a:t>You have reached your screentime limit for today. </a:t>
                </a: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E8DA8D87367F41B48515813E6B690B" ma:contentTypeVersion="15" ma:contentTypeDescription="Create a new document." ma:contentTypeScope="" ma:versionID="5c7da245e4eecfe319fcd67632bb1089">
  <xsd:schema xmlns:xsd="http://www.w3.org/2001/XMLSchema" xmlns:xs="http://www.w3.org/2001/XMLSchema" xmlns:p="http://schemas.microsoft.com/office/2006/metadata/properties" xmlns:ns2="6a7c48c2-c7f2-423b-9ecf-1744f0345608" xmlns:ns3="ab4f3f30-aedf-4c9e-9aa7-e0811026fc12" targetNamespace="http://schemas.microsoft.com/office/2006/metadata/properties" ma:root="true" ma:fieldsID="774119bc8f5a5204467ca3716c2ba352" ns2:_="" ns3:_="">
    <xsd:import namespace="6a7c48c2-c7f2-423b-9ecf-1744f0345608"/>
    <xsd:import namespace="ab4f3f30-aedf-4c9e-9aa7-e0811026fc1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c48c2-c7f2-423b-9ecf-1744f0345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4f3f30-aedf-4c9e-9aa7-e0811026fc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82716a-fb07-4a1a-ab20-8add3c91178f}" ma:internalName="TaxCatchAll" ma:showField="CatchAllData" ma:web="ab4f3f30-aedf-4c9e-9aa7-e0811026fc1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D8DF8-C109-45E4-9AC3-456C1230FA62}"/>
</file>

<file path=customXml/itemProps2.xml><?xml version="1.0" encoding="utf-8"?>
<ds:datastoreItem xmlns:ds="http://schemas.openxmlformats.org/officeDocument/2006/customXml" ds:itemID="{53F3CC93-23DE-484A-802B-629E3CC332E6}"/>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DAF-GCg2iPI</dc:identifier>
  <dcterms:modified xsi:type="dcterms:W3CDTF">2011-08-01T06:04:30Z</dcterms:modified>
  <cp:revision>1</cp:revision>
  <dc:title>Year 2B: The Adventures of Smartie the Penguin</dc:title>
</cp:coreProperties>
</file>