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91" r:id="rId36"/>
    <p:sldId id="292" r:id="rId37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3" autoAdjust="0"/>
    <p:restoredTop sz="94662"/>
  </p:normalViewPr>
  <p:slideViewPr>
    <p:cSldViewPr>
      <p:cViewPr varScale="1">
        <p:scale>
          <a:sx n="62" d="100"/>
          <a:sy n="62" d="100"/>
        </p:scale>
        <p:origin x="536" y="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171747"/>
                </a:solidFill>
                <a:latin typeface="MuseoSans-700"/>
                <a:cs typeface="MuseoSans-7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50" b="1" i="0">
                <a:solidFill>
                  <a:srgbClr val="13131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171747"/>
                </a:solidFill>
                <a:latin typeface="MuseoSans-700"/>
                <a:cs typeface="MuseoSans-7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171747"/>
                </a:solidFill>
                <a:latin typeface="MuseoSans-700"/>
                <a:cs typeface="MuseoSans-7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273862" y="1421160"/>
            <a:ext cx="1075690" cy="4356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171747"/>
                </a:solidFill>
                <a:latin typeface="MuseoSans-700"/>
                <a:cs typeface="MuseoSans-7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10449" y="3372177"/>
            <a:ext cx="7359015" cy="2800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1" i="0">
                <a:solidFill>
                  <a:srgbClr val="13131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player.vimeo.com/video/644772414?h=0ebcb4fac9&amp;app_id=122963" TargetMode="Externa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player.vimeo.com/video/644772706?h=6de5877baf&amp;app_id=122963" TargetMode="External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player.vimeo.com/video/644771929?h=8ded2d91a5&amp;app_id=122963" TargetMode="Externa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80342" y="2806299"/>
            <a:ext cx="186740" cy="1867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DF8DF02-A5B9-EC4E-9E50-F336474BC7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05" y="1345355"/>
            <a:ext cx="6613120" cy="4372109"/>
          </a:xfrm>
          <a:prstGeom prst="rect">
            <a:avLst/>
          </a:prstGeom>
        </p:spPr>
      </p:pic>
      <p:pic>
        <p:nvPicPr>
          <p:cNvPr id="6" name="Picture 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F415D481-C8DB-7E4D-AF60-327D5501D2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206" y="254865"/>
            <a:ext cx="2407046" cy="1650136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0743FB2F-0663-484A-B05F-E2BAA23652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5668"/>
            <a:ext cx="2654674" cy="974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object 46">
            <a:extLst>
              <a:ext uri="{FF2B5EF4-FFF2-40B4-BE49-F238E27FC236}">
                <a16:creationId xmlns:a16="http://schemas.microsoft.com/office/drawing/2014/main" id="{7D97F38C-4CFA-A347-8AC6-85BB51E9753B}"/>
              </a:ext>
            </a:extLst>
          </p:cNvPr>
          <p:cNvSpPr/>
          <p:nvPr/>
        </p:nvSpPr>
        <p:spPr>
          <a:xfrm>
            <a:off x="3988798" y="4654112"/>
            <a:ext cx="1196975" cy="1197610"/>
          </a:xfrm>
          <a:custGeom>
            <a:avLst/>
            <a:gdLst/>
            <a:ahLst/>
            <a:cxnLst/>
            <a:rect l="l" t="t" r="r" b="b"/>
            <a:pathLst>
              <a:path w="1196975" h="1197610">
                <a:moveTo>
                  <a:pt x="1016864" y="0"/>
                </a:moveTo>
                <a:lnTo>
                  <a:pt x="28041" y="154663"/>
                </a:lnTo>
                <a:lnTo>
                  <a:pt x="0" y="193271"/>
                </a:lnTo>
                <a:lnTo>
                  <a:pt x="154533" y="1168949"/>
                </a:lnTo>
                <a:lnTo>
                  <a:pt x="159206" y="1181492"/>
                </a:lnTo>
                <a:lnTo>
                  <a:pt x="168030" y="1190952"/>
                </a:lnTo>
                <a:lnTo>
                  <a:pt x="179754" y="1196420"/>
                </a:lnTo>
                <a:lnTo>
                  <a:pt x="193128" y="1196990"/>
                </a:lnTo>
                <a:lnTo>
                  <a:pt x="1168819" y="1042457"/>
                </a:lnTo>
                <a:lnTo>
                  <a:pt x="1181356" y="1037784"/>
                </a:lnTo>
                <a:lnTo>
                  <a:pt x="1190817" y="1028960"/>
                </a:lnTo>
                <a:lnTo>
                  <a:pt x="1196288" y="1017236"/>
                </a:lnTo>
                <a:lnTo>
                  <a:pt x="1196860" y="1003861"/>
                </a:lnTo>
                <a:lnTo>
                  <a:pt x="1040803" y="19002"/>
                </a:lnTo>
                <a:lnTo>
                  <a:pt x="1036658" y="10028"/>
                </a:lnTo>
                <a:lnTo>
                  <a:pt x="1028280" y="3492"/>
                </a:lnTo>
                <a:lnTo>
                  <a:pt x="1016864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2" name="object 44">
            <a:extLst>
              <a:ext uri="{FF2B5EF4-FFF2-40B4-BE49-F238E27FC236}">
                <a16:creationId xmlns:a16="http://schemas.microsoft.com/office/drawing/2014/main" id="{8CC7C56A-8BDA-2C4B-9DB3-1D4A558AD722}"/>
              </a:ext>
            </a:extLst>
          </p:cNvPr>
          <p:cNvSpPr/>
          <p:nvPr/>
        </p:nvSpPr>
        <p:spPr>
          <a:xfrm>
            <a:off x="7471196" y="1008489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270000" h="1270000">
                <a:moveTo>
                  <a:pt x="1120282" y="970546"/>
                </a:moveTo>
                <a:lnTo>
                  <a:pt x="820851" y="970546"/>
                </a:lnTo>
                <a:lnTo>
                  <a:pt x="1089355" y="1238999"/>
                </a:lnTo>
                <a:lnTo>
                  <a:pt x="1124339" y="1262215"/>
                </a:lnTo>
                <a:lnTo>
                  <a:pt x="1164164" y="1269947"/>
                </a:lnTo>
                <a:lnTo>
                  <a:pt x="1204008" y="1262189"/>
                </a:lnTo>
                <a:lnTo>
                  <a:pt x="1239050" y="1238935"/>
                </a:lnTo>
                <a:lnTo>
                  <a:pt x="1262267" y="1203923"/>
                </a:lnTo>
                <a:lnTo>
                  <a:pt x="1270006" y="1164094"/>
                </a:lnTo>
                <a:lnTo>
                  <a:pt x="1262267" y="1124275"/>
                </a:lnTo>
                <a:lnTo>
                  <a:pt x="1239050" y="1089291"/>
                </a:lnTo>
                <a:lnTo>
                  <a:pt x="1120282" y="970546"/>
                </a:lnTo>
                <a:close/>
              </a:path>
              <a:path w="1270000" h="1270000">
                <a:moveTo>
                  <a:pt x="529170" y="0"/>
                </a:moveTo>
                <a:lnTo>
                  <a:pt x="481005" y="2161"/>
                </a:lnTo>
                <a:lnTo>
                  <a:pt x="434051" y="8523"/>
                </a:lnTo>
                <a:lnTo>
                  <a:pt x="388496" y="18898"/>
                </a:lnTo>
                <a:lnTo>
                  <a:pt x="344526" y="33099"/>
                </a:lnTo>
                <a:lnTo>
                  <a:pt x="302327" y="50939"/>
                </a:lnTo>
                <a:lnTo>
                  <a:pt x="262088" y="72233"/>
                </a:lnTo>
                <a:lnTo>
                  <a:pt x="223994" y="96793"/>
                </a:lnTo>
                <a:lnTo>
                  <a:pt x="188233" y="124433"/>
                </a:lnTo>
                <a:lnTo>
                  <a:pt x="154990" y="154966"/>
                </a:lnTo>
                <a:lnTo>
                  <a:pt x="124454" y="188206"/>
                </a:lnTo>
                <a:lnTo>
                  <a:pt x="96811" y="223966"/>
                </a:lnTo>
                <a:lnTo>
                  <a:pt x="72247" y="262060"/>
                </a:lnTo>
                <a:lnTo>
                  <a:pt x="50950" y="302300"/>
                </a:lnTo>
                <a:lnTo>
                  <a:pt x="33106" y="344500"/>
                </a:lnTo>
                <a:lnTo>
                  <a:pt x="18902" y="388474"/>
                </a:lnTo>
                <a:lnTo>
                  <a:pt x="8525" y="434035"/>
                </a:lnTo>
                <a:lnTo>
                  <a:pt x="2162" y="480996"/>
                </a:lnTo>
                <a:lnTo>
                  <a:pt x="0" y="529170"/>
                </a:lnTo>
                <a:lnTo>
                  <a:pt x="2162" y="577336"/>
                </a:lnTo>
                <a:lnTo>
                  <a:pt x="8525" y="624289"/>
                </a:lnTo>
                <a:lnTo>
                  <a:pt x="18902" y="669844"/>
                </a:lnTo>
                <a:lnTo>
                  <a:pt x="33106" y="713813"/>
                </a:lnTo>
                <a:lnTo>
                  <a:pt x="50950" y="756011"/>
                </a:lnTo>
                <a:lnTo>
                  <a:pt x="72247" y="796250"/>
                </a:lnTo>
                <a:lnTo>
                  <a:pt x="96811" y="834342"/>
                </a:lnTo>
                <a:lnTo>
                  <a:pt x="124454" y="870103"/>
                </a:lnTo>
                <a:lnTo>
                  <a:pt x="154990" y="903344"/>
                </a:lnTo>
                <a:lnTo>
                  <a:pt x="188233" y="933879"/>
                </a:lnTo>
                <a:lnTo>
                  <a:pt x="223994" y="961522"/>
                </a:lnTo>
                <a:lnTo>
                  <a:pt x="262088" y="986084"/>
                </a:lnTo>
                <a:lnTo>
                  <a:pt x="302327" y="1007381"/>
                </a:lnTo>
                <a:lnTo>
                  <a:pt x="344526" y="1025224"/>
                </a:lnTo>
                <a:lnTo>
                  <a:pt x="388496" y="1039427"/>
                </a:lnTo>
                <a:lnTo>
                  <a:pt x="434051" y="1049803"/>
                </a:lnTo>
                <a:lnTo>
                  <a:pt x="481005" y="1056166"/>
                </a:lnTo>
                <a:lnTo>
                  <a:pt x="529170" y="1058329"/>
                </a:lnTo>
                <a:lnTo>
                  <a:pt x="582417" y="1055673"/>
                </a:lnTo>
                <a:lnTo>
                  <a:pt x="634142" y="1047881"/>
                </a:lnTo>
                <a:lnTo>
                  <a:pt x="684098" y="1035211"/>
                </a:lnTo>
                <a:lnTo>
                  <a:pt x="732034" y="1017926"/>
                </a:lnTo>
                <a:lnTo>
                  <a:pt x="777701" y="996284"/>
                </a:lnTo>
                <a:lnTo>
                  <a:pt x="820851" y="970546"/>
                </a:lnTo>
                <a:lnTo>
                  <a:pt x="1120282" y="970546"/>
                </a:lnTo>
                <a:lnTo>
                  <a:pt x="1049301" y="899579"/>
                </a:lnTo>
                <a:lnTo>
                  <a:pt x="529170" y="899579"/>
                </a:lnTo>
                <a:lnTo>
                  <a:pt x="482769" y="896687"/>
                </a:lnTo>
                <a:lnTo>
                  <a:pt x="438070" y="888244"/>
                </a:lnTo>
                <a:lnTo>
                  <a:pt x="395423" y="874601"/>
                </a:lnTo>
                <a:lnTo>
                  <a:pt x="355177" y="856107"/>
                </a:lnTo>
                <a:lnTo>
                  <a:pt x="317682" y="833113"/>
                </a:lnTo>
                <a:lnTo>
                  <a:pt x="283289" y="805970"/>
                </a:lnTo>
                <a:lnTo>
                  <a:pt x="252347" y="775026"/>
                </a:lnTo>
                <a:lnTo>
                  <a:pt x="225205" y="740632"/>
                </a:lnTo>
                <a:lnTo>
                  <a:pt x="202214" y="703139"/>
                </a:lnTo>
                <a:lnTo>
                  <a:pt x="183723" y="662896"/>
                </a:lnTo>
                <a:lnTo>
                  <a:pt x="170082" y="620253"/>
                </a:lnTo>
                <a:lnTo>
                  <a:pt x="161641" y="575561"/>
                </a:lnTo>
                <a:lnTo>
                  <a:pt x="158749" y="529170"/>
                </a:lnTo>
                <a:lnTo>
                  <a:pt x="161641" y="482767"/>
                </a:lnTo>
                <a:lnTo>
                  <a:pt x="170082" y="438066"/>
                </a:lnTo>
                <a:lnTo>
                  <a:pt x="183723" y="395417"/>
                </a:lnTo>
                <a:lnTo>
                  <a:pt x="202214" y="355171"/>
                </a:lnTo>
                <a:lnTo>
                  <a:pt x="225205" y="317677"/>
                </a:lnTo>
                <a:lnTo>
                  <a:pt x="252347" y="283284"/>
                </a:lnTo>
                <a:lnTo>
                  <a:pt x="283289" y="252342"/>
                </a:lnTo>
                <a:lnTo>
                  <a:pt x="317682" y="225202"/>
                </a:lnTo>
                <a:lnTo>
                  <a:pt x="355177" y="202211"/>
                </a:lnTo>
                <a:lnTo>
                  <a:pt x="395423" y="183721"/>
                </a:lnTo>
                <a:lnTo>
                  <a:pt x="438070" y="170081"/>
                </a:lnTo>
                <a:lnTo>
                  <a:pt x="482769" y="161641"/>
                </a:lnTo>
                <a:lnTo>
                  <a:pt x="529170" y="158750"/>
                </a:lnTo>
                <a:lnTo>
                  <a:pt x="906849" y="158750"/>
                </a:lnTo>
                <a:lnTo>
                  <a:pt x="903374" y="154966"/>
                </a:lnTo>
                <a:lnTo>
                  <a:pt x="870134" y="124433"/>
                </a:lnTo>
                <a:lnTo>
                  <a:pt x="834374" y="96793"/>
                </a:lnTo>
                <a:lnTo>
                  <a:pt x="796281" y="72233"/>
                </a:lnTo>
                <a:lnTo>
                  <a:pt x="756041" y="50939"/>
                </a:lnTo>
                <a:lnTo>
                  <a:pt x="713841" y="33099"/>
                </a:lnTo>
                <a:lnTo>
                  <a:pt x="669867" y="18898"/>
                </a:lnTo>
                <a:lnTo>
                  <a:pt x="624306" y="8523"/>
                </a:lnTo>
                <a:lnTo>
                  <a:pt x="577345" y="2161"/>
                </a:lnTo>
                <a:lnTo>
                  <a:pt x="529170" y="0"/>
                </a:lnTo>
                <a:close/>
              </a:path>
              <a:path w="1270000" h="1270000">
                <a:moveTo>
                  <a:pt x="906849" y="158750"/>
                </a:moveTo>
                <a:lnTo>
                  <a:pt x="529170" y="158750"/>
                </a:lnTo>
                <a:lnTo>
                  <a:pt x="575562" y="161641"/>
                </a:lnTo>
                <a:lnTo>
                  <a:pt x="620254" y="170081"/>
                </a:lnTo>
                <a:lnTo>
                  <a:pt x="662897" y="183721"/>
                </a:lnTo>
                <a:lnTo>
                  <a:pt x="703141" y="202211"/>
                </a:lnTo>
                <a:lnTo>
                  <a:pt x="740636" y="225202"/>
                </a:lnTo>
                <a:lnTo>
                  <a:pt x="775031" y="252342"/>
                </a:lnTo>
                <a:lnTo>
                  <a:pt x="805977" y="283284"/>
                </a:lnTo>
                <a:lnTo>
                  <a:pt x="833122" y="317677"/>
                </a:lnTo>
                <a:lnTo>
                  <a:pt x="856117" y="355171"/>
                </a:lnTo>
                <a:lnTo>
                  <a:pt x="874612" y="395417"/>
                </a:lnTo>
                <a:lnTo>
                  <a:pt x="888256" y="438066"/>
                </a:lnTo>
                <a:lnTo>
                  <a:pt x="896699" y="482767"/>
                </a:lnTo>
                <a:lnTo>
                  <a:pt x="899591" y="529170"/>
                </a:lnTo>
                <a:lnTo>
                  <a:pt x="896699" y="575561"/>
                </a:lnTo>
                <a:lnTo>
                  <a:pt x="888256" y="620253"/>
                </a:lnTo>
                <a:lnTo>
                  <a:pt x="874612" y="662896"/>
                </a:lnTo>
                <a:lnTo>
                  <a:pt x="856117" y="703139"/>
                </a:lnTo>
                <a:lnTo>
                  <a:pt x="833122" y="740632"/>
                </a:lnTo>
                <a:lnTo>
                  <a:pt x="805977" y="775026"/>
                </a:lnTo>
                <a:lnTo>
                  <a:pt x="775031" y="805970"/>
                </a:lnTo>
                <a:lnTo>
                  <a:pt x="740636" y="833113"/>
                </a:lnTo>
                <a:lnTo>
                  <a:pt x="703141" y="856107"/>
                </a:lnTo>
                <a:lnTo>
                  <a:pt x="662897" y="874601"/>
                </a:lnTo>
                <a:lnTo>
                  <a:pt x="620254" y="888244"/>
                </a:lnTo>
                <a:lnTo>
                  <a:pt x="575562" y="896687"/>
                </a:lnTo>
                <a:lnTo>
                  <a:pt x="529170" y="899579"/>
                </a:lnTo>
                <a:lnTo>
                  <a:pt x="1049301" y="899579"/>
                </a:lnTo>
                <a:lnTo>
                  <a:pt x="970546" y="820839"/>
                </a:lnTo>
                <a:lnTo>
                  <a:pt x="996289" y="777675"/>
                </a:lnTo>
                <a:lnTo>
                  <a:pt x="1017935" y="732004"/>
                </a:lnTo>
                <a:lnTo>
                  <a:pt x="1035223" y="684072"/>
                </a:lnTo>
                <a:lnTo>
                  <a:pt x="1047893" y="634125"/>
                </a:lnTo>
                <a:lnTo>
                  <a:pt x="1055686" y="582409"/>
                </a:lnTo>
                <a:lnTo>
                  <a:pt x="1058341" y="529170"/>
                </a:lnTo>
                <a:lnTo>
                  <a:pt x="1056179" y="480996"/>
                </a:lnTo>
                <a:lnTo>
                  <a:pt x="1049818" y="434035"/>
                </a:lnTo>
                <a:lnTo>
                  <a:pt x="1039443" y="388474"/>
                </a:lnTo>
                <a:lnTo>
                  <a:pt x="1025242" y="344500"/>
                </a:lnTo>
                <a:lnTo>
                  <a:pt x="1007402" y="302300"/>
                </a:lnTo>
                <a:lnTo>
                  <a:pt x="986108" y="262060"/>
                </a:lnTo>
                <a:lnTo>
                  <a:pt x="961548" y="223966"/>
                </a:lnTo>
                <a:lnTo>
                  <a:pt x="933908" y="188206"/>
                </a:lnTo>
                <a:lnTo>
                  <a:pt x="906849" y="15875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9" name="object 28">
            <a:extLst>
              <a:ext uri="{FF2B5EF4-FFF2-40B4-BE49-F238E27FC236}">
                <a16:creationId xmlns:a16="http://schemas.microsoft.com/office/drawing/2014/main" id="{806C4A10-0BB5-F148-9CEE-87A6FFC94940}"/>
              </a:ext>
            </a:extLst>
          </p:cNvPr>
          <p:cNvSpPr/>
          <p:nvPr/>
        </p:nvSpPr>
        <p:spPr>
          <a:xfrm>
            <a:off x="9798228" y="4330534"/>
            <a:ext cx="1506220" cy="1374140"/>
          </a:xfrm>
          <a:custGeom>
            <a:avLst/>
            <a:gdLst/>
            <a:ahLst/>
            <a:cxnLst/>
            <a:rect l="l" t="t" r="r" b="b"/>
            <a:pathLst>
              <a:path w="1506220" h="1374139">
                <a:moveTo>
                  <a:pt x="461518" y="901750"/>
                </a:moveTo>
                <a:lnTo>
                  <a:pt x="428320" y="860475"/>
                </a:lnTo>
                <a:lnTo>
                  <a:pt x="397713" y="846455"/>
                </a:lnTo>
                <a:lnTo>
                  <a:pt x="393458" y="842200"/>
                </a:lnTo>
                <a:lnTo>
                  <a:pt x="391337" y="837946"/>
                </a:lnTo>
                <a:lnTo>
                  <a:pt x="364718" y="793115"/>
                </a:lnTo>
                <a:lnTo>
                  <a:pt x="343484" y="745629"/>
                </a:lnTo>
                <a:lnTo>
                  <a:pt x="327025" y="696861"/>
                </a:lnTo>
                <a:lnTo>
                  <a:pt x="314769" y="648131"/>
                </a:lnTo>
                <a:lnTo>
                  <a:pt x="306095" y="600811"/>
                </a:lnTo>
                <a:lnTo>
                  <a:pt x="300405" y="556221"/>
                </a:lnTo>
                <a:lnTo>
                  <a:pt x="297116" y="515721"/>
                </a:lnTo>
                <a:lnTo>
                  <a:pt x="295630" y="480644"/>
                </a:lnTo>
                <a:lnTo>
                  <a:pt x="296418" y="472414"/>
                </a:lnTo>
                <a:lnTo>
                  <a:pt x="298818" y="464172"/>
                </a:lnTo>
                <a:lnTo>
                  <a:pt x="302806" y="456730"/>
                </a:lnTo>
                <a:lnTo>
                  <a:pt x="308394" y="450875"/>
                </a:lnTo>
                <a:lnTo>
                  <a:pt x="326961" y="429806"/>
                </a:lnTo>
                <a:lnTo>
                  <a:pt x="340550" y="405142"/>
                </a:lnTo>
                <a:lnTo>
                  <a:pt x="348157" y="377304"/>
                </a:lnTo>
                <a:lnTo>
                  <a:pt x="348792" y="346659"/>
                </a:lnTo>
                <a:lnTo>
                  <a:pt x="337286" y="308838"/>
                </a:lnTo>
                <a:lnTo>
                  <a:pt x="314236" y="277012"/>
                </a:lnTo>
                <a:lnTo>
                  <a:pt x="282397" y="253949"/>
                </a:lnTo>
                <a:lnTo>
                  <a:pt x="244589" y="242443"/>
                </a:lnTo>
                <a:lnTo>
                  <a:pt x="193471" y="247599"/>
                </a:lnTo>
                <a:lnTo>
                  <a:pt x="151536" y="272491"/>
                </a:lnTo>
                <a:lnTo>
                  <a:pt x="123151" y="312127"/>
                </a:lnTo>
                <a:lnTo>
                  <a:pt x="112725" y="361543"/>
                </a:lnTo>
                <a:lnTo>
                  <a:pt x="115443" y="387769"/>
                </a:lnTo>
                <a:lnTo>
                  <a:pt x="123355" y="411797"/>
                </a:lnTo>
                <a:lnTo>
                  <a:pt x="136042" y="433031"/>
                </a:lnTo>
                <a:lnTo>
                  <a:pt x="153136" y="450875"/>
                </a:lnTo>
                <a:lnTo>
                  <a:pt x="158711" y="457631"/>
                </a:lnTo>
                <a:lnTo>
                  <a:pt x="162699" y="464972"/>
                </a:lnTo>
                <a:lnTo>
                  <a:pt x="165100" y="472706"/>
                </a:lnTo>
                <a:lnTo>
                  <a:pt x="165900" y="480644"/>
                </a:lnTo>
                <a:lnTo>
                  <a:pt x="164045" y="521081"/>
                </a:lnTo>
                <a:lnTo>
                  <a:pt x="159753" y="568185"/>
                </a:lnTo>
                <a:lnTo>
                  <a:pt x="152107" y="620001"/>
                </a:lnTo>
                <a:lnTo>
                  <a:pt x="140220" y="674611"/>
                </a:lnTo>
                <a:lnTo>
                  <a:pt x="123202" y="730072"/>
                </a:lnTo>
                <a:lnTo>
                  <a:pt x="100152" y="784453"/>
                </a:lnTo>
                <a:lnTo>
                  <a:pt x="70192" y="835825"/>
                </a:lnTo>
                <a:lnTo>
                  <a:pt x="33197" y="858050"/>
                </a:lnTo>
                <a:lnTo>
                  <a:pt x="15151" y="870648"/>
                </a:lnTo>
                <a:lnTo>
                  <a:pt x="3886" y="884440"/>
                </a:lnTo>
                <a:lnTo>
                  <a:pt x="0" y="899629"/>
                </a:lnTo>
                <a:lnTo>
                  <a:pt x="1955" y="910424"/>
                </a:lnTo>
                <a:lnTo>
                  <a:pt x="7708" y="920623"/>
                </a:lnTo>
                <a:lnTo>
                  <a:pt x="17043" y="930427"/>
                </a:lnTo>
                <a:lnTo>
                  <a:pt x="35687" y="944283"/>
                </a:lnTo>
                <a:lnTo>
                  <a:pt x="40411" y="950137"/>
                </a:lnTo>
                <a:lnTo>
                  <a:pt x="43535" y="956779"/>
                </a:lnTo>
                <a:lnTo>
                  <a:pt x="44665" y="963422"/>
                </a:lnTo>
                <a:lnTo>
                  <a:pt x="44665" y="988949"/>
                </a:lnTo>
                <a:lnTo>
                  <a:pt x="46888" y="999553"/>
                </a:lnTo>
                <a:lnTo>
                  <a:pt x="52908" y="1008354"/>
                </a:lnTo>
                <a:lnTo>
                  <a:pt x="61709" y="1014374"/>
                </a:lnTo>
                <a:lnTo>
                  <a:pt x="72313" y="1016596"/>
                </a:lnTo>
                <a:lnTo>
                  <a:pt x="391337" y="1016596"/>
                </a:lnTo>
                <a:lnTo>
                  <a:pt x="401929" y="1014374"/>
                </a:lnTo>
                <a:lnTo>
                  <a:pt x="410743" y="1008354"/>
                </a:lnTo>
                <a:lnTo>
                  <a:pt x="416750" y="999553"/>
                </a:lnTo>
                <a:lnTo>
                  <a:pt x="418985" y="988949"/>
                </a:lnTo>
                <a:lnTo>
                  <a:pt x="418985" y="963422"/>
                </a:lnTo>
                <a:lnTo>
                  <a:pt x="420103" y="955878"/>
                </a:lnTo>
                <a:lnTo>
                  <a:pt x="423227" y="949337"/>
                </a:lnTo>
                <a:lnTo>
                  <a:pt x="427951" y="943991"/>
                </a:lnTo>
                <a:lnTo>
                  <a:pt x="433870" y="940028"/>
                </a:lnTo>
                <a:lnTo>
                  <a:pt x="445363" y="931659"/>
                </a:lnTo>
                <a:lnTo>
                  <a:pt x="454075" y="922489"/>
                </a:lnTo>
                <a:lnTo>
                  <a:pt x="459587" y="912520"/>
                </a:lnTo>
                <a:lnTo>
                  <a:pt x="461518" y="901750"/>
                </a:lnTo>
                <a:close/>
              </a:path>
              <a:path w="1506220" h="1374139">
                <a:moveTo>
                  <a:pt x="1101674" y="1193126"/>
                </a:moveTo>
                <a:lnTo>
                  <a:pt x="1099515" y="1168806"/>
                </a:lnTo>
                <a:lnTo>
                  <a:pt x="1084389" y="1146873"/>
                </a:lnTo>
                <a:lnTo>
                  <a:pt x="1057706" y="1127328"/>
                </a:lnTo>
                <a:lnTo>
                  <a:pt x="1020851" y="1110183"/>
                </a:lnTo>
                <a:lnTo>
                  <a:pt x="1014844" y="1106919"/>
                </a:lnTo>
                <a:lnTo>
                  <a:pt x="970445" y="1046505"/>
                </a:lnTo>
                <a:lnTo>
                  <a:pt x="945349" y="997610"/>
                </a:lnTo>
                <a:lnTo>
                  <a:pt x="924001" y="947153"/>
                </a:lnTo>
                <a:lnTo>
                  <a:pt x="906119" y="895832"/>
                </a:lnTo>
                <a:lnTo>
                  <a:pt x="891387" y="844334"/>
                </a:lnTo>
                <a:lnTo>
                  <a:pt x="879538" y="793343"/>
                </a:lnTo>
                <a:lnTo>
                  <a:pt x="870267" y="743546"/>
                </a:lnTo>
                <a:lnTo>
                  <a:pt x="863269" y="695642"/>
                </a:lnTo>
                <a:lnTo>
                  <a:pt x="858278" y="650316"/>
                </a:lnTo>
                <a:lnTo>
                  <a:pt x="854964" y="608266"/>
                </a:lnTo>
                <a:lnTo>
                  <a:pt x="854964" y="601878"/>
                </a:lnTo>
                <a:lnTo>
                  <a:pt x="859218" y="597623"/>
                </a:lnTo>
                <a:lnTo>
                  <a:pt x="923023" y="597623"/>
                </a:lnTo>
                <a:lnTo>
                  <a:pt x="930503" y="596125"/>
                </a:lnTo>
                <a:lnTo>
                  <a:pt x="936586" y="592035"/>
                </a:lnTo>
                <a:lnTo>
                  <a:pt x="940676" y="585952"/>
                </a:lnTo>
                <a:lnTo>
                  <a:pt x="942162" y="578485"/>
                </a:lnTo>
                <a:lnTo>
                  <a:pt x="942162" y="533819"/>
                </a:lnTo>
                <a:lnTo>
                  <a:pt x="940676" y="526338"/>
                </a:lnTo>
                <a:lnTo>
                  <a:pt x="936586" y="520255"/>
                </a:lnTo>
                <a:lnTo>
                  <a:pt x="930503" y="516166"/>
                </a:lnTo>
                <a:lnTo>
                  <a:pt x="923023" y="514680"/>
                </a:lnTo>
                <a:lnTo>
                  <a:pt x="991069" y="253085"/>
                </a:lnTo>
                <a:lnTo>
                  <a:pt x="993203" y="246710"/>
                </a:lnTo>
                <a:lnTo>
                  <a:pt x="988949" y="240322"/>
                </a:lnTo>
                <a:lnTo>
                  <a:pt x="803922" y="240322"/>
                </a:lnTo>
                <a:lnTo>
                  <a:pt x="799668" y="236067"/>
                </a:lnTo>
                <a:lnTo>
                  <a:pt x="799668" y="178650"/>
                </a:lnTo>
                <a:lnTo>
                  <a:pt x="803922" y="174396"/>
                </a:lnTo>
                <a:lnTo>
                  <a:pt x="871982" y="174396"/>
                </a:lnTo>
                <a:lnTo>
                  <a:pt x="876223" y="170141"/>
                </a:lnTo>
                <a:lnTo>
                  <a:pt x="876223" y="80822"/>
                </a:lnTo>
                <a:lnTo>
                  <a:pt x="871982" y="76568"/>
                </a:lnTo>
                <a:lnTo>
                  <a:pt x="803922" y="76568"/>
                </a:lnTo>
                <a:lnTo>
                  <a:pt x="799668" y="72313"/>
                </a:lnTo>
                <a:lnTo>
                  <a:pt x="799668" y="4254"/>
                </a:lnTo>
                <a:lnTo>
                  <a:pt x="795413" y="0"/>
                </a:lnTo>
                <a:lnTo>
                  <a:pt x="703961" y="0"/>
                </a:lnTo>
                <a:lnTo>
                  <a:pt x="699706" y="4254"/>
                </a:lnTo>
                <a:lnTo>
                  <a:pt x="699706" y="72313"/>
                </a:lnTo>
                <a:lnTo>
                  <a:pt x="695452" y="76568"/>
                </a:lnTo>
                <a:lnTo>
                  <a:pt x="627392" y="76568"/>
                </a:lnTo>
                <a:lnTo>
                  <a:pt x="623138" y="80822"/>
                </a:lnTo>
                <a:lnTo>
                  <a:pt x="623138" y="172275"/>
                </a:lnTo>
                <a:lnTo>
                  <a:pt x="627392" y="176530"/>
                </a:lnTo>
                <a:lnTo>
                  <a:pt x="695452" y="176530"/>
                </a:lnTo>
                <a:lnTo>
                  <a:pt x="699706" y="180771"/>
                </a:lnTo>
                <a:lnTo>
                  <a:pt x="699706" y="238201"/>
                </a:lnTo>
                <a:lnTo>
                  <a:pt x="695452" y="242455"/>
                </a:lnTo>
                <a:lnTo>
                  <a:pt x="510425" y="242455"/>
                </a:lnTo>
                <a:lnTo>
                  <a:pt x="506171" y="248831"/>
                </a:lnTo>
                <a:lnTo>
                  <a:pt x="508292" y="255219"/>
                </a:lnTo>
                <a:lnTo>
                  <a:pt x="576351" y="516813"/>
                </a:lnTo>
                <a:lnTo>
                  <a:pt x="568883" y="518299"/>
                </a:lnTo>
                <a:lnTo>
                  <a:pt x="562800" y="522389"/>
                </a:lnTo>
                <a:lnTo>
                  <a:pt x="558711" y="528472"/>
                </a:lnTo>
                <a:lnTo>
                  <a:pt x="557212" y="535952"/>
                </a:lnTo>
                <a:lnTo>
                  <a:pt x="557212" y="580618"/>
                </a:lnTo>
                <a:lnTo>
                  <a:pt x="558711" y="588086"/>
                </a:lnTo>
                <a:lnTo>
                  <a:pt x="562800" y="594169"/>
                </a:lnTo>
                <a:lnTo>
                  <a:pt x="568883" y="598258"/>
                </a:lnTo>
                <a:lnTo>
                  <a:pt x="576351" y="599757"/>
                </a:lnTo>
                <a:lnTo>
                  <a:pt x="640156" y="599757"/>
                </a:lnTo>
                <a:lnTo>
                  <a:pt x="644410" y="604012"/>
                </a:lnTo>
                <a:lnTo>
                  <a:pt x="644410" y="610387"/>
                </a:lnTo>
                <a:lnTo>
                  <a:pt x="641108" y="652957"/>
                </a:lnTo>
                <a:lnTo>
                  <a:pt x="636117" y="698588"/>
                </a:lnTo>
                <a:lnTo>
                  <a:pt x="629119" y="746607"/>
                </a:lnTo>
                <a:lnTo>
                  <a:pt x="619848" y="796391"/>
                </a:lnTo>
                <a:lnTo>
                  <a:pt x="607987" y="847255"/>
                </a:lnTo>
                <a:lnTo>
                  <a:pt x="593267" y="898575"/>
                </a:lnTo>
                <a:lnTo>
                  <a:pt x="575373" y="949693"/>
                </a:lnTo>
                <a:lnTo>
                  <a:pt x="554037" y="999947"/>
                </a:lnTo>
                <a:lnTo>
                  <a:pt x="528929" y="1048702"/>
                </a:lnTo>
                <a:lnTo>
                  <a:pt x="499783" y="1095298"/>
                </a:lnTo>
                <a:lnTo>
                  <a:pt x="441236" y="1129411"/>
                </a:lnTo>
                <a:lnTo>
                  <a:pt x="413131" y="1148727"/>
                </a:lnTo>
                <a:lnTo>
                  <a:pt x="395376" y="1170025"/>
                </a:lnTo>
                <a:lnTo>
                  <a:pt x="389191" y="1193126"/>
                </a:lnTo>
                <a:lnTo>
                  <a:pt x="392315" y="1209014"/>
                </a:lnTo>
                <a:lnTo>
                  <a:pt x="401434" y="1224495"/>
                </a:lnTo>
                <a:lnTo>
                  <a:pt x="416115" y="1239177"/>
                </a:lnTo>
                <a:lnTo>
                  <a:pt x="435991" y="1252677"/>
                </a:lnTo>
                <a:lnTo>
                  <a:pt x="444703" y="1259852"/>
                </a:lnTo>
                <a:lnTo>
                  <a:pt x="451408" y="1268628"/>
                </a:lnTo>
                <a:lnTo>
                  <a:pt x="455726" y="1278991"/>
                </a:lnTo>
                <a:lnTo>
                  <a:pt x="457250" y="1290955"/>
                </a:lnTo>
                <a:lnTo>
                  <a:pt x="457250" y="1331366"/>
                </a:lnTo>
                <a:lnTo>
                  <a:pt x="460616" y="1347876"/>
                </a:lnTo>
                <a:lnTo>
                  <a:pt x="469747" y="1361401"/>
                </a:lnTo>
                <a:lnTo>
                  <a:pt x="483273" y="1370533"/>
                </a:lnTo>
                <a:lnTo>
                  <a:pt x="499783" y="1373898"/>
                </a:lnTo>
                <a:lnTo>
                  <a:pt x="991069" y="1373898"/>
                </a:lnTo>
                <a:lnTo>
                  <a:pt x="1007592" y="1370533"/>
                </a:lnTo>
                <a:lnTo>
                  <a:pt x="1021130" y="1361401"/>
                </a:lnTo>
                <a:lnTo>
                  <a:pt x="1030262" y="1347876"/>
                </a:lnTo>
                <a:lnTo>
                  <a:pt x="1033614" y="1331366"/>
                </a:lnTo>
                <a:lnTo>
                  <a:pt x="1033614" y="1290955"/>
                </a:lnTo>
                <a:lnTo>
                  <a:pt x="1035151" y="1279893"/>
                </a:lnTo>
                <a:lnTo>
                  <a:pt x="1039469" y="1269415"/>
                </a:lnTo>
                <a:lnTo>
                  <a:pt x="1046175" y="1260144"/>
                </a:lnTo>
                <a:lnTo>
                  <a:pt x="1054874" y="1252677"/>
                </a:lnTo>
                <a:lnTo>
                  <a:pt x="1074750" y="1239177"/>
                </a:lnTo>
                <a:lnTo>
                  <a:pt x="1089444" y="1224495"/>
                </a:lnTo>
                <a:lnTo>
                  <a:pt x="1098550" y="1209014"/>
                </a:lnTo>
                <a:lnTo>
                  <a:pt x="1101674" y="1193126"/>
                </a:lnTo>
                <a:close/>
              </a:path>
              <a:path w="1506220" h="1374139">
                <a:moveTo>
                  <a:pt x="1505762" y="901750"/>
                </a:moveTo>
                <a:lnTo>
                  <a:pt x="1472565" y="860475"/>
                </a:lnTo>
                <a:lnTo>
                  <a:pt x="1441958" y="846455"/>
                </a:lnTo>
                <a:lnTo>
                  <a:pt x="1437703" y="842200"/>
                </a:lnTo>
                <a:lnTo>
                  <a:pt x="1435582" y="837946"/>
                </a:lnTo>
                <a:lnTo>
                  <a:pt x="1408963" y="793115"/>
                </a:lnTo>
                <a:lnTo>
                  <a:pt x="1387729" y="745629"/>
                </a:lnTo>
                <a:lnTo>
                  <a:pt x="1371282" y="696861"/>
                </a:lnTo>
                <a:lnTo>
                  <a:pt x="1359014" y="648131"/>
                </a:lnTo>
                <a:lnTo>
                  <a:pt x="1350340" y="600811"/>
                </a:lnTo>
                <a:lnTo>
                  <a:pt x="1344663" y="556221"/>
                </a:lnTo>
                <a:lnTo>
                  <a:pt x="1341374" y="515721"/>
                </a:lnTo>
                <a:lnTo>
                  <a:pt x="1339875" y="480644"/>
                </a:lnTo>
                <a:lnTo>
                  <a:pt x="1340675" y="472414"/>
                </a:lnTo>
                <a:lnTo>
                  <a:pt x="1343063" y="464172"/>
                </a:lnTo>
                <a:lnTo>
                  <a:pt x="1347063" y="456730"/>
                </a:lnTo>
                <a:lnTo>
                  <a:pt x="1352638" y="450875"/>
                </a:lnTo>
                <a:lnTo>
                  <a:pt x="1371219" y="429806"/>
                </a:lnTo>
                <a:lnTo>
                  <a:pt x="1384808" y="405142"/>
                </a:lnTo>
                <a:lnTo>
                  <a:pt x="1392415" y="377304"/>
                </a:lnTo>
                <a:lnTo>
                  <a:pt x="1393037" y="346659"/>
                </a:lnTo>
                <a:lnTo>
                  <a:pt x="1381544" y="308838"/>
                </a:lnTo>
                <a:lnTo>
                  <a:pt x="1358480" y="277012"/>
                </a:lnTo>
                <a:lnTo>
                  <a:pt x="1326654" y="253949"/>
                </a:lnTo>
                <a:lnTo>
                  <a:pt x="1288834" y="242443"/>
                </a:lnTo>
                <a:lnTo>
                  <a:pt x="1237729" y="247599"/>
                </a:lnTo>
                <a:lnTo>
                  <a:pt x="1195781" y="272491"/>
                </a:lnTo>
                <a:lnTo>
                  <a:pt x="1167409" y="312127"/>
                </a:lnTo>
                <a:lnTo>
                  <a:pt x="1156970" y="361543"/>
                </a:lnTo>
                <a:lnTo>
                  <a:pt x="1159700" y="387769"/>
                </a:lnTo>
                <a:lnTo>
                  <a:pt x="1167599" y="411797"/>
                </a:lnTo>
                <a:lnTo>
                  <a:pt x="1180299" y="433031"/>
                </a:lnTo>
                <a:lnTo>
                  <a:pt x="1197381" y="450875"/>
                </a:lnTo>
                <a:lnTo>
                  <a:pt x="1202969" y="457631"/>
                </a:lnTo>
                <a:lnTo>
                  <a:pt x="1206957" y="464972"/>
                </a:lnTo>
                <a:lnTo>
                  <a:pt x="1209344" y="472706"/>
                </a:lnTo>
                <a:lnTo>
                  <a:pt x="1210144" y="480644"/>
                </a:lnTo>
                <a:lnTo>
                  <a:pt x="1208303" y="521081"/>
                </a:lnTo>
                <a:lnTo>
                  <a:pt x="1204010" y="568185"/>
                </a:lnTo>
                <a:lnTo>
                  <a:pt x="1196365" y="620001"/>
                </a:lnTo>
                <a:lnTo>
                  <a:pt x="1184478" y="674611"/>
                </a:lnTo>
                <a:lnTo>
                  <a:pt x="1167447" y="730072"/>
                </a:lnTo>
                <a:lnTo>
                  <a:pt x="1144409" y="784453"/>
                </a:lnTo>
                <a:lnTo>
                  <a:pt x="1114437" y="835825"/>
                </a:lnTo>
                <a:lnTo>
                  <a:pt x="1077455" y="858050"/>
                </a:lnTo>
                <a:lnTo>
                  <a:pt x="1059408" y="870648"/>
                </a:lnTo>
                <a:lnTo>
                  <a:pt x="1048131" y="884440"/>
                </a:lnTo>
                <a:lnTo>
                  <a:pt x="1044244" y="899629"/>
                </a:lnTo>
                <a:lnTo>
                  <a:pt x="1046213" y="910424"/>
                </a:lnTo>
                <a:lnTo>
                  <a:pt x="1051966" y="920623"/>
                </a:lnTo>
                <a:lnTo>
                  <a:pt x="1061300" y="930427"/>
                </a:lnTo>
                <a:lnTo>
                  <a:pt x="1079944" y="944283"/>
                </a:lnTo>
                <a:lnTo>
                  <a:pt x="1084656" y="950137"/>
                </a:lnTo>
                <a:lnTo>
                  <a:pt x="1087780" y="956779"/>
                </a:lnTo>
                <a:lnTo>
                  <a:pt x="1088910" y="963422"/>
                </a:lnTo>
                <a:lnTo>
                  <a:pt x="1088910" y="988949"/>
                </a:lnTo>
                <a:lnTo>
                  <a:pt x="1091145" y="999553"/>
                </a:lnTo>
                <a:lnTo>
                  <a:pt x="1097153" y="1008354"/>
                </a:lnTo>
                <a:lnTo>
                  <a:pt x="1105966" y="1014374"/>
                </a:lnTo>
                <a:lnTo>
                  <a:pt x="1116558" y="1016596"/>
                </a:lnTo>
                <a:lnTo>
                  <a:pt x="1435582" y="1016596"/>
                </a:lnTo>
                <a:lnTo>
                  <a:pt x="1446187" y="1014374"/>
                </a:lnTo>
                <a:lnTo>
                  <a:pt x="1454988" y="1008354"/>
                </a:lnTo>
                <a:lnTo>
                  <a:pt x="1461008" y="999553"/>
                </a:lnTo>
                <a:lnTo>
                  <a:pt x="1463230" y="988949"/>
                </a:lnTo>
                <a:lnTo>
                  <a:pt x="1463230" y="963422"/>
                </a:lnTo>
                <a:lnTo>
                  <a:pt x="1464360" y="955878"/>
                </a:lnTo>
                <a:lnTo>
                  <a:pt x="1467485" y="949337"/>
                </a:lnTo>
                <a:lnTo>
                  <a:pt x="1472196" y="943991"/>
                </a:lnTo>
                <a:lnTo>
                  <a:pt x="1478114" y="940028"/>
                </a:lnTo>
                <a:lnTo>
                  <a:pt x="1489621" y="931659"/>
                </a:lnTo>
                <a:lnTo>
                  <a:pt x="1498320" y="922489"/>
                </a:lnTo>
                <a:lnTo>
                  <a:pt x="1503832" y="912520"/>
                </a:lnTo>
                <a:lnTo>
                  <a:pt x="1505762" y="90175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D410A2CE-6E8D-E848-B7AA-2F6108DE09A6}"/>
              </a:ext>
            </a:extLst>
          </p:cNvPr>
          <p:cNvGrpSpPr/>
          <p:nvPr/>
        </p:nvGrpSpPr>
        <p:grpSpPr>
          <a:xfrm>
            <a:off x="9101201" y="3612705"/>
            <a:ext cx="2584450" cy="2512695"/>
            <a:chOff x="9101201" y="3612705"/>
            <a:chExt cx="2584450" cy="2512695"/>
          </a:xfrm>
        </p:grpSpPr>
        <p:sp>
          <p:nvSpPr>
            <p:cNvPr id="80" name="object 29">
              <a:extLst>
                <a:ext uri="{FF2B5EF4-FFF2-40B4-BE49-F238E27FC236}">
                  <a16:creationId xmlns:a16="http://schemas.microsoft.com/office/drawing/2014/main" id="{2FFD563C-668E-7B43-B7B3-B8C237E2C6A6}"/>
                </a:ext>
              </a:extLst>
            </p:cNvPr>
            <p:cNvSpPr/>
            <p:nvPr/>
          </p:nvSpPr>
          <p:spPr>
            <a:xfrm>
              <a:off x="9728343" y="4507367"/>
              <a:ext cx="461645" cy="774700"/>
            </a:xfrm>
            <a:custGeom>
              <a:avLst/>
              <a:gdLst/>
              <a:ahLst/>
              <a:cxnLst/>
              <a:rect l="l" t="t" r="r" b="b"/>
              <a:pathLst>
                <a:path w="461645" h="774700">
                  <a:moveTo>
                    <a:pt x="461518" y="659307"/>
                  </a:moveTo>
                  <a:lnTo>
                    <a:pt x="428320" y="618034"/>
                  </a:lnTo>
                  <a:lnTo>
                    <a:pt x="397713" y="604012"/>
                  </a:lnTo>
                  <a:lnTo>
                    <a:pt x="393458" y="599757"/>
                  </a:lnTo>
                  <a:lnTo>
                    <a:pt x="391337" y="595503"/>
                  </a:lnTo>
                  <a:lnTo>
                    <a:pt x="364719" y="550666"/>
                  </a:lnTo>
                  <a:lnTo>
                    <a:pt x="343484" y="503187"/>
                  </a:lnTo>
                  <a:lnTo>
                    <a:pt x="327034" y="454413"/>
                  </a:lnTo>
                  <a:lnTo>
                    <a:pt x="314771" y="405688"/>
                  </a:lnTo>
                  <a:lnTo>
                    <a:pt x="306096" y="358359"/>
                  </a:lnTo>
                  <a:lnTo>
                    <a:pt x="300413" y="313771"/>
                  </a:lnTo>
                  <a:lnTo>
                    <a:pt x="297124" y="273270"/>
                  </a:lnTo>
                  <a:lnTo>
                    <a:pt x="295630" y="238201"/>
                  </a:lnTo>
                  <a:lnTo>
                    <a:pt x="296428" y="229961"/>
                  </a:lnTo>
                  <a:lnTo>
                    <a:pt x="298821" y="221721"/>
                  </a:lnTo>
                  <a:lnTo>
                    <a:pt x="302810" y="214278"/>
                  </a:lnTo>
                  <a:lnTo>
                    <a:pt x="308394" y="208432"/>
                  </a:lnTo>
                  <a:lnTo>
                    <a:pt x="326968" y="187360"/>
                  </a:lnTo>
                  <a:lnTo>
                    <a:pt x="340556" y="162701"/>
                  </a:lnTo>
                  <a:lnTo>
                    <a:pt x="348163" y="134853"/>
                  </a:lnTo>
                  <a:lnTo>
                    <a:pt x="348792" y="104216"/>
                  </a:lnTo>
                  <a:lnTo>
                    <a:pt x="337297" y="66397"/>
                  </a:lnTo>
                  <a:lnTo>
                    <a:pt x="314236" y="34563"/>
                  </a:lnTo>
                  <a:lnTo>
                    <a:pt x="282402" y="11501"/>
                  </a:lnTo>
                  <a:lnTo>
                    <a:pt x="244589" y="0"/>
                  </a:lnTo>
                  <a:lnTo>
                    <a:pt x="193478" y="5150"/>
                  </a:lnTo>
                  <a:lnTo>
                    <a:pt x="151539" y="30041"/>
                  </a:lnTo>
                  <a:lnTo>
                    <a:pt x="123159" y="69687"/>
                  </a:lnTo>
                  <a:lnTo>
                    <a:pt x="112725" y="119100"/>
                  </a:lnTo>
                  <a:lnTo>
                    <a:pt x="115449" y="145320"/>
                  </a:lnTo>
                  <a:lnTo>
                    <a:pt x="123358" y="169348"/>
                  </a:lnTo>
                  <a:lnTo>
                    <a:pt x="136053" y="190584"/>
                  </a:lnTo>
                  <a:lnTo>
                    <a:pt x="153136" y="208432"/>
                  </a:lnTo>
                  <a:lnTo>
                    <a:pt x="158720" y="215178"/>
                  </a:lnTo>
                  <a:lnTo>
                    <a:pt x="162709" y="222521"/>
                  </a:lnTo>
                  <a:lnTo>
                    <a:pt x="165102" y="230261"/>
                  </a:lnTo>
                  <a:lnTo>
                    <a:pt x="165900" y="238201"/>
                  </a:lnTo>
                  <a:lnTo>
                    <a:pt x="164056" y="278637"/>
                  </a:lnTo>
                  <a:lnTo>
                    <a:pt x="159757" y="325732"/>
                  </a:lnTo>
                  <a:lnTo>
                    <a:pt x="152112" y="377551"/>
                  </a:lnTo>
                  <a:lnTo>
                    <a:pt x="140225" y="432160"/>
                  </a:lnTo>
                  <a:lnTo>
                    <a:pt x="123205" y="487625"/>
                  </a:lnTo>
                  <a:lnTo>
                    <a:pt x="100159" y="542010"/>
                  </a:lnTo>
                  <a:lnTo>
                    <a:pt x="70192" y="593382"/>
                  </a:lnTo>
                  <a:lnTo>
                    <a:pt x="33202" y="615608"/>
                  </a:lnTo>
                  <a:lnTo>
                    <a:pt x="15155" y="628203"/>
                  </a:lnTo>
                  <a:lnTo>
                    <a:pt x="3888" y="641997"/>
                  </a:lnTo>
                  <a:lnTo>
                    <a:pt x="0" y="657186"/>
                  </a:lnTo>
                  <a:lnTo>
                    <a:pt x="1961" y="667983"/>
                  </a:lnTo>
                  <a:lnTo>
                    <a:pt x="7713" y="678181"/>
                  </a:lnTo>
                  <a:lnTo>
                    <a:pt x="17053" y="687981"/>
                  </a:lnTo>
                  <a:lnTo>
                    <a:pt x="29781" y="697585"/>
                  </a:lnTo>
                  <a:lnTo>
                    <a:pt x="35696" y="701840"/>
                  </a:lnTo>
                  <a:lnTo>
                    <a:pt x="40414" y="707691"/>
                  </a:lnTo>
                  <a:lnTo>
                    <a:pt x="43536" y="714337"/>
                  </a:lnTo>
                  <a:lnTo>
                    <a:pt x="44665" y="720979"/>
                  </a:lnTo>
                  <a:lnTo>
                    <a:pt x="44665" y="746506"/>
                  </a:lnTo>
                  <a:lnTo>
                    <a:pt x="46892" y="757105"/>
                  </a:lnTo>
                  <a:lnTo>
                    <a:pt x="52908" y="765911"/>
                  </a:lnTo>
                  <a:lnTo>
                    <a:pt x="61714" y="771927"/>
                  </a:lnTo>
                  <a:lnTo>
                    <a:pt x="72313" y="774153"/>
                  </a:lnTo>
                  <a:lnTo>
                    <a:pt x="391337" y="774153"/>
                  </a:lnTo>
                  <a:lnTo>
                    <a:pt x="401937" y="771927"/>
                  </a:lnTo>
                  <a:lnTo>
                    <a:pt x="410743" y="765911"/>
                  </a:lnTo>
                  <a:lnTo>
                    <a:pt x="416758" y="757105"/>
                  </a:lnTo>
                  <a:lnTo>
                    <a:pt x="418985" y="746506"/>
                  </a:lnTo>
                  <a:lnTo>
                    <a:pt x="418985" y="720979"/>
                  </a:lnTo>
                  <a:lnTo>
                    <a:pt x="420114" y="713437"/>
                  </a:lnTo>
                  <a:lnTo>
                    <a:pt x="423237" y="706891"/>
                  </a:lnTo>
                  <a:lnTo>
                    <a:pt x="427954" y="701540"/>
                  </a:lnTo>
                  <a:lnTo>
                    <a:pt x="433870" y="697585"/>
                  </a:lnTo>
                  <a:lnTo>
                    <a:pt x="445369" y="689213"/>
                  </a:lnTo>
                  <a:lnTo>
                    <a:pt x="454075" y="680042"/>
                  </a:lnTo>
                  <a:lnTo>
                    <a:pt x="459591" y="670073"/>
                  </a:lnTo>
                  <a:lnTo>
                    <a:pt x="461518" y="659307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31">
              <a:extLst>
                <a:ext uri="{FF2B5EF4-FFF2-40B4-BE49-F238E27FC236}">
                  <a16:creationId xmlns:a16="http://schemas.microsoft.com/office/drawing/2014/main" id="{0CAB2182-484A-9542-A5C1-F06AD4C929AF}"/>
                </a:ext>
              </a:extLst>
            </p:cNvPr>
            <p:cNvSpPr/>
            <p:nvPr/>
          </p:nvSpPr>
          <p:spPr>
            <a:xfrm>
              <a:off x="10117546" y="4264916"/>
              <a:ext cx="713105" cy="1374140"/>
            </a:xfrm>
            <a:custGeom>
              <a:avLst/>
              <a:gdLst/>
              <a:ahLst/>
              <a:cxnLst/>
              <a:rect l="l" t="t" r="r" b="b"/>
              <a:pathLst>
                <a:path w="713104" h="1374139">
                  <a:moveTo>
                    <a:pt x="631659" y="1110183"/>
                  </a:moveTo>
                  <a:lnTo>
                    <a:pt x="581246" y="1046511"/>
                  </a:lnTo>
                  <a:lnTo>
                    <a:pt x="556150" y="997613"/>
                  </a:lnTo>
                  <a:lnTo>
                    <a:pt x="534805" y="947157"/>
                  </a:lnTo>
                  <a:lnTo>
                    <a:pt x="516917" y="895835"/>
                  </a:lnTo>
                  <a:lnTo>
                    <a:pt x="502194" y="844334"/>
                  </a:lnTo>
                  <a:lnTo>
                    <a:pt x="490342" y="793343"/>
                  </a:lnTo>
                  <a:lnTo>
                    <a:pt x="481067" y="743552"/>
                  </a:lnTo>
                  <a:lnTo>
                    <a:pt x="474076" y="695649"/>
                  </a:lnTo>
                  <a:lnTo>
                    <a:pt x="469075" y="650324"/>
                  </a:lnTo>
                  <a:lnTo>
                    <a:pt x="465772" y="608266"/>
                  </a:lnTo>
                  <a:lnTo>
                    <a:pt x="465772" y="601878"/>
                  </a:lnTo>
                  <a:lnTo>
                    <a:pt x="470026" y="597623"/>
                  </a:lnTo>
                  <a:lnTo>
                    <a:pt x="476402" y="597623"/>
                  </a:lnTo>
                  <a:lnTo>
                    <a:pt x="533831" y="597623"/>
                  </a:lnTo>
                  <a:lnTo>
                    <a:pt x="541306" y="596128"/>
                  </a:lnTo>
                  <a:lnTo>
                    <a:pt x="547387" y="592040"/>
                  </a:lnTo>
                  <a:lnTo>
                    <a:pt x="551475" y="585959"/>
                  </a:lnTo>
                  <a:lnTo>
                    <a:pt x="552970" y="578485"/>
                  </a:lnTo>
                  <a:lnTo>
                    <a:pt x="552970" y="533819"/>
                  </a:lnTo>
                  <a:lnTo>
                    <a:pt x="551475" y="526344"/>
                  </a:lnTo>
                  <a:lnTo>
                    <a:pt x="547387" y="520263"/>
                  </a:lnTo>
                  <a:lnTo>
                    <a:pt x="541306" y="516175"/>
                  </a:lnTo>
                  <a:lnTo>
                    <a:pt x="533831" y="514680"/>
                  </a:lnTo>
                  <a:lnTo>
                    <a:pt x="601878" y="253085"/>
                  </a:lnTo>
                  <a:lnTo>
                    <a:pt x="604011" y="246710"/>
                  </a:lnTo>
                  <a:lnTo>
                    <a:pt x="599757" y="240322"/>
                  </a:lnTo>
                  <a:lnTo>
                    <a:pt x="593382" y="240322"/>
                  </a:lnTo>
                  <a:lnTo>
                    <a:pt x="421106" y="240322"/>
                  </a:lnTo>
                  <a:lnTo>
                    <a:pt x="414731" y="240322"/>
                  </a:lnTo>
                  <a:lnTo>
                    <a:pt x="410476" y="236067"/>
                  </a:lnTo>
                  <a:lnTo>
                    <a:pt x="410476" y="229692"/>
                  </a:lnTo>
                  <a:lnTo>
                    <a:pt x="410476" y="185026"/>
                  </a:lnTo>
                  <a:lnTo>
                    <a:pt x="410476" y="178650"/>
                  </a:lnTo>
                  <a:lnTo>
                    <a:pt x="414731" y="174396"/>
                  </a:lnTo>
                  <a:lnTo>
                    <a:pt x="421106" y="174396"/>
                  </a:lnTo>
                  <a:lnTo>
                    <a:pt x="476402" y="174396"/>
                  </a:lnTo>
                  <a:lnTo>
                    <a:pt x="482790" y="174396"/>
                  </a:lnTo>
                  <a:lnTo>
                    <a:pt x="487032" y="170141"/>
                  </a:lnTo>
                  <a:lnTo>
                    <a:pt x="487032" y="163766"/>
                  </a:lnTo>
                  <a:lnTo>
                    <a:pt x="487032" y="87198"/>
                  </a:lnTo>
                  <a:lnTo>
                    <a:pt x="487032" y="80822"/>
                  </a:lnTo>
                  <a:lnTo>
                    <a:pt x="482790" y="76568"/>
                  </a:lnTo>
                  <a:lnTo>
                    <a:pt x="476402" y="76568"/>
                  </a:lnTo>
                  <a:lnTo>
                    <a:pt x="421106" y="76568"/>
                  </a:lnTo>
                  <a:lnTo>
                    <a:pt x="414731" y="76568"/>
                  </a:lnTo>
                  <a:lnTo>
                    <a:pt x="410476" y="72313"/>
                  </a:lnTo>
                  <a:lnTo>
                    <a:pt x="410476" y="65925"/>
                  </a:lnTo>
                  <a:lnTo>
                    <a:pt x="410476" y="10629"/>
                  </a:lnTo>
                  <a:lnTo>
                    <a:pt x="410476" y="4254"/>
                  </a:lnTo>
                  <a:lnTo>
                    <a:pt x="406222" y="0"/>
                  </a:lnTo>
                  <a:lnTo>
                    <a:pt x="399846" y="0"/>
                  </a:lnTo>
                  <a:lnTo>
                    <a:pt x="321144" y="0"/>
                  </a:lnTo>
                  <a:lnTo>
                    <a:pt x="314769" y="0"/>
                  </a:lnTo>
                  <a:lnTo>
                    <a:pt x="310514" y="4254"/>
                  </a:lnTo>
                  <a:lnTo>
                    <a:pt x="310514" y="10629"/>
                  </a:lnTo>
                  <a:lnTo>
                    <a:pt x="310514" y="65925"/>
                  </a:lnTo>
                  <a:lnTo>
                    <a:pt x="310514" y="72313"/>
                  </a:lnTo>
                  <a:lnTo>
                    <a:pt x="306260" y="76568"/>
                  </a:lnTo>
                  <a:lnTo>
                    <a:pt x="299885" y="76568"/>
                  </a:lnTo>
                  <a:lnTo>
                    <a:pt x="244589" y="76568"/>
                  </a:lnTo>
                  <a:lnTo>
                    <a:pt x="238201" y="76568"/>
                  </a:lnTo>
                  <a:lnTo>
                    <a:pt x="233946" y="80822"/>
                  </a:lnTo>
                  <a:lnTo>
                    <a:pt x="233946" y="87198"/>
                  </a:lnTo>
                  <a:lnTo>
                    <a:pt x="233946" y="165887"/>
                  </a:lnTo>
                  <a:lnTo>
                    <a:pt x="233946" y="172275"/>
                  </a:lnTo>
                  <a:lnTo>
                    <a:pt x="238201" y="176529"/>
                  </a:lnTo>
                  <a:lnTo>
                    <a:pt x="244589" y="176529"/>
                  </a:lnTo>
                  <a:lnTo>
                    <a:pt x="299885" y="176529"/>
                  </a:lnTo>
                  <a:lnTo>
                    <a:pt x="306260" y="176529"/>
                  </a:lnTo>
                  <a:lnTo>
                    <a:pt x="310514" y="180771"/>
                  </a:lnTo>
                  <a:lnTo>
                    <a:pt x="310514" y="187159"/>
                  </a:lnTo>
                  <a:lnTo>
                    <a:pt x="310514" y="231825"/>
                  </a:lnTo>
                  <a:lnTo>
                    <a:pt x="310514" y="238201"/>
                  </a:lnTo>
                  <a:lnTo>
                    <a:pt x="306260" y="242455"/>
                  </a:lnTo>
                  <a:lnTo>
                    <a:pt x="299885" y="242455"/>
                  </a:lnTo>
                  <a:lnTo>
                    <a:pt x="127609" y="242455"/>
                  </a:lnTo>
                  <a:lnTo>
                    <a:pt x="121234" y="242455"/>
                  </a:lnTo>
                  <a:lnTo>
                    <a:pt x="116979" y="248831"/>
                  </a:lnTo>
                  <a:lnTo>
                    <a:pt x="119100" y="255219"/>
                  </a:lnTo>
                  <a:lnTo>
                    <a:pt x="187159" y="516813"/>
                  </a:lnTo>
                  <a:lnTo>
                    <a:pt x="179684" y="518307"/>
                  </a:lnTo>
                  <a:lnTo>
                    <a:pt x="173604" y="522392"/>
                  </a:lnTo>
                  <a:lnTo>
                    <a:pt x="169516" y="528472"/>
                  </a:lnTo>
                  <a:lnTo>
                    <a:pt x="168020" y="535952"/>
                  </a:lnTo>
                  <a:lnTo>
                    <a:pt x="168020" y="580618"/>
                  </a:lnTo>
                  <a:lnTo>
                    <a:pt x="169516" y="588093"/>
                  </a:lnTo>
                  <a:lnTo>
                    <a:pt x="173604" y="594174"/>
                  </a:lnTo>
                  <a:lnTo>
                    <a:pt x="179684" y="598261"/>
                  </a:lnTo>
                  <a:lnTo>
                    <a:pt x="187159" y="599757"/>
                  </a:lnTo>
                  <a:lnTo>
                    <a:pt x="244589" y="599757"/>
                  </a:lnTo>
                  <a:lnTo>
                    <a:pt x="250964" y="599757"/>
                  </a:lnTo>
                  <a:lnTo>
                    <a:pt x="255219" y="604011"/>
                  </a:lnTo>
                  <a:lnTo>
                    <a:pt x="255219" y="610387"/>
                  </a:lnTo>
                  <a:lnTo>
                    <a:pt x="251915" y="652964"/>
                  </a:lnTo>
                  <a:lnTo>
                    <a:pt x="246915" y="698591"/>
                  </a:lnTo>
                  <a:lnTo>
                    <a:pt x="239924" y="746616"/>
                  </a:lnTo>
                  <a:lnTo>
                    <a:pt x="230648" y="796390"/>
                  </a:lnTo>
                  <a:lnTo>
                    <a:pt x="218795" y="847261"/>
                  </a:lnTo>
                  <a:lnTo>
                    <a:pt x="204071" y="898578"/>
                  </a:lnTo>
                  <a:lnTo>
                    <a:pt x="186182" y="949692"/>
                  </a:lnTo>
                  <a:lnTo>
                    <a:pt x="164835" y="999950"/>
                  </a:lnTo>
                  <a:lnTo>
                    <a:pt x="139735" y="1048702"/>
                  </a:lnTo>
                  <a:lnTo>
                    <a:pt x="110591" y="1095298"/>
                  </a:lnTo>
                  <a:lnTo>
                    <a:pt x="52045" y="1129420"/>
                  </a:lnTo>
                  <a:lnTo>
                    <a:pt x="23929" y="1148729"/>
                  </a:lnTo>
                  <a:lnTo>
                    <a:pt x="6182" y="1170030"/>
                  </a:lnTo>
                  <a:lnTo>
                    <a:pt x="0" y="1193126"/>
                  </a:lnTo>
                  <a:lnTo>
                    <a:pt x="3124" y="1209012"/>
                  </a:lnTo>
                  <a:lnTo>
                    <a:pt x="12231" y="1224497"/>
                  </a:lnTo>
                  <a:lnTo>
                    <a:pt x="26923" y="1239184"/>
                  </a:lnTo>
                  <a:lnTo>
                    <a:pt x="46799" y="1252677"/>
                  </a:lnTo>
                  <a:lnTo>
                    <a:pt x="55500" y="1259856"/>
                  </a:lnTo>
                  <a:lnTo>
                    <a:pt x="62210" y="1268629"/>
                  </a:lnTo>
                  <a:lnTo>
                    <a:pt x="66530" y="1278996"/>
                  </a:lnTo>
                  <a:lnTo>
                    <a:pt x="68059" y="1290955"/>
                  </a:lnTo>
                  <a:lnTo>
                    <a:pt x="68059" y="1331366"/>
                  </a:lnTo>
                  <a:lnTo>
                    <a:pt x="71415" y="1347881"/>
                  </a:lnTo>
                  <a:lnTo>
                    <a:pt x="80552" y="1361405"/>
                  </a:lnTo>
                  <a:lnTo>
                    <a:pt x="94076" y="1370542"/>
                  </a:lnTo>
                  <a:lnTo>
                    <a:pt x="110591" y="1373898"/>
                  </a:lnTo>
                  <a:lnTo>
                    <a:pt x="601878" y="1373898"/>
                  </a:lnTo>
                  <a:lnTo>
                    <a:pt x="618400" y="1370542"/>
                  </a:lnTo>
                  <a:lnTo>
                    <a:pt x="631928" y="1361405"/>
                  </a:lnTo>
                  <a:lnTo>
                    <a:pt x="641067" y="1347881"/>
                  </a:lnTo>
                  <a:lnTo>
                    <a:pt x="644423" y="1331366"/>
                  </a:lnTo>
                  <a:lnTo>
                    <a:pt x="644423" y="1290955"/>
                  </a:lnTo>
                  <a:lnTo>
                    <a:pt x="645952" y="1279891"/>
                  </a:lnTo>
                  <a:lnTo>
                    <a:pt x="650271" y="1269425"/>
                  </a:lnTo>
                  <a:lnTo>
                    <a:pt x="656982" y="1260154"/>
                  </a:lnTo>
                  <a:lnTo>
                    <a:pt x="665683" y="1252677"/>
                  </a:lnTo>
                  <a:lnTo>
                    <a:pt x="685559" y="1239184"/>
                  </a:lnTo>
                  <a:lnTo>
                    <a:pt x="700251" y="1224497"/>
                  </a:lnTo>
                  <a:lnTo>
                    <a:pt x="709358" y="1209012"/>
                  </a:lnTo>
                  <a:lnTo>
                    <a:pt x="712482" y="1193126"/>
                  </a:lnTo>
                  <a:lnTo>
                    <a:pt x="710319" y="1168804"/>
                  </a:lnTo>
                  <a:lnTo>
                    <a:pt x="695197" y="1146873"/>
                  </a:lnTo>
                  <a:lnTo>
                    <a:pt x="668512" y="1127332"/>
                  </a:lnTo>
                  <a:lnTo>
                    <a:pt x="631659" y="1110183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30">
              <a:extLst>
                <a:ext uri="{FF2B5EF4-FFF2-40B4-BE49-F238E27FC236}">
                  <a16:creationId xmlns:a16="http://schemas.microsoft.com/office/drawing/2014/main" id="{722C207F-5223-794B-B5C6-9297A268DD4A}"/>
                </a:ext>
              </a:extLst>
            </p:cNvPr>
            <p:cNvSpPr/>
            <p:nvPr/>
          </p:nvSpPr>
          <p:spPr>
            <a:xfrm>
              <a:off x="10772596" y="4507367"/>
              <a:ext cx="461645" cy="774700"/>
            </a:xfrm>
            <a:custGeom>
              <a:avLst/>
              <a:gdLst/>
              <a:ahLst/>
              <a:cxnLst/>
              <a:rect l="l" t="t" r="r" b="b"/>
              <a:pathLst>
                <a:path w="461645" h="774700">
                  <a:moveTo>
                    <a:pt x="461518" y="659307"/>
                  </a:moveTo>
                  <a:lnTo>
                    <a:pt x="428315" y="618034"/>
                  </a:lnTo>
                  <a:lnTo>
                    <a:pt x="397713" y="604012"/>
                  </a:lnTo>
                  <a:lnTo>
                    <a:pt x="393458" y="599757"/>
                  </a:lnTo>
                  <a:lnTo>
                    <a:pt x="391337" y="595503"/>
                  </a:lnTo>
                  <a:lnTo>
                    <a:pt x="364716" y="550666"/>
                  </a:lnTo>
                  <a:lnTo>
                    <a:pt x="343479" y="503187"/>
                  </a:lnTo>
                  <a:lnTo>
                    <a:pt x="327028" y="454413"/>
                  </a:lnTo>
                  <a:lnTo>
                    <a:pt x="314766" y="405688"/>
                  </a:lnTo>
                  <a:lnTo>
                    <a:pt x="306093" y="358359"/>
                  </a:lnTo>
                  <a:lnTo>
                    <a:pt x="300412" y="313771"/>
                  </a:lnTo>
                  <a:lnTo>
                    <a:pt x="297123" y="273270"/>
                  </a:lnTo>
                  <a:lnTo>
                    <a:pt x="295630" y="238201"/>
                  </a:lnTo>
                  <a:lnTo>
                    <a:pt x="296428" y="229961"/>
                  </a:lnTo>
                  <a:lnTo>
                    <a:pt x="298821" y="221721"/>
                  </a:lnTo>
                  <a:lnTo>
                    <a:pt x="302810" y="214278"/>
                  </a:lnTo>
                  <a:lnTo>
                    <a:pt x="308394" y="208432"/>
                  </a:lnTo>
                  <a:lnTo>
                    <a:pt x="326968" y="187360"/>
                  </a:lnTo>
                  <a:lnTo>
                    <a:pt x="340556" y="162701"/>
                  </a:lnTo>
                  <a:lnTo>
                    <a:pt x="348163" y="134853"/>
                  </a:lnTo>
                  <a:lnTo>
                    <a:pt x="348792" y="104216"/>
                  </a:lnTo>
                  <a:lnTo>
                    <a:pt x="337297" y="66397"/>
                  </a:lnTo>
                  <a:lnTo>
                    <a:pt x="314236" y="34563"/>
                  </a:lnTo>
                  <a:lnTo>
                    <a:pt x="282402" y="11501"/>
                  </a:lnTo>
                  <a:lnTo>
                    <a:pt x="244589" y="0"/>
                  </a:lnTo>
                  <a:lnTo>
                    <a:pt x="193478" y="5150"/>
                  </a:lnTo>
                  <a:lnTo>
                    <a:pt x="151539" y="30041"/>
                  </a:lnTo>
                  <a:lnTo>
                    <a:pt x="123159" y="69687"/>
                  </a:lnTo>
                  <a:lnTo>
                    <a:pt x="112725" y="119100"/>
                  </a:lnTo>
                  <a:lnTo>
                    <a:pt x="115449" y="145320"/>
                  </a:lnTo>
                  <a:lnTo>
                    <a:pt x="123358" y="169348"/>
                  </a:lnTo>
                  <a:lnTo>
                    <a:pt x="136053" y="190584"/>
                  </a:lnTo>
                  <a:lnTo>
                    <a:pt x="153136" y="208432"/>
                  </a:lnTo>
                  <a:lnTo>
                    <a:pt x="158720" y="215178"/>
                  </a:lnTo>
                  <a:lnTo>
                    <a:pt x="162709" y="222521"/>
                  </a:lnTo>
                  <a:lnTo>
                    <a:pt x="165102" y="230261"/>
                  </a:lnTo>
                  <a:lnTo>
                    <a:pt x="165900" y="238201"/>
                  </a:lnTo>
                  <a:lnTo>
                    <a:pt x="164056" y="278637"/>
                  </a:lnTo>
                  <a:lnTo>
                    <a:pt x="159757" y="325732"/>
                  </a:lnTo>
                  <a:lnTo>
                    <a:pt x="152112" y="377551"/>
                  </a:lnTo>
                  <a:lnTo>
                    <a:pt x="140225" y="432160"/>
                  </a:lnTo>
                  <a:lnTo>
                    <a:pt x="123205" y="487625"/>
                  </a:lnTo>
                  <a:lnTo>
                    <a:pt x="100159" y="542010"/>
                  </a:lnTo>
                  <a:lnTo>
                    <a:pt x="70192" y="593382"/>
                  </a:lnTo>
                  <a:lnTo>
                    <a:pt x="33202" y="615608"/>
                  </a:lnTo>
                  <a:lnTo>
                    <a:pt x="15155" y="628203"/>
                  </a:lnTo>
                  <a:lnTo>
                    <a:pt x="3888" y="641997"/>
                  </a:lnTo>
                  <a:lnTo>
                    <a:pt x="0" y="657186"/>
                  </a:lnTo>
                  <a:lnTo>
                    <a:pt x="1961" y="667983"/>
                  </a:lnTo>
                  <a:lnTo>
                    <a:pt x="7713" y="678181"/>
                  </a:lnTo>
                  <a:lnTo>
                    <a:pt x="17053" y="687981"/>
                  </a:lnTo>
                  <a:lnTo>
                    <a:pt x="29781" y="697585"/>
                  </a:lnTo>
                  <a:lnTo>
                    <a:pt x="35696" y="701840"/>
                  </a:lnTo>
                  <a:lnTo>
                    <a:pt x="40414" y="707691"/>
                  </a:lnTo>
                  <a:lnTo>
                    <a:pt x="43536" y="714337"/>
                  </a:lnTo>
                  <a:lnTo>
                    <a:pt x="44665" y="720979"/>
                  </a:lnTo>
                  <a:lnTo>
                    <a:pt x="44665" y="746506"/>
                  </a:lnTo>
                  <a:lnTo>
                    <a:pt x="46892" y="757105"/>
                  </a:lnTo>
                  <a:lnTo>
                    <a:pt x="52908" y="765911"/>
                  </a:lnTo>
                  <a:lnTo>
                    <a:pt x="61714" y="771927"/>
                  </a:lnTo>
                  <a:lnTo>
                    <a:pt x="72313" y="774153"/>
                  </a:lnTo>
                  <a:lnTo>
                    <a:pt x="391337" y="774153"/>
                  </a:lnTo>
                  <a:lnTo>
                    <a:pt x="401937" y="771927"/>
                  </a:lnTo>
                  <a:lnTo>
                    <a:pt x="410743" y="765911"/>
                  </a:lnTo>
                  <a:lnTo>
                    <a:pt x="416758" y="757105"/>
                  </a:lnTo>
                  <a:lnTo>
                    <a:pt x="418985" y="746506"/>
                  </a:lnTo>
                  <a:lnTo>
                    <a:pt x="418985" y="720979"/>
                  </a:lnTo>
                  <a:lnTo>
                    <a:pt x="420114" y="713437"/>
                  </a:lnTo>
                  <a:lnTo>
                    <a:pt x="423237" y="706891"/>
                  </a:lnTo>
                  <a:lnTo>
                    <a:pt x="427954" y="701540"/>
                  </a:lnTo>
                  <a:lnTo>
                    <a:pt x="433870" y="697585"/>
                  </a:lnTo>
                  <a:lnTo>
                    <a:pt x="445369" y="689213"/>
                  </a:lnTo>
                  <a:lnTo>
                    <a:pt x="454075" y="680042"/>
                  </a:lnTo>
                  <a:lnTo>
                    <a:pt x="459591" y="670073"/>
                  </a:lnTo>
                  <a:lnTo>
                    <a:pt x="461518" y="659307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6">
              <a:extLst>
                <a:ext uri="{FF2B5EF4-FFF2-40B4-BE49-F238E27FC236}">
                  <a16:creationId xmlns:a16="http://schemas.microsoft.com/office/drawing/2014/main" id="{EA6E98B6-7422-E148-85DA-1DE779D1EECE}"/>
                </a:ext>
              </a:extLst>
            </p:cNvPr>
            <p:cNvSpPr/>
            <p:nvPr/>
          </p:nvSpPr>
          <p:spPr>
            <a:xfrm>
              <a:off x="9101201" y="3612705"/>
              <a:ext cx="2584450" cy="2512695"/>
            </a:xfrm>
            <a:custGeom>
              <a:avLst/>
              <a:gdLst/>
              <a:ahLst/>
              <a:cxnLst/>
              <a:rect l="l" t="t" r="r" b="b"/>
              <a:pathLst>
                <a:path w="2584450" h="2512695">
                  <a:moveTo>
                    <a:pt x="0" y="2512593"/>
                  </a:moveTo>
                  <a:lnTo>
                    <a:pt x="2584005" y="2512593"/>
                  </a:lnTo>
                  <a:lnTo>
                    <a:pt x="2584005" y="0"/>
                  </a:lnTo>
                  <a:lnTo>
                    <a:pt x="0" y="0"/>
                  </a:lnTo>
                  <a:lnTo>
                    <a:pt x="0" y="2512593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15">
            <a:extLst>
              <a:ext uri="{FF2B5EF4-FFF2-40B4-BE49-F238E27FC236}">
                <a16:creationId xmlns:a16="http://schemas.microsoft.com/office/drawing/2014/main" id="{DD067047-C47A-B349-887F-1F8313B0CE06}"/>
              </a:ext>
            </a:extLst>
          </p:cNvPr>
          <p:cNvSpPr/>
          <p:nvPr/>
        </p:nvSpPr>
        <p:spPr>
          <a:xfrm>
            <a:off x="6328929" y="4923788"/>
            <a:ext cx="1350645" cy="1375410"/>
          </a:xfrm>
          <a:custGeom>
            <a:avLst/>
            <a:gdLst/>
            <a:ahLst/>
            <a:cxnLst/>
            <a:rect l="l" t="t" r="r" b="b"/>
            <a:pathLst>
              <a:path w="1350645" h="1375410">
                <a:moveTo>
                  <a:pt x="703109" y="0"/>
                </a:moveTo>
                <a:lnTo>
                  <a:pt x="655135" y="2132"/>
                </a:lnTo>
                <a:lnTo>
                  <a:pt x="607990" y="7693"/>
                </a:lnTo>
                <a:lnTo>
                  <a:pt x="561832" y="16568"/>
                </a:lnTo>
                <a:lnTo>
                  <a:pt x="516824" y="28642"/>
                </a:lnTo>
                <a:lnTo>
                  <a:pt x="473126" y="43800"/>
                </a:lnTo>
                <a:lnTo>
                  <a:pt x="430899" y="61928"/>
                </a:lnTo>
                <a:lnTo>
                  <a:pt x="390305" y="82911"/>
                </a:lnTo>
                <a:lnTo>
                  <a:pt x="351504" y="106635"/>
                </a:lnTo>
                <a:lnTo>
                  <a:pt x="314659" y="132985"/>
                </a:lnTo>
                <a:lnTo>
                  <a:pt x="279928" y="161847"/>
                </a:lnTo>
                <a:lnTo>
                  <a:pt x="247475" y="193105"/>
                </a:lnTo>
                <a:lnTo>
                  <a:pt x="217459" y="226646"/>
                </a:lnTo>
                <a:lnTo>
                  <a:pt x="190042" y="262354"/>
                </a:lnTo>
                <a:lnTo>
                  <a:pt x="165384" y="300116"/>
                </a:lnTo>
                <a:lnTo>
                  <a:pt x="143648" y="339816"/>
                </a:lnTo>
                <a:lnTo>
                  <a:pt x="124994" y="381339"/>
                </a:lnTo>
                <a:lnTo>
                  <a:pt x="109582" y="424573"/>
                </a:lnTo>
                <a:lnTo>
                  <a:pt x="97575" y="469401"/>
                </a:lnTo>
                <a:lnTo>
                  <a:pt x="89133" y="515709"/>
                </a:lnTo>
                <a:lnTo>
                  <a:pt x="54361" y="763092"/>
                </a:lnTo>
                <a:lnTo>
                  <a:pt x="35600" y="797897"/>
                </a:lnTo>
                <a:lnTo>
                  <a:pt x="21028" y="833071"/>
                </a:lnTo>
                <a:lnTo>
                  <a:pt x="10453" y="868360"/>
                </a:lnTo>
                <a:lnTo>
                  <a:pt x="3688" y="903516"/>
                </a:lnTo>
                <a:lnTo>
                  <a:pt x="0" y="953319"/>
                </a:lnTo>
                <a:lnTo>
                  <a:pt x="2879" y="1002295"/>
                </a:lnTo>
                <a:lnTo>
                  <a:pt x="12163" y="1049839"/>
                </a:lnTo>
                <a:lnTo>
                  <a:pt x="27686" y="1095345"/>
                </a:lnTo>
                <a:lnTo>
                  <a:pt x="49284" y="1138206"/>
                </a:lnTo>
                <a:lnTo>
                  <a:pt x="76794" y="1177818"/>
                </a:lnTo>
                <a:lnTo>
                  <a:pt x="110050" y="1213574"/>
                </a:lnTo>
                <a:lnTo>
                  <a:pt x="145602" y="1237912"/>
                </a:lnTo>
                <a:lnTo>
                  <a:pt x="188117" y="1250734"/>
                </a:lnTo>
                <a:lnTo>
                  <a:pt x="205678" y="1252270"/>
                </a:lnTo>
                <a:lnTo>
                  <a:pt x="223077" y="1251777"/>
                </a:lnTo>
                <a:lnTo>
                  <a:pt x="291183" y="1224414"/>
                </a:lnTo>
                <a:lnTo>
                  <a:pt x="320611" y="1197054"/>
                </a:lnTo>
                <a:lnTo>
                  <a:pt x="341965" y="1163650"/>
                </a:lnTo>
                <a:lnTo>
                  <a:pt x="353153" y="1126363"/>
                </a:lnTo>
                <a:lnTo>
                  <a:pt x="400715" y="787959"/>
                </a:lnTo>
                <a:lnTo>
                  <a:pt x="400841" y="747111"/>
                </a:lnTo>
                <a:lnTo>
                  <a:pt x="390036" y="709412"/>
                </a:lnTo>
                <a:lnTo>
                  <a:pt x="369241" y="676109"/>
                </a:lnTo>
                <a:lnTo>
                  <a:pt x="339399" y="648449"/>
                </a:lnTo>
                <a:lnTo>
                  <a:pt x="304847" y="629722"/>
                </a:lnTo>
                <a:lnTo>
                  <a:pt x="266974" y="621909"/>
                </a:lnTo>
                <a:lnTo>
                  <a:pt x="227564" y="625035"/>
                </a:lnTo>
                <a:lnTo>
                  <a:pt x="188396" y="639127"/>
                </a:lnTo>
                <a:lnTo>
                  <a:pt x="162438" y="654520"/>
                </a:lnTo>
                <a:lnTo>
                  <a:pt x="179824" y="530834"/>
                </a:lnTo>
                <a:lnTo>
                  <a:pt x="188871" y="485044"/>
                </a:lnTo>
                <a:lnTo>
                  <a:pt x="201973" y="441019"/>
                </a:lnTo>
                <a:lnTo>
                  <a:pt x="218914" y="398909"/>
                </a:lnTo>
                <a:lnTo>
                  <a:pt x="239479" y="358866"/>
                </a:lnTo>
                <a:lnTo>
                  <a:pt x="263455" y="321040"/>
                </a:lnTo>
                <a:lnTo>
                  <a:pt x="290625" y="285583"/>
                </a:lnTo>
                <a:lnTo>
                  <a:pt x="320777" y="252645"/>
                </a:lnTo>
                <a:lnTo>
                  <a:pt x="353694" y="222379"/>
                </a:lnTo>
                <a:lnTo>
                  <a:pt x="389163" y="194934"/>
                </a:lnTo>
                <a:lnTo>
                  <a:pt x="426968" y="170462"/>
                </a:lnTo>
                <a:lnTo>
                  <a:pt x="466896" y="149113"/>
                </a:lnTo>
                <a:lnTo>
                  <a:pt x="508730" y="131040"/>
                </a:lnTo>
                <a:lnTo>
                  <a:pt x="552258" y="116393"/>
                </a:lnTo>
                <a:lnTo>
                  <a:pt x="597263" y="105323"/>
                </a:lnTo>
                <a:lnTo>
                  <a:pt x="643532" y="97981"/>
                </a:lnTo>
                <a:lnTo>
                  <a:pt x="690850" y="94518"/>
                </a:lnTo>
                <a:lnTo>
                  <a:pt x="739002" y="95086"/>
                </a:lnTo>
                <a:lnTo>
                  <a:pt x="787773" y="99834"/>
                </a:lnTo>
                <a:lnTo>
                  <a:pt x="835965" y="108714"/>
                </a:lnTo>
                <a:lnTo>
                  <a:pt x="882406" y="121439"/>
                </a:lnTo>
                <a:lnTo>
                  <a:pt x="926931" y="137802"/>
                </a:lnTo>
                <a:lnTo>
                  <a:pt x="969372" y="157596"/>
                </a:lnTo>
                <a:lnTo>
                  <a:pt x="1009562" y="180615"/>
                </a:lnTo>
                <a:lnTo>
                  <a:pt x="1047335" y="206650"/>
                </a:lnTo>
                <a:lnTo>
                  <a:pt x="1082525" y="235496"/>
                </a:lnTo>
                <a:lnTo>
                  <a:pt x="1114963" y="266945"/>
                </a:lnTo>
                <a:lnTo>
                  <a:pt x="1144484" y="300790"/>
                </a:lnTo>
                <a:lnTo>
                  <a:pt x="1170921" y="336823"/>
                </a:lnTo>
                <a:lnTo>
                  <a:pt x="1194107" y="374839"/>
                </a:lnTo>
                <a:lnTo>
                  <a:pt x="1213875" y="414629"/>
                </a:lnTo>
                <a:lnTo>
                  <a:pt x="1230058" y="455987"/>
                </a:lnTo>
                <a:lnTo>
                  <a:pt x="1242491" y="498705"/>
                </a:lnTo>
                <a:lnTo>
                  <a:pt x="1251005" y="542577"/>
                </a:lnTo>
                <a:lnTo>
                  <a:pt x="1255435" y="587395"/>
                </a:lnTo>
                <a:lnTo>
                  <a:pt x="1255614" y="632953"/>
                </a:lnTo>
                <a:lnTo>
                  <a:pt x="1251374" y="679043"/>
                </a:lnTo>
                <a:lnTo>
                  <a:pt x="1234318" y="800405"/>
                </a:lnTo>
                <a:lnTo>
                  <a:pt x="1229710" y="794810"/>
                </a:lnTo>
                <a:lnTo>
                  <a:pt x="1224791" y="789841"/>
                </a:lnTo>
                <a:lnTo>
                  <a:pt x="1180339" y="757937"/>
                </a:lnTo>
                <a:lnTo>
                  <a:pt x="1143367" y="744782"/>
                </a:lnTo>
                <a:lnTo>
                  <a:pt x="1104917" y="742128"/>
                </a:lnTo>
                <a:lnTo>
                  <a:pt x="1067554" y="750786"/>
                </a:lnTo>
                <a:lnTo>
                  <a:pt x="1032141" y="769942"/>
                </a:lnTo>
                <a:lnTo>
                  <a:pt x="1002712" y="797303"/>
                </a:lnTo>
                <a:lnTo>
                  <a:pt x="981359" y="830706"/>
                </a:lnTo>
                <a:lnTo>
                  <a:pt x="970170" y="867994"/>
                </a:lnTo>
                <a:lnTo>
                  <a:pt x="922279" y="1208735"/>
                </a:lnTo>
                <a:lnTo>
                  <a:pt x="922153" y="1249582"/>
                </a:lnTo>
                <a:lnTo>
                  <a:pt x="932958" y="1287281"/>
                </a:lnTo>
                <a:lnTo>
                  <a:pt x="953752" y="1320585"/>
                </a:lnTo>
                <a:lnTo>
                  <a:pt x="983594" y="1348244"/>
                </a:lnTo>
                <a:lnTo>
                  <a:pt x="1029712" y="1370117"/>
                </a:lnTo>
                <a:lnTo>
                  <a:pt x="1069487" y="1375225"/>
                </a:lnTo>
                <a:lnTo>
                  <a:pt x="1091922" y="1373286"/>
                </a:lnTo>
                <a:lnTo>
                  <a:pt x="1131930" y="1359573"/>
                </a:lnTo>
                <a:lnTo>
                  <a:pt x="1173753" y="1334367"/>
                </a:lnTo>
                <a:lnTo>
                  <a:pt x="1211115" y="1303871"/>
                </a:lnTo>
                <a:lnTo>
                  <a:pt x="1243691" y="1268621"/>
                </a:lnTo>
                <a:lnTo>
                  <a:pt x="1271156" y="1229155"/>
                </a:lnTo>
                <a:lnTo>
                  <a:pt x="1293185" y="1186012"/>
                </a:lnTo>
                <a:lnTo>
                  <a:pt x="1309453" y="1139728"/>
                </a:lnTo>
                <a:lnTo>
                  <a:pt x="1319636" y="1090841"/>
                </a:lnTo>
                <a:lnTo>
                  <a:pt x="1323053" y="1053541"/>
                </a:lnTo>
                <a:lnTo>
                  <a:pt x="1322752" y="1015719"/>
                </a:lnTo>
                <a:lnTo>
                  <a:pt x="1318391" y="978218"/>
                </a:lnTo>
                <a:lnTo>
                  <a:pt x="1309629" y="941883"/>
                </a:lnTo>
                <a:lnTo>
                  <a:pt x="1344719" y="692162"/>
                </a:lnTo>
                <a:lnTo>
                  <a:pt x="1349368" y="645321"/>
                </a:lnTo>
                <a:lnTo>
                  <a:pt x="1350182" y="598920"/>
                </a:lnTo>
                <a:lnTo>
                  <a:pt x="1347285" y="553113"/>
                </a:lnTo>
                <a:lnTo>
                  <a:pt x="1340799" y="508056"/>
                </a:lnTo>
                <a:lnTo>
                  <a:pt x="1330848" y="463903"/>
                </a:lnTo>
                <a:lnTo>
                  <a:pt x="1317554" y="420808"/>
                </a:lnTo>
                <a:lnTo>
                  <a:pt x="1301042" y="378925"/>
                </a:lnTo>
                <a:lnTo>
                  <a:pt x="1281435" y="338411"/>
                </a:lnTo>
                <a:lnTo>
                  <a:pt x="1258855" y="299418"/>
                </a:lnTo>
                <a:lnTo>
                  <a:pt x="1233425" y="262102"/>
                </a:lnTo>
                <a:lnTo>
                  <a:pt x="1205270" y="226617"/>
                </a:lnTo>
                <a:lnTo>
                  <a:pt x="1174512" y="193117"/>
                </a:lnTo>
                <a:lnTo>
                  <a:pt x="1141274" y="161758"/>
                </a:lnTo>
                <a:lnTo>
                  <a:pt x="1105680" y="132694"/>
                </a:lnTo>
                <a:lnTo>
                  <a:pt x="1067853" y="106078"/>
                </a:lnTo>
                <a:lnTo>
                  <a:pt x="1027916" y="82067"/>
                </a:lnTo>
                <a:lnTo>
                  <a:pt x="985992" y="60814"/>
                </a:lnTo>
                <a:lnTo>
                  <a:pt x="942204" y="42474"/>
                </a:lnTo>
                <a:lnTo>
                  <a:pt x="896676" y="27201"/>
                </a:lnTo>
                <a:lnTo>
                  <a:pt x="849531" y="15151"/>
                </a:lnTo>
                <a:lnTo>
                  <a:pt x="800892" y="6477"/>
                </a:lnTo>
                <a:lnTo>
                  <a:pt x="751748" y="1409"/>
                </a:lnTo>
                <a:lnTo>
                  <a:pt x="703109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48E1FBB-FB0E-0B41-8853-DF79B834445A}"/>
              </a:ext>
            </a:extLst>
          </p:cNvPr>
          <p:cNvGrpSpPr/>
          <p:nvPr/>
        </p:nvGrpSpPr>
        <p:grpSpPr>
          <a:xfrm>
            <a:off x="914793" y="4036123"/>
            <a:ext cx="2416810" cy="2054225"/>
            <a:chOff x="914793" y="4036123"/>
            <a:chExt cx="2416810" cy="2054225"/>
          </a:xfrm>
        </p:grpSpPr>
        <p:sp>
          <p:nvSpPr>
            <p:cNvPr id="3" name="object 3"/>
            <p:cNvSpPr/>
            <p:nvPr/>
          </p:nvSpPr>
          <p:spPr>
            <a:xfrm>
              <a:off x="914793" y="4036123"/>
              <a:ext cx="2416810" cy="2054225"/>
            </a:xfrm>
            <a:custGeom>
              <a:avLst/>
              <a:gdLst/>
              <a:ahLst/>
              <a:cxnLst/>
              <a:rect l="l" t="t" r="r" b="b"/>
              <a:pathLst>
                <a:path w="2416810" h="2054225">
                  <a:moveTo>
                    <a:pt x="0" y="2054047"/>
                  </a:moveTo>
                  <a:lnTo>
                    <a:pt x="2416327" y="2054047"/>
                  </a:lnTo>
                  <a:lnTo>
                    <a:pt x="2416327" y="0"/>
                  </a:lnTo>
                  <a:lnTo>
                    <a:pt x="0" y="0"/>
                  </a:lnTo>
                  <a:lnTo>
                    <a:pt x="0" y="2054047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7596B101-C31C-C446-8674-4D58BDA11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8637" y="4263389"/>
              <a:ext cx="1623163" cy="1604011"/>
            </a:xfrm>
            <a:prstGeom prst="rect">
              <a:avLst/>
            </a:prstGeom>
          </p:spPr>
        </p:pic>
      </p:grpSp>
      <p:sp>
        <p:nvSpPr>
          <p:cNvPr id="2" name="object 2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764705" y="495300"/>
            <a:ext cx="2584450" cy="2512695"/>
          </a:xfrm>
          <a:custGeom>
            <a:avLst/>
            <a:gdLst/>
            <a:ahLst/>
            <a:cxnLst/>
            <a:rect l="l" t="t" r="r" b="b"/>
            <a:pathLst>
              <a:path w="2584450" h="2512695">
                <a:moveTo>
                  <a:pt x="0" y="2512593"/>
                </a:moveTo>
                <a:lnTo>
                  <a:pt x="2584005" y="2512593"/>
                </a:lnTo>
                <a:lnTo>
                  <a:pt x="2584005" y="0"/>
                </a:lnTo>
                <a:lnTo>
                  <a:pt x="0" y="0"/>
                </a:lnTo>
                <a:lnTo>
                  <a:pt x="0" y="2512593"/>
                </a:lnTo>
                <a:close/>
              </a:path>
            </a:pathLst>
          </a:custGeom>
          <a:ln w="762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2396427" y="2624829"/>
            <a:ext cx="7451090" cy="1608455"/>
            <a:chOff x="2396427" y="2624829"/>
            <a:chExt cx="7451090" cy="1608455"/>
          </a:xfrm>
        </p:grpSpPr>
        <p:sp>
          <p:nvSpPr>
            <p:cNvPr id="7" name="object 7"/>
            <p:cNvSpPr/>
            <p:nvPr/>
          </p:nvSpPr>
          <p:spPr>
            <a:xfrm>
              <a:off x="2396427" y="2624829"/>
              <a:ext cx="7451090" cy="1608455"/>
            </a:xfrm>
            <a:custGeom>
              <a:avLst/>
              <a:gdLst/>
              <a:ahLst/>
              <a:cxnLst/>
              <a:rect l="l" t="t" r="r" b="b"/>
              <a:pathLst>
                <a:path w="7451090" h="1608454">
                  <a:moveTo>
                    <a:pt x="7413459" y="0"/>
                  </a:moveTo>
                  <a:lnTo>
                    <a:pt x="0" y="194132"/>
                  </a:lnTo>
                  <a:lnTo>
                    <a:pt x="37033" y="1608340"/>
                  </a:lnTo>
                  <a:lnTo>
                    <a:pt x="7450493" y="1414208"/>
                  </a:lnTo>
                  <a:lnTo>
                    <a:pt x="7413459" y="0"/>
                  </a:lnTo>
                  <a:close/>
                </a:path>
              </a:pathLst>
            </a:custGeom>
            <a:solidFill>
              <a:srgbClr val="264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97086" y="2772448"/>
              <a:ext cx="7314565" cy="1313180"/>
            </a:xfrm>
            <a:custGeom>
              <a:avLst/>
              <a:gdLst/>
              <a:ahLst/>
              <a:cxnLst/>
              <a:rect l="l" t="t" r="r" b="b"/>
              <a:pathLst>
                <a:path w="7314565" h="1313179">
                  <a:moveTo>
                    <a:pt x="7314399" y="0"/>
                  </a:moveTo>
                  <a:lnTo>
                    <a:pt x="0" y="0"/>
                  </a:lnTo>
                  <a:lnTo>
                    <a:pt x="0" y="1313091"/>
                  </a:lnTo>
                  <a:lnTo>
                    <a:pt x="7314399" y="1313091"/>
                  </a:lnTo>
                  <a:lnTo>
                    <a:pt x="73143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397086" y="2772448"/>
              <a:ext cx="7314565" cy="1313180"/>
            </a:xfrm>
            <a:custGeom>
              <a:avLst/>
              <a:gdLst/>
              <a:ahLst/>
              <a:cxnLst/>
              <a:rect l="l" t="t" r="r" b="b"/>
              <a:pathLst>
                <a:path w="7314565" h="1313179">
                  <a:moveTo>
                    <a:pt x="0" y="1313091"/>
                  </a:moveTo>
                  <a:lnTo>
                    <a:pt x="7314399" y="1313091"/>
                  </a:lnTo>
                  <a:lnTo>
                    <a:pt x="7314399" y="0"/>
                  </a:lnTo>
                  <a:lnTo>
                    <a:pt x="0" y="0"/>
                  </a:lnTo>
                  <a:lnTo>
                    <a:pt x="0" y="1313091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49" name="object 49"/>
          <p:cNvSpPr txBox="1">
            <a:spLocks noGrp="1"/>
          </p:cNvSpPr>
          <p:nvPr>
            <p:ph type="title"/>
          </p:nvPr>
        </p:nvSpPr>
        <p:spPr>
          <a:xfrm>
            <a:off x="3049814" y="3003890"/>
            <a:ext cx="6011545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spc="5" dirty="0">
                <a:latin typeface="Arial"/>
                <a:cs typeface="Arial"/>
              </a:rPr>
              <a:t>I</a:t>
            </a:r>
            <a:r>
              <a:rPr sz="4850" spc="-15" dirty="0">
                <a:latin typeface="Arial"/>
                <a:cs typeface="Arial"/>
              </a:rPr>
              <a:t> </a:t>
            </a:r>
            <a:r>
              <a:rPr sz="4850" spc="10" dirty="0">
                <a:latin typeface="Arial"/>
                <a:cs typeface="Arial"/>
              </a:rPr>
              <a:t>went</a:t>
            </a:r>
            <a:r>
              <a:rPr sz="4850" spc="-15" dirty="0">
                <a:latin typeface="Arial"/>
                <a:cs typeface="Arial"/>
              </a:rPr>
              <a:t> </a:t>
            </a:r>
            <a:r>
              <a:rPr sz="4850" spc="10" dirty="0">
                <a:latin typeface="Arial"/>
                <a:cs typeface="Arial"/>
              </a:rPr>
              <a:t>online</a:t>
            </a:r>
            <a:r>
              <a:rPr sz="4850" spc="-10" dirty="0">
                <a:latin typeface="Arial"/>
                <a:cs typeface="Arial"/>
              </a:rPr>
              <a:t> </a:t>
            </a:r>
            <a:r>
              <a:rPr sz="4850" spc="10" dirty="0">
                <a:latin typeface="Arial"/>
                <a:cs typeface="Arial"/>
              </a:rPr>
              <a:t>and</a:t>
            </a:r>
            <a:r>
              <a:rPr sz="4850" spc="-15" dirty="0">
                <a:latin typeface="Arial"/>
                <a:cs typeface="Arial"/>
              </a:rPr>
              <a:t> </a:t>
            </a:r>
            <a:r>
              <a:rPr sz="4850" spc="15" dirty="0">
                <a:latin typeface="Arial"/>
                <a:cs typeface="Arial"/>
              </a:rPr>
              <a:t>I…</a:t>
            </a:r>
            <a:endParaRPr sz="4850" dirty="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76549" y="158774"/>
            <a:ext cx="8058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Plenary</a:t>
            </a:r>
            <a:endParaRPr sz="1700">
              <a:latin typeface="Arial"/>
              <a:cs typeface="Arial"/>
            </a:endParaRPr>
          </a:p>
        </p:txBody>
      </p:sp>
      <p:sp>
        <p:nvSpPr>
          <p:cNvPr id="51" name="object 45">
            <a:extLst>
              <a:ext uri="{FF2B5EF4-FFF2-40B4-BE49-F238E27FC236}">
                <a16:creationId xmlns:a16="http://schemas.microsoft.com/office/drawing/2014/main" id="{B8963388-55F8-EE4F-AC2F-14E460D1802D}"/>
              </a:ext>
            </a:extLst>
          </p:cNvPr>
          <p:cNvSpPr/>
          <p:nvPr/>
        </p:nvSpPr>
        <p:spPr>
          <a:xfrm>
            <a:off x="7403946" y="976748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270000" h="1270000">
                <a:moveTo>
                  <a:pt x="1239050" y="1089291"/>
                </a:moveTo>
                <a:lnTo>
                  <a:pt x="970546" y="820839"/>
                </a:lnTo>
                <a:lnTo>
                  <a:pt x="996289" y="777675"/>
                </a:lnTo>
                <a:lnTo>
                  <a:pt x="1017935" y="732004"/>
                </a:lnTo>
                <a:lnTo>
                  <a:pt x="1035223" y="684072"/>
                </a:lnTo>
                <a:lnTo>
                  <a:pt x="1047893" y="634125"/>
                </a:lnTo>
                <a:lnTo>
                  <a:pt x="1055686" y="582409"/>
                </a:lnTo>
                <a:lnTo>
                  <a:pt x="1058341" y="529170"/>
                </a:lnTo>
                <a:lnTo>
                  <a:pt x="1056179" y="480996"/>
                </a:lnTo>
                <a:lnTo>
                  <a:pt x="1049818" y="434035"/>
                </a:lnTo>
                <a:lnTo>
                  <a:pt x="1039443" y="388474"/>
                </a:lnTo>
                <a:lnTo>
                  <a:pt x="1025242" y="344500"/>
                </a:lnTo>
                <a:lnTo>
                  <a:pt x="1007402" y="302300"/>
                </a:lnTo>
                <a:lnTo>
                  <a:pt x="986108" y="262060"/>
                </a:lnTo>
                <a:lnTo>
                  <a:pt x="961548" y="223966"/>
                </a:lnTo>
                <a:lnTo>
                  <a:pt x="933908" y="188206"/>
                </a:lnTo>
                <a:lnTo>
                  <a:pt x="903374" y="154966"/>
                </a:lnTo>
                <a:lnTo>
                  <a:pt x="870134" y="124433"/>
                </a:lnTo>
                <a:lnTo>
                  <a:pt x="834374" y="96793"/>
                </a:lnTo>
                <a:lnTo>
                  <a:pt x="796281" y="72233"/>
                </a:lnTo>
                <a:lnTo>
                  <a:pt x="756041" y="50939"/>
                </a:lnTo>
                <a:lnTo>
                  <a:pt x="713841" y="33099"/>
                </a:lnTo>
                <a:lnTo>
                  <a:pt x="669867" y="18898"/>
                </a:lnTo>
                <a:lnTo>
                  <a:pt x="624306" y="8523"/>
                </a:lnTo>
                <a:lnTo>
                  <a:pt x="577345" y="2161"/>
                </a:lnTo>
                <a:lnTo>
                  <a:pt x="529170" y="0"/>
                </a:lnTo>
                <a:lnTo>
                  <a:pt x="481005" y="2161"/>
                </a:lnTo>
                <a:lnTo>
                  <a:pt x="434051" y="8523"/>
                </a:lnTo>
                <a:lnTo>
                  <a:pt x="388496" y="18898"/>
                </a:lnTo>
                <a:lnTo>
                  <a:pt x="344526" y="33099"/>
                </a:lnTo>
                <a:lnTo>
                  <a:pt x="302327" y="50939"/>
                </a:lnTo>
                <a:lnTo>
                  <a:pt x="262088" y="72233"/>
                </a:lnTo>
                <a:lnTo>
                  <a:pt x="223994" y="96793"/>
                </a:lnTo>
                <a:lnTo>
                  <a:pt x="188233" y="124433"/>
                </a:lnTo>
                <a:lnTo>
                  <a:pt x="154990" y="154966"/>
                </a:lnTo>
                <a:lnTo>
                  <a:pt x="124454" y="188206"/>
                </a:lnTo>
                <a:lnTo>
                  <a:pt x="96811" y="223966"/>
                </a:lnTo>
                <a:lnTo>
                  <a:pt x="72247" y="262060"/>
                </a:lnTo>
                <a:lnTo>
                  <a:pt x="50950" y="302300"/>
                </a:lnTo>
                <a:lnTo>
                  <a:pt x="33106" y="344500"/>
                </a:lnTo>
                <a:lnTo>
                  <a:pt x="18902" y="388474"/>
                </a:lnTo>
                <a:lnTo>
                  <a:pt x="8525" y="434035"/>
                </a:lnTo>
                <a:lnTo>
                  <a:pt x="2162" y="480996"/>
                </a:lnTo>
                <a:lnTo>
                  <a:pt x="0" y="529170"/>
                </a:lnTo>
                <a:lnTo>
                  <a:pt x="2162" y="577336"/>
                </a:lnTo>
                <a:lnTo>
                  <a:pt x="8525" y="624289"/>
                </a:lnTo>
                <a:lnTo>
                  <a:pt x="18902" y="669844"/>
                </a:lnTo>
                <a:lnTo>
                  <a:pt x="33106" y="713813"/>
                </a:lnTo>
                <a:lnTo>
                  <a:pt x="50950" y="756011"/>
                </a:lnTo>
                <a:lnTo>
                  <a:pt x="72247" y="796250"/>
                </a:lnTo>
                <a:lnTo>
                  <a:pt x="96811" y="834342"/>
                </a:lnTo>
                <a:lnTo>
                  <a:pt x="124454" y="870103"/>
                </a:lnTo>
                <a:lnTo>
                  <a:pt x="154990" y="903344"/>
                </a:lnTo>
                <a:lnTo>
                  <a:pt x="188233" y="933879"/>
                </a:lnTo>
                <a:lnTo>
                  <a:pt x="223994" y="961522"/>
                </a:lnTo>
                <a:lnTo>
                  <a:pt x="262088" y="986084"/>
                </a:lnTo>
                <a:lnTo>
                  <a:pt x="302327" y="1007381"/>
                </a:lnTo>
                <a:lnTo>
                  <a:pt x="344526" y="1025224"/>
                </a:lnTo>
                <a:lnTo>
                  <a:pt x="388496" y="1039427"/>
                </a:lnTo>
                <a:lnTo>
                  <a:pt x="434051" y="1049803"/>
                </a:lnTo>
                <a:lnTo>
                  <a:pt x="481005" y="1056166"/>
                </a:lnTo>
                <a:lnTo>
                  <a:pt x="529170" y="1058329"/>
                </a:lnTo>
                <a:lnTo>
                  <a:pt x="582417" y="1055673"/>
                </a:lnTo>
                <a:lnTo>
                  <a:pt x="634142" y="1047881"/>
                </a:lnTo>
                <a:lnTo>
                  <a:pt x="684098" y="1035211"/>
                </a:lnTo>
                <a:lnTo>
                  <a:pt x="732034" y="1017926"/>
                </a:lnTo>
                <a:lnTo>
                  <a:pt x="777701" y="996284"/>
                </a:lnTo>
                <a:lnTo>
                  <a:pt x="820851" y="970546"/>
                </a:lnTo>
                <a:lnTo>
                  <a:pt x="1089355" y="1238999"/>
                </a:lnTo>
                <a:lnTo>
                  <a:pt x="1124339" y="1262215"/>
                </a:lnTo>
                <a:lnTo>
                  <a:pt x="1164164" y="1269947"/>
                </a:lnTo>
                <a:lnTo>
                  <a:pt x="1204008" y="1262189"/>
                </a:lnTo>
                <a:lnTo>
                  <a:pt x="1239050" y="1238935"/>
                </a:lnTo>
                <a:lnTo>
                  <a:pt x="1262267" y="1203923"/>
                </a:lnTo>
                <a:lnTo>
                  <a:pt x="1270006" y="1164094"/>
                </a:lnTo>
                <a:lnTo>
                  <a:pt x="1262267" y="1124275"/>
                </a:lnTo>
                <a:lnTo>
                  <a:pt x="1239050" y="1089291"/>
                </a:lnTo>
                <a:close/>
              </a:path>
              <a:path w="1270000" h="1270000">
                <a:moveTo>
                  <a:pt x="529170" y="899579"/>
                </a:moveTo>
                <a:lnTo>
                  <a:pt x="482769" y="896687"/>
                </a:lnTo>
                <a:lnTo>
                  <a:pt x="438070" y="888244"/>
                </a:lnTo>
                <a:lnTo>
                  <a:pt x="395423" y="874601"/>
                </a:lnTo>
                <a:lnTo>
                  <a:pt x="355177" y="856107"/>
                </a:lnTo>
                <a:lnTo>
                  <a:pt x="317682" y="833113"/>
                </a:lnTo>
                <a:lnTo>
                  <a:pt x="283289" y="805970"/>
                </a:lnTo>
                <a:lnTo>
                  <a:pt x="252347" y="775026"/>
                </a:lnTo>
                <a:lnTo>
                  <a:pt x="225205" y="740632"/>
                </a:lnTo>
                <a:lnTo>
                  <a:pt x="202214" y="703139"/>
                </a:lnTo>
                <a:lnTo>
                  <a:pt x="183723" y="662896"/>
                </a:lnTo>
                <a:lnTo>
                  <a:pt x="170082" y="620253"/>
                </a:lnTo>
                <a:lnTo>
                  <a:pt x="161641" y="575561"/>
                </a:lnTo>
                <a:lnTo>
                  <a:pt x="158749" y="529170"/>
                </a:lnTo>
                <a:lnTo>
                  <a:pt x="161641" y="482767"/>
                </a:lnTo>
                <a:lnTo>
                  <a:pt x="170082" y="438066"/>
                </a:lnTo>
                <a:lnTo>
                  <a:pt x="183723" y="395417"/>
                </a:lnTo>
                <a:lnTo>
                  <a:pt x="202214" y="355171"/>
                </a:lnTo>
                <a:lnTo>
                  <a:pt x="225205" y="317677"/>
                </a:lnTo>
                <a:lnTo>
                  <a:pt x="252347" y="283284"/>
                </a:lnTo>
                <a:lnTo>
                  <a:pt x="283289" y="252342"/>
                </a:lnTo>
                <a:lnTo>
                  <a:pt x="317682" y="225202"/>
                </a:lnTo>
                <a:lnTo>
                  <a:pt x="355177" y="202211"/>
                </a:lnTo>
                <a:lnTo>
                  <a:pt x="395423" y="183721"/>
                </a:lnTo>
                <a:lnTo>
                  <a:pt x="438070" y="170081"/>
                </a:lnTo>
                <a:lnTo>
                  <a:pt x="482769" y="161641"/>
                </a:lnTo>
                <a:lnTo>
                  <a:pt x="529170" y="158750"/>
                </a:lnTo>
                <a:lnTo>
                  <a:pt x="575562" y="161641"/>
                </a:lnTo>
                <a:lnTo>
                  <a:pt x="620254" y="170081"/>
                </a:lnTo>
                <a:lnTo>
                  <a:pt x="662897" y="183721"/>
                </a:lnTo>
                <a:lnTo>
                  <a:pt x="703141" y="202211"/>
                </a:lnTo>
                <a:lnTo>
                  <a:pt x="740636" y="225202"/>
                </a:lnTo>
                <a:lnTo>
                  <a:pt x="775031" y="252342"/>
                </a:lnTo>
                <a:lnTo>
                  <a:pt x="805977" y="283284"/>
                </a:lnTo>
                <a:lnTo>
                  <a:pt x="833122" y="317677"/>
                </a:lnTo>
                <a:lnTo>
                  <a:pt x="856117" y="355171"/>
                </a:lnTo>
                <a:lnTo>
                  <a:pt x="874612" y="395417"/>
                </a:lnTo>
                <a:lnTo>
                  <a:pt x="888256" y="438066"/>
                </a:lnTo>
                <a:lnTo>
                  <a:pt x="896699" y="482767"/>
                </a:lnTo>
                <a:lnTo>
                  <a:pt x="899591" y="529170"/>
                </a:lnTo>
                <a:lnTo>
                  <a:pt x="896699" y="575561"/>
                </a:lnTo>
                <a:lnTo>
                  <a:pt x="888256" y="620253"/>
                </a:lnTo>
                <a:lnTo>
                  <a:pt x="874612" y="662896"/>
                </a:lnTo>
                <a:lnTo>
                  <a:pt x="856117" y="703139"/>
                </a:lnTo>
                <a:lnTo>
                  <a:pt x="833122" y="740632"/>
                </a:lnTo>
                <a:lnTo>
                  <a:pt x="805977" y="775026"/>
                </a:lnTo>
                <a:lnTo>
                  <a:pt x="775031" y="805970"/>
                </a:lnTo>
                <a:lnTo>
                  <a:pt x="740636" y="833113"/>
                </a:lnTo>
                <a:lnTo>
                  <a:pt x="703141" y="856107"/>
                </a:lnTo>
                <a:lnTo>
                  <a:pt x="662897" y="874601"/>
                </a:lnTo>
                <a:lnTo>
                  <a:pt x="620254" y="888244"/>
                </a:lnTo>
                <a:lnTo>
                  <a:pt x="575562" y="896687"/>
                </a:lnTo>
                <a:lnTo>
                  <a:pt x="529170" y="899579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6911BAF-7B03-524A-A59B-72EF2927C5F8}"/>
              </a:ext>
            </a:extLst>
          </p:cNvPr>
          <p:cNvGrpSpPr/>
          <p:nvPr/>
        </p:nvGrpSpPr>
        <p:grpSpPr>
          <a:xfrm>
            <a:off x="4653442" y="860471"/>
            <a:ext cx="1649519" cy="1281168"/>
            <a:chOff x="4653442" y="860471"/>
            <a:chExt cx="1649519" cy="1281168"/>
          </a:xfrm>
        </p:grpSpPr>
        <p:sp>
          <p:nvSpPr>
            <p:cNvPr id="53" name="object 26">
              <a:extLst>
                <a:ext uri="{FF2B5EF4-FFF2-40B4-BE49-F238E27FC236}">
                  <a16:creationId xmlns:a16="http://schemas.microsoft.com/office/drawing/2014/main" id="{C7FA72C9-45D3-AD47-B7E7-2B47473544B2}"/>
                </a:ext>
              </a:extLst>
            </p:cNvPr>
            <p:cNvSpPr/>
            <p:nvPr/>
          </p:nvSpPr>
          <p:spPr>
            <a:xfrm>
              <a:off x="4756101" y="966254"/>
              <a:ext cx="1546860" cy="1175385"/>
            </a:xfrm>
            <a:custGeom>
              <a:avLst/>
              <a:gdLst/>
              <a:ahLst/>
              <a:cxnLst/>
              <a:rect l="l" t="t" r="r" b="b"/>
              <a:pathLst>
                <a:path w="1546860" h="1175385">
                  <a:moveTo>
                    <a:pt x="1468920" y="0"/>
                  </a:moveTo>
                  <a:lnTo>
                    <a:pt x="77317" y="0"/>
                  </a:lnTo>
                  <a:lnTo>
                    <a:pt x="47223" y="6157"/>
                  </a:lnTo>
                  <a:lnTo>
                    <a:pt x="22647" y="22948"/>
                  </a:lnTo>
                  <a:lnTo>
                    <a:pt x="6076" y="47855"/>
                  </a:lnTo>
                  <a:lnTo>
                    <a:pt x="0" y="78359"/>
                  </a:lnTo>
                  <a:lnTo>
                    <a:pt x="0" y="1097013"/>
                  </a:lnTo>
                  <a:lnTo>
                    <a:pt x="6076" y="1127516"/>
                  </a:lnTo>
                  <a:lnTo>
                    <a:pt x="22647" y="1152423"/>
                  </a:lnTo>
                  <a:lnTo>
                    <a:pt x="47223" y="1169215"/>
                  </a:lnTo>
                  <a:lnTo>
                    <a:pt x="77317" y="1175372"/>
                  </a:lnTo>
                  <a:lnTo>
                    <a:pt x="1468920" y="1175372"/>
                  </a:lnTo>
                  <a:lnTo>
                    <a:pt x="1499013" y="1169215"/>
                  </a:lnTo>
                  <a:lnTo>
                    <a:pt x="1523590" y="1152423"/>
                  </a:lnTo>
                  <a:lnTo>
                    <a:pt x="1540161" y="1127516"/>
                  </a:lnTo>
                  <a:lnTo>
                    <a:pt x="1546237" y="1097013"/>
                  </a:lnTo>
                  <a:lnTo>
                    <a:pt x="1546237" y="78359"/>
                  </a:lnTo>
                  <a:lnTo>
                    <a:pt x="1540155" y="47855"/>
                  </a:lnTo>
                  <a:lnTo>
                    <a:pt x="1523585" y="22948"/>
                  </a:lnTo>
                  <a:lnTo>
                    <a:pt x="1499012" y="6157"/>
                  </a:lnTo>
                  <a:lnTo>
                    <a:pt x="1468920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7">
              <a:extLst>
                <a:ext uri="{FF2B5EF4-FFF2-40B4-BE49-F238E27FC236}">
                  <a16:creationId xmlns:a16="http://schemas.microsoft.com/office/drawing/2014/main" id="{D851AF5D-A009-1741-AB84-15DE6FF0A14F}"/>
                </a:ext>
              </a:extLst>
            </p:cNvPr>
            <p:cNvSpPr/>
            <p:nvPr/>
          </p:nvSpPr>
          <p:spPr>
            <a:xfrm>
              <a:off x="4653442" y="860471"/>
              <a:ext cx="1560195" cy="1190625"/>
            </a:xfrm>
            <a:custGeom>
              <a:avLst/>
              <a:gdLst/>
              <a:ahLst/>
              <a:cxnLst/>
              <a:rect l="l" t="t" r="r" b="b"/>
              <a:pathLst>
                <a:path w="1560195" h="1190625">
                  <a:moveTo>
                    <a:pt x="1482039" y="0"/>
                  </a:moveTo>
                  <a:lnTo>
                    <a:pt x="78003" y="0"/>
                  </a:lnTo>
                  <a:lnTo>
                    <a:pt x="47641" y="6235"/>
                  </a:lnTo>
                  <a:lnTo>
                    <a:pt x="22847" y="23239"/>
                  </a:lnTo>
                  <a:lnTo>
                    <a:pt x="6130" y="48461"/>
                  </a:lnTo>
                  <a:lnTo>
                    <a:pt x="0" y="79349"/>
                  </a:lnTo>
                  <a:lnTo>
                    <a:pt x="0" y="1110881"/>
                  </a:lnTo>
                  <a:lnTo>
                    <a:pt x="6130" y="1141769"/>
                  </a:lnTo>
                  <a:lnTo>
                    <a:pt x="22847" y="1166991"/>
                  </a:lnTo>
                  <a:lnTo>
                    <a:pt x="47641" y="1183996"/>
                  </a:lnTo>
                  <a:lnTo>
                    <a:pt x="78003" y="1190231"/>
                  </a:lnTo>
                  <a:lnTo>
                    <a:pt x="1482039" y="1190231"/>
                  </a:lnTo>
                  <a:lnTo>
                    <a:pt x="1512400" y="1183996"/>
                  </a:lnTo>
                  <a:lnTo>
                    <a:pt x="1537195" y="1166991"/>
                  </a:lnTo>
                  <a:lnTo>
                    <a:pt x="1553912" y="1141769"/>
                  </a:lnTo>
                  <a:lnTo>
                    <a:pt x="1560042" y="1110881"/>
                  </a:lnTo>
                  <a:lnTo>
                    <a:pt x="1560042" y="79349"/>
                  </a:lnTo>
                  <a:lnTo>
                    <a:pt x="1553912" y="48461"/>
                  </a:lnTo>
                  <a:lnTo>
                    <a:pt x="1537195" y="23239"/>
                  </a:lnTo>
                  <a:lnTo>
                    <a:pt x="1512400" y="6235"/>
                  </a:lnTo>
                  <a:lnTo>
                    <a:pt x="1482039" y="0"/>
                  </a:lnTo>
                  <a:close/>
                </a:path>
                <a:path w="1560195" h="1190625">
                  <a:moveTo>
                    <a:pt x="975029" y="436422"/>
                  </a:moveTo>
                  <a:lnTo>
                    <a:pt x="723861" y="628446"/>
                  </a:lnTo>
                  <a:lnTo>
                    <a:pt x="702017" y="634796"/>
                  </a:lnTo>
                  <a:lnTo>
                    <a:pt x="695502" y="634733"/>
                  </a:lnTo>
                  <a:lnTo>
                    <a:pt x="664492" y="605690"/>
                  </a:lnTo>
                  <a:lnTo>
                    <a:pt x="663016" y="595122"/>
                  </a:lnTo>
                  <a:lnTo>
                    <a:pt x="663016" y="277723"/>
                  </a:lnTo>
                  <a:lnTo>
                    <a:pt x="686422" y="240888"/>
                  </a:lnTo>
                  <a:lnTo>
                    <a:pt x="709510" y="237502"/>
                  </a:lnTo>
                  <a:lnTo>
                    <a:pt x="717283" y="239877"/>
                  </a:lnTo>
                  <a:lnTo>
                    <a:pt x="723861" y="244398"/>
                  </a:lnTo>
                  <a:lnTo>
                    <a:pt x="957872" y="403098"/>
                  </a:lnTo>
                  <a:lnTo>
                    <a:pt x="965087" y="409621"/>
                  </a:lnTo>
                  <a:lnTo>
                    <a:pt x="970484" y="417602"/>
                  </a:lnTo>
                  <a:lnTo>
                    <a:pt x="973865" y="426663"/>
                  </a:lnTo>
                  <a:lnTo>
                    <a:pt x="975029" y="436422"/>
                  </a:lnTo>
                  <a:close/>
                </a:path>
                <a:path w="1560195" h="1190625">
                  <a:moveTo>
                    <a:pt x="156006" y="872832"/>
                  </a:moveTo>
                  <a:lnTo>
                    <a:pt x="1404035" y="872832"/>
                  </a:lnTo>
                  <a:lnTo>
                    <a:pt x="1404035" y="1031532"/>
                  </a:lnTo>
                  <a:lnTo>
                    <a:pt x="156006" y="1031532"/>
                  </a:lnTo>
                  <a:lnTo>
                    <a:pt x="156006" y="872832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3A02FE9-8F65-8A48-86F4-0C114EB1EF2E}"/>
              </a:ext>
            </a:extLst>
          </p:cNvPr>
          <p:cNvGrpSpPr/>
          <p:nvPr/>
        </p:nvGrpSpPr>
        <p:grpSpPr>
          <a:xfrm>
            <a:off x="2433223" y="488960"/>
            <a:ext cx="1751566" cy="1506349"/>
            <a:chOff x="2433223" y="488960"/>
            <a:chExt cx="1751566" cy="1506349"/>
          </a:xfrm>
        </p:grpSpPr>
        <p:sp>
          <p:nvSpPr>
            <p:cNvPr id="57" name="object 23">
              <a:extLst>
                <a:ext uri="{FF2B5EF4-FFF2-40B4-BE49-F238E27FC236}">
                  <a16:creationId xmlns:a16="http://schemas.microsoft.com/office/drawing/2014/main" id="{30528544-C583-BC4D-9A4E-F1DBAA9C746D}"/>
                </a:ext>
              </a:extLst>
            </p:cNvPr>
            <p:cNvSpPr/>
            <p:nvPr/>
          </p:nvSpPr>
          <p:spPr>
            <a:xfrm>
              <a:off x="2505214" y="551954"/>
              <a:ext cx="1679575" cy="1443355"/>
            </a:xfrm>
            <a:custGeom>
              <a:avLst/>
              <a:gdLst/>
              <a:ahLst/>
              <a:cxnLst/>
              <a:rect l="l" t="t" r="r" b="b"/>
              <a:pathLst>
                <a:path w="1679575" h="1443355">
                  <a:moveTo>
                    <a:pt x="1307058" y="493268"/>
                  </a:moveTo>
                  <a:lnTo>
                    <a:pt x="1306296" y="445122"/>
                  </a:lnTo>
                  <a:lnTo>
                    <a:pt x="1300924" y="397713"/>
                  </a:lnTo>
                  <a:lnTo>
                    <a:pt x="1290866" y="351510"/>
                  </a:lnTo>
                  <a:lnTo>
                    <a:pt x="1276083" y="306971"/>
                  </a:lnTo>
                  <a:lnTo>
                    <a:pt x="1256512" y="264553"/>
                  </a:lnTo>
                  <a:lnTo>
                    <a:pt x="1232077" y="224751"/>
                  </a:lnTo>
                  <a:lnTo>
                    <a:pt x="1202385" y="182702"/>
                  </a:lnTo>
                  <a:lnTo>
                    <a:pt x="1168222" y="143865"/>
                  </a:lnTo>
                  <a:lnTo>
                    <a:pt x="1130401" y="108686"/>
                  </a:lnTo>
                  <a:lnTo>
                    <a:pt x="1089774" y="77622"/>
                  </a:lnTo>
                  <a:lnTo>
                    <a:pt x="1047140" y="51130"/>
                  </a:lnTo>
                  <a:lnTo>
                    <a:pt x="1003325" y="29667"/>
                  </a:lnTo>
                  <a:lnTo>
                    <a:pt x="959154" y="13677"/>
                  </a:lnTo>
                  <a:lnTo>
                    <a:pt x="915454" y="3644"/>
                  </a:lnTo>
                  <a:lnTo>
                    <a:pt x="873048" y="0"/>
                  </a:lnTo>
                  <a:lnTo>
                    <a:pt x="832739" y="3213"/>
                  </a:lnTo>
                  <a:lnTo>
                    <a:pt x="453224" y="3213"/>
                  </a:lnTo>
                  <a:lnTo>
                    <a:pt x="415036" y="4889"/>
                  </a:lnTo>
                  <a:lnTo>
                    <a:pt x="375754" y="10020"/>
                  </a:lnTo>
                  <a:lnTo>
                    <a:pt x="312051" y="27520"/>
                  </a:lnTo>
                  <a:lnTo>
                    <a:pt x="265772" y="47764"/>
                  </a:lnTo>
                  <a:lnTo>
                    <a:pt x="221589" y="72644"/>
                  </a:lnTo>
                  <a:lnTo>
                    <a:pt x="180124" y="101460"/>
                  </a:lnTo>
                  <a:lnTo>
                    <a:pt x="141960" y="133553"/>
                  </a:lnTo>
                  <a:lnTo>
                    <a:pt x="107746" y="168236"/>
                  </a:lnTo>
                  <a:lnTo>
                    <a:pt x="78054" y="204838"/>
                  </a:lnTo>
                  <a:lnTo>
                    <a:pt x="53505" y="242684"/>
                  </a:lnTo>
                  <a:lnTo>
                    <a:pt x="34709" y="281076"/>
                  </a:lnTo>
                  <a:lnTo>
                    <a:pt x="22263" y="319354"/>
                  </a:lnTo>
                  <a:lnTo>
                    <a:pt x="16789" y="356831"/>
                  </a:lnTo>
                  <a:lnTo>
                    <a:pt x="11137" y="378117"/>
                  </a:lnTo>
                  <a:lnTo>
                    <a:pt x="3073" y="415848"/>
                  </a:lnTo>
                  <a:lnTo>
                    <a:pt x="127" y="468680"/>
                  </a:lnTo>
                  <a:lnTo>
                    <a:pt x="0" y="532739"/>
                  </a:lnTo>
                  <a:lnTo>
                    <a:pt x="4114" y="557352"/>
                  </a:lnTo>
                  <a:lnTo>
                    <a:pt x="14274" y="606221"/>
                  </a:lnTo>
                  <a:lnTo>
                    <a:pt x="39103" y="680796"/>
                  </a:lnTo>
                  <a:lnTo>
                    <a:pt x="63169" y="729119"/>
                  </a:lnTo>
                  <a:lnTo>
                    <a:pt x="91808" y="774725"/>
                  </a:lnTo>
                  <a:lnTo>
                    <a:pt x="124320" y="816952"/>
                  </a:lnTo>
                  <a:lnTo>
                    <a:pt x="160007" y="855116"/>
                  </a:lnTo>
                  <a:lnTo>
                    <a:pt x="198158" y="888530"/>
                  </a:lnTo>
                  <a:lnTo>
                    <a:pt x="238074" y="916520"/>
                  </a:lnTo>
                  <a:lnTo>
                    <a:pt x="279057" y="938390"/>
                  </a:lnTo>
                  <a:lnTo>
                    <a:pt x="320408" y="953477"/>
                  </a:lnTo>
                  <a:lnTo>
                    <a:pt x="361403" y="961085"/>
                  </a:lnTo>
                  <a:lnTo>
                    <a:pt x="369531" y="963866"/>
                  </a:lnTo>
                  <a:lnTo>
                    <a:pt x="375170" y="968336"/>
                  </a:lnTo>
                  <a:lnTo>
                    <a:pt x="377837" y="973899"/>
                  </a:lnTo>
                  <a:lnTo>
                    <a:pt x="377012" y="979932"/>
                  </a:lnTo>
                  <a:lnTo>
                    <a:pt x="376999" y="1167485"/>
                  </a:lnTo>
                  <a:lnTo>
                    <a:pt x="382079" y="1193850"/>
                  </a:lnTo>
                  <a:lnTo>
                    <a:pt x="396062" y="1214374"/>
                  </a:lnTo>
                  <a:lnTo>
                    <a:pt x="416839" y="1228242"/>
                  </a:lnTo>
                  <a:lnTo>
                    <a:pt x="442302" y="1233360"/>
                  </a:lnTo>
                  <a:lnTo>
                    <a:pt x="458482" y="1231265"/>
                  </a:lnTo>
                  <a:lnTo>
                    <a:pt x="474167" y="1225804"/>
                  </a:lnTo>
                  <a:lnTo>
                    <a:pt x="487603" y="1217803"/>
                  </a:lnTo>
                  <a:lnTo>
                    <a:pt x="534898" y="1168755"/>
                  </a:lnTo>
                  <a:lnTo>
                    <a:pt x="715238" y="982738"/>
                  </a:lnTo>
                  <a:lnTo>
                    <a:pt x="721525" y="977341"/>
                  </a:lnTo>
                  <a:lnTo>
                    <a:pt x="728992" y="973366"/>
                  </a:lnTo>
                  <a:lnTo>
                    <a:pt x="736714" y="971181"/>
                  </a:lnTo>
                  <a:lnTo>
                    <a:pt x="840638" y="971169"/>
                  </a:lnTo>
                  <a:lnTo>
                    <a:pt x="891882" y="968768"/>
                  </a:lnTo>
                  <a:lnTo>
                    <a:pt x="944105" y="960094"/>
                  </a:lnTo>
                  <a:lnTo>
                    <a:pt x="995413" y="945883"/>
                  </a:lnTo>
                  <a:lnTo>
                    <a:pt x="1043952" y="926884"/>
                  </a:lnTo>
                  <a:lnTo>
                    <a:pt x="1087818" y="903833"/>
                  </a:lnTo>
                  <a:lnTo>
                    <a:pt x="1125131" y="877455"/>
                  </a:lnTo>
                  <a:lnTo>
                    <a:pt x="1154023" y="848499"/>
                  </a:lnTo>
                  <a:lnTo>
                    <a:pt x="1188085" y="811364"/>
                  </a:lnTo>
                  <a:lnTo>
                    <a:pt x="1217993" y="771220"/>
                  </a:lnTo>
                  <a:lnTo>
                    <a:pt x="1243685" y="728522"/>
                  </a:lnTo>
                  <a:lnTo>
                    <a:pt x="1265123" y="683755"/>
                  </a:lnTo>
                  <a:lnTo>
                    <a:pt x="1282242" y="637374"/>
                  </a:lnTo>
                  <a:lnTo>
                    <a:pt x="1294980" y="589851"/>
                  </a:lnTo>
                  <a:lnTo>
                    <a:pt x="1303274" y="541667"/>
                  </a:lnTo>
                  <a:lnTo>
                    <a:pt x="1307058" y="493268"/>
                  </a:lnTo>
                  <a:close/>
                </a:path>
                <a:path w="1679575" h="1443355">
                  <a:moveTo>
                    <a:pt x="1679346" y="874661"/>
                  </a:moveTo>
                  <a:lnTo>
                    <a:pt x="1676755" y="832408"/>
                  </a:lnTo>
                  <a:lnTo>
                    <a:pt x="1669072" y="790803"/>
                  </a:lnTo>
                  <a:lnTo>
                    <a:pt x="1656257" y="750214"/>
                  </a:lnTo>
                  <a:lnTo>
                    <a:pt x="1638300" y="710996"/>
                  </a:lnTo>
                  <a:lnTo>
                    <a:pt x="1615173" y="673506"/>
                  </a:lnTo>
                  <a:lnTo>
                    <a:pt x="1586877" y="638098"/>
                  </a:lnTo>
                  <a:lnTo>
                    <a:pt x="1553362" y="605155"/>
                  </a:lnTo>
                  <a:lnTo>
                    <a:pt x="1516926" y="576897"/>
                  </a:lnTo>
                  <a:lnTo>
                    <a:pt x="1479905" y="554621"/>
                  </a:lnTo>
                  <a:lnTo>
                    <a:pt x="1418259" y="531177"/>
                  </a:lnTo>
                  <a:lnTo>
                    <a:pt x="1389773" y="527723"/>
                  </a:lnTo>
                  <a:lnTo>
                    <a:pt x="1387348" y="528193"/>
                  </a:lnTo>
                  <a:lnTo>
                    <a:pt x="1386179" y="533069"/>
                  </a:lnTo>
                  <a:lnTo>
                    <a:pt x="1385836" y="535559"/>
                  </a:lnTo>
                  <a:lnTo>
                    <a:pt x="1383169" y="573798"/>
                  </a:lnTo>
                  <a:lnTo>
                    <a:pt x="1374013" y="619455"/>
                  </a:lnTo>
                  <a:lnTo>
                    <a:pt x="1359471" y="668769"/>
                  </a:lnTo>
                  <a:lnTo>
                    <a:pt x="1340662" y="717981"/>
                  </a:lnTo>
                  <a:lnTo>
                    <a:pt x="1318691" y="763371"/>
                  </a:lnTo>
                  <a:lnTo>
                    <a:pt x="1303655" y="801966"/>
                  </a:lnTo>
                  <a:lnTo>
                    <a:pt x="1282192" y="839089"/>
                  </a:lnTo>
                  <a:lnTo>
                    <a:pt x="1254861" y="874356"/>
                  </a:lnTo>
                  <a:lnTo>
                    <a:pt x="1222260" y="907453"/>
                  </a:lnTo>
                  <a:lnTo>
                    <a:pt x="1184935" y="938022"/>
                  </a:lnTo>
                  <a:lnTo>
                    <a:pt x="1143482" y="965720"/>
                  </a:lnTo>
                  <a:lnTo>
                    <a:pt x="1098435" y="990206"/>
                  </a:lnTo>
                  <a:lnTo>
                    <a:pt x="1050404" y="1011123"/>
                  </a:lnTo>
                  <a:lnTo>
                    <a:pt x="999934" y="1028141"/>
                  </a:lnTo>
                  <a:lnTo>
                    <a:pt x="947597" y="1040917"/>
                  </a:lnTo>
                  <a:lnTo>
                    <a:pt x="893978" y="1049096"/>
                  </a:lnTo>
                  <a:lnTo>
                    <a:pt x="839635" y="1052347"/>
                  </a:lnTo>
                  <a:lnTo>
                    <a:pt x="770648" y="1052347"/>
                  </a:lnTo>
                  <a:lnTo>
                    <a:pt x="758405" y="1055204"/>
                  </a:lnTo>
                  <a:lnTo>
                    <a:pt x="751001" y="1061732"/>
                  </a:lnTo>
                  <a:lnTo>
                    <a:pt x="749020" y="1070952"/>
                  </a:lnTo>
                  <a:lnTo>
                    <a:pt x="753021" y="1081938"/>
                  </a:lnTo>
                  <a:lnTo>
                    <a:pt x="771525" y="1117511"/>
                  </a:lnTo>
                  <a:lnTo>
                    <a:pt x="800785" y="1151636"/>
                  </a:lnTo>
                  <a:lnTo>
                    <a:pt x="838631" y="1182776"/>
                  </a:lnTo>
                  <a:lnTo>
                    <a:pt x="882865" y="1209395"/>
                  </a:lnTo>
                  <a:lnTo>
                    <a:pt x="931316" y="1229969"/>
                  </a:lnTo>
                  <a:lnTo>
                    <a:pt x="981811" y="1242961"/>
                  </a:lnTo>
                  <a:lnTo>
                    <a:pt x="1042263" y="1248270"/>
                  </a:lnTo>
                  <a:lnTo>
                    <a:pt x="1078941" y="1249464"/>
                  </a:lnTo>
                  <a:lnTo>
                    <a:pt x="1120978" y="1249438"/>
                  </a:lnTo>
                  <a:lnTo>
                    <a:pt x="1128331" y="1251521"/>
                  </a:lnTo>
                  <a:lnTo>
                    <a:pt x="1135443" y="1255331"/>
                  </a:lnTo>
                  <a:lnTo>
                    <a:pt x="1141437" y="1260487"/>
                  </a:lnTo>
                  <a:lnTo>
                    <a:pt x="1231074" y="1352727"/>
                  </a:lnTo>
                  <a:lnTo>
                    <a:pt x="1244815" y="1367282"/>
                  </a:lnTo>
                  <a:lnTo>
                    <a:pt x="1281785" y="1405115"/>
                  </a:lnTo>
                  <a:lnTo>
                    <a:pt x="1300568" y="1423822"/>
                  </a:lnTo>
                  <a:lnTo>
                    <a:pt x="1318628" y="1437500"/>
                  </a:lnTo>
                  <a:lnTo>
                    <a:pt x="1339900" y="1443126"/>
                  </a:lnTo>
                  <a:lnTo>
                    <a:pt x="1361770" y="1440484"/>
                  </a:lnTo>
                  <a:lnTo>
                    <a:pt x="1397546" y="1408087"/>
                  </a:lnTo>
                  <a:lnTo>
                    <a:pt x="1402359" y="1389189"/>
                  </a:lnTo>
                  <a:lnTo>
                    <a:pt x="1401673" y="1368615"/>
                  </a:lnTo>
                  <a:lnTo>
                    <a:pt x="1401622" y="1262138"/>
                  </a:lnTo>
                  <a:lnTo>
                    <a:pt x="1440700" y="1230985"/>
                  </a:lnTo>
                  <a:lnTo>
                    <a:pt x="1466430" y="1220304"/>
                  </a:lnTo>
                  <a:lnTo>
                    <a:pt x="1518945" y="1193203"/>
                  </a:lnTo>
                  <a:lnTo>
                    <a:pt x="1556410" y="1158621"/>
                  </a:lnTo>
                  <a:lnTo>
                    <a:pt x="1588935" y="1121841"/>
                  </a:lnTo>
                  <a:lnTo>
                    <a:pt x="1616519" y="1083195"/>
                  </a:lnTo>
                  <a:lnTo>
                    <a:pt x="1639112" y="1043051"/>
                  </a:lnTo>
                  <a:lnTo>
                    <a:pt x="1656727" y="1001763"/>
                  </a:lnTo>
                  <a:lnTo>
                    <a:pt x="1669313" y="959700"/>
                  </a:lnTo>
                  <a:lnTo>
                    <a:pt x="1676857" y="917206"/>
                  </a:lnTo>
                  <a:lnTo>
                    <a:pt x="1679346" y="874661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5" name="object 24">
              <a:extLst>
                <a:ext uri="{FF2B5EF4-FFF2-40B4-BE49-F238E27FC236}">
                  <a16:creationId xmlns:a16="http://schemas.microsoft.com/office/drawing/2014/main" id="{AB7087F0-0E61-B240-946D-F95CA62749C9}"/>
                </a:ext>
              </a:extLst>
            </p:cNvPr>
            <p:cNvSpPr/>
            <p:nvPr/>
          </p:nvSpPr>
          <p:spPr>
            <a:xfrm>
              <a:off x="2433223" y="488960"/>
              <a:ext cx="1306195" cy="1230630"/>
            </a:xfrm>
            <a:custGeom>
              <a:avLst/>
              <a:gdLst/>
              <a:ahLst/>
              <a:cxnLst/>
              <a:rect l="l" t="t" r="r" b="b"/>
              <a:pathLst>
                <a:path w="1306195" h="1230630">
                  <a:moveTo>
                    <a:pt x="1154023" y="845286"/>
                  </a:moveTo>
                  <a:lnTo>
                    <a:pt x="1116517" y="877616"/>
                  </a:lnTo>
                  <a:lnTo>
                    <a:pt x="1075847" y="905302"/>
                  </a:lnTo>
                  <a:lnTo>
                    <a:pt x="1032459" y="928168"/>
                  </a:lnTo>
                  <a:lnTo>
                    <a:pt x="986798" y="946040"/>
                  </a:lnTo>
                  <a:lnTo>
                    <a:pt x="939311" y="958745"/>
                  </a:lnTo>
                  <a:lnTo>
                    <a:pt x="890442" y="966108"/>
                  </a:lnTo>
                  <a:lnTo>
                    <a:pt x="840638" y="967955"/>
                  </a:lnTo>
                  <a:lnTo>
                    <a:pt x="743775" y="967955"/>
                  </a:lnTo>
                  <a:lnTo>
                    <a:pt x="735768" y="968345"/>
                  </a:lnTo>
                  <a:lnTo>
                    <a:pt x="728151" y="970483"/>
                  </a:lnTo>
                  <a:lnTo>
                    <a:pt x="721215" y="974249"/>
                  </a:lnTo>
                  <a:lnTo>
                    <a:pt x="715251" y="979525"/>
                  </a:lnTo>
                  <a:lnTo>
                    <a:pt x="678862" y="1017180"/>
                  </a:lnTo>
                  <a:lnTo>
                    <a:pt x="642413" y="1054772"/>
                  </a:lnTo>
                  <a:lnTo>
                    <a:pt x="605953" y="1092317"/>
                  </a:lnTo>
                  <a:lnTo>
                    <a:pt x="569535" y="1129835"/>
                  </a:lnTo>
                  <a:lnTo>
                    <a:pt x="533209" y="1167343"/>
                  </a:lnTo>
                  <a:lnTo>
                    <a:pt x="497027" y="1204861"/>
                  </a:lnTo>
                  <a:lnTo>
                    <a:pt x="485690" y="1215470"/>
                  </a:lnTo>
                  <a:lnTo>
                    <a:pt x="472466" y="1223371"/>
                  </a:lnTo>
                  <a:lnTo>
                    <a:pt x="457845" y="1228339"/>
                  </a:lnTo>
                  <a:lnTo>
                    <a:pt x="442315" y="1230147"/>
                  </a:lnTo>
                  <a:lnTo>
                    <a:pt x="416843" y="1225026"/>
                  </a:lnTo>
                  <a:lnTo>
                    <a:pt x="396063" y="1211164"/>
                  </a:lnTo>
                  <a:lnTo>
                    <a:pt x="382077" y="1190638"/>
                  </a:lnTo>
                  <a:lnTo>
                    <a:pt x="376986" y="1165529"/>
                  </a:lnTo>
                  <a:lnTo>
                    <a:pt x="376986" y="1165034"/>
                  </a:lnTo>
                  <a:lnTo>
                    <a:pt x="376999" y="1164526"/>
                  </a:lnTo>
                  <a:lnTo>
                    <a:pt x="377012" y="1164018"/>
                  </a:lnTo>
                  <a:lnTo>
                    <a:pt x="377012" y="976718"/>
                  </a:lnTo>
                  <a:lnTo>
                    <a:pt x="377012" y="964806"/>
                  </a:lnTo>
                  <a:lnTo>
                    <a:pt x="373659" y="960183"/>
                  </a:lnTo>
                  <a:lnTo>
                    <a:pt x="309802" y="942207"/>
                  </a:lnTo>
                  <a:lnTo>
                    <a:pt x="262308" y="922452"/>
                  </a:lnTo>
                  <a:lnTo>
                    <a:pt x="218839" y="898689"/>
                  </a:lnTo>
                  <a:lnTo>
                    <a:pt x="179313" y="871003"/>
                  </a:lnTo>
                  <a:lnTo>
                    <a:pt x="143646" y="839479"/>
                  </a:lnTo>
                  <a:lnTo>
                    <a:pt x="111757" y="804200"/>
                  </a:lnTo>
                  <a:lnTo>
                    <a:pt x="83562" y="765251"/>
                  </a:lnTo>
                  <a:lnTo>
                    <a:pt x="58979" y="722717"/>
                  </a:lnTo>
                  <a:lnTo>
                    <a:pt x="37926" y="676681"/>
                  </a:lnTo>
                  <a:lnTo>
                    <a:pt x="20319" y="627227"/>
                  </a:lnTo>
                  <a:lnTo>
                    <a:pt x="8869" y="578638"/>
                  </a:lnTo>
                  <a:lnTo>
                    <a:pt x="0" y="529526"/>
                  </a:lnTo>
                  <a:lnTo>
                    <a:pt x="0" y="438924"/>
                  </a:lnTo>
                  <a:lnTo>
                    <a:pt x="6632" y="395938"/>
                  </a:lnTo>
                  <a:lnTo>
                    <a:pt x="16789" y="353618"/>
                  </a:lnTo>
                  <a:lnTo>
                    <a:pt x="33282" y="302992"/>
                  </a:lnTo>
                  <a:lnTo>
                    <a:pt x="53618" y="255656"/>
                  </a:lnTo>
                  <a:lnTo>
                    <a:pt x="77898" y="211704"/>
                  </a:lnTo>
                  <a:lnTo>
                    <a:pt x="106223" y="171229"/>
                  </a:lnTo>
                  <a:lnTo>
                    <a:pt x="138694" y="134326"/>
                  </a:lnTo>
                  <a:lnTo>
                    <a:pt x="175411" y="101088"/>
                  </a:lnTo>
                  <a:lnTo>
                    <a:pt x="216476" y="71609"/>
                  </a:lnTo>
                  <a:lnTo>
                    <a:pt x="261989" y="45985"/>
                  </a:lnTo>
                  <a:lnTo>
                    <a:pt x="312051" y="24307"/>
                  </a:lnTo>
                  <a:lnTo>
                    <a:pt x="381509" y="5815"/>
                  </a:lnTo>
                  <a:lnTo>
                    <a:pt x="453224" y="0"/>
                  </a:lnTo>
                  <a:lnTo>
                    <a:pt x="832738" y="0"/>
                  </a:lnTo>
                  <a:lnTo>
                    <a:pt x="884385" y="2087"/>
                  </a:lnTo>
                  <a:lnTo>
                    <a:pt x="933380" y="8803"/>
                  </a:lnTo>
                  <a:lnTo>
                    <a:pt x="979742" y="20084"/>
                  </a:lnTo>
                  <a:lnTo>
                    <a:pt x="1023490" y="35866"/>
                  </a:lnTo>
                  <a:lnTo>
                    <a:pt x="1064641" y="56086"/>
                  </a:lnTo>
                  <a:lnTo>
                    <a:pt x="1103213" y="80681"/>
                  </a:lnTo>
                  <a:lnTo>
                    <a:pt x="1139224" y="109587"/>
                  </a:lnTo>
                  <a:lnTo>
                    <a:pt x="1172693" y="142741"/>
                  </a:lnTo>
                  <a:lnTo>
                    <a:pt x="1203638" y="180079"/>
                  </a:lnTo>
                  <a:lnTo>
                    <a:pt x="1232077" y="221538"/>
                  </a:lnTo>
                  <a:lnTo>
                    <a:pt x="1255997" y="265391"/>
                  </a:lnTo>
                  <a:lnTo>
                    <a:pt x="1275217" y="310649"/>
                  </a:lnTo>
                  <a:lnTo>
                    <a:pt x="1289777" y="356987"/>
                  </a:lnTo>
                  <a:lnTo>
                    <a:pt x="1299719" y="404082"/>
                  </a:lnTo>
                  <a:lnTo>
                    <a:pt x="1305082" y="451609"/>
                  </a:lnTo>
                  <a:lnTo>
                    <a:pt x="1305907" y="499243"/>
                  </a:lnTo>
                  <a:lnTo>
                    <a:pt x="1302235" y="546661"/>
                  </a:lnTo>
                  <a:lnTo>
                    <a:pt x="1294107" y="593539"/>
                  </a:lnTo>
                  <a:lnTo>
                    <a:pt x="1281563" y="639551"/>
                  </a:lnTo>
                  <a:lnTo>
                    <a:pt x="1264643" y="684374"/>
                  </a:lnTo>
                  <a:lnTo>
                    <a:pt x="1243389" y="727683"/>
                  </a:lnTo>
                  <a:lnTo>
                    <a:pt x="1217840" y="769155"/>
                  </a:lnTo>
                  <a:lnTo>
                    <a:pt x="1188038" y="808464"/>
                  </a:lnTo>
                  <a:lnTo>
                    <a:pt x="1154023" y="845286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25">
              <a:extLst>
                <a:ext uri="{FF2B5EF4-FFF2-40B4-BE49-F238E27FC236}">
                  <a16:creationId xmlns:a16="http://schemas.microsoft.com/office/drawing/2014/main" id="{62883355-642E-DB43-909D-3A9EF1F13B34}"/>
                </a:ext>
              </a:extLst>
            </p:cNvPr>
            <p:cNvSpPr/>
            <p:nvPr/>
          </p:nvSpPr>
          <p:spPr>
            <a:xfrm>
              <a:off x="3182309" y="1011709"/>
              <a:ext cx="929640" cy="917575"/>
            </a:xfrm>
            <a:custGeom>
              <a:avLst/>
              <a:gdLst/>
              <a:ahLst/>
              <a:cxnLst/>
              <a:rect l="l" t="t" r="r" b="b"/>
              <a:pathLst>
                <a:path w="929639" h="917575">
                  <a:moveTo>
                    <a:pt x="804271" y="79184"/>
                  </a:moveTo>
                  <a:lnTo>
                    <a:pt x="767352" y="50847"/>
                  </a:lnTo>
                  <a:lnTo>
                    <a:pt x="726960" y="28005"/>
                  </a:lnTo>
                  <a:lnTo>
                    <a:pt x="683720" y="10956"/>
                  </a:lnTo>
                  <a:lnTo>
                    <a:pt x="638257" y="0"/>
                  </a:lnTo>
                  <a:lnTo>
                    <a:pt x="638257" y="4457"/>
                  </a:lnTo>
                  <a:lnTo>
                    <a:pt x="637088" y="7099"/>
                  </a:lnTo>
                  <a:lnTo>
                    <a:pt x="636746" y="9588"/>
                  </a:lnTo>
                  <a:lnTo>
                    <a:pt x="631328" y="57163"/>
                  </a:lnTo>
                  <a:lnTo>
                    <a:pt x="621830" y="103984"/>
                  </a:lnTo>
                  <a:lnTo>
                    <a:pt x="608327" y="149798"/>
                  </a:lnTo>
                  <a:lnTo>
                    <a:pt x="590892" y="194355"/>
                  </a:lnTo>
                  <a:lnTo>
                    <a:pt x="569601" y="237401"/>
                  </a:lnTo>
                  <a:lnTo>
                    <a:pt x="542548" y="281931"/>
                  </a:lnTo>
                  <a:lnTo>
                    <a:pt x="513238" y="322912"/>
                  </a:lnTo>
                  <a:lnTo>
                    <a:pt x="481648" y="360293"/>
                  </a:lnTo>
                  <a:lnTo>
                    <a:pt x="447752" y="394024"/>
                  </a:lnTo>
                  <a:lnTo>
                    <a:pt x="411524" y="424053"/>
                  </a:lnTo>
                  <a:lnTo>
                    <a:pt x="372940" y="450330"/>
                  </a:lnTo>
                  <a:lnTo>
                    <a:pt x="331974" y="472806"/>
                  </a:lnTo>
                  <a:lnTo>
                    <a:pt x="288601" y="491428"/>
                  </a:lnTo>
                  <a:lnTo>
                    <a:pt x="242797" y="506147"/>
                  </a:lnTo>
                  <a:lnTo>
                    <a:pt x="194536" y="516911"/>
                  </a:lnTo>
                  <a:lnTo>
                    <a:pt x="143794" y="523672"/>
                  </a:lnTo>
                  <a:lnTo>
                    <a:pt x="90544" y="526376"/>
                  </a:lnTo>
                  <a:lnTo>
                    <a:pt x="21558" y="526376"/>
                  </a:lnTo>
                  <a:lnTo>
                    <a:pt x="9522" y="528837"/>
                  </a:lnTo>
                  <a:lnTo>
                    <a:pt x="2100" y="535405"/>
                  </a:lnTo>
                  <a:lnTo>
                    <a:pt x="0" y="544855"/>
                  </a:lnTo>
                  <a:lnTo>
                    <a:pt x="3930" y="555967"/>
                  </a:lnTo>
                  <a:lnTo>
                    <a:pt x="32239" y="596310"/>
                  </a:lnTo>
                  <a:lnTo>
                    <a:pt x="64248" y="631770"/>
                  </a:lnTo>
                  <a:lnTo>
                    <a:pt x="100128" y="661958"/>
                  </a:lnTo>
                  <a:lnTo>
                    <a:pt x="140051" y="686485"/>
                  </a:lnTo>
                  <a:lnTo>
                    <a:pt x="184191" y="704959"/>
                  </a:lnTo>
                  <a:lnTo>
                    <a:pt x="232720" y="716991"/>
                  </a:lnTo>
                  <a:lnTo>
                    <a:pt x="298819" y="722579"/>
                  </a:lnTo>
                  <a:lnTo>
                    <a:pt x="331974" y="723602"/>
                  </a:lnTo>
                  <a:lnTo>
                    <a:pt x="365156" y="723442"/>
                  </a:lnTo>
                  <a:lnTo>
                    <a:pt x="372793" y="723833"/>
                  </a:lnTo>
                  <a:lnTo>
                    <a:pt x="380052" y="725884"/>
                  </a:lnTo>
                  <a:lnTo>
                    <a:pt x="386661" y="729482"/>
                  </a:lnTo>
                  <a:lnTo>
                    <a:pt x="392347" y="734517"/>
                  </a:lnTo>
                  <a:lnTo>
                    <a:pt x="414614" y="757716"/>
                  </a:lnTo>
                  <a:lnTo>
                    <a:pt x="437041" y="780761"/>
                  </a:lnTo>
                  <a:lnTo>
                    <a:pt x="459530" y="803743"/>
                  </a:lnTo>
                  <a:lnTo>
                    <a:pt x="481983" y="826757"/>
                  </a:lnTo>
                  <a:lnTo>
                    <a:pt x="499216" y="844563"/>
                  </a:lnTo>
                  <a:lnTo>
                    <a:pt x="516478" y="862428"/>
                  </a:lnTo>
                  <a:lnTo>
                    <a:pt x="533867" y="880231"/>
                  </a:lnTo>
                  <a:lnTo>
                    <a:pt x="551478" y="897851"/>
                  </a:lnTo>
                  <a:lnTo>
                    <a:pt x="569565" y="911537"/>
                  </a:lnTo>
                  <a:lnTo>
                    <a:pt x="590835" y="917155"/>
                  </a:lnTo>
                  <a:lnTo>
                    <a:pt x="612696" y="914525"/>
                  </a:lnTo>
                  <a:lnTo>
                    <a:pt x="648372" y="880949"/>
                  </a:lnTo>
                  <a:lnTo>
                    <a:pt x="652532" y="853871"/>
                  </a:lnTo>
                  <a:lnTo>
                    <a:pt x="652532" y="736168"/>
                  </a:lnTo>
                  <a:lnTo>
                    <a:pt x="653355" y="727183"/>
                  </a:lnTo>
                  <a:lnTo>
                    <a:pt x="656224" y="720728"/>
                  </a:lnTo>
                  <a:lnTo>
                    <a:pt x="661736" y="715915"/>
                  </a:lnTo>
                  <a:lnTo>
                    <a:pt x="670489" y="711860"/>
                  </a:lnTo>
                  <a:lnTo>
                    <a:pt x="696313" y="702904"/>
                  </a:lnTo>
                  <a:lnTo>
                    <a:pt x="721524" y="692461"/>
                  </a:lnTo>
                  <a:lnTo>
                    <a:pt x="769854" y="667232"/>
                  </a:lnTo>
                  <a:lnTo>
                    <a:pt x="806991" y="638377"/>
                  </a:lnTo>
                  <a:lnTo>
                    <a:pt x="839285" y="605731"/>
                  </a:lnTo>
                  <a:lnTo>
                    <a:pt x="866705" y="569827"/>
                  </a:lnTo>
                  <a:lnTo>
                    <a:pt x="889220" y="531200"/>
                  </a:lnTo>
                  <a:lnTo>
                    <a:pt x="906799" y="490383"/>
                  </a:lnTo>
                  <a:lnTo>
                    <a:pt x="919411" y="447909"/>
                  </a:lnTo>
                  <a:lnTo>
                    <a:pt x="927024" y="404314"/>
                  </a:lnTo>
                  <a:lnTo>
                    <a:pt x="929609" y="360129"/>
                  </a:lnTo>
                  <a:lnTo>
                    <a:pt x="927133" y="315889"/>
                  </a:lnTo>
                  <a:lnTo>
                    <a:pt x="919566" y="272129"/>
                  </a:lnTo>
                  <a:lnTo>
                    <a:pt x="906876" y="229380"/>
                  </a:lnTo>
                  <a:lnTo>
                    <a:pt x="889033" y="188178"/>
                  </a:lnTo>
                  <a:lnTo>
                    <a:pt x="866005" y="149055"/>
                  </a:lnTo>
                  <a:lnTo>
                    <a:pt x="837761" y="112546"/>
                  </a:lnTo>
                  <a:lnTo>
                    <a:pt x="804271" y="79184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E74B424-05AF-634A-B981-643EF2ACEA06}"/>
              </a:ext>
            </a:extLst>
          </p:cNvPr>
          <p:cNvGrpSpPr/>
          <p:nvPr/>
        </p:nvGrpSpPr>
        <p:grpSpPr>
          <a:xfrm>
            <a:off x="566608" y="1572993"/>
            <a:ext cx="1887961" cy="1643289"/>
            <a:chOff x="566608" y="1572993"/>
            <a:chExt cx="1887961" cy="1643289"/>
          </a:xfrm>
        </p:grpSpPr>
        <p:sp>
          <p:nvSpPr>
            <p:cNvPr id="60" name="object 21">
              <a:extLst>
                <a:ext uri="{FF2B5EF4-FFF2-40B4-BE49-F238E27FC236}">
                  <a16:creationId xmlns:a16="http://schemas.microsoft.com/office/drawing/2014/main" id="{3EB25946-3DDE-A34B-AA4D-B1210142553D}"/>
                </a:ext>
              </a:extLst>
            </p:cNvPr>
            <p:cNvSpPr/>
            <p:nvPr/>
          </p:nvSpPr>
          <p:spPr>
            <a:xfrm>
              <a:off x="660694" y="1581157"/>
              <a:ext cx="1793875" cy="1635125"/>
            </a:xfrm>
            <a:custGeom>
              <a:avLst/>
              <a:gdLst/>
              <a:ahLst/>
              <a:cxnLst/>
              <a:rect l="l" t="t" r="r" b="b"/>
              <a:pathLst>
                <a:path w="1793875" h="1635125">
                  <a:moveTo>
                    <a:pt x="1053197" y="0"/>
                  </a:moveTo>
                  <a:lnTo>
                    <a:pt x="1007593" y="1765"/>
                  </a:lnTo>
                  <a:lnTo>
                    <a:pt x="964246" y="7566"/>
                  </a:lnTo>
                  <a:lnTo>
                    <a:pt x="923497" y="17403"/>
                  </a:lnTo>
                  <a:lnTo>
                    <a:pt x="885688" y="31275"/>
                  </a:lnTo>
                  <a:lnTo>
                    <a:pt x="851160" y="49182"/>
                  </a:lnTo>
                  <a:lnTo>
                    <a:pt x="793309" y="97096"/>
                  </a:lnTo>
                  <a:lnTo>
                    <a:pt x="770670" y="127103"/>
                  </a:lnTo>
                  <a:lnTo>
                    <a:pt x="769031" y="128246"/>
                  </a:lnTo>
                  <a:lnTo>
                    <a:pt x="739014" y="172907"/>
                  </a:lnTo>
                  <a:lnTo>
                    <a:pt x="706465" y="215496"/>
                  </a:lnTo>
                  <a:lnTo>
                    <a:pt x="671381" y="255812"/>
                  </a:lnTo>
                  <a:lnTo>
                    <a:pt x="633756" y="293658"/>
                  </a:lnTo>
                  <a:lnTo>
                    <a:pt x="593588" y="328833"/>
                  </a:lnTo>
                  <a:lnTo>
                    <a:pt x="550871" y="361138"/>
                  </a:lnTo>
                  <a:lnTo>
                    <a:pt x="502527" y="392595"/>
                  </a:lnTo>
                  <a:lnTo>
                    <a:pt x="455486" y="418486"/>
                  </a:lnTo>
                  <a:lnTo>
                    <a:pt x="406805" y="441072"/>
                  </a:lnTo>
                  <a:lnTo>
                    <a:pt x="356806" y="460331"/>
                  </a:lnTo>
                  <a:lnTo>
                    <a:pt x="305809" y="476239"/>
                  </a:lnTo>
                  <a:lnTo>
                    <a:pt x="254135" y="488773"/>
                  </a:lnTo>
                  <a:lnTo>
                    <a:pt x="252510" y="489916"/>
                  </a:lnTo>
                  <a:lnTo>
                    <a:pt x="182991" y="517432"/>
                  </a:lnTo>
                  <a:lnTo>
                    <a:pt x="123280" y="565456"/>
                  </a:lnTo>
                  <a:lnTo>
                    <a:pt x="97382" y="596340"/>
                  </a:lnTo>
                  <a:lnTo>
                    <a:pt x="74273" y="631369"/>
                  </a:lnTo>
                  <a:lnTo>
                    <a:pt x="54064" y="670214"/>
                  </a:lnTo>
                  <a:lnTo>
                    <a:pt x="36868" y="712549"/>
                  </a:lnTo>
                  <a:lnTo>
                    <a:pt x="22797" y="758046"/>
                  </a:lnTo>
                  <a:lnTo>
                    <a:pt x="11962" y="806377"/>
                  </a:lnTo>
                  <a:lnTo>
                    <a:pt x="4476" y="857214"/>
                  </a:lnTo>
                  <a:lnTo>
                    <a:pt x="451" y="910231"/>
                  </a:lnTo>
                  <a:lnTo>
                    <a:pt x="0" y="965100"/>
                  </a:lnTo>
                  <a:lnTo>
                    <a:pt x="3233" y="1021493"/>
                  </a:lnTo>
                  <a:lnTo>
                    <a:pt x="10264" y="1079082"/>
                  </a:lnTo>
                  <a:lnTo>
                    <a:pt x="21204" y="1137540"/>
                  </a:lnTo>
                  <a:lnTo>
                    <a:pt x="35824" y="1195215"/>
                  </a:lnTo>
                  <a:lnTo>
                    <a:pt x="53657" y="1250499"/>
                  </a:lnTo>
                  <a:lnTo>
                    <a:pt x="74459" y="1303134"/>
                  </a:lnTo>
                  <a:lnTo>
                    <a:pt x="97986" y="1352864"/>
                  </a:lnTo>
                  <a:lnTo>
                    <a:pt x="123995" y="1399434"/>
                  </a:lnTo>
                  <a:lnTo>
                    <a:pt x="152243" y="1442586"/>
                  </a:lnTo>
                  <a:lnTo>
                    <a:pt x="182486" y="1482064"/>
                  </a:lnTo>
                  <a:lnTo>
                    <a:pt x="214481" y="1517613"/>
                  </a:lnTo>
                  <a:lnTo>
                    <a:pt x="247984" y="1548975"/>
                  </a:lnTo>
                  <a:lnTo>
                    <a:pt x="282751" y="1575895"/>
                  </a:lnTo>
                  <a:lnTo>
                    <a:pt x="318539" y="1598116"/>
                  </a:lnTo>
                  <a:lnTo>
                    <a:pt x="355105" y="1615382"/>
                  </a:lnTo>
                  <a:lnTo>
                    <a:pt x="392205" y="1627436"/>
                  </a:lnTo>
                  <a:lnTo>
                    <a:pt x="467033" y="1634885"/>
                  </a:lnTo>
                  <a:lnTo>
                    <a:pt x="504274" y="1629767"/>
                  </a:lnTo>
                  <a:lnTo>
                    <a:pt x="546110" y="1616477"/>
                  </a:lnTo>
                  <a:lnTo>
                    <a:pt x="584630" y="1595891"/>
                  </a:lnTo>
                  <a:lnTo>
                    <a:pt x="619696" y="1568503"/>
                  </a:lnTo>
                  <a:lnTo>
                    <a:pt x="651170" y="1534809"/>
                  </a:lnTo>
                  <a:lnTo>
                    <a:pt x="678917" y="1495302"/>
                  </a:lnTo>
                  <a:lnTo>
                    <a:pt x="702797" y="1450476"/>
                  </a:lnTo>
                  <a:lnTo>
                    <a:pt x="722675" y="1400827"/>
                  </a:lnTo>
                  <a:lnTo>
                    <a:pt x="738412" y="1346849"/>
                  </a:lnTo>
                  <a:lnTo>
                    <a:pt x="751930" y="1299548"/>
                  </a:lnTo>
                  <a:lnTo>
                    <a:pt x="768873" y="1253628"/>
                  </a:lnTo>
                  <a:lnTo>
                    <a:pt x="789164" y="1209320"/>
                  </a:lnTo>
                  <a:lnTo>
                    <a:pt x="812726" y="1166860"/>
                  </a:lnTo>
                  <a:lnTo>
                    <a:pt x="839483" y="1126479"/>
                  </a:lnTo>
                  <a:lnTo>
                    <a:pt x="869358" y="1088412"/>
                  </a:lnTo>
                  <a:lnTo>
                    <a:pt x="902275" y="1052892"/>
                  </a:lnTo>
                  <a:lnTo>
                    <a:pt x="938158" y="1020151"/>
                  </a:lnTo>
                  <a:lnTo>
                    <a:pt x="976930" y="990423"/>
                  </a:lnTo>
                  <a:lnTo>
                    <a:pt x="1034382" y="952697"/>
                  </a:lnTo>
                  <a:lnTo>
                    <a:pt x="1077327" y="930041"/>
                  </a:lnTo>
                  <a:lnTo>
                    <a:pt x="1121841" y="911083"/>
                  </a:lnTo>
                  <a:lnTo>
                    <a:pt x="1167709" y="895854"/>
                  </a:lnTo>
                  <a:lnTo>
                    <a:pt x="1214712" y="884388"/>
                  </a:lnTo>
                  <a:lnTo>
                    <a:pt x="1262634" y="876715"/>
                  </a:lnTo>
                  <a:lnTo>
                    <a:pt x="1311256" y="872869"/>
                  </a:lnTo>
                  <a:lnTo>
                    <a:pt x="1360362" y="872881"/>
                  </a:lnTo>
                  <a:lnTo>
                    <a:pt x="1409734" y="876784"/>
                  </a:lnTo>
                  <a:lnTo>
                    <a:pt x="1465838" y="880460"/>
                  </a:lnTo>
                  <a:lnTo>
                    <a:pt x="1519291" y="878764"/>
                  </a:lnTo>
                  <a:lnTo>
                    <a:pt x="1569581" y="871656"/>
                  </a:lnTo>
                  <a:lnTo>
                    <a:pt x="1616196" y="859097"/>
                  </a:lnTo>
                  <a:lnTo>
                    <a:pt x="1658624" y="841046"/>
                  </a:lnTo>
                  <a:lnTo>
                    <a:pt x="1696353" y="817464"/>
                  </a:lnTo>
                  <a:lnTo>
                    <a:pt x="1728872" y="788309"/>
                  </a:lnTo>
                  <a:lnTo>
                    <a:pt x="1755669" y="753543"/>
                  </a:lnTo>
                  <a:lnTo>
                    <a:pt x="1785258" y="684888"/>
                  </a:lnTo>
                  <a:lnTo>
                    <a:pt x="1793332" y="608674"/>
                  </a:lnTo>
                  <a:lnTo>
                    <a:pt x="1789683" y="568506"/>
                  </a:lnTo>
                  <a:lnTo>
                    <a:pt x="1781113" y="527376"/>
                  </a:lnTo>
                  <a:lnTo>
                    <a:pt x="1767775" y="485594"/>
                  </a:lnTo>
                  <a:lnTo>
                    <a:pt x="1749822" y="443469"/>
                  </a:lnTo>
                  <a:lnTo>
                    <a:pt x="1727406" y="401311"/>
                  </a:lnTo>
                  <a:lnTo>
                    <a:pt x="1700679" y="359428"/>
                  </a:lnTo>
                  <a:lnTo>
                    <a:pt x="1669795" y="318130"/>
                  </a:lnTo>
                  <a:lnTo>
                    <a:pt x="1634906" y="277726"/>
                  </a:lnTo>
                  <a:lnTo>
                    <a:pt x="1596164" y="238526"/>
                  </a:lnTo>
                  <a:lnTo>
                    <a:pt x="1553722" y="200840"/>
                  </a:lnTo>
                  <a:lnTo>
                    <a:pt x="1507733" y="164975"/>
                  </a:lnTo>
                  <a:lnTo>
                    <a:pt x="1458349" y="131243"/>
                  </a:lnTo>
                  <a:lnTo>
                    <a:pt x="1406969" y="100700"/>
                  </a:lnTo>
                  <a:lnTo>
                    <a:pt x="1355117" y="74197"/>
                  </a:lnTo>
                  <a:lnTo>
                    <a:pt x="1303134" y="51734"/>
                  </a:lnTo>
                  <a:lnTo>
                    <a:pt x="1251362" y="33311"/>
                  </a:lnTo>
                  <a:lnTo>
                    <a:pt x="1200141" y="18926"/>
                  </a:lnTo>
                  <a:lnTo>
                    <a:pt x="1149812" y="8580"/>
                  </a:lnTo>
                  <a:lnTo>
                    <a:pt x="1100717" y="2271"/>
                  </a:lnTo>
                  <a:lnTo>
                    <a:pt x="1053197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22">
              <a:extLst>
                <a:ext uri="{FF2B5EF4-FFF2-40B4-BE49-F238E27FC236}">
                  <a16:creationId xmlns:a16="http://schemas.microsoft.com/office/drawing/2014/main" id="{AB5D20C1-5E1C-3C49-8638-BAE3E58A9E9D}"/>
                </a:ext>
              </a:extLst>
            </p:cNvPr>
            <p:cNvSpPr/>
            <p:nvPr/>
          </p:nvSpPr>
          <p:spPr>
            <a:xfrm>
              <a:off x="566608" y="1572993"/>
              <a:ext cx="1793875" cy="1635125"/>
            </a:xfrm>
            <a:custGeom>
              <a:avLst/>
              <a:gdLst/>
              <a:ahLst/>
              <a:cxnLst/>
              <a:rect l="l" t="t" r="r" b="b"/>
              <a:pathLst>
                <a:path w="1793875" h="1635125">
                  <a:moveTo>
                    <a:pt x="1458349" y="131243"/>
                  </a:moveTo>
                  <a:lnTo>
                    <a:pt x="1406969" y="100700"/>
                  </a:lnTo>
                  <a:lnTo>
                    <a:pt x="1355117" y="74197"/>
                  </a:lnTo>
                  <a:lnTo>
                    <a:pt x="1303134" y="51734"/>
                  </a:lnTo>
                  <a:lnTo>
                    <a:pt x="1251362" y="33311"/>
                  </a:lnTo>
                  <a:lnTo>
                    <a:pt x="1200141" y="18926"/>
                  </a:lnTo>
                  <a:lnTo>
                    <a:pt x="1149812" y="8580"/>
                  </a:lnTo>
                  <a:lnTo>
                    <a:pt x="1100717" y="2271"/>
                  </a:lnTo>
                  <a:lnTo>
                    <a:pt x="1053197" y="0"/>
                  </a:lnTo>
                  <a:lnTo>
                    <a:pt x="1007593" y="1765"/>
                  </a:lnTo>
                  <a:lnTo>
                    <a:pt x="964246" y="7566"/>
                  </a:lnTo>
                  <a:lnTo>
                    <a:pt x="923497" y="17403"/>
                  </a:lnTo>
                  <a:lnTo>
                    <a:pt x="885688" y="31275"/>
                  </a:lnTo>
                  <a:lnTo>
                    <a:pt x="851160" y="49182"/>
                  </a:lnTo>
                  <a:lnTo>
                    <a:pt x="793309" y="97096"/>
                  </a:lnTo>
                  <a:lnTo>
                    <a:pt x="770670" y="127103"/>
                  </a:lnTo>
                  <a:lnTo>
                    <a:pt x="769031" y="128246"/>
                  </a:lnTo>
                  <a:lnTo>
                    <a:pt x="739014" y="172907"/>
                  </a:lnTo>
                  <a:lnTo>
                    <a:pt x="706465" y="215496"/>
                  </a:lnTo>
                  <a:lnTo>
                    <a:pt x="671381" y="255812"/>
                  </a:lnTo>
                  <a:lnTo>
                    <a:pt x="633756" y="293658"/>
                  </a:lnTo>
                  <a:lnTo>
                    <a:pt x="593588" y="328833"/>
                  </a:lnTo>
                  <a:lnTo>
                    <a:pt x="550871" y="361138"/>
                  </a:lnTo>
                  <a:lnTo>
                    <a:pt x="502527" y="392595"/>
                  </a:lnTo>
                  <a:lnTo>
                    <a:pt x="455486" y="418486"/>
                  </a:lnTo>
                  <a:lnTo>
                    <a:pt x="406805" y="441072"/>
                  </a:lnTo>
                  <a:lnTo>
                    <a:pt x="356806" y="460331"/>
                  </a:lnTo>
                  <a:lnTo>
                    <a:pt x="305809" y="476239"/>
                  </a:lnTo>
                  <a:lnTo>
                    <a:pt x="254135" y="488773"/>
                  </a:lnTo>
                  <a:lnTo>
                    <a:pt x="252510" y="489916"/>
                  </a:lnTo>
                  <a:lnTo>
                    <a:pt x="182991" y="517432"/>
                  </a:lnTo>
                  <a:lnTo>
                    <a:pt x="123280" y="565456"/>
                  </a:lnTo>
                  <a:lnTo>
                    <a:pt x="97382" y="596340"/>
                  </a:lnTo>
                  <a:lnTo>
                    <a:pt x="74273" y="631369"/>
                  </a:lnTo>
                  <a:lnTo>
                    <a:pt x="54064" y="670214"/>
                  </a:lnTo>
                  <a:lnTo>
                    <a:pt x="36868" y="712549"/>
                  </a:lnTo>
                  <a:lnTo>
                    <a:pt x="22797" y="758046"/>
                  </a:lnTo>
                  <a:lnTo>
                    <a:pt x="11962" y="806377"/>
                  </a:lnTo>
                  <a:lnTo>
                    <a:pt x="4476" y="857214"/>
                  </a:lnTo>
                  <a:lnTo>
                    <a:pt x="451" y="910231"/>
                  </a:lnTo>
                  <a:lnTo>
                    <a:pt x="0" y="965100"/>
                  </a:lnTo>
                  <a:lnTo>
                    <a:pt x="3233" y="1021493"/>
                  </a:lnTo>
                  <a:lnTo>
                    <a:pt x="10264" y="1079082"/>
                  </a:lnTo>
                  <a:lnTo>
                    <a:pt x="21204" y="1137540"/>
                  </a:lnTo>
                  <a:lnTo>
                    <a:pt x="35824" y="1195215"/>
                  </a:lnTo>
                  <a:lnTo>
                    <a:pt x="53657" y="1250499"/>
                  </a:lnTo>
                  <a:lnTo>
                    <a:pt x="74459" y="1303134"/>
                  </a:lnTo>
                  <a:lnTo>
                    <a:pt x="97986" y="1352864"/>
                  </a:lnTo>
                  <a:lnTo>
                    <a:pt x="123995" y="1399434"/>
                  </a:lnTo>
                  <a:lnTo>
                    <a:pt x="152243" y="1442586"/>
                  </a:lnTo>
                  <a:lnTo>
                    <a:pt x="182486" y="1482064"/>
                  </a:lnTo>
                  <a:lnTo>
                    <a:pt x="214481" y="1517613"/>
                  </a:lnTo>
                  <a:lnTo>
                    <a:pt x="247984" y="1548975"/>
                  </a:lnTo>
                  <a:lnTo>
                    <a:pt x="282751" y="1575895"/>
                  </a:lnTo>
                  <a:lnTo>
                    <a:pt x="318539" y="1598116"/>
                  </a:lnTo>
                  <a:lnTo>
                    <a:pt x="355105" y="1615382"/>
                  </a:lnTo>
                  <a:lnTo>
                    <a:pt x="392205" y="1627436"/>
                  </a:lnTo>
                  <a:lnTo>
                    <a:pt x="467033" y="1634885"/>
                  </a:lnTo>
                  <a:lnTo>
                    <a:pt x="504274" y="1629767"/>
                  </a:lnTo>
                  <a:lnTo>
                    <a:pt x="546110" y="1616477"/>
                  </a:lnTo>
                  <a:lnTo>
                    <a:pt x="584630" y="1595891"/>
                  </a:lnTo>
                  <a:lnTo>
                    <a:pt x="619696" y="1568503"/>
                  </a:lnTo>
                  <a:lnTo>
                    <a:pt x="651170" y="1534809"/>
                  </a:lnTo>
                  <a:lnTo>
                    <a:pt x="678917" y="1495302"/>
                  </a:lnTo>
                  <a:lnTo>
                    <a:pt x="702797" y="1450476"/>
                  </a:lnTo>
                  <a:lnTo>
                    <a:pt x="722675" y="1400827"/>
                  </a:lnTo>
                  <a:lnTo>
                    <a:pt x="738412" y="1346849"/>
                  </a:lnTo>
                  <a:lnTo>
                    <a:pt x="751930" y="1299548"/>
                  </a:lnTo>
                  <a:lnTo>
                    <a:pt x="768873" y="1253628"/>
                  </a:lnTo>
                  <a:lnTo>
                    <a:pt x="789164" y="1209320"/>
                  </a:lnTo>
                  <a:lnTo>
                    <a:pt x="812726" y="1166860"/>
                  </a:lnTo>
                  <a:lnTo>
                    <a:pt x="839483" y="1126479"/>
                  </a:lnTo>
                  <a:lnTo>
                    <a:pt x="869358" y="1088412"/>
                  </a:lnTo>
                  <a:lnTo>
                    <a:pt x="902275" y="1052892"/>
                  </a:lnTo>
                  <a:lnTo>
                    <a:pt x="938158" y="1020151"/>
                  </a:lnTo>
                  <a:lnTo>
                    <a:pt x="976930" y="990423"/>
                  </a:lnTo>
                  <a:lnTo>
                    <a:pt x="1034382" y="952697"/>
                  </a:lnTo>
                  <a:lnTo>
                    <a:pt x="1077327" y="930041"/>
                  </a:lnTo>
                  <a:lnTo>
                    <a:pt x="1121841" y="911083"/>
                  </a:lnTo>
                  <a:lnTo>
                    <a:pt x="1167709" y="895854"/>
                  </a:lnTo>
                  <a:lnTo>
                    <a:pt x="1214712" y="884388"/>
                  </a:lnTo>
                  <a:lnTo>
                    <a:pt x="1262634" y="876715"/>
                  </a:lnTo>
                  <a:lnTo>
                    <a:pt x="1311256" y="872869"/>
                  </a:lnTo>
                  <a:lnTo>
                    <a:pt x="1360362" y="872881"/>
                  </a:lnTo>
                  <a:lnTo>
                    <a:pt x="1409734" y="876784"/>
                  </a:lnTo>
                  <a:lnTo>
                    <a:pt x="1465838" y="880460"/>
                  </a:lnTo>
                  <a:lnTo>
                    <a:pt x="1519291" y="878764"/>
                  </a:lnTo>
                  <a:lnTo>
                    <a:pt x="1569581" y="871656"/>
                  </a:lnTo>
                  <a:lnTo>
                    <a:pt x="1616196" y="859097"/>
                  </a:lnTo>
                  <a:lnTo>
                    <a:pt x="1658624" y="841046"/>
                  </a:lnTo>
                  <a:lnTo>
                    <a:pt x="1696353" y="817464"/>
                  </a:lnTo>
                  <a:lnTo>
                    <a:pt x="1728872" y="788309"/>
                  </a:lnTo>
                  <a:lnTo>
                    <a:pt x="1755669" y="753543"/>
                  </a:lnTo>
                  <a:lnTo>
                    <a:pt x="1785258" y="684888"/>
                  </a:lnTo>
                  <a:lnTo>
                    <a:pt x="1793332" y="608674"/>
                  </a:lnTo>
                  <a:lnTo>
                    <a:pt x="1789683" y="568506"/>
                  </a:lnTo>
                  <a:lnTo>
                    <a:pt x="1781113" y="527376"/>
                  </a:lnTo>
                  <a:lnTo>
                    <a:pt x="1767775" y="485594"/>
                  </a:lnTo>
                  <a:lnTo>
                    <a:pt x="1749822" y="443469"/>
                  </a:lnTo>
                  <a:lnTo>
                    <a:pt x="1727406" y="401311"/>
                  </a:lnTo>
                  <a:lnTo>
                    <a:pt x="1700679" y="359428"/>
                  </a:lnTo>
                  <a:lnTo>
                    <a:pt x="1669795" y="318130"/>
                  </a:lnTo>
                  <a:lnTo>
                    <a:pt x="1634906" y="277726"/>
                  </a:lnTo>
                  <a:lnTo>
                    <a:pt x="1596164" y="238526"/>
                  </a:lnTo>
                  <a:lnTo>
                    <a:pt x="1553722" y="200840"/>
                  </a:lnTo>
                  <a:lnTo>
                    <a:pt x="1507733" y="164975"/>
                  </a:lnTo>
                  <a:lnTo>
                    <a:pt x="1458349" y="131243"/>
                  </a:lnTo>
                  <a:close/>
                </a:path>
                <a:path w="1793875" h="1635125">
                  <a:moveTo>
                    <a:pt x="617596" y="938493"/>
                  </a:moveTo>
                  <a:lnTo>
                    <a:pt x="550794" y="985267"/>
                  </a:lnTo>
                  <a:lnTo>
                    <a:pt x="597569" y="1052069"/>
                  </a:lnTo>
                  <a:lnTo>
                    <a:pt x="613014" y="1087514"/>
                  </a:lnTo>
                  <a:lnTo>
                    <a:pt x="600272" y="1159804"/>
                  </a:lnTo>
                  <a:lnTo>
                    <a:pt x="573642" y="1187819"/>
                  </a:lnTo>
                  <a:lnTo>
                    <a:pt x="538197" y="1203265"/>
                  </a:lnTo>
                  <a:lnTo>
                    <a:pt x="500814" y="1203906"/>
                  </a:lnTo>
                  <a:lnTo>
                    <a:pt x="465907" y="1190518"/>
                  </a:lnTo>
                  <a:lnTo>
                    <a:pt x="437891" y="1163880"/>
                  </a:lnTo>
                  <a:lnTo>
                    <a:pt x="391105" y="1097078"/>
                  </a:lnTo>
                  <a:lnTo>
                    <a:pt x="324303" y="1143852"/>
                  </a:lnTo>
                  <a:lnTo>
                    <a:pt x="288865" y="1159298"/>
                  </a:lnTo>
                  <a:lnTo>
                    <a:pt x="251484" y="1159940"/>
                  </a:lnTo>
                  <a:lnTo>
                    <a:pt x="216575" y="1146556"/>
                  </a:lnTo>
                  <a:lnTo>
                    <a:pt x="188552" y="1119925"/>
                  </a:lnTo>
                  <a:lnTo>
                    <a:pt x="173114" y="1084487"/>
                  </a:lnTo>
                  <a:lnTo>
                    <a:pt x="172476" y="1047107"/>
                  </a:lnTo>
                  <a:lnTo>
                    <a:pt x="185861" y="1012197"/>
                  </a:lnTo>
                  <a:lnTo>
                    <a:pt x="212492" y="984175"/>
                  </a:lnTo>
                  <a:lnTo>
                    <a:pt x="279294" y="937401"/>
                  </a:lnTo>
                  <a:lnTo>
                    <a:pt x="232520" y="870586"/>
                  </a:lnTo>
                  <a:lnTo>
                    <a:pt x="217076" y="835149"/>
                  </a:lnTo>
                  <a:lnTo>
                    <a:pt x="216438" y="797769"/>
                  </a:lnTo>
                  <a:lnTo>
                    <a:pt x="229827" y="762864"/>
                  </a:lnTo>
                  <a:lnTo>
                    <a:pt x="256459" y="734848"/>
                  </a:lnTo>
                  <a:lnTo>
                    <a:pt x="291897" y="719403"/>
                  </a:lnTo>
                  <a:lnTo>
                    <a:pt x="329278" y="718761"/>
                  </a:lnTo>
                  <a:lnTo>
                    <a:pt x="364187" y="732145"/>
                  </a:lnTo>
                  <a:lnTo>
                    <a:pt x="392210" y="758775"/>
                  </a:lnTo>
                  <a:lnTo>
                    <a:pt x="438984" y="825590"/>
                  </a:lnTo>
                  <a:lnTo>
                    <a:pt x="505786" y="778803"/>
                  </a:lnTo>
                  <a:lnTo>
                    <a:pt x="541223" y="763365"/>
                  </a:lnTo>
                  <a:lnTo>
                    <a:pt x="578604" y="762727"/>
                  </a:lnTo>
                  <a:lnTo>
                    <a:pt x="613513" y="776112"/>
                  </a:lnTo>
                  <a:lnTo>
                    <a:pt x="641536" y="802743"/>
                  </a:lnTo>
                  <a:lnTo>
                    <a:pt x="656980" y="838180"/>
                  </a:lnTo>
                  <a:lnTo>
                    <a:pt x="657617" y="875561"/>
                  </a:lnTo>
                  <a:lnTo>
                    <a:pt x="644229" y="910470"/>
                  </a:lnTo>
                  <a:lnTo>
                    <a:pt x="617596" y="938493"/>
                  </a:lnTo>
                  <a:close/>
                </a:path>
                <a:path w="1793875" h="1635125">
                  <a:moveTo>
                    <a:pt x="999473" y="214580"/>
                  </a:moveTo>
                  <a:lnTo>
                    <a:pt x="1034910" y="199135"/>
                  </a:lnTo>
                  <a:lnTo>
                    <a:pt x="1072291" y="198494"/>
                  </a:lnTo>
                  <a:lnTo>
                    <a:pt x="1107200" y="211882"/>
                  </a:lnTo>
                  <a:lnTo>
                    <a:pt x="1135223" y="238520"/>
                  </a:lnTo>
                  <a:lnTo>
                    <a:pt x="1150662" y="273957"/>
                  </a:lnTo>
                  <a:lnTo>
                    <a:pt x="1151300" y="311337"/>
                  </a:lnTo>
                  <a:lnTo>
                    <a:pt x="1137914" y="346242"/>
                  </a:lnTo>
                  <a:lnTo>
                    <a:pt x="1111284" y="374257"/>
                  </a:lnTo>
                  <a:lnTo>
                    <a:pt x="1075846" y="389703"/>
                  </a:lnTo>
                  <a:lnTo>
                    <a:pt x="1038465" y="390345"/>
                  </a:lnTo>
                  <a:lnTo>
                    <a:pt x="1003556" y="376961"/>
                  </a:lnTo>
                  <a:lnTo>
                    <a:pt x="975533" y="350331"/>
                  </a:lnTo>
                  <a:lnTo>
                    <a:pt x="960095" y="314886"/>
                  </a:lnTo>
                  <a:lnTo>
                    <a:pt x="959457" y="277502"/>
                  </a:lnTo>
                  <a:lnTo>
                    <a:pt x="972842" y="242596"/>
                  </a:lnTo>
                  <a:lnTo>
                    <a:pt x="999473" y="214580"/>
                  </a:lnTo>
                  <a:close/>
                </a:path>
                <a:path w="1793875" h="1635125">
                  <a:moveTo>
                    <a:pt x="1066173" y="621958"/>
                  </a:moveTo>
                  <a:lnTo>
                    <a:pt x="1030736" y="637404"/>
                  </a:lnTo>
                  <a:lnTo>
                    <a:pt x="993356" y="638046"/>
                  </a:lnTo>
                  <a:lnTo>
                    <a:pt x="958451" y="624662"/>
                  </a:lnTo>
                  <a:lnTo>
                    <a:pt x="930436" y="598031"/>
                  </a:lnTo>
                  <a:lnTo>
                    <a:pt x="914990" y="562594"/>
                  </a:lnTo>
                  <a:lnTo>
                    <a:pt x="914348" y="525213"/>
                  </a:lnTo>
                  <a:lnTo>
                    <a:pt x="927732" y="490304"/>
                  </a:lnTo>
                  <a:lnTo>
                    <a:pt x="954362" y="462281"/>
                  </a:lnTo>
                  <a:lnTo>
                    <a:pt x="989800" y="446837"/>
                  </a:lnTo>
                  <a:lnTo>
                    <a:pt x="1027181" y="446200"/>
                  </a:lnTo>
                  <a:lnTo>
                    <a:pt x="1062090" y="459588"/>
                  </a:lnTo>
                  <a:lnTo>
                    <a:pt x="1090113" y="486221"/>
                  </a:lnTo>
                  <a:lnTo>
                    <a:pt x="1105348" y="522826"/>
                  </a:lnTo>
                  <a:lnTo>
                    <a:pt x="1106008" y="560076"/>
                  </a:lnTo>
                  <a:lnTo>
                    <a:pt x="1092736" y="594332"/>
                  </a:lnTo>
                  <a:lnTo>
                    <a:pt x="1066173" y="621958"/>
                  </a:lnTo>
                  <a:close/>
                </a:path>
                <a:path w="1793875" h="1635125">
                  <a:moveTo>
                    <a:pt x="1315512" y="665926"/>
                  </a:moveTo>
                  <a:lnTo>
                    <a:pt x="1280074" y="681371"/>
                  </a:lnTo>
                  <a:lnTo>
                    <a:pt x="1242694" y="682012"/>
                  </a:lnTo>
                  <a:lnTo>
                    <a:pt x="1207784" y="668624"/>
                  </a:lnTo>
                  <a:lnTo>
                    <a:pt x="1179762" y="641986"/>
                  </a:lnTo>
                  <a:lnTo>
                    <a:pt x="1164318" y="606549"/>
                  </a:lnTo>
                  <a:lnTo>
                    <a:pt x="1163681" y="569169"/>
                  </a:lnTo>
                  <a:lnTo>
                    <a:pt x="1177069" y="534264"/>
                  </a:lnTo>
                  <a:lnTo>
                    <a:pt x="1203701" y="506248"/>
                  </a:lnTo>
                  <a:lnTo>
                    <a:pt x="1239139" y="490803"/>
                  </a:lnTo>
                  <a:lnTo>
                    <a:pt x="1276518" y="490161"/>
                  </a:lnTo>
                  <a:lnTo>
                    <a:pt x="1311424" y="503545"/>
                  </a:lnTo>
                  <a:lnTo>
                    <a:pt x="1339439" y="530175"/>
                  </a:lnTo>
                  <a:lnTo>
                    <a:pt x="1354453" y="566947"/>
                  </a:lnTo>
                  <a:lnTo>
                    <a:pt x="1354736" y="604466"/>
                  </a:lnTo>
                  <a:lnTo>
                    <a:pt x="1341389" y="638776"/>
                  </a:lnTo>
                  <a:lnTo>
                    <a:pt x="1315512" y="665926"/>
                  </a:lnTo>
                  <a:close/>
                </a:path>
                <a:path w="1793875" h="1635125">
                  <a:moveTo>
                    <a:pt x="1357841" y="417742"/>
                  </a:moveTo>
                  <a:lnTo>
                    <a:pt x="1322404" y="433181"/>
                  </a:lnTo>
                  <a:lnTo>
                    <a:pt x="1285023" y="433819"/>
                  </a:lnTo>
                  <a:lnTo>
                    <a:pt x="1250114" y="420434"/>
                  </a:lnTo>
                  <a:lnTo>
                    <a:pt x="1222091" y="393803"/>
                  </a:lnTo>
                  <a:lnTo>
                    <a:pt x="1206652" y="358365"/>
                  </a:lnTo>
                  <a:lnTo>
                    <a:pt x="1206014" y="320984"/>
                  </a:lnTo>
                  <a:lnTo>
                    <a:pt x="1219400" y="286075"/>
                  </a:lnTo>
                  <a:lnTo>
                    <a:pt x="1246031" y="258052"/>
                  </a:lnTo>
                  <a:lnTo>
                    <a:pt x="1281468" y="242614"/>
                  </a:lnTo>
                  <a:lnTo>
                    <a:pt x="1318849" y="241976"/>
                  </a:lnTo>
                  <a:lnTo>
                    <a:pt x="1353758" y="255361"/>
                  </a:lnTo>
                  <a:lnTo>
                    <a:pt x="1381781" y="281992"/>
                  </a:lnTo>
                  <a:lnTo>
                    <a:pt x="1397702" y="318115"/>
                  </a:lnTo>
                  <a:lnTo>
                    <a:pt x="1398286" y="355420"/>
                  </a:lnTo>
                  <a:lnTo>
                    <a:pt x="1384633" y="389948"/>
                  </a:lnTo>
                  <a:lnTo>
                    <a:pt x="1357841" y="417742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C366418-528A-5F4C-877C-4113F2C9E378}"/>
              </a:ext>
            </a:extLst>
          </p:cNvPr>
          <p:cNvGrpSpPr/>
          <p:nvPr/>
        </p:nvGrpSpPr>
        <p:grpSpPr>
          <a:xfrm>
            <a:off x="3920167" y="4611728"/>
            <a:ext cx="1196975" cy="1196975"/>
            <a:chOff x="3920167" y="4611728"/>
            <a:chExt cx="1196975" cy="1196975"/>
          </a:xfrm>
        </p:grpSpPr>
        <p:sp>
          <p:nvSpPr>
            <p:cNvPr id="65" name="object 47">
              <a:extLst>
                <a:ext uri="{FF2B5EF4-FFF2-40B4-BE49-F238E27FC236}">
                  <a16:creationId xmlns:a16="http://schemas.microsoft.com/office/drawing/2014/main" id="{41B663F1-4932-2040-B2B8-496A0EED6383}"/>
                </a:ext>
              </a:extLst>
            </p:cNvPr>
            <p:cNvSpPr/>
            <p:nvPr/>
          </p:nvSpPr>
          <p:spPr>
            <a:xfrm>
              <a:off x="3920167" y="4611728"/>
              <a:ext cx="1196975" cy="1196975"/>
            </a:xfrm>
            <a:custGeom>
              <a:avLst/>
              <a:gdLst/>
              <a:ahLst/>
              <a:cxnLst/>
              <a:rect l="l" t="t" r="r" b="b"/>
              <a:pathLst>
                <a:path w="1196975" h="1196975">
                  <a:moveTo>
                    <a:pt x="1003604" y="0"/>
                  </a:moveTo>
                  <a:lnTo>
                    <a:pt x="28041" y="154508"/>
                  </a:lnTo>
                  <a:lnTo>
                    <a:pt x="0" y="193116"/>
                  </a:lnTo>
                  <a:lnTo>
                    <a:pt x="154533" y="1168793"/>
                  </a:lnTo>
                  <a:lnTo>
                    <a:pt x="159206" y="1181336"/>
                  </a:lnTo>
                  <a:lnTo>
                    <a:pt x="168030" y="1190796"/>
                  </a:lnTo>
                  <a:lnTo>
                    <a:pt x="179754" y="1196264"/>
                  </a:lnTo>
                  <a:lnTo>
                    <a:pt x="193128" y="1196835"/>
                  </a:lnTo>
                  <a:lnTo>
                    <a:pt x="1168819" y="1042301"/>
                  </a:lnTo>
                  <a:lnTo>
                    <a:pt x="1181356" y="1037628"/>
                  </a:lnTo>
                  <a:lnTo>
                    <a:pt x="1190817" y="1028804"/>
                  </a:lnTo>
                  <a:lnTo>
                    <a:pt x="1196288" y="1017080"/>
                  </a:lnTo>
                  <a:lnTo>
                    <a:pt x="1196860" y="1003706"/>
                  </a:lnTo>
                  <a:lnTo>
                    <a:pt x="1042327" y="28028"/>
                  </a:lnTo>
                  <a:lnTo>
                    <a:pt x="1037580" y="15493"/>
                  </a:lnTo>
                  <a:lnTo>
                    <a:pt x="1028719" y="6037"/>
                  </a:lnTo>
                  <a:lnTo>
                    <a:pt x="1016981" y="570"/>
                  </a:lnTo>
                  <a:lnTo>
                    <a:pt x="1003604" y="0"/>
                  </a:lnTo>
                  <a:close/>
                </a:path>
                <a:path w="1196975" h="1196975">
                  <a:moveTo>
                    <a:pt x="1027557" y="733933"/>
                  </a:moveTo>
                  <a:lnTo>
                    <a:pt x="1028636" y="740791"/>
                  </a:lnTo>
                  <a:lnTo>
                    <a:pt x="1024001" y="747166"/>
                  </a:lnTo>
                  <a:lnTo>
                    <a:pt x="1017143" y="748258"/>
                  </a:lnTo>
                  <a:lnTo>
                    <a:pt x="988479" y="752805"/>
                  </a:lnTo>
                  <a:lnTo>
                    <a:pt x="660590" y="363359"/>
                  </a:lnTo>
                  <a:lnTo>
                    <a:pt x="655793" y="358963"/>
                  </a:lnTo>
                  <a:lnTo>
                    <a:pt x="650159" y="355982"/>
                  </a:lnTo>
                  <a:lnTo>
                    <a:pt x="643965" y="354528"/>
                  </a:lnTo>
                  <a:lnTo>
                    <a:pt x="637489" y="354711"/>
                  </a:lnTo>
                  <a:lnTo>
                    <a:pt x="628802" y="356082"/>
                  </a:lnTo>
                  <a:lnTo>
                    <a:pt x="621538" y="361759"/>
                  </a:lnTo>
                  <a:lnTo>
                    <a:pt x="618210" y="370065"/>
                  </a:lnTo>
                  <a:lnTo>
                    <a:pt x="426834" y="841756"/>
                  </a:lnTo>
                  <a:lnTo>
                    <a:pt x="246392" y="870331"/>
                  </a:lnTo>
                  <a:lnTo>
                    <a:pt x="239534" y="871423"/>
                  </a:lnTo>
                  <a:lnTo>
                    <a:pt x="233146" y="866775"/>
                  </a:lnTo>
                  <a:lnTo>
                    <a:pt x="232067" y="859916"/>
                  </a:lnTo>
                  <a:lnTo>
                    <a:pt x="139572" y="275983"/>
                  </a:lnTo>
                  <a:lnTo>
                    <a:pt x="138493" y="269125"/>
                  </a:lnTo>
                  <a:lnTo>
                    <a:pt x="143128" y="262737"/>
                  </a:lnTo>
                  <a:lnTo>
                    <a:pt x="149987" y="261645"/>
                  </a:lnTo>
                  <a:lnTo>
                    <a:pt x="920737" y="139573"/>
                  </a:lnTo>
                  <a:lnTo>
                    <a:pt x="927595" y="138493"/>
                  </a:lnTo>
                  <a:lnTo>
                    <a:pt x="933983" y="143129"/>
                  </a:lnTo>
                  <a:lnTo>
                    <a:pt x="935062" y="149987"/>
                  </a:lnTo>
                  <a:lnTo>
                    <a:pt x="1027557" y="733933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6" name="object 48">
              <a:extLst>
                <a:ext uri="{FF2B5EF4-FFF2-40B4-BE49-F238E27FC236}">
                  <a16:creationId xmlns:a16="http://schemas.microsoft.com/office/drawing/2014/main" id="{27092B5C-7467-F54F-8E7D-CEB95EA18115}"/>
                </a:ext>
              </a:extLst>
            </p:cNvPr>
            <p:cNvSpPr/>
            <p:nvPr/>
          </p:nvSpPr>
          <p:spPr>
            <a:xfrm>
              <a:off x="4179117" y="4929077"/>
              <a:ext cx="213360" cy="213360"/>
            </a:xfrm>
            <a:custGeom>
              <a:avLst/>
              <a:gdLst/>
              <a:ahLst/>
              <a:cxnLst/>
              <a:rect l="l" t="t" r="r" b="b"/>
              <a:pathLst>
                <a:path w="213360" h="213360">
                  <a:moveTo>
                    <a:pt x="212902" y="89585"/>
                  </a:moveTo>
                  <a:lnTo>
                    <a:pt x="211077" y="132299"/>
                  </a:lnTo>
                  <a:lnTo>
                    <a:pt x="193598" y="169759"/>
                  </a:lnTo>
                  <a:lnTo>
                    <a:pt x="163375" y="197958"/>
                  </a:lnTo>
                  <a:lnTo>
                    <a:pt x="123317" y="212890"/>
                  </a:lnTo>
                  <a:lnTo>
                    <a:pt x="80602" y="211065"/>
                  </a:lnTo>
                  <a:lnTo>
                    <a:pt x="43141" y="193586"/>
                  </a:lnTo>
                  <a:lnTo>
                    <a:pt x="14939" y="163362"/>
                  </a:lnTo>
                  <a:lnTo>
                    <a:pt x="0" y="123304"/>
                  </a:lnTo>
                  <a:lnTo>
                    <a:pt x="1832" y="80590"/>
                  </a:lnTo>
                  <a:lnTo>
                    <a:pt x="19315" y="43130"/>
                  </a:lnTo>
                  <a:lnTo>
                    <a:pt x="49540" y="14931"/>
                  </a:lnTo>
                  <a:lnTo>
                    <a:pt x="89598" y="0"/>
                  </a:lnTo>
                  <a:lnTo>
                    <a:pt x="132310" y="1824"/>
                  </a:lnTo>
                  <a:lnTo>
                    <a:pt x="169767" y="19303"/>
                  </a:lnTo>
                  <a:lnTo>
                    <a:pt x="197965" y="49527"/>
                  </a:lnTo>
                  <a:lnTo>
                    <a:pt x="212902" y="89585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16">
            <a:extLst>
              <a:ext uri="{FF2B5EF4-FFF2-40B4-BE49-F238E27FC236}">
                <a16:creationId xmlns:a16="http://schemas.microsoft.com/office/drawing/2014/main" id="{0B7A699C-B5B5-1947-9B0D-3549A6A263BF}"/>
              </a:ext>
            </a:extLst>
          </p:cNvPr>
          <p:cNvSpPr/>
          <p:nvPr/>
        </p:nvSpPr>
        <p:spPr>
          <a:xfrm>
            <a:off x="6288932" y="4828772"/>
            <a:ext cx="1350645" cy="1375410"/>
          </a:xfrm>
          <a:custGeom>
            <a:avLst/>
            <a:gdLst/>
            <a:ahLst/>
            <a:cxnLst/>
            <a:rect l="l" t="t" r="r" b="b"/>
            <a:pathLst>
              <a:path w="1350645" h="1375410">
                <a:moveTo>
                  <a:pt x="1309629" y="941883"/>
                </a:moveTo>
                <a:lnTo>
                  <a:pt x="1344719" y="692162"/>
                </a:lnTo>
                <a:lnTo>
                  <a:pt x="1349368" y="645321"/>
                </a:lnTo>
                <a:lnTo>
                  <a:pt x="1350182" y="598920"/>
                </a:lnTo>
                <a:lnTo>
                  <a:pt x="1347285" y="553113"/>
                </a:lnTo>
                <a:lnTo>
                  <a:pt x="1340799" y="508056"/>
                </a:lnTo>
                <a:lnTo>
                  <a:pt x="1330848" y="463903"/>
                </a:lnTo>
                <a:lnTo>
                  <a:pt x="1317554" y="420808"/>
                </a:lnTo>
                <a:lnTo>
                  <a:pt x="1301042" y="378925"/>
                </a:lnTo>
                <a:lnTo>
                  <a:pt x="1281435" y="338411"/>
                </a:lnTo>
                <a:lnTo>
                  <a:pt x="1258855" y="299418"/>
                </a:lnTo>
                <a:lnTo>
                  <a:pt x="1233425" y="262102"/>
                </a:lnTo>
                <a:lnTo>
                  <a:pt x="1205270" y="226617"/>
                </a:lnTo>
                <a:lnTo>
                  <a:pt x="1174512" y="193117"/>
                </a:lnTo>
                <a:lnTo>
                  <a:pt x="1141274" y="161758"/>
                </a:lnTo>
                <a:lnTo>
                  <a:pt x="1105680" y="132694"/>
                </a:lnTo>
                <a:lnTo>
                  <a:pt x="1067853" y="106078"/>
                </a:lnTo>
                <a:lnTo>
                  <a:pt x="1027916" y="82067"/>
                </a:lnTo>
                <a:lnTo>
                  <a:pt x="985992" y="60814"/>
                </a:lnTo>
                <a:lnTo>
                  <a:pt x="942204" y="42474"/>
                </a:lnTo>
                <a:lnTo>
                  <a:pt x="896676" y="27201"/>
                </a:lnTo>
                <a:lnTo>
                  <a:pt x="849531" y="15151"/>
                </a:lnTo>
                <a:lnTo>
                  <a:pt x="800892" y="6477"/>
                </a:lnTo>
                <a:lnTo>
                  <a:pt x="751748" y="1409"/>
                </a:lnTo>
                <a:lnTo>
                  <a:pt x="703109" y="0"/>
                </a:lnTo>
                <a:lnTo>
                  <a:pt x="655135" y="2132"/>
                </a:lnTo>
                <a:lnTo>
                  <a:pt x="607990" y="7693"/>
                </a:lnTo>
                <a:lnTo>
                  <a:pt x="561832" y="16568"/>
                </a:lnTo>
                <a:lnTo>
                  <a:pt x="516824" y="28642"/>
                </a:lnTo>
                <a:lnTo>
                  <a:pt x="473126" y="43800"/>
                </a:lnTo>
                <a:lnTo>
                  <a:pt x="430899" y="61928"/>
                </a:lnTo>
                <a:lnTo>
                  <a:pt x="390305" y="82911"/>
                </a:lnTo>
                <a:lnTo>
                  <a:pt x="351504" y="106635"/>
                </a:lnTo>
                <a:lnTo>
                  <a:pt x="314659" y="132985"/>
                </a:lnTo>
                <a:lnTo>
                  <a:pt x="279928" y="161847"/>
                </a:lnTo>
                <a:lnTo>
                  <a:pt x="247475" y="193105"/>
                </a:lnTo>
                <a:lnTo>
                  <a:pt x="217459" y="226646"/>
                </a:lnTo>
                <a:lnTo>
                  <a:pt x="190042" y="262354"/>
                </a:lnTo>
                <a:lnTo>
                  <a:pt x="165384" y="300116"/>
                </a:lnTo>
                <a:lnTo>
                  <a:pt x="143648" y="339816"/>
                </a:lnTo>
                <a:lnTo>
                  <a:pt x="124994" y="381339"/>
                </a:lnTo>
                <a:lnTo>
                  <a:pt x="109582" y="424573"/>
                </a:lnTo>
                <a:lnTo>
                  <a:pt x="97575" y="469401"/>
                </a:lnTo>
                <a:lnTo>
                  <a:pt x="89133" y="515709"/>
                </a:lnTo>
                <a:lnTo>
                  <a:pt x="54361" y="763092"/>
                </a:lnTo>
                <a:lnTo>
                  <a:pt x="35600" y="797897"/>
                </a:lnTo>
                <a:lnTo>
                  <a:pt x="21028" y="833071"/>
                </a:lnTo>
                <a:lnTo>
                  <a:pt x="10453" y="868360"/>
                </a:lnTo>
                <a:lnTo>
                  <a:pt x="3688" y="903516"/>
                </a:lnTo>
                <a:lnTo>
                  <a:pt x="0" y="953319"/>
                </a:lnTo>
                <a:lnTo>
                  <a:pt x="2879" y="1002295"/>
                </a:lnTo>
                <a:lnTo>
                  <a:pt x="12163" y="1049839"/>
                </a:lnTo>
                <a:lnTo>
                  <a:pt x="27686" y="1095345"/>
                </a:lnTo>
                <a:lnTo>
                  <a:pt x="49284" y="1138206"/>
                </a:lnTo>
                <a:lnTo>
                  <a:pt x="76794" y="1177818"/>
                </a:lnTo>
                <a:lnTo>
                  <a:pt x="110050" y="1213574"/>
                </a:lnTo>
                <a:lnTo>
                  <a:pt x="145602" y="1237912"/>
                </a:lnTo>
                <a:lnTo>
                  <a:pt x="188117" y="1250734"/>
                </a:lnTo>
                <a:lnTo>
                  <a:pt x="205678" y="1252270"/>
                </a:lnTo>
                <a:lnTo>
                  <a:pt x="223077" y="1251777"/>
                </a:lnTo>
                <a:lnTo>
                  <a:pt x="291183" y="1224414"/>
                </a:lnTo>
                <a:lnTo>
                  <a:pt x="320611" y="1197054"/>
                </a:lnTo>
                <a:lnTo>
                  <a:pt x="341965" y="1163650"/>
                </a:lnTo>
                <a:lnTo>
                  <a:pt x="353153" y="1126363"/>
                </a:lnTo>
                <a:lnTo>
                  <a:pt x="400715" y="787959"/>
                </a:lnTo>
                <a:lnTo>
                  <a:pt x="400841" y="747111"/>
                </a:lnTo>
                <a:lnTo>
                  <a:pt x="390036" y="709412"/>
                </a:lnTo>
                <a:lnTo>
                  <a:pt x="369241" y="676109"/>
                </a:lnTo>
                <a:lnTo>
                  <a:pt x="339399" y="648449"/>
                </a:lnTo>
                <a:lnTo>
                  <a:pt x="304847" y="629722"/>
                </a:lnTo>
                <a:lnTo>
                  <a:pt x="266974" y="621909"/>
                </a:lnTo>
                <a:lnTo>
                  <a:pt x="227564" y="625035"/>
                </a:lnTo>
                <a:lnTo>
                  <a:pt x="188396" y="639127"/>
                </a:lnTo>
                <a:lnTo>
                  <a:pt x="162438" y="654520"/>
                </a:lnTo>
                <a:lnTo>
                  <a:pt x="179824" y="530834"/>
                </a:lnTo>
                <a:lnTo>
                  <a:pt x="188871" y="485044"/>
                </a:lnTo>
                <a:lnTo>
                  <a:pt x="201973" y="441019"/>
                </a:lnTo>
                <a:lnTo>
                  <a:pt x="218914" y="398909"/>
                </a:lnTo>
                <a:lnTo>
                  <a:pt x="239479" y="358866"/>
                </a:lnTo>
                <a:lnTo>
                  <a:pt x="263455" y="321040"/>
                </a:lnTo>
                <a:lnTo>
                  <a:pt x="290625" y="285583"/>
                </a:lnTo>
                <a:lnTo>
                  <a:pt x="320777" y="252645"/>
                </a:lnTo>
                <a:lnTo>
                  <a:pt x="353694" y="222379"/>
                </a:lnTo>
                <a:lnTo>
                  <a:pt x="389163" y="194934"/>
                </a:lnTo>
                <a:lnTo>
                  <a:pt x="426968" y="170462"/>
                </a:lnTo>
                <a:lnTo>
                  <a:pt x="466896" y="149113"/>
                </a:lnTo>
                <a:lnTo>
                  <a:pt x="508730" y="131040"/>
                </a:lnTo>
                <a:lnTo>
                  <a:pt x="552258" y="116393"/>
                </a:lnTo>
                <a:lnTo>
                  <a:pt x="597263" y="105323"/>
                </a:lnTo>
                <a:lnTo>
                  <a:pt x="643532" y="97981"/>
                </a:lnTo>
                <a:lnTo>
                  <a:pt x="690850" y="94518"/>
                </a:lnTo>
                <a:lnTo>
                  <a:pt x="739002" y="95086"/>
                </a:lnTo>
                <a:lnTo>
                  <a:pt x="787773" y="99834"/>
                </a:lnTo>
                <a:lnTo>
                  <a:pt x="835965" y="108714"/>
                </a:lnTo>
                <a:lnTo>
                  <a:pt x="882406" y="121439"/>
                </a:lnTo>
                <a:lnTo>
                  <a:pt x="926931" y="137802"/>
                </a:lnTo>
                <a:lnTo>
                  <a:pt x="969372" y="157596"/>
                </a:lnTo>
                <a:lnTo>
                  <a:pt x="1009562" y="180615"/>
                </a:lnTo>
                <a:lnTo>
                  <a:pt x="1047335" y="206650"/>
                </a:lnTo>
                <a:lnTo>
                  <a:pt x="1082525" y="235496"/>
                </a:lnTo>
                <a:lnTo>
                  <a:pt x="1114963" y="266945"/>
                </a:lnTo>
                <a:lnTo>
                  <a:pt x="1144484" y="300790"/>
                </a:lnTo>
                <a:lnTo>
                  <a:pt x="1170921" y="336823"/>
                </a:lnTo>
                <a:lnTo>
                  <a:pt x="1194107" y="374839"/>
                </a:lnTo>
                <a:lnTo>
                  <a:pt x="1213875" y="414629"/>
                </a:lnTo>
                <a:lnTo>
                  <a:pt x="1230058" y="455987"/>
                </a:lnTo>
                <a:lnTo>
                  <a:pt x="1242491" y="498705"/>
                </a:lnTo>
                <a:lnTo>
                  <a:pt x="1251005" y="542577"/>
                </a:lnTo>
                <a:lnTo>
                  <a:pt x="1255435" y="587395"/>
                </a:lnTo>
                <a:lnTo>
                  <a:pt x="1255614" y="632953"/>
                </a:lnTo>
                <a:lnTo>
                  <a:pt x="1251374" y="679043"/>
                </a:lnTo>
                <a:lnTo>
                  <a:pt x="1234318" y="800405"/>
                </a:lnTo>
                <a:lnTo>
                  <a:pt x="1229710" y="794810"/>
                </a:lnTo>
                <a:lnTo>
                  <a:pt x="1224791" y="789841"/>
                </a:lnTo>
                <a:lnTo>
                  <a:pt x="1180339" y="757937"/>
                </a:lnTo>
                <a:lnTo>
                  <a:pt x="1143367" y="744782"/>
                </a:lnTo>
                <a:lnTo>
                  <a:pt x="1104917" y="742128"/>
                </a:lnTo>
                <a:lnTo>
                  <a:pt x="1067554" y="750786"/>
                </a:lnTo>
                <a:lnTo>
                  <a:pt x="1032141" y="769942"/>
                </a:lnTo>
                <a:lnTo>
                  <a:pt x="1002712" y="797303"/>
                </a:lnTo>
                <a:lnTo>
                  <a:pt x="981359" y="830706"/>
                </a:lnTo>
                <a:lnTo>
                  <a:pt x="970170" y="867994"/>
                </a:lnTo>
                <a:lnTo>
                  <a:pt x="922279" y="1208735"/>
                </a:lnTo>
                <a:lnTo>
                  <a:pt x="922153" y="1249582"/>
                </a:lnTo>
                <a:lnTo>
                  <a:pt x="932958" y="1287281"/>
                </a:lnTo>
                <a:lnTo>
                  <a:pt x="953752" y="1320585"/>
                </a:lnTo>
                <a:lnTo>
                  <a:pt x="983594" y="1348244"/>
                </a:lnTo>
                <a:lnTo>
                  <a:pt x="1029712" y="1370117"/>
                </a:lnTo>
                <a:lnTo>
                  <a:pt x="1069487" y="1375225"/>
                </a:lnTo>
                <a:lnTo>
                  <a:pt x="1091922" y="1373286"/>
                </a:lnTo>
                <a:lnTo>
                  <a:pt x="1131930" y="1359573"/>
                </a:lnTo>
                <a:lnTo>
                  <a:pt x="1173753" y="1334367"/>
                </a:lnTo>
                <a:lnTo>
                  <a:pt x="1211115" y="1303871"/>
                </a:lnTo>
                <a:lnTo>
                  <a:pt x="1243691" y="1268621"/>
                </a:lnTo>
                <a:lnTo>
                  <a:pt x="1271156" y="1229155"/>
                </a:lnTo>
                <a:lnTo>
                  <a:pt x="1293185" y="1186012"/>
                </a:lnTo>
                <a:lnTo>
                  <a:pt x="1309453" y="1139728"/>
                </a:lnTo>
                <a:lnTo>
                  <a:pt x="1319636" y="1090841"/>
                </a:lnTo>
                <a:lnTo>
                  <a:pt x="1323053" y="1053541"/>
                </a:lnTo>
                <a:lnTo>
                  <a:pt x="1322752" y="1015719"/>
                </a:lnTo>
                <a:lnTo>
                  <a:pt x="1318391" y="978218"/>
                </a:lnTo>
                <a:lnTo>
                  <a:pt x="1309629" y="941883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209164D4-AE67-FE46-81B0-4AC42370C2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240" y="5664118"/>
            <a:ext cx="847239" cy="64294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119C07A5-8B68-1143-9DF0-DEBF39CC78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3529">
            <a:off x="7674335" y="4934808"/>
            <a:ext cx="847239" cy="642940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567BCFA2-4BA8-BF48-AD01-AA351B51F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612" y="860471"/>
            <a:ext cx="1698939" cy="205950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object 3">
            <a:extLst>
              <a:ext uri="{FF2B5EF4-FFF2-40B4-BE49-F238E27FC236}">
                <a16:creationId xmlns:a16="http://schemas.microsoft.com/office/drawing/2014/main" id="{409EE3C8-9387-AF4D-90ED-2B9C5EE07E0A}"/>
              </a:ext>
            </a:extLst>
          </p:cNvPr>
          <p:cNvSpPr/>
          <p:nvPr/>
        </p:nvSpPr>
        <p:spPr>
          <a:xfrm>
            <a:off x="945400" y="1904809"/>
            <a:ext cx="8556625" cy="1969135"/>
          </a:xfrm>
          <a:custGeom>
            <a:avLst/>
            <a:gdLst/>
            <a:ahLst/>
            <a:cxnLst/>
            <a:rect l="l" t="t" r="r" b="b"/>
            <a:pathLst>
              <a:path w="8556625" h="1969135">
                <a:moveTo>
                  <a:pt x="0" y="1968893"/>
                </a:moveTo>
                <a:lnTo>
                  <a:pt x="8556396" y="1968893"/>
                </a:lnTo>
                <a:lnTo>
                  <a:pt x="8556396" y="0"/>
                </a:lnTo>
                <a:lnTo>
                  <a:pt x="0" y="0"/>
                </a:lnTo>
                <a:lnTo>
                  <a:pt x="0" y="1968893"/>
                </a:lnTo>
                <a:close/>
              </a:path>
            </a:pathLst>
          </a:custGeom>
          <a:ln w="1016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object 2"/>
          <p:cNvGrpSpPr/>
          <p:nvPr/>
        </p:nvGrpSpPr>
        <p:grpSpPr>
          <a:xfrm>
            <a:off x="4239399" y="3578796"/>
            <a:ext cx="6510020" cy="2166620"/>
            <a:chOff x="4239399" y="3578796"/>
            <a:chExt cx="6510020" cy="2166620"/>
          </a:xfrm>
        </p:grpSpPr>
        <p:sp>
          <p:nvSpPr>
            <p:cNvPr id="4" name="object 4"/>
            <p:cNvSpPr/>
            <p:nvPr/>
          </p:nvSpPr>
          <p:spPr>
            <a:xfrm>
              <a:off x="4239399" y="3578796"/>
              <a:ext cx="6510020" cy="2166620"/>
            </a:xfrm>
            <a:custGeom>
              <a:avLst/>
              <a:gdLst/>
              <a:ahLst/>
              <a:cxnLst/>
              <a:rect l="l" t="t" r="r" b="b"/>
              <a:pathLst>
                <a:path w="6510020" h="2166620">
                  <a:moveTo>
                    <a:pt x="6509804" y="0"/>
                  </a:moveTo>
                  <a:lnTo>
                    <a:pt x="0" y="0"/>
                  </a:lnTo>
                  <a:lnTo>
                    <a:pt x="0" y="2166404"/>
                  </a:lnTo>
                  <a:lnTo>
                    <a:pt x="6509804" y="2166404"/>
                  </a:lnTo>
                  <a:lnTo>
                    <a:pt x="6509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239399" y="3578796"/>
              <a:ext cx="6510020" cy="2166620"/>
            </a:xfrm>
            <a:custGeom>
              <a:avLst/>
              <a:gdLst/>
              <a:ahLst/>
              <a:cxnLst/>
              <a:rect l="l" t="t" r="r" b="b"/>
              <a:pathLst>
                <a:path w="6510020" h="2166620">
                  <a:moveTo>
                    <a:pt x="0" y="2166404"/>
                  </a:moveTo>
                  <a:lnTo>
                    <a:pt x="6509804" y="2166404"/>
                  </a:lnTo>
                  <a:lnTo>
                    <a:pt x="6509804" y="0"/>
                  </a:lnTo>
                  <a:lnTo>
                    <a:pt x="0" y="0"/>
                  </a:lnTo>
                  <a:lnTo>
                    <a:pt x="0" y="2166404"/>
                  </a:lnTo>
                  <a:close/>
                </a:path>
              </a:pathLst>
            </a:custGeom>
            <a:ln w="101600">
              <a:solidFill>
                <a:srgbClr val="264F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8712376" y="432073"/>
            <a:ext cx="1125220" cy="1120140"/>
            <a:chOff x="8712376" y="432073"/>
            <a:chExt cx="1125220" cy="1120140"/>
          </a:xfrm>
        </p:grpSpPr>
        <p:sp>
          <p:nvSpPr>
            <p:cNvPr id="16" name="object 16"/>
            <p:cNvSpPr/>
            <p:nvPr/>
          </p:nvSpPr>
          <p:spPr>
            <a:xfrm>
              <a:off x="8713680" y="432073"/>
              <a:ext cx="1123950" cy="1120140"/>
            </a:xfrm>
            <a:custGeom>
              <a:avLst/>
              <a:gdLst/>
              <a:ahLst/>
              <a:cxnLst/>
              <a:rect l="l" t="t" r="r" b="b"/>
              <a:pathLst>
                <a:path w="1123950" h="1120140">
                  <a:moveTo>
                    <a:pt x="571588" y="0"/>
                  </a:moveTo>
                  <a:lnTo>
                    <a:pt x="523076" y="1206"/>
                  </a:lnTo>
                  <a:lnTo>
                    <a:pt x="475640" y="6430"/>
                  </a:lnTo>
                  <a:lnTo>
                    <a:pt x="429450" y="15509"/>
                  </a:lnTo>
                  <a:lnTo>
                    <a:pt x="384679" y="28275"/>
                  </a:lnTo>
                  <a:lnTo>
                    <a:pt x="341498" y="44565"/>
                  </a:lnTo>
                  <a:lnTo>
                    <a:pt x="300078" y="64212"/>
                  </a:lnTo>
                  <a:lnTo>
                    <a:pt x="260592" y="87053"/>
                  </a:lnTo>
                  <a:lnTo>
                    <a:pt x="223211" y="112921"/>
                  </a:lnTo>
                  <a:lnTo>
                    <a:pt x="188106" y="141651"/>
                  </a:lnTo>
                  <a:lnTo>
                    <a:pt x="155449" y="173079"/>
                  </a:lnTo>
                  <a:lnTo>
                    <a:pt x="125411" y="207039"/>
                  </a:lnTo>
                  <a:lnTo>
                    <a:pt x="98165" y="243365"/>
                  </a:lnTo>
                  <a:lnTo>
                    <a:pt x="73881" y="281893"/>
                  </a:lnTo>
                  <a:lnTo>
                    <a:pt x="52731" y="322458"/>
                  </a:lnTo>
                  <a:lnTo>
                    <a:pt x="34887" y="364894"/>
                  </a:lnTo>
                  <a:lnTo>
                    <a:pt x="20520" y="409037"/>
                  </a:lnTo>
                  <a:lnTo>
                    <a:pt x="9802" y="454720"/>
                  </a:lnTo>
                  <a:lnTo>
                    <a:pt x="2905" y="501779"/>
                  </a:lnTo>
                  <a:lnTo>
                    <a:pt x="0" y="550049"/>
                  </a:lnTo>
                  <a:lnTo>
                    <a:pt x="1218" y="598389"/>
                  </a:lnTo>
                  <a:lnTo>
                    <a:pt x="6469" y="645658"/>
                  </a:lnTo>
                  <a:lnTo>
                    <a:pt x="15586" y="691685"/>
                  </a:lnTo>
                  <a:lnTo>
                    <a:pt x="28403" y="736299"/>
                  </a:lnTo>
                  <a:lnTo>
                    <a:pt x="44756" y="779330"/>
                  </a:lnTo>
                  <a:lnTo>
                    <a:pt x="64477" y="820605"/>
                  </a:lnTo>
                  <a:lnTo>
                    <a:pt x="87401" y="859955"/>
                  </a:lnTo>
                  <a:lnTo>
                    <a:pt x="113363" y="897209"/>
                  </a:lnTo>
                  <a:lnTo>
                    <a:pt x="142198" y="932194"/>
                  </a:lnTo>
                  <a:lnTo>
                    <a:pt x="173738" y="964741"/>
                  </a:lnTo>
                  <a:lnTo>
                    <a:pt x="207819" y="994678"/>
                  </a:lnTo>
                  <a:lnTo>
                    <a:pt x="244275" y="1021835"/>
                  </a:lnTo>
                  <a:lnTo>
                    <a:pt x="282940" y="1046039"/>
                  </a:lnTo>
                  <a:lnTo>
                    <a:pt x="323648" y="1067121"/>
                  </a:lnTo>
                  <a:lnTo>
                    <a:pt x="366234" y="1084910"/>
                  </a:lnTo>
                  <a:lnTo>
                    <a:pt x="410533" y="1099234"/>
                  </a:lnTo>
                  <a:lnTo>
                    <a:pt x="456377" y="1109922"/>
                  </a:lnTo>
                  <a:lnTo>
                    <a:pt x="503603" y="1116804"/>
                  </a:lnTo>
                  <a:lnTo>
                    <a:pt x="552043" y="1119708"/>
                  </a:lnTo>
                  <a:lnTo>
                    <a:pt x="600555" y="1118498"/>
                  </a:lnTo>
                  <a:lnTo>
                    <a:pt x="647992" y="1113270"/>
                  </a:lnTo>
                  <a:lnTo>
                    <a:pt x="694182" y="1104190"/>
                  </a:lnTo>
                  <a:lnTo>
                    <a:pt x="738953" y="1091422"/>
                  </a:lnTo>
                  <a:lnTo>
                    <a:pt x="782134" y="1075131"/>
                  </a:lnTo>
                  <a:lnTo>
                    <a:pt x="823553" y="1055483"/>
                  </a:lnTo>
                  <a:lnTo>
                    <a:pt x="863039" y="1032643"/>
                  </a:lnTo>
                  <a:lnTo>
                    <a:pt x="900421" y="1006776"/>
                  </a:lnTo>
                  <a:lnTo>
                    <a:pt x="935526" y="978046"/>
                  </a:lnTo>
                  <a:lnTo>
                    <a:pt x="968183" y="946619"/>
                  </a:lnTo>
                  <a:lnTo>
                    <a:pt x="998220" y="912661"/>
                  </a:lnTo>
                  <a:lnTo>
                    <a:pt x="1025467" y="876336"/>
                  </a:lnTo>
                  <a:lnTo>
                    <a:pt x="1049751" y="837809"/>
                  </a:lnTo>
                  <a:lnTo>
                    <a:pt x="1070901" y="797245"/>
                  </a:lnTo>
                  <a:lnTo>
                    <a:pt x="1088745" y="754810"/>
                  </a:lnTo>
                  <a:lnTo>
                    <a:pt x="1103111" y="710669"/>
                  </a:lnTo>
                  <a:lnTo>
                    <a:pt x="1113829" y="664986"/>
                  </a:lnTo>
                  <a:lnTo>
                    <a:pt x="1120727" y="617928"/>
                  </a:lnTo>
                  <a:lnTo>
                    <a:pt x="1123632" y="569658"/>
                  </a:lnTo>
                  <a:lnTo>
                    <a:pt x="1122413" y="521318"/>
                  </a:lnTo>
                  <a:lnTo>
                    <a:pt x="1117162" y="474049"/>
                  </a:lnTo>
                  <a:lnTo>
                    <a:pt x="1108045" y="428021"/>
                  </a:lnTo>
                  <a:lnTo>
                    <a:pt x="1095228" y="383405"/>
                  </a:lnTo>
                  <a:lnTo>
                    <a:pt x="1078876" y="340374"/>
                  </a:lnTo>
                  <a:lnTo>
                    <a:pt x="1059155" y="299097"/>
                  </a:lnTo>
                  <a:lnTo>
                    <a:pt x="1036230" y="259745"/>
                  </a:lnTo>
                  <a:lnTo>
                    <a:pt x="1010268" y="222491"/>
                  </a:lnTo>
                  <a:lnTo>
                    <a:pt x="981434" y="187504"/>
                  </a:lnTo>
                  <a:lnTo>
                    <a:pt x="949894" y="154956"/>
                  </a:lnTo>
                  <a:lnTo>
                    <a:pt x="915813" y="125018"/>
                  </a:lnTo>
                  <a:lnTo>
                    <a:pt x="879357" y="97861"/>
                  </a:lnTo>
                  <a:lnTo>
                    <a:pt x="840692" y="73657"/>
                  </a:lnTo>
                  <a:lnTo>
                    <a:pt x="799983" y="52575"/>
                  </a:lnTo>
                  <a:lnTo>
                    <a:pt x="757397" y="34787"/>
                  </a:lnTo>
                  <a:lnTo>
                    <a:pt x="713099" y="20465"/>
                  </a:lnTo>
                  <a:lnTo>
                    <a:pt x="667254" y="9779"/>
                  </a:lnTo>
                  <a:lnTo>
                    <a:pt x="620029" y="2900"/>
                  </a:lnTo>
                  <a:lnTo>
                    <a:pt x="571588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712365" y="434098"/>
              <a:ext cx="1057910" cy="1057910"/>
            </a:xfrm>
            <a:custGeom>
              <a:avLst/>
              <a:gdLst/>
              <a:ahLst/>
              <a:cxnLst/>
              <a:rect l="l" t="t" r="r" b="b"/>
              <a:pathLst>
                <a:path w="1057909" h="1057910">
                  <a:moveTo>
                    <a:pt x="935710" y="570382"/>
                  </a:moveTo>
                  <a:lnTo>
                    <a:pt x="907592" y="540321"/>
                  </a:lnTo>
                  <a:lnTo>
                    <a:pt x="900188" y="539877"/>
                  </a:lnTo>
                  <a:lnTo>
                    <a:pt x="897407" y="540029"/>
                  </a:lnTo>
                  <a:lnTo>
                    <a:pt x="895705" y="540334"/>
                  </a:lnTo>
                  <a:lnTo>
                    <a:pt x="895705" y="580212"/>
                  </a:lnTo>
                  <a:lnTo>
                    <a:pt x="891413" y="604951"/>
                  </a:lnTo>
                  <a:lnTo>
                    <a:pt x="877824" y="653211"/>
                  </a:lnTo>
                  <a:lnTo>
                    <a:pt x="851623" y="682586"/>
                  </a:lnTo>
                  <a:lnTo>
                    <a:pt x="851623" y="710552"/>
                  </a:lnTo>
                  <a:lnTo>
                    <a:pt x="820750" y="756805"/>
                  </a:lnTo>
                  <a:lnTo>
                    <a:pt x="783323" y="797941"/>
                  </a:lnTo>
                  <a:lnTo>
                    <a:pt x="747560" y="827773"/>
                  </a:lnTo>
                  <a:lnTo>
                    <a:pt x="709231" y="852385"/>
                  </a:lnTo>
                  <a:lnTo>
                    <a:pt x="668845" y="871804"/>
                  </a:lnTo>
                  <a:lnTo>
                    <a:pt x="626897" y="886040"/>
                  </a:lnTo>
                  <a:lnTo>
                    <a:pt x="583844" y="895096"/>
                  </a:lnTo>
                  <a:lnTo>
                    <a:pt x="540219" y="899007"/>
                  </a:lnTo>
                  <a:lnTo>
                    <a:pt x="496481" y="897763"/>
                  </a:lnTo>
                  <a:lnTo>
                    <a:pt x="453136" y="891400"/>
                  </a:lnTo>
                  <a:lnTo>
                    <a:pt x="410679" y="879919"/>
                  </a:lnTo>
                  <a:lnTo>
                    <a:pt x="369595" y="863346"/>
                  </a:lnTo>
                  <a:lnTo>
                    <a:pt x="330365" y="841679"/>
                  </a:lnTo>
                  <a:lnTo>
                    <a:pt x="293497" y="814933"/>
                  </a:lnTo>
                  <a:lnTo>
                    <a:pt x="259473" y="783132"/>
                  </a:lnTo>
                  <a:lnTo>
                    <a:pt x="234416" y="753694"/>
                  </a:lnTo>
                  <a:lnTo>
                    <a:pt x="226758" y="743305"/>
                  </a:lnTo>
                  <a:lnTo>
                    <a:pt x="271919" y="751624"/>
                  </a:lnTo>
                  <a:lnTo>
                    <a:pt x="320649" y="757948"/>
                  </a:lnTo>
                  <a:lnTo>
                    <a:pt x="372465" y="762241"/>
                  </a:lnTo>
                  <a:lnTo>
                    <a:pt x="426808" y="764476"/>
                  </a:lnTo>
                  <a:lnTo>
                    <a:pt x="483184" y="764616"/>
                  </a:lnTo>
                  <a:lnTo>
                    <a:pt x="541058" y="762635"/>
                  </a:lnTo>
                  <a:lnTo>
                    <a:pt x="598830" y="758558"/>
                  </a:lnTo>
                  <a:lnTo>
                    <a:pt x="654875" y="752525"/>
                  </a:lnTo>
                  <a:lnTo>
                    <a:pt x="708698" y="744613"/>
                  </a:lnTo>
                  <a:lnTo>
                    <a:pt x="742505" y="738200"/>
                  </a:lnTo>
                  <a:lnTo>
                    <a:pt x="759777" y="734923"/>
                  </a:lnTo>
                  <a:lnTo>
                    <a:pt x="807593" y="723544"/>
                  </a:lnTo>
                  <a:lnTo>
                    <a:pt x="851623" y="710552"/>
                  </a:lnTo>
                  <a:lnTo>
                    <a:pt x="851623" y="682586"/>
                  </a:lnTo>
                  <a:lnTo>
                    <a:pt x="809942" y="695502"/>
                  </a:lnTo>
                  <a:lnTo>
                    <a:pt x="761987" y="707390"/>
                  </a:lnTo>
                  <a:lnTo>
                    <a:pt x="710412" y="717499"/>
                  </a:lnTo>
                  <a:lnTo>
                    <a:pt x="655789" y="725741"/>
                  </a:lnTo>
                  <a:lnTo>
                    <a:pt x="598690" y="732015"/>
                  </a:lnTo>
                  <a:lnTo>
                    <a:pt x="539673" y="736206"/>
                  </a:lnTo>
                  <a:lnTo>
                    <a:pt x="480555" y="738200"/>
                  </a:lnTo>
                  <a:lnTo>
                    <a:pt x="423100" y="737933"/>
                  </a:lnTo>
                  <a:lnTo>
                    <a:pt x="367919" y="735457"/>
                  </a:lnTo>
                  <a:lnTo>
                    <a:pt x="315569" y="730783"/>
                  </a:lnTo>
                  <a:lnTo>
                    <a:pt x="266636" y="723976"/>
                  </a:lnTo>
                  <a:lnTo>
                    <a:pt x="221691" y="715060"/>
                  </a:lnTo>
                  <a:lnTo>
                    <a:pt x="184619" y="666026"/>
                  </a:lnTo>
                  <a:lnTo>
                    <a:pt x="169291" y="618274"/>
                  </a:lnTo>
                  <a:lnTo>
                    <a:pt x="218427" y="626465"/>
                  </a:lnTo>
                  <a:lnTo>
                    <a:pt x="268973" y="632993"/>
                  </a:lnTo>
                  <a:lnTo>
                    <a:pt x="320675" y="637857"/>
                  </a:lnTo>
                  <a:lnTo>
                    <a:pt x="373329" y="641032"/>
                  </a:lnTo>
                  <a:lnTo>
                    <a:pt x="426681" y="642505"/>
                  </a:lnTo>
                  <a:lnTo>
                    <a:pt x="480542" y="642264"/>
                  </a:lnTo>
                  <a:lnTo>
                    <a:pt x="534644" y="640295"/>
                  </a:lnTo>
                  <a:lnTo>
                    <a:pt x="588670" y="636600"/>
                  </a:lnTo>
                  <a:lnTo>
                    <a:pt x="642251" y="631215"/>
                  </a:lnTo>
                  <a:lnTo>
                    <a:pt x="695159" y="624166"/>
                  </a:lnTo>
                  <a:lnTo>
                    <a:pt x="747191" y="615505"/>
                  </a:lnTo>
                  <a:lnTo>
                    <a:pt x="798118" y="605269"/>
                  </a:lnTo>
                  <a:lnTo>
                    <a:pt x="802589" y="604202"/>
                  </a:lnTo>
                  <a:lnTo>
                    <a:pt x="847686" y="593496"/>
                  </a:lnTo>
                  <a:lnTo>
                    <a:pt x="895705" y="580212"/>
                  </a:lnTo>
                  <a:lnTo>
                    <a:pt x="895705" y="540334"/>
                  </a:lnTo>
                  <a:lnTo>
                    <a:pt x="894664" y="540512"/>
                  </a:lnTo>
                  <a:lnTo>
                    <a:pt x="891997" y="541324"/>
                  </a:lnTo>
                  <a:lnTo>
                    <a:pt x="844423" y="554774"/>
                  </a:lnTo>
                  <a:lnTo>
                    <a:pt x="795210" y="566699"/>
                  </a:lnTo>
                  <a:lnTo>
                    <a:pt x="744575" y="577062"/>
                  </a:lnTo>
                  <a:lnTo>
                    <a:pt x="692772" y="585812"/>
                  </a:lnTo>
                  <a:lnTo>
                    <a:pt x="640029" y="592924"/>
                  </a:lnTo>
                  <a:lnTo>
                    <a:pt x="586574" y="598360"/>
                  </a:lnTo>
                  <a:lnTo>
                    <a:pt x="532650" y="602068"/>
                  </a:lnTo>
                  <a:lnTo>
                    <a:pt x="478637" y="604024"/>
                  </a:lnTo>
                  <a:lnTo>
                    <a:pt x="424903" y="604202"/>
                  </a:lnTo>
                  <a:lnTo>
                    <a:pt x="371703" y="602653"/>
                  </a:lnTo>
                  <a:lnTo>
                    <a:pt x="319265" y="599351"/>
                  </a:lnTo>
                  <a:lnTo>
                    <a:pt x="267830" y="594347"/>
                  </a:lnTo>
                  <a:lnTo>
                    <a:pt x="217627" y="587629"/>
                  </a:lnTo>
                  <a:lnTo>
                    <a:pt x="168910" y="579221"/>
                  </a:lnTo>
                  <a:lnTo>
                    <a:pt x="166179" y="578688"/>
                  </a:lnTo>
                  <a:lnTo>
                    <a:pt x="163398" y="578497"/>
                  </a:lnTo>
                  <a:lnTo>
                    <a:pt x="130479" y="601091"/>
                  </a:lnTo>
                  <a:lnTo>
                    <a:pt x="128536" y="614451"/>
                  </a:lnTo>
                  <a:lnTo>
                    <a:pt x="128638" y="616331"/>
                  </a:lnTo>
                  <a:lnTo>
                    <a:pt x="142557" y="666038"/>
                  </a:lnTo>
                  <a:lnTo>
                    <a:pt x="160604" y="709269"/>
                  </a:lnTo>
                  <a:lnTo>
                    <a:pt x="183108" y="749515"/>
                  </a:lnTo>
                  <a:lnTo>
                    <a:pt x="209702" y="786561"/>
                  </a:lnTo>
                  <a:lnTo>
                    <a:pt x="240004" y="820153"/>
                  </a:lnTo>
                  <a:lnTo>
                    <a:pt x="273723" y="850112"/>
                  </a:lnTo>
                  <a:lnTo>
                    <a:pt x="310299" y="876071"/>
                  </a:lnTo>
                  <a:lnTo>
                    <a:pt x="349542" y="897928"/>
                  </a:lnTo>
                  <a:lnTo>
                    <a:pt x="391033" y="915416"/>
                  </a:lnTo>
                  <a:lnTo>
                    <a:pt x="434403" y="928293"/>
                  </a:lnTo>
                  <a:lnTo>
                    <a:pt x="479285" y="936332"/>
                  </a:lnTo>
                  <a:lnTo>
                    <a:pt x="525310" y="939317"/>
                  </a:lnTo>
                  <a:lnTo>
                    <a:pt x="572096" y="936980"/>
                  </a:lnTo>
                  <a:lnTo>
                    <a:pt x="619302" y="929119"/>
                  </a:lnTo>
                  <a:lnTo>
                    <a:pt x="664349" y="916190"/>
                  </a:lnTo>
                  <a:lnTo>
                    <a:pt x="705777" y="899007"/>
                  </a:lnTo>
                  <a:lnTo>
                    <a:pt x="707009" y="898499"/>
                  </a:lnTo>
                  <a:lnTo>
                    <a:pt x="746975" y="876363"/>
                  </a:lnTo>
                  <a:lnTo>
                    <a:pt x="784021" y="850061"/>
                  </a:lnTo>
                  <a:lnTo>
                    <a:pt x="817714" y="820051"/>
                  </a:lnTo>
                  <a:lnTo>
                    <a:pt x="847915" y="786511"/>
                  </a:lnTo>
                  <a:lnTo>
                    <a:pt x="874280" y="749820"/>
                  </a:lnTo>
                  <a:lnTo>
                    <a:pt x="896366" y="710552"/>
                  </a:lnTo>
                  <a:lnTo>
                    <a:pt x="914361" y="668210"/>
                  </a:lnTo>
                  <a:lnTo>
                    <a:pt x="927493" y="623938"/>
                  </a:lnTo>
                  <a:lnTo>
                    <a:pt x="935215" y="580212"/>
                  </a:lnTo>
                  <a:lnTo>
                    <a:pt x="935647" y="577786"/>
                  </a:lnTo>
                  <a:lnTo>
                    <a:pt x="935710" y="570382"/>
                  </a:lnTo>
                  <a:close/>
                </a:path>
                <a:path w="1057909" h="1057910">
                  <a:moveTo>
                    <a:pt x="1057605" y="549313"/>
                  </a:moveTo>
                  <a:lnTo>
                    <a:pt x="1057249" y="501103"/>
                  </a:lnTo>
                  <a:lnTo>
                    <a:pt x="1052563" y="453123"/>
                  </a:lnTo>
                  <a:lnTo>
                    <a:pt x="1043762" y="406565"/>
                  </a:lnTo>
                  <a:lnTo>
                    <a:pt x="1031011" y="361607"/>
                  </a:lnTo>
                  <a:lnTo>
                    <a:pt x="1014526" y="318439"/>
                  </a:lnTo>
                  <a:lnTo>
                    <a:pt x="1013510" y="316357"/>
                  </a:lnTo>
                  <a:lnTo>
                    <a:pt x="1013510" y="525310"/>
                  </a:lnTo>
                  <a:lnTo>
                    <a:pt x="1011872" y="569087"/>
                  </a:lnTo>
                  <a:lnTo>
                    <a:pt x="1006284" y="612635"/>
                  </a:lnTo>
                  <a:lnTo>
                    <a:pt x="996734" y="655662"/>
                  </a:lnTo>
                  <a:lnTo>
                    <a:pt x="983208" y="697903"/>
                  </a:lnTo>
                  <a:lnTo>
                    <a:pt x="965631" y="739152"/>
                  </a:lnTo>
                  <a:lnTo>
                    <a:pt x="944156" y="778840"/>
                  </a:lnTo>
                  <a:lnTo>
                    <a:pt x="918603" y="816965"/>
                  </a:lnTo>
                  <a:lnTo>
                    <a:pt x="889025" y="853135"/>
                  </a:lnTo>
                  <a:lnTo>
                    <a:pt x="856145" y="886345"/>
                  </a:lnTo>
                  <a:lnTo>
                    <a:pt x="820902" y="915733"/>
                  </a:lnTo>
                  <a:lnTo>
                    <a:pt x="783590" y="941311"/>
                  </a:lnTo>
                  <a:lnTo>
                    <a:pt x="744486" y="963028"/>
                  </a:lnTo>
                  <a:lnTo>
                    <a:pt x="703897" y="980897"/>
                  </a:lnTo>
                  <a:lnTo>
                    <a:pt x="662101" y="994892"/>
                  </a:lnTo>
                  <a:lnTo>
                    <a:pt x="619366" y="1005001"/>
                  </a:lnTo>
                  <a:lnTo>
                    <a:pt x="576008" y="1011212"/>
                  </a:lnTo>
                  <a:lnTo>
                    <a:pt x="532295" y="1013510"/>
                  </a:lnTo>
                  <a:lnTo>
                    <a:pt x="488530" y="1011859"/>
                  </a:lnTo>
                  <a:lnTo>
                    <a:pt x="444982" y="1006271"/>
                  </a:lnTo>
                  <a:lnTo>
                    <a:pt x="401942" y="996721"/>
                  </a:lnTo>
                  <a:lnTo>
                    <a:pt x="359702" y="983195"/>
                  </a:lnTo>
                  <a:lnTo>
                    <a:pt x="318554" y="965682"/>
                  </a:lnTo>
                  <a:lnTo>
                    <a:pt x="278765" y="944156"/>
                  </a:lnTo>
                  <a:lnTo>
                    <a:pt x="240639" y="918603"/>
                  </a:lnTo>
                  <a:lnTo>
                    <a:pt x="204470" y="889012"/>
                  </a:lnTo>
                  <a:lnTo>
                    <a:pt x="171259" y="856132"/>
                  </a:lnTo>
                  <a:lnTo>
                    <a:pt x="141871" y="820889"/>
                  </a:lnTo>
                  <a:lnTo>
                    <a:pt x="116293" y="783577"/>
                  </a:lnTo>
                  <a:lnTo>
                    <a:pt x="94576" y="744474"/>
                  </a:lnTo>
                  <a:lnTo>
                    <a:pt x="76708" y="703884"/>
                  </a:lnTo>
                  <a:lnTo>
                    <a:pt x="62712" y="662076"/>
                  </a:lnTo>
                  <a:lnTo>
                    <a:pt x="52603" y="619353"/>
                  </a:lnTo>
                  <a:lnTo>
                    <a:pt x="46393" y="575995"/>
                  </a:lnTo>
                  <a:lnTo>
                    <a:pt x="44094" y="532282"/>
                  </a:lnTo>
                  <a:lnTo>
                    <a:pt x="45745" y="488518"/>
                  </a:lnTo>
                  <a:lnTo>
                    <a:pt x="51333" y="444969"/>
                  </a:lnTo>
                  <a:lnTo>
                    <a:pt x="60883" y="401929"/>
                  </a:lnTo>
                  <a:lnTo>
                    <a:pt x="74409" y="359689"/>
                  </a:lnTo>
                  <a:lnTo>
                    <a:pt x="91973" y="318439"/>
                  </a:lnTo>
                  <a:lnTo>
                    <a:pt x="113449" y="278752"/>
                  </a:lnTo>
                  <a:lnTo>
                    <a:pt x="139001" y="240639"/>
                  </a:lnTo>
                  <a:lnTo>
                    <a:pt x="168592" y="204457"/>
                  </a:lnTo>
                  <a:lnTo>
                    <a:pt x="201472" y="171246"/>
                  </a:lnTo>
                  <a:lnTo>
                    <a:pt x="236715" y="141859"/>
                  </a:lnTo>
                  <a:lnTo>
                    <a:pt x="274027" y="116293"/>
                  </a:lnTo>
                  <a:lnTo>
                    <a:pt x="313131" y="94564"/>
                  </a:lnTo>
                  <a:lnTo>
                    <a:pt x="353720" y="76695"/>
                  </a:lnTo>
                  <a:lnTo>
                    <a:pt x="395528" y="62699"/>
                  </a:lnTo>
                  <a:lnTo>
                    <a:pt x="438251" y="52590"/>
                  </a:lnTo>
                  <a:lnTo>
                    <a:pt x="481609" y="46380"/>
                  </a:lnTo>
                  <a:lnTo>
                    <a:pt x="525322" y="44094"/>
                  </a:lnTo>
                  <a:lnTo>
                    <a:pt x="569099" y="45732"/>
                  </a:lnTo>
                  <a:lnTo>
                    <a:pt x="612648" y="51320"/>
                  </a:lnTo>
                  <a:lnTo>
                    <a:pt x="655675" y="60871"/>
                  </a:lnTo>
                  <a:lnTo>
                    <a:pt x="697915" y="74396"/>
                  </a:lnTo>
                  <a:lnTo>
                    <a:pt x="739076" y="91922"/>
                  </a:lnTo>
                  <a:lnTo>
                    <a:pt x="778852" y="113449"/>
                  </a:lnTo>
                  <a:lnTo>
                    <a:pt x="816965" y="139001"/>
                  </a:lnTo>
                  <a:lnTo>
                    <a:pt x="853147" y="168579"/>
                  </a:lnTo>
                  <a:lnTo>
                    <a:pt x="886358" y="201472"/>
                  </a:lnTo>
                  <a:lnTo>
                    <a:pt x="915746" y="236715"/>
                  </a:lnTo>
                  <a:lnTo>
                    <a:pt x="941311" y="274027"/>
                  </a:lnTo>
                  <a:lnTo>
                    <a:pt x="963041" y="313118"/>
                  </a:lnTo>
                  <a:lnTo>
                    <a:pt x="980909" y="353707"/>
                  </a:lnTo>
                  <a:lnTo>
                    <a:pt x="994905" y="395516"/>
                  </a:lnTo>
                  <a:lnTo>
                    <a:pt x="1005014" y="438238"/>
                  </a:lnTo>
                  <a:lnTo>
                    <a:pt x="1011224" y="481596"/>
                  </a:lnTo>
                  <a:lnTo>
                    <a:pt x="1013510" y="525310"/>
                  </a:lnTo>
                  <a:lnTo>
                    <a:pt x="1013510" y="316357"/>
                  </a:lnTo>
                  <a:lnTo>
                    <a:pt x="994498" y="277241"/>
                  </a:lnTo>
                  <a:lnTo>
                    <a:pt x="971118" y="238175"/>
                  </a:lnTo>
                  <a:lnTo>
                    <a:pt x="944600" y="201409"/>
                  </a:lnTo>
                  <a:lnTo>
                    <a:pt x="915123" y="167144"/>
                  </a:lnTo>
                  <a:lnTo>
                    <a:pt x="882891" y="135547"/>
                  </a:lnTo>
                  <a:lnTo>
                    <a:pt x="848093" y="106794"/>
                  </a:lnTo>
                  <a:lnTo>
                    <a:pt x="810933" y="81064"/>
                  </a:lnTo>
                  <a:lnTo>
                    <a:pt x="771613" y="58534"/>
                  </a:lnTo>
                  <a:lnTo>
                    <a:pt x="730313" y="39370"/>
                  </a:lnTo>
                  <a:lnTo>
                    <a:pt x="687235" y="23761"/>
                  </a:lnTo>
                  <a:lnTo>
                    <a:pt x="642581" y="11874"/>
                  </a:lnTo>
                  <a:lnTo>
                    <a:pt x="596544" y="3898"/>
                  </a:lnTo>
                  <a:lnTo>
                    <a:pt x="549325" y="0"/>
                  </a:lnTo>
                  <a:lnTo>
                    <a:pt x="501116" y="355"/>
                  </a:lnTo>
                  <a:lnTo>
                    <a:pt x="453123" y="5041"/>
                  </a:lnTo>
                  <a:lnTo>
                    <a:pt x="406577" y="13843"/>
                  </a:lnTo>
                  <a:lnTo>
                    <a:pt x="361619" y="26593"/>
                  </a:lnTo>
                  <a:lnTo>
                    <a:pt x="318452" y="43078"/>
                  </a:lnTo>
                  <a:lnTo>
                    <a:pt x="277253" y="63106"/>
                  </a:lnTo>
                  <a:lnTo>
                    <a:pt x="238188" y="86487"/>
                  </a:lnTo>
                  <a:lnTo>
                    <a:pt x="201422" y="113004"/>
                  </a:lnTo>
                  <a:lnTo>
                    <a:pt x="167157" y="142481"/>
                  </a:lnTo>
                  <a:lnTo>
                    <a:pt x="135559" y="174713"/>
                  </a:lnTo>
                  <a:lnTo>
                    <a:pt x="106807" y="209511"/>
                  </a:lnTo>
                  <a:lnTo>
                    <a:pt x="81076" y="246672"/>
                  </a:lnTo>
                  <a:lnTo>
                    <a:pt x="58534" y="285991"/>
                  </a:lnTo>
                  <a:lnTo>
                    <a:pt x="39382" y="327291"/>
                  </a:lnTo>
                  <a:lnTo>
                    <a:pt x="23761" y="370370"/>
                  </a:lnTo>
                  <a:lnTo>
                    <a:pt x="11887" y="415023"/>
                  </a:lnTo>
                  <a:lnTo>
                    <a:pt x="3898" y="461060"/>
                  </a:lnTo>
                  <a:lnTo>
                    <a:pt x="0" y="508279"/>
                  </a:lnTo>
                  <a:lnTo>
                    <a:pt x="368" y="556488"/>
                  </a:lnTo>
                  <a:lnTo>
                    <a:pt x="5041" y="604481"/>
                  </a:lnTo>
                  <a:lnTo>
                    <a:pt x="13855" y="651027"/>
                  </a:lnTo>
                  <a:lnTo>
                    <a:pt x="26606" y="695985"/>
                  </a:lnTo>
                  <a:lnTo>
                    <a:pt x="43091" y="739152"/>
                  </a:lnTo>
                  <a:lnTo>
                    <a:pt x="63119" y="780351"/>
                  </a:lnTo>
                  <a:lnTo>
                    <a:pt x="86487" y="819416"/>
                  </a:lnTo>
                  <a:lnTo>
                    <a:pt x="113017" y="856183"/>
                  </a:lnTo>
                  <a:lnTo>
                    <a:pt x="142494" y="890447"/>
                  </a:lnTo>
                  <a:lnTo>
                    <a:pt x="174726" y="922045"/>
                  </a:lnTo>
                  <a:lnTo>
                    <a:pt x="209524" y="950798"/>
                  </a:lnTo>
                  <a:lnTo>
                    <a:pt x="246672" y="976528"/>
                  </a:lnTo>
                  <a:lnTo>
                    <a:pt x="286004" y="999070"/>
                  </a:lnTo>
                  <a:lnTo>
                    <a:pt x="327304" y="1018222"/>
                  </a:lnTo>
                  <a:lnTo>
                    <a:pt x="370382" y="1033843"/>
                  </a:lnTo>
                  <a:lnTo>
                    <a:pt x="415036" y="1045718"/>
                  </a:lnTo>
                  <a:lnTo>
                    <a:pt x="461060" y="1053706"/>
                  </a:lnTo>
                  <a:lnTo>
                    <a:pt x="508292" y="1057605"/>
                  </a:lnTo>
                  <a:lnTo>
                    <a:pt x="556501" y="1057236"/>
                  </a:lnTo>
                  <a:lnTo>
                    <a:pt x="604481" y="1052563"/>
                  </a:lnTo>
                  <a:lnTo>
                    <a:pt x="651040" y="1043749"/>
                  </a:lnTo>
                  <a:lnTo>
                    <a:pt x="695998" y="1030998"/>
                  </a:lnTo>
                  <a:lnTo>
                    <a:pt x="739165" y="1014514"/>
                  </a:lnTo>
                  <a:lnTo>
                    <a:pt x="780364" y="994486"/>
                  </a:lnTo>
                  <a:lnTo>
                    <a:pt x="819442" y="971118"/>
                  </a:lnTo>
                  <a:lnTo>
                    <a:pt x="856195" y="944587"/>
                  </a:lnTo>
                  <a:lnTo>
                    <a:pt x="890460" y="915111"/>
                  </a:lnTo>
                  <a:lnTo>
                    <a:pt x="922058" y="882878"/>
                  </a:lnTo>
                  <a:lnTo>
                    <a:pt x="950810" y="848080"/>
                  </a:lnTo>
                  <a:lnTo>
                    <a:pt x="976541" y="810933"/>
                  </a:lnTo>
                  <a:lnTo>
                    <a:pt x="999083" y="771601"/>
                  </a:lnTo>
                  <a:lnTo>
                    <a:pt x="1018247" y="730300"/>
                  </a:lnTo>
                  <a:lnTo>
                    <a:pt x="1033856" y="687222"/>
                  </a:lnTo>
                  <a:lnTo>
                    <a:pt x="1045730" y="642569"/>
                  </a:lnTo>
                  <a:lnTo>
                    <a:pt x="1053719" y="596544"/>
                  </a:lnTo>
                  <a:lnTo>
                    <a:pt x="1057605" y="549313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956034" y="776323"/>
              <a:ext cx="198354" cy="13804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18029" y="757617"/>
              <a:ext cx="198353" cy="138047"/>
            </a:xfrm>
            <a:prstGeom prst="rect">
              <a:avLst/>
            </a:prstGeom>
          </p:spPr>
        </p:pic>
      </p:grpSp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15519" y="4219647"/>
            <a:ext cx="1066945" cy="1115471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3482623" y="5335594"/>
            <a:ext cx="1341755" cy="1329055"/>
            <a:chOff x="3482623" y="5335594"/>
            <a:chExt cx="1341755" cy="1329055"/>
          </a:xfrm>
        </p:grpSpPr>
        <p:sp>
          <p:nvSpPr>
            <p:cNvPr id="22" name="object 22"/>
            <p:cNvSpPr/>
            <p:nvPr/>
          </p:nvSpPr>
          <p:spPr>
            <a:xfrm>
              <a:off x="3482623" y="5404348"/>
              <a:ext cx="1260475" cy="1260475"/>
            </a:xfrm>
            <a:custGeom>
              <a:avLst/>
              <a:gdLst/>
              <a:ahLst/>
              <a:cxnLst/>
              <a:rect l="l" t="t" r="r" b="b"/>
              <a:pathLst>
                <a:path w="1260475" h="1260475">
                  <a:moveTo>
                    <a:pt x="626266" y="0"/>
                  </a:moveTo>
                  <a:lnTo>
                    <a:pt x="580531" y="1986"/>
                  </a:lnTo>
                  <a:lnTo>
                    <a:pt x="534495" y="7381"/>
                  </a:lnTo>
                  <a:lnTo>
                    <a:pt x="488303" y="16274"/>
                  </a:lnTo>
                  <a:lnTo>
                    <a:pt x="442889" y="28529"/>
                  </a:lnTo>
                  <a:lnTo>
                    <a:pt x="399148" y="43862"/>
                  </a:lnTo>
                  <a:lnTo>
                    <a:pt x="357171" y="62125"/>
                  </a:lnTo>
                  <a:lnTo>
                    <a:pt x="317050" y="83173"/>
                  </a:lnTo>
                  <a:lnTo>
                    <a:pt x="278876" y="106860"/>
                  </a:lnTo>
                  <a:lnTo>
                    <a:pt x="242741" y="133040"/>
                  </a:lnTo>
                  <a:lnTo>
                    <a:pt x="208735" y="161566"/>
                  </a:lnTo>
                  <a:lnTo>
                    <a:pt x="176950" y="192292"/>
                  </a:lnTo>
                  <a:lnTo>
                    <a:pt x="147477" y="225073"/>
                  </a:lnTo>
                  <a:lnTo>
                    <a:pt x="120408" y="259761"/>
                  </a:lnTo>
                  <a:lnTo>
                    <a:pt x="95833" y="296212"/>
                  </a:lnTo>
                  <a:lnTo>
                    <a:pt x="73845" y="334279"/>
                  </a:lnTo>
                  <a:lnTo>
                    <a:pt x="54533" y="373815"/>
                  </a:lnTo>
                  <a:lnTo>
                    <a:pt x="37990" y="414675"/>
                  </a:lnTo>
                  <a:lnTo>
                    <a:pt x="24308" y="456712"/>
                  </a:lnTo>
                  <a:lnTo>
                    <a:pt x="13576" y="499781"/>
                  </a:lnTo>
                  <a:lnTo>
                    <a:pt x="5886" y="543735"/>
                  </a:lnTo>
                  <a:lnTo>
                    <a:pt x="1330" y="588428"/>
                  </a:lnTo>
                  <a:lnTo>
                    <a:pt x="0" y="633715"/>
                  </a:lnTo>
                  <a:lnTo>
                    <a:pt x="1985" y="679448"/>
                  </a:lnTo>
                  <a:lnTo>
                    <a:pt x="7378" y="725482"/>
                  </a:lnTo>
                  <a:lnTo>
                    <a:pt x="16269" y="771670"/>
                  </a:lnTo>
                  <a:lnTo>
                    <a:pt x="28526" y="817086"/>
                  </a:lnTo>
                  <a:lnTo>
                    <a:pt x="43860" y="860828"/>
                  </a:lnTo>
                  <a:lnTo>
                    <a:pt x="62124" y="902806"/>
                  </a:lnTo>
                  <a:lnTo>
                    <a:pt x="83172" y="942928"/>
                  </a:lnTo>
                  <a:lnTo>
                    <a:pt x="106859" y="981102"/>
                  </a:lnTo>
                  <a:lnTo>
                    <a:pt x="133039" y="1017238"/>
                  </a:lnTo>
                  <a:lnTo>
                    <a:pt x="161564" y="1051244"/>
                  </a:lnTo>
                  <a:lnTo>
                    <a:pt x="192290" y="1083030"/>
                  </a:lnTo>
                  <a:lnTo>
                    <a:pt x="225071" y="1112503"/>
                  </a:lnTo>
                  <a:lnTo>
                    <a:pt x="259759" y="1139573"/>
                  </a:lnTo>
                  <a:lnTo>
                    <a:pt x="296209" y="1164148"/>
                  </a:lnTo>
                  <a:lnTo>
                    <a:pt x="334275" y="1186137"/>
                  </a:lnTo>
                  <a:lnTo>
                    <a:pt x="373811" y="1205449"/>
                  </a:lnTo>
                  <a:lnTo>
                    <a:pt x="414671" y="1221992"/>
                  </a:lnTo>
                  <a:lnTo>
                    <a:pt x="456709" y="1235676"/>
                  </a:lnTo>
                  <a:lnTo>
                    <a:pt x="499778" y="1246409"/>
                  </a:lnTo>
                  <a:lnTo>
                    <a:pt x="543733" y="1254100"/>
                  </a:lnTo>
                  <a:lnTo>
                    <a:pt x="588427" y="1258657"/>
                  </a:lnTo>
                  <a:lnTo>
                    <a:pt x="633715" y="1259990"/>
                  </a:lnTo>
                  <a:lnTo>
                    <a:pt x="679450" y="1258007"/>
                  </a:lnTo>
                  <a:lnTo>
                    <a:pt x="725486" y="1252617"/>
                  </a:lnTo>
                  <a:lnTo>
                    <a:pt x="771678" y="1243729"/>
                  </a:lnTo>
                  <a:lnTo>
                    <a:pt x="817092" y="1231470"/>
                  </a:lnTo>
                  <a:lnTo>
                    <a:pt x="860834" y="1216135"/>
                  </a:lnTo>
                  <a:lnTo>
                    <a:pt x="902811" y="1197869"/>
                  </a:lnTo>
                  <a:lnTo>
                    <a:pt x="942932" y="1176818"/>
                  </a:lnTo>
                  <a:lnTo>
                    <a:pt x="981106" y="1153129"/>
                  </a:lnTo>
                  <a:lnTo>
                    <a:pt x="1017242" y="1126947"/>
                  </a:lnTo>
                  <a:lnTo>
                    <a:pt x="1051249" y="1098419"/>
                  </a:lnTo>
                  <a:lnTo>
                    <a:pt x="1083035" y="1067691"/>
                  </a:lnTo>
                  <a:lnTo>
                    <a:pt x="1112508" y="1034908"/>
                  </a:lnTo>
                  <a:lnTo>
                    <a:pt x="1139579" y="1000218"/>
                  </a:lnTo>
                  <a:lnTo>
                    <a:pt x="1164154" y="963765"/>
                  </a:lnTo>
                  <a:lnTo>
                    <a:pt x="1186144" y="925697"/>
                  </a:lnTo>
                  <a:lnTo>
                    <a:pt x="1205456" y="886159"/>
                  </a:lnTo>
                  <a:lnTo>
                    <a:pt x="1221999" y="845297"/>
                  </a:lnTo>
                  <a:lnTo>
                    <a:pt x="1235683" y="803258"/>
                  </a:lnTo>
                  <a:lnTo>
                    <a:pt x="1246416" y="760187"/>
                  </a:lnTo>
                  <a:lnTo>
                    <a:pt x="1254106" y="716231"/>
                  </a:lnTo>
                  <a:lnTo>
                    <a:pt x="1258662" y="671535"/>
                  </a:lnTo>
                  <a:lnTo>
                    <a:pt x="1259994" y="626247"/>
                  </a:lnTo>
                  <a:lnTo>
                    <a:pt x="1258009" y="580511"/>
                  </a:lnTo>
                  <a:lnTo>
                    <a:pt x="1252616" y="534474"/>
                  </a:lnTo>
                  <a:lnTo>
                    <a:pt x="1243724" y="488282"/>
                  </a:lnTo>
                  <a:lnTo>
                    <a:pt x="1231466" y="442869"/>
                  </a:lnTo>
                  <a:lnTo>
                    <a:pt x="1216131" y="399130"/>
                  </a:lnTo>
                  <a:lnTo>
                    <a:pt x="1197866" y="357155"/>
                  </a:lnTo>
                  <a:lnTo>
                    <a:pt x="1176816" y="317035"/>
                  </a:lnTo>
                  <a:lnTo>
                    <a:pt x="1153128" y="278862"/>
                  </a:lnTo>
                  <a:lnTo>
                    <a:pt x="1126947" y="242728"/>
                  </a:lnTo>
                  <a:lnTo>
                    <a:pt x="1098421" y="208723"/>
                  </a:lnTo>
                  <a:lnTo>
                    <a:pt x="1067694" y="176939"/>
                  </a:lnTo>
                  <a:lnTo>
                    <a:pt x="1034913" y="147467"/>
                  </a:lnTo>
                  <a:lnTo>
                    <a:pt x="1000224" y="120399"/>
                  </a:lnTo>
                  <a:lnTo>
                    <a:pt x="963774" y="95825"/>
                  </a:lnTo>
                  <a:lnTo>
                    <a:pt x="925707" y="73837"/>
                  </a:lnTo>
                  <a:lnTo>
                    <a:pt x="886171" y="54527"/>
                  </a:lnTo>
                  <a:lnTo>
                    <a:pt x="845310" y="37985"/>
                  </a:lnTo>
                  <a:lnTo>
                    <a:pt x="803273" y="24303"/>
                  </a:lnTo>
                  <a:lnTo>
                    <a:pt x="760203" y="13572"/>
                  </a:lnTo>
                  <a:lnTo>
                    <a:pt x="716248" y="5884"/>
                  </a:lnTo>
                  <a:lnTo>
                    <a:pt x="671554" y="1329"/>
                  </a:lnTo>
                  <a:lnTo>
                    <a:pt x="626266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550411" y="5367344"/>
              <a:ext cx="1242060" cy="1242060"/>
            </a:xfrm>
            <a:custGeom>
              <a:avLst/>
              <a:gdLst/>
              <a:ahLst/>
              <a:cxnLst/>
              <a:rect l="l" t="t" r="r" b="b"/>
              <a:pathLst>
                <a:path w="1242060" h="1242059">
                  <a:moveTo>
                    <a:pt x="329339" y="1169372"/>
                  </a:moveTo>
                  <a:lnTo>
                    <a:pt x="373076" y="1190513"/>
                  </a:lnTo>
                  <a:lnTo>
                    <a:pt x="417623" y="1207955"/>
                  </a:lnTo>
                  <a:lnTo>
                    <a:pt x="462792" y="1221755"/>
                  </a:lnTo>
                  <a:lnTo>
                    <a:pt x="508397" y="1231972"/>
                  </a:lnTo>
                  <a:lnTo>
                    <a:pt x="554251" y="1238661"/>
                  </a:lnTo>
                  <a:lnTo>
                    <a:pt x="600167" y="1241879"/>
                  </a:lnTo>
                  <a:lnTo>
                    <a:pt x="645959" y="1241685"/>
                  </a:lnTo>
                  <a:lnTo>
                    <a:pt x="691439" y="1238135"/>
                  </a:lnTo>
                  <a:lnTo>
                    <a:pt x="736422" y="1231285"/>
                  </a:lnTo>
                  <a:lnTo>
                    <a:pt x="780720" y="1221194"/>
                  </a:lnTo>
                  <a:lnTo>
                    <a:pt x="824146" y="1207918"/>
                  </a:lnTo>
                  <a:lnTo>
                    <a:pt x="866514" y="1191515"/>
                  </a:lnTo>
                  <a:lnTo>
                    <a:pt x="907637" y="1172040"/>
                  </a:lnTo>
                  <a:lnTo>
                    <a:pt x="947328" y="1149553"/>
                  </a:lnTo>
                  <a:lnTo>
                    <a:pt x="985401" y="1124108"/>
                  </a:lnTo>
                  <a:lnTo>
                    <a:pt x="1021669" y="1095765"/>
                  </a:lnTo>
                  <a:lnTo>
                    <a:pt x="1055944" y="1064579"/>
                  </a:lnTo>
                  <a:lnTo>
                    <a:pt x="1088041" y="1030607"/>
                  </a:lnTo>
                  <a:lnTo>
                    <a:pt x="1117773" y="993908"/>
                  </a:lnTo>
                  <a:lnTo>
                    <a:pt x="1144952" y="954537"/>
                  </a:lnTo>
                  <a:lnTo>
                    <a:pt x="1169393" y="912553"/>
                  </a:lnTo>
                  <a:lnTo>
                    <a:pt x="1190533" y="868813"/>
                  </a:lnTo>
                  <a:lnTo>
                    <a:pt x="1207975" y="824265"/>
                  </a:lnTo>
                  <a:lnTo>
                    <a:pt x="1221775" y="779095"/>
                  </a:lnTo>
                  <a:lnTo>
                    <a:pt x="1231990" y="733488"/>
                  </a:lnTo>
                  <a:lnTo>
                    <a:pt x="1238678" y="687633"/>
                  </a:lnTo>
                  <a:lnTo>
                    <a:pt x="1241895" y="641716"/>
                  </a:lnTo>
                  <a:lnTo>
                    <a:pt x="1241700" y="595924"/>
                  </a:lnTo>
                  <a:lnTo>
                    <a:pt x="1238148" y="550443"/>
                  </a:lnTo>
                  <a:lnTo>
                    <a:pt x="1231297" y="505460"/>
                  </a:lnTo>
                  <a:lnTo>
                    <a:pt x="1221205" y="461162"/>
                  </a:lnTo>
                  <a:lnTo>
                    <a:pt x="1207927" y="417736"/>
                  </a:lnTo>
                  <a:lnTo>
                    <a:pt x="1191522" y="375368"/>
                  </a:lnTo>
                  <a:lnTo>
                    <a:pt x="1172047" y="334246"/>
                  </a:lnTo>
                  <a:lnTo>
                    <a:pt x="1149558" y="294555"/>
                  </a:lnTo>
                  <a:lnTo>
                    <a:pt x="1124113" y="256483"/>
                  </a:lnTo>
                  <a:lnTo>
                    <a:pt x="1095769" y="220216"/>
                  </a:lnTo>
                  <a:lnTo>
                    <a:pt x="1064583" y="185941"/>
                  </a:lnTo>
                  <a:lnTo>
                    <a:pt x="1030612" y="153845"/>
                  </a:lnTo>
                  <a:lnTo>
                    <a:pt x="993913" y="124115"/>
                  </a:lnTo>
                  <a:lnTo>
                    <a:pt x="954544" y="96937"/>
                  </a:lnTo>
                  <a:lnTo>
                    <a:pt x="912561" y="72499"/>
                  </a:lnTo>
                  <a:lnTo>
                    <a:pt x="868823" y="51360"/>
                  </a:lnTo>
                  <a:lnTo>
                    <a:pt x="824276" y="33919"/>
                  </a:lnTo>
                  <a:lnTo>
                    <a:pt x="779106" y="20120"/>
                  </a:lnTo>
                  <a:lnTo>
                    <a:pt x="733501" y="9905"/>
                  </a:lnTo>
                  <a:lnTo>
                    <a:pt x="687646" y="3217"/>
                  </a:lnTo>
                  <a:lnTo>
                    <a:pt x="641730" y="0"/>
                  </a:lnTo>
                  <a:lnTo>
                    <a:pt x="595937" y="195"/>
                  </a:lnTo>
                  <a:lnTo>
                    <a:pt x="550456" y="3746"/>
                  </a:lnTo>
                  <a:lnTo>
                    <a:pt x="505472" y="10596"/>
                  </a:lnTo>
                  <a:lnTo>
                    <a:pt x="461174" y="20687"/>
                  </a:lnTo>
                  <a:lnTo>
                    <a:pt x="417747" y="33964"/>
                  </a:lnTo>
                  <a:lnTo>
                    <a:pt x="375378" y="50368"/>
                  </a:lnTo>
                  <a:lnTo>
                    <a:pt x="334254" y="69842"/>
                  </a:lnTo>
                  <a:lnTo>
                    <a:pt x="294562" y="92330"/>
                  </a:lnTo>
                  <a:lnTo>
                    <a:pt x="256488" y="117775"/>
                  </a:lnTo>
                  <a:lnTo>
                    <a:pt x="220220" y="146119"/>
                  </a:lnTo>
                  <a:lnTo>
                    <a:pt x="185944" y="177305"/>
                  </a:lnTo>
                  <a:lnTo>
                    <a:pt x="153846" y="211276"/>
                  </a:lnTo>
                  <a:lnTo>
                    <a:pt x="124114" y="247976"/>
                  </a:lnTo>
                  <a:lnTo>
                    <a:pt x="96934" y="287346"/>
                  </a:lnTo>
                  <a:lnTo>
                    <a:pt x="72494" y="329331"/>
                  </a:lnTo>
                  <a:lnTo>
                    <a:pt x="51355" y="373070"/>
                  </a:lnTo>
                  <a:lnTo>
                    <a:pt x="33915" y="417618"/>
                  </a:lnTo>
                  <a:lnTo>
                    <a:pt x="20117" y="462788"/>
                  </a:lnTo>
                  <a:lnTo>
                    <a:pt x="9903" y="508394"/>
                  </a:lnTo>
                  <a:lnTo>
                    <a:pt x="3216" y="554248"/>
                  </a:lnTo>
                  <a:lnTo>
                    <a:pt x="0" y="600165"/>
                  </a:lnTo>
                  <a:lnTo>
                    <a:pt x="196" y="645956"/>
                  </a:lnTo>
                  <a:lnTo>
                    <a:pt x="3749" y="691436"/>
                  </a:lnTo>
                  <a:lnTo>
                    <a:pt x="10600" y="736418"/>
                  </a:lnTo>
                  <a:lnTo>
                    <a:pt x="20693" y="780715"/>
                  </a:lnTo>
                  <a:lnTo>
                    <a:pt x="33971" y="824141"/>
                  </a:lnTo>
                  <a:lnTo>
                    <a:pt x="50376" y="866508"/>
                  </a:lnTo>
                  <a:lnTo>
                    <a:pt x="69852" y="907629"/>
                  </a:lnTo>
                  <a:lnTo>
                    <a:pt x="92341" y="947319"/>
                  </a:lnTo>
                  <a:lnTo>
                    <a:pt x="117786" y="985391"/>
                  </a:lnTo>
                  <a:lnTo>
                    <a:pt x="146130" y="1021657"/>
                  </a:lnTo>
                  <a:lnTo>
                    <a:pt x="177316" y="1055931"/>
                  </a:lnTo>
                  <a:lnTo>
                    <a:pt x="211287" y="1088026"/>
                  </a:lnTo>
                  <a:lnTo>
                    <a:pt x="247986" y="1117756"/>
                  </a:lnTo>
                  <a:lnTo>
                    <a:pt x="287356" y="1144934"/>
                  </a:lnTo>
                  <a:lnTo>
                    <a:pt x="329339" y="1169372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79330" y="5914830"/>
              <a:ext cx="94564" cy="9456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35621" y="5763323"/>
              <a:ext cx="94564" cy="94564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974259" y="6127330"/>
              <a:ext cx="532130" cy="173355"/>
            </a:xfrm>
            <a:custGeom>
              <a:avLst/>
              <a:gdLst/>
              <a:ahLst/>
              <a:cxnLst/>
              <a:rect l="l" t="t" r="r" b="b"/>
              <a:pathLst>
                <a:path w="532129" h="173354">
                  <a:moveTo>
                    <a:pt x="531990" y="56502"/>
                  </a:moveTo>
                  <a:lnTo>
                    <a:pt x="499112" y="37632"/>
                  </a:lnTo>
                  <a:lnTo>
                    <a:pt x="459722" y="20613"/>
                  </a:lnTo>
                  <a:lnTo>
                    <a:pt x="413912" y="7412"/>
                  </a:lnTo>
                  <a:lnTo>
                    <a:pt x="361772" y="0"/>
                  </a:lnTo>
                  <a:lnTo>
                    <a:pt x="303396" y="344"/>
                  </a:lnTo>
                  <a:lnTo>
                    <a:pt x="238874" y="10414"/>
                  </a:lnTo>
                  <a:lnTo>
                    <a:pt x="178802" y="28741"/>
                  </a:lnTo>
                  <a:lnTo>
                    <a:pt x="127746" y="52708"/>
                  </a:lnTo>
                  <a:lnTo>
                    <a:pt x="85023" y="80715"/>
                  </a:lnTo>
                  <a:lnTo>
                    <a:pt x="49947" y="111160"/>
                  </a:lnTo>
                  <a:lnTo>
                    <a:pt x="21834" y="142442"/>
                  </a:lnTo>
                  <a:lnTo>
                    <a:pt x="0" y="172961"/>
                  </a:lnTo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7" name="object 2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104797" y="820651"/>
            <a:ext cx="1118969" cy="1094378"/>
          </a:xfrm>
          <a:prstGeom prst="rect">
            <a:avLst/>
          </a:prstGeom>
        </p:spPr>
      </p:pic>
      <p:sp>
        <p:nvSpPr>
          <p:cNvPr id="32" name="object 32"/>
          <p:cNvSpPr txBox="1"/>
          <p:nvPr/>
        </p:nvSpPr>
        <p:spPr>
          <a:xfrm>
            <a:off x="1434500" y="2338511"/>
            <a:ext cx="8910955" cy="296418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1258570">
              <a:lnSpc>
                <a:spcPts val="3400"/>
              </a:lnSpc>
              <a:spcBef>
                <a:spcPts val="580"/>
              </a:spcBef>
            </a:pP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Pay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attention to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how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technology makes </a:t>
            </a:r>
            <a:r>
              <a:rPr sz="3200" b="1" spc="-8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32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feel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over</a:t>
            </a:r>
            <a:r>
              <a:rPr sz="3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next</a:t>
            </a:r>
            <a:r>
              <a:rPr sz="3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24</a:t>
            </a:r>
            <a:r>
              <a:rPr sz="3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hour</a:t>
            </a:r>
            <a:r>
              <a:rPr sz="3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period.</a:t>
            </a:r>
            <a:endParaRPr sz="3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4950" dirty="0">
              <a:latin typeface="Arial"/>
              <a:cs typeface="Arial"/>
            </a:endParaRPr>
          </a:p>
          <a:p>
            <a:pPr marL="3209290" marR="5080" algn="just">
              <a:lnSpc>
                <a:spcPts val="3400"/>
              </a:lnSpc>
            </a:pPr>
            <a:r>
              <a:rPr sz="3200" b="1" spc="-80" dirty="0">
                <a:solidFill>
                  <a:srgbClr val="171747"/>
                </a:solidFill>
                <a:latin typeface="Arial"/>
                <a:cs typeface="Arial"/>
              </a:rPr>
              <a:t>You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could make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a note,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voice </a:t>
            </a:r>
            <a:r>
              <a:rPr sz="3200" b="1" spc="-8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recording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or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choose an emoji </a:t>
            </a:r>
            <a:r>
              <a:rPr sz="3200" b="1" spc="-8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for</a:t>
            </a:r>
            <a:r>
              <a:rPr sz="32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all</a:t>
            </a:r>
            <a:r>
              <a:rPr sz="32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3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emotions</a:t>
            </a:r>
            <a:r>
              <a:rPr sz="32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32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feel.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3CCBB85-BFA2-F446-8D39-74F422C51B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88" y="415062"/>
            <a:ext cx="3314112" cy="120067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31FC58C-197F-1A4E-B47E-07FA60526AA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9490">
            <a:off x="9863932" y="1731136"/>
            <a:ext cx="1623163" cy="1604011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F3868428-CDB7-B747-A4C5-A30A4C2E7B3D}"/>
              </a:ext>
            </a:extLst>
          </p:cNvPr>
          <p:cNvGrpSpPr/>
          <p:nvPr/>
        </p:nvGrpSpPr>
        <p:grpSpPr>
          <a:xfrm>
            <a:off x="996416" y="5119560"/>
            <a:ext cx="1218820" cy="1149947"/>
            <a:chOff x="996416" y="5119560"/>
            <a:chExt cx="1218820" cy="1149947"/>
          </a:xfrm>
        </p:grpSpPr>
        <p:sp>
          <p:nvSpPr>
            <p:cNvPr id="40" name="object 11">
              <a:extLst>
                <a:ext uri="{FF2B5EF4-FFF2-40B4-BE49-F238E27FC236}">
                  <a16:creationId xmlns:a16="http://schemas.microsoft.com/office/drawing/2014/main" id="{C8E17AB5-DA9B-D24C-8612-57A03C731C54}"/>
                </a:ext>
              </a:extLst>
            </p:cNvPr>
            <p:cNvSpPr/>
            <p:nvPr/>
          </p:nvSpPr>
          <p:spPr>
            <a:xfrm>
              <a:off x="1091286" y="5149367"/>
              <a:ext cx="1123950" cy="1120140"/>
            </a:xfrm>
            <a:custGeom>
              <a:avLst/>
              <a:gdLst/>
              <a:ahLst/>
              <a:cxnLst/>
              <a:rect l="l" t="t" r="r" b="b"/>
              <a:pathLst>
                <a:path w="1123950" h="1120139">
                  <a:moveTo>
                    <a:pt x="577999" y="0"/>
                  </a:moveTo>
                  <a:lnTo>
                    <a:pt x="530930" y="721"/>
                  </a:lnTo>
                  <a:lnTo>
                    <a:pt x="483443" y="5470"/>
                  </a:lnTo>
                  <a:lnTo>
                    <a:pt x="435738" y="14372"/>
                  </a:lnTo>
                  <a:lnTo>
                    <a:pt x="388961" y="27283"/>
                  </a:lnTo>
                  <a:lnTo>
                    <a:pt x="344198" y="43833"/>
                  </a:lnTo>
                  <a:lnTo>
                    <a:pt x="301578" y="63819"/>
                  </a:lnTo>
                  <a:lnTo>
                    <a:pt x="261226" y="87040"/>
                  </a:lnTo>
                  <a:lnTo>
                    <a:pt x="223270" y="113294"/>
                  </a:lnTo>
                  <a:lnTo>
                    <a:pt x="187834" y="142380"/>
                  </a:lnTo>
                  <a:lnTo>
                    <a:pt x="155047" y="174095"/>
                  </a:lnTo>
                  <a:lnTo>
                    <a:pt x="125034" y="208238"/>
                  </a:lnTo>
                  <a:lnTo>
                    <a:pt x="97923" y="244608"/>
                  </a:lnTo>
                  <a:lnTo>
                    <a:pt x="73839" y="283003"/>
                  </a:lnTo>
                  <a:lnTo>
                    <a:pt x="52909" y="323220"/>
                  </a:lnTo>
                  <a:lnTo>
                    <a:pt x="35260" y="365058"/>
                  </a:lnTo>
                  <a:lnTo>
                    <a:pt x="21018" y="408316"/>
                  </a:lnTo>
                  <a:lnTo>
                    <a:pt x="10309" y="452792"/>
                  </a:lnTo>
                  <a:lnTo>
                    <a:pt x="3261" y="498284"/>
                  </a:lnTo>
                  <a:lnTo>
                    <a:pt x="0" y="544591"/>
                  </a:lnTo>
                  <a:lnTo>
                    <a:pt x="651" y="591510"/>
                  </a:lnTo>
                  <a:lnTo>
                    <a:pt x="5342" y="638840"/>
                  </a:lnTo>
                  <a:lnTo>
                    <a:pt x="14200" y="686380"/>
                  </a:lnTo>
                  <a:lnTo>
                    <a:pt x="27077" y="732989"/>
                  </a:lnTo>
                  <a:lnTo>
                    <a:pt x="43607" y="777584"/>
                  </a:lnTo>
                  <a:lnTo>
                    <a:pt x="63588" y="820039"/>
                  </a:lnTo>
                  <a:lnTo>
                    <a:pt x="86818" y="860227"/>
                  </a:lnTo>
                  <a:lnTo>
                    <a:pt x="113094" y="898023"/>
                  </a:lnTo>
                  <a:lnTo>
                    <a:pt x="142216" y="933301"/>
                  </a:lnTo>
                  <a:lnTo>
                    <a:pt x="173979" y="965936"/>
                  </a:lnTo>
                  <a:lnTo>
                    <a:pt x="208183" y="995801"/>
                  </a:lnTo>
                  <a:lnTo>
                    <a:pt x="244625" y="1022770"/>
                  </a:lnTo>
                  <a:lnTo>
                    <a:pt x="283102" y="1046718"/>
                  </a:lnTo>
                  <a:lnTo>
                    <a:pt x="323414" y="1067519"/>
                  </a:lnTo>
                  <a:lnTo>
                    <a:pt x="365356" y="1085047"/>
                  </a:lnTo>
                  <a:lnTo>
                    <a:pt x="408728" y="1099176"/>
                  </a:lnTo>
                  <a:lnTo>
                    <a:pt x="453328" y="1109781"/>
                  </a:lnTo>
                  <a:lnTo>
                    <a:pt x="498952" y="1116735"/>
                  </a:lnTo>
                  <a:lnTo>
                    <a:pt x="545399" y="1119913"/>
                  </a:lnTo>
                  <a:lnTo>
                    <a:pt x="592467" y="1119189"/>
                  </a:lnTo>
                  <a:lnTo>
                    <a:pt x="639953" y="1114436"/>
                  </a:lnTo>
                  <a:lnTo>
                    <a:pt x="687656" y="1105530"/>
                  </a:lnTo>
                  <a:lnTo>
                    <a:pt x="734433" y="1092623"/>
                  </a:lnTo>
                  <a:lnTo>
                    <a:pt x="779196" y="1076077"/>
                  </a:lnTo>
                  <a:lnTo>
                    <a:pt x="821817" y="1056094"/>
                  </a:lnTo>
                  <a:lnTo>
                    <a:pt x="862169" y="1032876"/>
                  </a:lnTo>
                  <a:lnTo>
                    <a:pt x="900126" y="1006624"/>
                  </a:lnTo>
                  <a:lnTo>
                    <a:pt x="935562" y="977541"/>
                  </a:lnTo>
                  <a:lnTo>
                    <a:pt x="968350" y="945828"/>
                  </a:lnTo>
                  <a:lnTo>
                    <a:pt x="998363" y="911686"/>
                  </a:lnTo>
                  <a:lnTo>
                    <a:pt x="1025476" y="875318"/>
                  </a:lnTo>
                  <a:lnTo>
                    <a:pt x="1049560" y="836926"/>
                  </a:lnTo>
                  <a:lnTo>
                    <a:pt x="1070490" y="796711"/>
                  </a:lnTo>
                  <a:lnTo>
                    <a:pt x="1088140" y="754874"/>
                  </a:lnTo>
                  <a:lnTo>
                    <a:pt x="1102382" y="711618"/>
                  </a:lnTo>
                  <a:lnTo>
                    <a:pt x="1113090" y="667145"/>
                  </a:lnTo>
                  <a:lnTo>
                    <a:pt x="1120138" y="621655"/>
                  </a:lnTo>
                  <a:lnTo>
                    <a:pt x="1123399" y="575352"/>
                  </a:lnTo>
                  <a:lnTo>
                    <a:pt x="1122746" y="528436"/>
                  </a:lnTo>
                  <a:lnTo>
                    <a:pt x="1118053" y="481109"/>
                  </a:lnTo>
                  <a:lnTo>
                    <a:pt x="1109194" y="433573"/>
                  </a:lnTo>
                  <a:lnTo>
                    <a:pt x="1096317" y="386960"/>
                  </a:lnTo>
                  <a:lnTo>
                    <a:pt x="1079787" y="342362"/>
                  </a:lnTo>
                  <a:lnTo>
                    <a:pt x="1059807" y="299904"/>
                  </a:lnTo>
                  <a:lnTo>
                    <a:pt x="1036577" y="259713"/>
                  </a:lnTo>
                  <a:lnTo>
                    <a:pt x="1010301" y="221914"/>
                  </a:lnTo>
                  <a:lnTo>
                    <a:pt x="981181" y="186634"/>
                  </a:lnTo>
                  <a:lnTo>
                    <a:pt x="949418" y="153997"/>
                  </a:lnTo>
                  <a:lnTo>
                    <a:pt x="915215" y="124130"/>
                  </a:lnTo>
                  <a:lnTo>
                    <a:pt x="878774" y="97159"/>
                  </a:lnTo>
                  <a:lnTo>
                    <a:pt x="840297" y="73209"/>
                  </a:lnTo>
                  <a:lnTo>
                    <a:pt x="799986" y="52405"/>
                  </a:lnTo>
                  <a:lnTo>
                    <a:pt x="758043" y="34875"/>
                  </a:lnTo>
                  <a:lnTo>
                    <a:pt x="714671" y="20744"/>
                  </a:lnTo>
                  <a:lnTo>
                    <a:pt x="670072" y="10137"/>
                  </a:lnTo>
                  <a:lnTo>
                    <a:pt x="624447" y="3180"/>
                  </a:lnTo>
                  <a:lnTo>
                    <a:pt x="577999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1" name="object 12">
              <a:extLst>
                <a:ext uri="{FF2B5EF4-FFF2-40B4-BE49-F238E27FC236}">
                  <a16:creationId xmlns:a16="http://schemas.microsoft.com/office/drawing/2014/main" id="{364024A4-0DFB-2B44-93D9-2C019F9814AD}"/>
                </a:ext>
              </a:extLst>
            </p:cNvPr>
            <p:cNvSpPr/>
            <p:nvPr/>
          </p:nvSpPr>
          <p:spPr>
            <a:xfrm>
              <a:off x="996416" y="5119560"/>
              <a:ext cx="1123950" cy="1123950"/>
            </a:xfrm>
            <a:custGeom>
              <a:avLst/>
              <a:gdLst/>
              <a:ahLst/>
              <a:cxnLst/>
              <a:rect l="l" t="t" r="r" b="b"/>
              <a:pathLst>
                <a:path w="1123950" h="1123950">
                  <a:moveTo>
                    <a:pt x="854075" y="680135"/>
                  </a:moveTo>
                  <a:lnTo>
                    <a:pt x="852512" y="670890"/>
                  </a:lnTo>
                  <a:lnTo>
                    <a:pt x="847496" y="662978"/>
                  </a:lnTo>
                  <a:lnTo>
                    <a:pt x="840079" y="657783"/>
                  </a:lnTo>
                  <a:lnTo>
                    <a:pt x="831265" y="655751"/>
                  </a:lnTo>
                  <a:lnTo>
                    <a:pt x="822020" y="657313"/>
                  </a:lnTo>
                  <a:lnTo>
                    <a:pt x="432358" y="806894"/>
                  </a:lnTo>
                  <a:lnTo>
                    <a:pt x="424446" y="811911"/>
                  </a:lnTo>
                  <a:lnTo>
                    <a:pt x="419265" y="819315"/>
                  </a:lnTo>
                  <a:lnTo>
                    <a:pt x="417220" y="828128"/>
                  </a:lnTo>
                  <a:lnTo>
                    <a:pt x="418782" y="837374"/>
                  </a:lnTo>
                  <a:lnTo>
                    <a:pt x="423811" y="845286"/>
                  </a:lnTo>
                  <a:lnTo>
                    <a:pt x="431228" y="850480"/>
                  </a:lnTo>
                  <a:lnTo>
                    <a:pt x="440042" y="852512"/>
                  </a:lnTo>
                  <a:lnTo>
                    <a:pt x="449275" y="850950"/>
                  </a:lnTo>
                  <a:lnTo>
                    <a:pt x="838936" y="701382"/>
                  </a:lnTo>
                  <a:lnTo>
                    <a:pt x="846848" y="696353"/>
                  </a:lnTo>
                  <a:lnTo>
                    <a:pt x="852043" y="688949"/>
                  </a:lnTo>
                  <a:lnTo>
                    <a:pt x="854075" y="680135"/>
                  </a:lnTo>
                  <a:close/>
                </a:path>
                <a:path w="1123950" h="1123950">
                  <a:moveTo>
                    <a:pt x="1123657" y="545807"/>
                  </a:moveTo>
                  <a:lnTo>
                    <a:pt x="1120381" y="499351"/>
                  </a:lnTo>
                  <a:lnTo>
                    <a:pt x="1113155" y="452831"/>
                  </a:lnTo>
                  <a:lnTo>
                    <a:pt x="1101852" y="406463"/>
                  </a:lnTo>
                  <a:lnTo>
                    <a:pt x="1086408" y="360451"/>
                  </a:lnTo>
                  <a:lnTo>
                    <a:pt x="1076515" y="337642"/>
                  </a:lnTo>
                  <a:lnTo>
                    <a:pt x="1076515" y="549452"/>
                  </a:lnTo>
                  <a:lnTo>
                    <a:pt x="1075677" y="594004"/>
                  </a:lnTo>
                  <a:lnTo>
                    <a:pt x="1070902" y="638695"/>
                  </a:lnTo>
                  <a:lnTo>
                    <a:pt x="1062101" y="683285"/>
                  </a:lnTo>
                  <a:lnTo>
                    <a:pt x="1049172" y="727519"/>
                  </a:lnTo>
                  <a:lnTo>
                    <a:pt x="1032040" y="771169"/>
                  </a:lnTo>
                  <a:lnTo>
                    <a:pt x="1011059" y="813117"/>
                  </a:lnTo>
                  <a:lnTo>
                    <a:pt x="986828" y="852322"/>
                  </a:lnTo>
                  <a:lnTo>
                    <a:pt x="959586" y="888695"/>
                  </a:lnTo>
                  <a:lnTo>
                    <a:pt x="929576" y="922147"/>
                  </a:lnTo>
                  <a:lnTo>
                    <a:pt x="897026" y="952588"/>
                  </a:lnTo>
                  <a:lnTo>
                    <a:pt x="862177" y="979919"/>
                  </a:lnTo>
                  <a:lnTo>
                    <a:pt x="825284" y="1004049"/>
                  </a:lnTo>
                  <a:lnTo>
                    <a:pt x="786574" y="1024890"/>
                  </a:lnTo>
                  <a:lnTo>
                    <a:pt x="746290" y="1042352"/>
                  </a:lnTo>
                  <a:lnTo>
                    <a:pt x="704672" y="1056322"/>
                  </a:lnTo>
                  <a:lnTo>
                    <a:pt x="661949" y="1066749"/>
                  </a:lnTo>
                  <a:lnTo>
                    <a:pt x="618388" y="1073505"/>
                  </a:lnTo>
                  <a:lnTo>
                    <a:pt x="574205" y="1076502"/>
                  </a:lnTo>
                  <a:lnTo>
                    <a:pt x="529653" y="1075664"/>
                  </a:lnTo>
                  <a:lnTo>
                    <a:pt x="484962" y="1070889"/>
                  </a:lnTo>
                  <a:lnTo>
                    <a:pt x="440372" y="1062088"/>
                  </a:lnTo>
                  <a:lnTo>
                    <a:pt x="396138" y="1049172"/>
                  </a:lnTo>
                  <a:lnTo>
                    <a:pt x="352488" y="1032027"/>
                  </a:lnTo>
                  <a:lnTo>
                    <a:pt x="310540" y="1011059"/>
                  </a:lnTo>
                  <a:lnTo>
                    <a:pt x="271335" y="986828"/>
                  </a:lnTo>
                  <a:lnTo>
                    <a:pt x="234962" y="959586"/>
                  </a:lnTo>
                  <a:lnTo>
                    <a:pt x="201510" y="929563"/>
                  </a:lnTo>
                  <a:lnTo>
                    <a:pt x="171081" y="897013"/>
                  </a:lnTo>
                  <a:lnTo>
                    <a:pt x="143751" y="862177"/>
                  </a:lnTo>
                  <a:lnTo>
                    <a:pt x="119621" y="825271"/>
                  </a:lnTo>
                  <a:lnTo>
                    <a:pt x="98780" y="786561"/>
                  </a:lnTo>
                  <a:lnTo>
                    <a:pt x="81318" y="746277"/>
                  </a:lnTo>
                  <a:lnTo>
                    <a:pt x="67335" y="704659"/>
                  </a:lnTo>
                  <a:lnTo>
                    <a:pt x="56921" y="661949"/>
                  </a:lnTo>
                  <a:lnTo>
                    <a:pt x="50165" y="618375"/>
                  </a:lnTo>
                  <a:lnTo>
                    <a:pt x="47155" y="574192"/>
                  </a:lnTo>
                  <a:lnTo>
                    <a:pt x="47993" y="529640"/>
                  </a:lnTo>
                  <a:lnTo>
                    <a:pt x="52768" y="484949"/>
                  </a:lnTo>
                  <a:lnTo>
                    <a:pt x="61569" y="440359"/>
                  </a:lnTo>
                  <a:lnTo>
                    <a:pt x="74498" y="396125"/>
                  </a:lnTo>
                  <a:lnTo>
                    <a:pt x="91630" y="352463"/>
                  </a:lnTo>
                  <a:lnTo>
                    <a:pt x="112610" y="310527"/>
                  </a:lnTo>
                  <a:lnTo>
                    <a:pt x="136842" y="271322"/>
                  </a:lnTo>
                  <a:lnTo>
                    <a:pt x="164084" y="234950"/>
                  </a:lnTo>
                  <a:lnTo>
                    <a:pt x="194094" y="201498"/>
                  </a:lnTo>
                  <a:lnTo>
                    <a:pt x="226644" y="171069"/>
                  </a:lnTo>
                  <a:lnTo>
                    <a:pt x="261493" y="143738"/>
                  </a:lnTo>
                  <a:lnTo>
                    <a:pt x="298386" y="119608"/>
                  </a:lnTo>
                  <a:lnTo>
                    <a:pt x="337096" y="98767"/>
                  </a:lnTo>
                  <a:lnTo>
                    <a:pt x="377380" y="81305"/>
                  </a:lnTo>
                  <a:lnTo>
                    <a:pt x="418998" y="67322"/>
                  </a:lnTo>
                  <a:lnTo>
                    <a:pt x="461708" y="56908"/>
                  </a:lnTo>
                  <a:lnTo>
                    <a:pt x="505282" y="50152"/>
                  </a:lnTo>
                  <a:lnTo>
                    <a:pt x="549452" y="47155"/>
                  </a:lnTo>
                  <a:lnTo>
                    <a:pt x="594017" y="47993"/>
                  </a:lnTo>
                  <a:lnTo>
                    <a:pt x="638708" y="52768"/>
                  </a:lnTo>
                  <a:lnTo>
                    <a:pt x="683285" y="61569"/>
                  </a:lnTo>
                  <a:lnTo>
                    <a:pt x="727532" y="74485"/>
                  </a:lnTo>
                  <a:lnTo>
                    <a:pt x="771182" y="91617"/>
                  </a:lnTo>
                  <a:lnTo>
                    <a:pt x="813130" y="112598"/>
                  </a:lnTo>
                  <a:lnTo>
                    <a:pt x="852335" y="136829"/>
                  </a:lnTo>
                  <a:lnTo>
                    <a:pt x="888707" y="164071"/>
                  </a:lnTo>
                  <a:lnTo>
                    <a:pt x="922159" y="194094"/>
                  </a:lnTo>
                  <a:lnTo>
                    <a:pt x="952588" y="226644"/>
                  </a:lnTo>
                  <a:lnTo>
                    <a:pt x="979919" y="261480"/>
                  </a:lnTo>
                  <a:lnTo>
                    <a:pt x="1004049" y="298373"/>
                  </a:lnTo>
                  <a:lnTo>
                    <a:pt x="1024890" y="337083"/>
                  </a:lnTo>
                  <a:lnTo>
                    <a:pt x="1042352" y="377367"/>
                  </a:lnTo>
                  <a:lnTo>
                    <a:pt x="1056335" y="418998"/>
                  </a:lnTo>
                  <a:lnTo>
                    <a:pt x="1066749" y="461708"/>
                  </a:lnTo>
                  <a:lnTo>
                    <a:pt x="1073505" y="505269"/>
                  </a:lnTo>
                  <a:lnTo>
                    <a:pt x="1076515" y="549452"/>
                  </a:lnTo>
                  <a:lnTo>
                    <a:pt x="1076515" y="337642"/>
                  </a:lnTo>
                  <a:lnTo>
                    <a:pt x="1044473" y="273913"/>
                  </a:lnTo>
                  <a:lnTo>
                    <a:pt x="1018717" y="234505"/>
                  </a:lnTo>
                  <a:lnTo>
                    <a:pt x="990066" y="197789"/>
                  </a:lnTo>
                  <a:lnTo>
                    <a:pt x="958723" y="163880"/>
                  </a:lnTo>
                  <a:lnTo>
                    <a:pt x="924928" y="132854"/>
                  </a:lnTo>
                  <a:lnTo>
                    <a:pt x="888885" y="104838"/>
                  </a:lnTo>
                  <a:lnTo>
                    <a:pt x="850811" y="79895"/>
                  </a:lnTo>
                  <a:lnTo>
                    <a:pt x="810920" y="58153"/>
                  </a:lnTo>
                  <a:lnTo>
                    <a:pt x="769454" y="39687"/>
                  </a:lnTo>
                  <a:lnTo>
                    <a:pt x="726605" y="24599"/>
                  </a:lnTo>
                  <a:lnTo>
                    <a:pt x="682586" y="12992"/>
                  </a:lnTo>
                  <a:lnTo>
                    <a:pt x="637641" y="4953"/>
                  </a:lnTo>
                  <a:lnTo>
                    <a:pt x="591985" y="584"/>
                  </a:lnTo>
                  <a:lnTo>
                    <a:pt x="545807" y="0"/>
                  </a:lnTo>
                  <a:lnTo>
                    <a:pt x="499351" y="3263"/>
                  </a:lnTo>
                  <a:lnTo>
                    <a:pt x="452831" y="10502"/>
                  </a:lnTo>
                  <a:lnTo>
                    <a:pt x="406463" y="21793"/>
                  </a:lnTo>
                  <a:lnTo>
                    <a:pt x="360464" y="37236"/>
                  </a:lnTo>
                  <a:lnTo>
                    <a:pt x="315937" y="56540"/>
                  </a:lnTo>
                  <a:lnTo>
                    <a:pt x="273926" y="79184"/>
                  </a:lnTo>
                  <a:lnTo>
                    <a:pt x="234518" y="104927"/>
                  </a:lnTo>
                  <a:lnTo>
                    <a:pt x="197802" y="133591"/>
                  </a:lnTo>
                  <a:lnTo>
                    <a:pt x="163893" y="164922"/>
                  </a:lnTo>
                  <a:lnTo>
                    <a:pt x="132867" y="198716"/>
                  </a:lnTo>
                  <a:lnTo>
                    <a:pt x="104851" y="234772"/>
                  </a:lnTo>
                  <a:lnTo>
                    <a:pt x="79908" y="272846"/>
                  </a:lnTo>
                  <a:lnTo>
                    <a:pt x="58153" y="312724"/>
                  </a:lnTo>
                  <a:lnTo>
                    <a:pt x="39687" y="354203"/>
                  </a:lnTo>
                  <a:lnTo>
                    <a:pt x="24599" y="397052"/>
                  </a:lnTo>
                  <a:lnTo>
                    <a:pt x="12992" y="441058"/>
                  </a:lnTo>
                  <a:lnTo>
                    <a:pt x="4965" y="486003"/>
                  </a:lnTo>
                  <a:lnTo>
                    <a:pt x="596" y="531672"/>
                  </a:lnTo>
                  <a:lnTo>
                    <a:pt x="0" y="577837"/>
                  </a:lnTo>
                  <a:lnTo>
                    <a:pt x="3276" y="624293"/>
                  </a:lnTo>
                  <a:lnTo>
                    <a:pt x="10502" y="670814"/>
                  </a:lnTo>
                  <a:lnTo>
                    <a:pt x="21805" y="717181"/>
                  </a:lnTo>
                  <a:lnTo>
                    <a:pt x="37249" y="763181"/>
                  </a:lnTo>
                  <a:lnTo>
                    <a:pt x="56553" y="807707"/>
                  </a:lnTo>
                  <a:lnTo>
                    <a:pt x="79184" y="849731"/>
                  </a:lnTo>
                  <a:lnTo>
                    <a:pt x="104940" y="889139"/>
                  </a:lnTo>
                  <a:lnTo>
                    <a:pt x="133591" y="925855"/>
                  </a:lnTo>
                  <a:lnTo>
                    <a:pt x="164934" y="959764"/>
                  </a:lnTo>
                  <a:lnTo>
                    <a:pt x="198729" y="990790"/>
                  </a:lnTo>
                  <a:lnTo>
                    <a:pt x="234772" y="1018806"/>
                  </a:lnTo>
                  <a:lnTo>
                    <a:pt x="272846" y="1043749"/>
                  </a:lnTo>
                  <a:lnTo>
                    <a:pt x="312737" y="1065491"/>
                  </a:lnTo>
                  <a:lnTo>
                    <a:pt x="354215" y="1083957"/>
                  </a:lnTo>
                  <a:lnTo>
                    <a:pt x="397065" y="1099045"/>
                  </a:lnTo>
                  <a:lnTo>
                    <a:pt x="441071" y="1110653"/>
                  </a:lnTo>
                  <a:lnTo>
                    <a:pt x="486016" y="1118692"/>
                  </a:lnTo>
                  <a:lnTo>
                    <a:pt x="531685" y="1123061"/>
                  </a:lnTo>
                  <a:lnTo>
                    <a:pt x="577850" y="1123645"/>
                  </a:lnTo>
                  <a:lnTo>
                    <a:pt x="624306" y="1120381"/>
                  </a:lnTo>
                  <a:lnTo>
                    <a:pt x="670826" y="1113142"/>
                  </a:lnTo>
                  <a:lnTo>
                    <a:pt x="717207" y="1101852"/>
                  </a:lnTo>
                  <a:lnTo>
                    <a:pt x="763206" y="1086396"/>
                  </a:lnTo>
                  <a:lnTo>
                    <a:pt x="786041" y="1076502"/>
                  </a:lnTo>
                  <a:lnTo>
                    <a:pt x="807732" y="1067104"/>
                  </a:lnTo>
                  <a:lnTo>
                    <a:pt x="849744" y="1044460"/>
                  </a:lnTo>
                  <a:lnTo>
                    <a:pt x="889152" y="1018717"/>
                  </a:lnTo>
                  <a:lnTo>
                    <a:pt x="925868" y="990053"/>
                  </a:lnTo>
                  <a:lnTo>
                    <a:pt x="959777" y="958723"/>
                  </a:lnTo>
                  <a:lnTo>
                    <a:pt x="990790" y="924928"/>
                  </a:lnTo>
                  <a:lnTo>
                    <a:pt x="1018819" y="888873"/>
                  </a:lnTo>
                  <a:lnTo>
                    <a:pt x="1043762" y="850798"/>
                  </a:lnTo>
                  <a:lnTo>
                    <a:pt x="1065504" y="810920"/>
                  </a:lnTo>
                  <a:lnTo>
                    <a:pt x="1083970" y="769442"/>
                  </a:lnTo>
                  <a:lnTo>
                    <a:pt x="1099058" y="726592"/>
                  </a:lnTo>
                  <a:lnTo>
                    <a:pt x="1110665" y="682586"/>
                  </a:lnTo>
                  <a:lnTo>
                    <a:pt x="1118704" y="637641"/>
                  </a:lnTo>
                  <a:lnTo>
                    <a:pt x="1123061" y="591972"/>
                  </a:lnTo>
                  <a:lnTo>
                    <a:pt x="1123657" y="545807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2" name="object 13">
              <a:extLst>
                <a:ext uri="{FF2B5EF4-FFF2-40B4-BE49-F238E27FC236}">
                  <a16:creationId xmlns:a16="http://schemas.microsoft.com/office/drawing/2014/main" id="{C9F20D5B-7AC8-0D42-B248-501EDBC82C05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06718" y="5635830"/>
              <a:ext cx="229113" cy="117023"/>
            </a:xfrm>
            <a:prstGeom prst="rect">
              <a:avLst/>
            </a:prstGeom>
          </p:spPr>
        </p:pic>
        <p:pic>
          <p:nvPicPr>
            <p:cNvPr id="43" name="object 14">
              <a:extLst>
                <a:ext uri="{FF2B5EF4-FFF2-40B4-BE49-F238E27FC236}">
                  <a16:creationId xmlns:a16="http://schemas.microsoft.com/office/drawing/2014/main" id="{44358D6C-6206-3044-A75C-E4E5A069D228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28479" y="5473930"/>
              <a:ext cx="229119" cy="1170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264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450704" y="3265423"/>
            <a:ext cx="5271135" cy="1407160"/>
            <a:chOff x="3450704" y="3265423"/>
            <a:chExt cx="5271135" cy="1407160"/>
          </a:xfrm>
        </p:grpSpPr>
        <p:sp>
          <p:nvSpPr>
            <p:cNvPr id="4" name="object 4"/>
            <p:cNvSpPr/>
            <p:nvPr/>
          </p:nvSpPr>
          <p:spPr>
            <a:xfrm>
              <a:off x="3501504" y="3316223"/>
              <a:ext cx="5169535" cy="1305560"/>
            </a:xfrm>
            <a:custGeom>
              <a:avLst/>
              <a:gdLst/>
              <a:ahLst/>
              <a:cxnLst/>
              <a:rect l="l" t="t" r="r" b="b"/>
              <a:pathLst>
                <a:path w="5169534" h="1305560">
                  <a:moveTo>
                    <a:pt x="5169331" y="0"/>
                  </a:moveTo>
                  <a:lnTo>
                    <a:pt x="0" y="0"/>
                  </a:lnTo>
                  <a:lnTo>
                    <a:pt x="0" y="1305547"/>
                  </a:lnTo>
                  <a:lnTo>
                    <a:pt x="5169331" y="1305547"/>
                  </a:lnTo>
                  <a:lnTo>
                    <a:pt x="51693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501504" y="3316223"/>
              <a:ext cx="5169535" cy="1305560"/>
            </a:xfrm>
            <a:custGeom>
              <a:avLst/>
              <a:gdLst/>
              <a:ahLst/>
              <a:cxnLst/>
              <a:rect l="l" t="t" r="r" b="b"/>
              <a:pathLst>
                <a:path w="5169534" h="1305560">
                  <a:moveTo>
                    <a:pt x="0" y="1305547"/>
                  </a:moveTo>
                  <a:lnTo>
                    <a:pt x="5169331" y="1305547"/>
                  </a:lnTo>
                  <a:lnTo>
                    <a:pt x="5169331" y="0"/>
                  </a:lnTo>
                  <a:lnTo>
                    <a:pt x="0" y="0"/>
                  </a:lnTo>
                  <a:lnTo>
                    <a:pt x="0" y="1305547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552304" y="3492119"/>
            <a:ext cx="5067935" cy="110426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09855" rIns="0" bIns="0" rtlCol="0">
            <a:spAutoFit/>
          </a:bodyPr>
          <a:lstStyle/>
          <a:p>
            <a:pPr marL="367665">
              <a:lnSpc>
                <a:spcPct val="100000"/>
              </a:lnSpc>
              <a:spcBef>
                <a:spcPts val="865"/>
              </a:spcBef>
            </a:pPr>
            <a:r>
              <a:rPr sz="4250" b="1" dirty="0">
                <a:solidFill>
                  <a:srgbClr val="171747"/>
                </a:solidFill>
                <a:latin typeface="MarkPro-Bold"/>
                <a:cs typeface="MarkPro-Bold"/>
              </a:rPr>
              <a:t>Online</a:t>
            </a:r>
            <a:r>
              <a:rPr sz="4250" b="1" spc="-20" dirty="0">
                <a:solidFill>
                  <a:srgbClr val="171747"/>
                </a:solidFill>
                <a:latin typeface="MarkPro-Bold"/>
                <a:cs typeface="MarkPro-Bold"/>
              </a:rPr>
              <a:t> Pressures</a:t>
            </a:r>
            <a:endParaRPr sz="4250">
              <a:latin typeface="MarkPro-Italic"/>
              <a:cs typeface="MarkPro-Italic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784601" y="2185428"/>
            <a:ext cx="3295650" cy="1332230"/>
            <a:chOff x="2784601" y="2185428"/>
            <a:chExt cx="3295650" cy="1332230"/>
          </a:xfrm>
        </p:grpSpPr>
        <p:sp>
          <p:nvSpPr>
            <p:cNvPr id="8" name="object 8"/>
            <p:cNvSpPr/>
            <p:nvPr/>
          </p:nvSpPr>
          <p:spPr>
            <a:xfrm>
              <a:off x="2835401" y="2236228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29">
                  <a:moveTo>
                    <a:pt x="3193694" y="0"/>
                  </a:moveTo>
                  <a:lnTo>
                    <a:pt x="0" y="0"/>
                  </a:lnTo>
                  <a:lnTo>
                    <a:pt x="0" y="1230490"/>
                  </a:lnTo>
                  <a:lnTo>
                    <a:pt x="3193694" y="1230490"/>
                  </a:lnTo>
                  <a:lnTo>
                    <a:pt x="31936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835401" y="2236228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29">
                  <a:moveTo>
                    <a:pt x="0" y="1230490"/>
                  </a:moveTo>
                  <a:lnTo>
                    <a:pt x="3193694" y="1230490"/>
                  </a:lnTo>
                  <a:lnTo>
                    <a:pt x="3193694" y="0"/>
                  </a:lnTo>
                  <a:lnTo>
                    <a:pt x="0" y="0"/>
                  </a:lnTo>
                  <a:lnTo>
                    <a:pt x="0" y="1230490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886201" y="2287028"/>
            <a:ext cx="3092450" cy="100393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82880" rIns="0" bIns="0" rtlCol="0">
            <a:spAutoFit/>
          </a:bodyPr>
          <a:lstStyle/>
          <a:p>
            <a:pPr marL="354965">
              <a:lnSpc>
                <a:spcPct val="100000"/>
              </a:lnSpc>
              <a:spcBef>
                <a:spcPts val="1440"/>
              </a:spcBef>
            </a:pPr>
            <a:r>
              <a:rPr sz="4250" b="1" dirty="0">
                <a:solidFill>
                  <a:srgbClr val="264FF5"/>
                </a:solidFill>
                <a:latin typeface="MarkPro-Bold"/>
                <a:cs typeface="MarkPro-Bold"/>
              </a:rPr>
              <a:t>Lesson</a:t>
            </a:r>
            <a:r>
              <a:rPr sz="4250" b="1" spc="-40" dirty="0">
                <a:solidFill>
                  <a:srgbClr val="264FF5"/>
                </a:solidFill>
                <a:latin typeface="MarkPro-Bold"/>
                <a:cs typeface="MarkPro-Bold"/>
              </a:rPr>
              <a:t> </a:t>
            </a:r>
            <a:r>
              <a:rPr sz="4250" b="1" spc="5" dirty="0">
                <a:solidFill>
                  <a:srgbClr val="264FF5"/>
                </a:solidFill>
                <a:latin typeface="MarkPro-Bold"/>
                <a:cs typeface="MarkPro-Bold"/>
              </a:rPr>
              <a:t>2:</a:t>
            </a:r>
            <a:endParaRPr sz="4250">
              <a:latin typeface="MarkPro-Italic"/>
              <a:cs typeface="MarkPro-Italic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1C5C1FC-3116-9240-B8D0-6963F85CFA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5181600"/>
            <a:ext cx="2426580" cy="1604276"/>
          </a:xfrm>
          <a:prstGeom prst="rect">
            <a:avLst/>
          </a:prstGeom>
        </p:spPr>
      </p:pic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E5D1E6E-9CB2-0949-869F-36F89717E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206" y="254865"/>
            <a:ext cx="2407046" cy="16501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51750" y="942809"/>
            <a:ext cx="6056630" cy="1230630"/>
          </a:xfrm>
          <a:custGeom>
            <a:avLst/>
            <a:gdLst/>
            <a:ahLst/>
            <a:cxnLst/>
            <a:rect l="l" t="t" r="r" b="b"/>
            <a:pathLst>
              <a:path w="6056630" h="1230630">
                <a:moveTo>
                  <a:pt x="0" y="1230490"/>
                </a:moveTo>
                <a:lnTo>
                  <a:pt x="6056058" y="1230490"/>
                </a:lnTo>
                <a:lnTo>
                  <a:pt x="6056058" y="0"/>
                </a:lnTo>
                <a:lnTo>
                  <a:pt x="0" y="0"/>
                </a:lnTo>
                <a:lnTo>
                  <a:pt x="0" y="1230490"/>
                </a:lnTo>
                <a:close/>
              </a:path>
            </a:pathLst>
          </a:custGeom>
          <a:ln w="1016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45189" y="1180158"/>
            <a:ext cx="5302250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250" spc="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sz="4250" spc="-4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spc="-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79900" y="2794618"/>
            <a:ext cx="8001000" cy="21863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850" b="1" spc="-5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b="1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will</a:t>
            </a:r>
            <a:r>
              <a:rPr sz="2850" b="1" spc="-3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know…</a:t>
            </a:r>
            <a:endParaRPr sz="2850" dirty="0">
              <a:latin typeface="Arial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2330"/>
              </a:spcBef>
              <a:buClr>
                <a:srgbClr val="264FF5"/>
              </a:buClr>
              <a:buChar char="•"/>
              <a:tabLst>
                <a:tab pos="469265" algn="l"/>
                <a:tab pos="469900" algn="l"/>
              </a:tabLst>
            </a:pP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the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internet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can</a:t>
            </a:r>
            <a:r>
              <a:rPr sz="285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place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different</a:t>
            </a:r>
            <a:r>
              <a:rPr sz="285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pressures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on</a:t>
            </a:r>
            <a:r>
              <a:rPr sz="285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us</a:t>
            </a:r>
            <a:endParaRPr sz="2850" dirty="0">
              <a:latin typeface="Arial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505"/>
              </a:spcBef>
              <a:buClr>
                <a:srgbClr val="264FF5"/>
              </a:buClr>
              <a:buChar char="•"/>
              <a:tabLst>
                <a:tab pos="469265" algn="l"/>
                <a:tab pos="469900" algn="l"/>
              </a:tabLst>
            </a:pP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pressures </a:t>
            </a:r>
            <a:r>
              <a:rPr lang="en-GB" sz="2850" spc="-5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might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face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endParaRPr sz="2850" dirty="0">
              <a:latin typeface="Arial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505"/>
              </a:spcBef>
              <a:buClr>
                <a:srgbClr val="264FF5"/>
              </a:buClr>
              <a:buChar char="•"/>
              <a:tabLst>
                <a:tab pos="469265" algn="l"/>
                <a:tab pos="469900" algn="l"/>
              </a:tabLst>
            </a:pP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feelings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850" spc="-10" dirty="0">
                <a:solidFill>
                  <a:srgbClr val="131313"/>
                </a:solidFill>
                <a:latin typeface="Arial"/>
                <a:cs typeface="Arial"/>
              </a:rPr>
              <a:t>that come with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online pressure</a:t>
            </a:r>
            <a:endParaRPr sz="2850" dirty="0">
              <a:latin typeface="Arial"/>
              <a:cs typeface="Arial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4BE22D8-D491-224C-AFC6-433CEEC4B7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337" y="259143"/>
            <a:ext cx="3722713" cy="246118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A878D22-4DF9-2547-A992-CFC94A8B5A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524" y="399059"/>
            <a:ext cx="5064953" cy="48288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6292A7-E78E-CDB5-3DCE-5F566D02319C}"/>
              </a:ext>
            </a:extLst>
          </p:cNvPr>
          <p:cNvSpPr txBox="1"/>
          <p:nvPr/>
        </p:nvSpPr>
        <p:spPr>
          <a:xfrm>
            <a:off x="1524000" y="5227933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171747"/>
                </a:solidFill>
                <a:latin typeface="Arial"/>
                <a:cs typeface="Arial"/>
              </a:rPr>
              <a:t>What does pressure</a:t>
            </a:r>
            <a:r>
              <a:rPr lang="en-GB" sz="5400" b="1" spc="-1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z="5400" b="1" spc="-5" dirty="0">
                <a:solidFill>
                  <a:srgbClr val="171747"/>
                </a:solidFill>
                <a:latin typeface="Arial"/>
                <a:cs typeface="Arial"/>
              </a:rPr>
              <a:t>mean?</a:t>
            </a:r>
            <a:endParaRPr lang="en-GB" sz="5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342608" y="5433270"/>
            <a:ext cx="1608455" cy="481965"/>
          </a:xfrm>
          <a:custGeom>
            <a:avLst/>
            <a:gdLst/>
            <a:ahLst/>
            <a:cxnLst/>
            <a:rect l="l" t="t" r="r" b="b"/>
            <a:pathLst>
              <a:path w="1608454" h="481964">
                <a:moveTo>
                  <a:pt x="1569364" y="0"/>
                </a:moveTo>
                <a:lnTo>
                  <a:pt x="31064" y="26860"/>
                </a:lnTo>
                <a:lnTo>
                  <a:pt x="0" y="59029"/>
                </a:lnTo>
                <a:lnTo>
                  <a:pt x="6832" y="450303"/>
                </a:lnTo>
                <a:lnTo>
                  <a:pt x="9531" y="462569"/>
                </a:lnTo>
                <a:lnTo>
                  <a:pt x="16483" y="472505"/>
                </a:lnTo>
                <a:lnTo>
                  <a:pt x="26651" y="479109"/>
                </a:lnTo>
                <a:lnTo>
                  <a:pt x="39001" y="481380"/>
                </a:lnTo>
                <a:lnTo>
                  <a:pt x="1577301" y="454520"/>
                </a:lnTo>
                <a:lnTo>
                  <a:pt x="1589565" y="451820"/>
                </a:lnTo>
                <a:lnTo>
                  <a:pt x="1599496" y="444869"/>
                </a:lnTo>
                <a:lnTo>
                  <a:pt x="1606096" y="434701"/>
                </a:lnTo>
                <a:lnTo>
                  <a:pt x="1608366" y="422351"/>
                </a:lnTo>
                <a:lnTo>
                  <a:pt x="1601533" y="31076"/>
                </a:lnTo>
                <a:lnTo>
                  <a:pt x="1598834" y="18800"/>
                </a:lnTo>
                <a:lnTo>
                  <a:pt x="1591883" y="8866"/>
                </a:lnTo>
                <a:lnTo>
                  <a:pt x="1581714" y="2267"/>
                </a:lnTo>
                <a:lnTo>
                  <a:pt x="1569364" y="0"/>
                </a:lnTo>
                <a:close/>
              </a:path>
            </a:pathLst>
          </a:custGeom>
          <a:solidFill>
            <a:srgbClr val="1717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514527" y="5514677"/>
            <a:ext cx="1264920" cy="34607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2100" b="1" spc="-5" dirty="0">
                <a:solidFill>
                  <a:srgbClr val="FFFFFF"/>
                </a:solidFill>
                <a:latin typeface="Arial"/>
                <a:cs typeface="Arial"/>
              </a:rPr>
              <a:t>Confused</a:t>
            </a:r>
            <a:endParaRPr sz="21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271021" y="4460304"/>
            <a:ext cx="1132205" cy="509270"/>
          </a:xfrm>
          <a:custGeom>
            <a:avLst/>
            <a:gdLst/>
            <a:ahLst/>
            <a:cxnLst/>
            <a:rect l="l" t="t" r="r" b="b"/>
            <a:pathLst>
              <a:path w="1132205" h="509270">
                <a:moveTo>
                  <a:pt x="53721" y="0"/>
                </a:moveTo>
                <a:lnTo>
                  <a:pt x="20485" y="29908"/>
                </a:lnTo>
                <a:lnTo>
                  <a:pt x="0" y="420738"/>
                </a:lnTo>
                <a:lnTo>
                  <a:pt x="1837" y="433159"/>
                </a:lnTo>
                <a:lnTo>
                  <a:pt x="8080" y="443552"/>
                </a:lnTo>
                <a:lnTo>
                  <a:pt x="17766" y="450847"/>
                </a:lnTo>
                <a:lnTo>
                  <a:pt x="29933" y="453974"/>
                </a:lnTo>
                <a:lnTo>
                  <a:pt x="1078191" y="508888"/>
                </a:lnTo>
                <a:lnTo>
                  <a:pt x="1090612" y="507059"/>
                </a:lnTo>
                <a:lnTo>
                  <a:pt x="1101005" y="500821"/>
                </a:lnTo>
                <a:lnTo>
                  <a:pt x="1108301" y="491140"/>
                </a:lnTo>
                <a:lnTo>
                  <a:pt x="1111427" y="478980"/>
                </a:lnTo>
                <a:lnTo>
                  <a:pt x="1131912" y="88150"/>
                </a:lnTo>
                <a:lnTo>
                  <a:pt x="1130075" y="75719"/>
                </a:lnTo>
                <a:lnTo>
                  <a:pt x="1123832" y="65327"/>
                </a:lnTo>
                <a:lnTo>
                  <a:pt x="1114146" y="58038"/>
                </a:lnTo>
                <a:lnTo>
                  <a:pt x="1101979" y="54914"/>
                </a:lnTo>
                <a:lnTo>
                  <a:pt x="53721" y="0"/>
                </a:lnTo>
                <a:close/>
              </a:path>
            </a:pathLst>
          </a:custGeom>
          <a:solidFill>
            <a:srgbClr val="264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 rot="180000">
            <a:off x="1440407" y="4603163"/>
            <a:ext cx="818536" cy="267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110"/>
              </a:lnSpc>
            </a:pPr>
            <a:r>
              <a:rPr sz="2100" b="1" spc="-5" dirty="0">
                <a:solidFill>
                  <a:srgbClr val="FFFFFF"/>
                </a:solidFill>
                <a:latin typeface="Arial"/>
                <a:cs typeface="Arial"/>
              </a:rPr>
              <a:t>Angry</a:t>
            </a:r>
            <a:endParaRPr sz="21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455544" y="5377258"/>
            <a:ext cx="1289050" cy="537845"/>
          </a:xfrm>
          <a:custGeom>
            <a:avLst/>
            <a:gdLst/>
            <a:ahLst/>
            <a:cxnLst/>
            <a:rect l="l" t="t" r="r" b="b"/>
            <a:pathLst>
              <a:path w="1289050" h="537845">
                <a:moveTo>
                  <a:pt x="61048" y="0"/>
                </a:moveTo>
                <a:lnTo>
                  <a:pt x="27292" y="29349"/>
                </a:lnTo>
                <a:lnTo>
                  <a:pt x="0" y="419747"/>
                </a:lnTo>
                <a:lnTo>
                  <a:pt x="1619" y="432196"/>
                </a:lnTo>
                <a:lnTo>
                  <a:pt x="7677" y="442698"/>
                </a:lnTo>
                <a:lnTo>
                  <a:pt x="17230" y="450164"/>
                </a:lnTo>
                <a:lnTo>
                  <a:pt x="29337" y="453504"/>
                </a:lnTo>
                <a:lnTo>
                  <a:pt x="1227937" y="537324"/>
                </a:lnTo>
                <a:lnTo>
                  <a:pt x="1240391" y="535695"/>
                </a:lnTo>
                <a:lnTo>
                  <a:pt x="1250892" y="529631"/>
                </a:lnTo>
                <a:lnTo>
                  <a:pt x="1258355" y="520075"/>
                </a:lnTo>
                <a:lnTo>
                  <a:pt x="1261694" y="507974"/>
                </a:lnTo>
                <a:lnTo>
                  <a:pt x="1288986" y="117576"/>
                </a:lnTo>
                <a:lnTo>
                  <a:pt x="1287367" y="105115"/>
                </a:lnTo>
                <a:lnTo>
                  <a:pt x="1281309" y="94611"/>
                </a:lnTo>
                <a:lnTo>
                  <a:pt x="1271755" y="87151"/>
                </a:lnTo>
                <a:lnTo>
                  <a:pt x="1259649" y="83819"/>
                </a:lnTo>
                <a:lnTo>
                  <a:pt x="61048" y="0"/>
                </a:lnTo>
                <a:close/>
              </a:path>
            </a:pathLst>
          </a:custGeom>
          <a:solidFill>
            <a:srgbClr val="1717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 rot="240000">
            <a:off x="7581586" y="5517840"/>
            <a:ext cx="1042150" cy="267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110"/>
              </a:lnSpc>
            </a:pPr>
            <a:r>
              <a:rPr sz="2100" b="1" spc="-35" dirty="0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orried</a:t>
            </a:r>
            <a:endParaRPr sz="21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9552843" y="4342754"/>
            <a:ext cx="1520190" cy="624840"/>
          </a:xfrm>
          <a:custGeom>
            <a:avLst/>
            <a:gdLst/>
            <a:ahLst/>
            <a:cxnLst/>
            <a:rect l="l" t="t" r="r" b="b"/>
            <a:pathLst>
              <a:path w="1520190" h="624839">
                <a:moveTo>
                  <a:pt x="82930" y="0"/>
                </a:moveTo>
                <a:lnTo>
                  <a:pt x="47688" y="27533"/>
                </a:lnTo>
                <a:lnTo>
                  <a:pt x="0" y="415950"/>
                </a:lnTo>
                <a:lnTo>
                  <a:pt x="964" y="428474"/>
                </a:lnTo>
                <a:lnTo>
                  <a:pt x="6465" y="439285"/>
                </a:lnTo>
                <a:lnTo>
                  <a:pt x="15618" y="447245"/>
                </a:lnTo>
                <a:lnTo>
                  <a:pt x="27533" y="451218"/>
                </a:lnTo>
                <a:lnTo>
                  <a:pt x="1437246" y="624306"/>
                </a:lnTo>
                <a:lnTo>
                  <a:pt x="1449768" y="623340"/>
                </a:lnTo>
                <a:lnTo>
                  <a:pt x="1460573" y="617832"/>
                </a:lnTo>
                <a:lnTo>
                  <a:pt x="1468525" y="608672"/>
                </a:lnTo>
                <a:lnTo>
                  <a:pt x="1472488" y="596747"/>
                </a:lnTo>
                <a:lnTo>
                  <a:pt x="1520177" y="208330"/>
                </a:lnTo>
                <a:lnTo>
                  <a:pt x="1519213" y="195800"/>
                </a:lnTo>
                <a:lnTo>
                  <a:pt x="1513711" y="184999"/>
                </a:lnTo>
                <a:lnTo>
                  <a:pt x="1504559" y="177053"/>
                </a:lnTo>
                <a:lnTo>
                  <a:pt x="1492643" y="173088"/>
                </a:lnTo>
                <a:lnTo>
                  <a:pt x="82930" y="0"/>
                </a:lnTo>
                <a:close/>
              </a:path>
            </a:pathLst>
          </a:custGeom>
          <a:solidFill>
            <a:srgbClr val="264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 rot="420000">
            <a:off x="9729074" y="4542470"/>
            <a:ext cx="1162866" cy="267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110"/>
              </a:lnSpc>
            </a:pP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Stressed</a:t>
            </a:r>
            <a:endParaRPr sz="21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720014" y="3850537"/>
            <a:ext cx="904240" cy="510540"/>
          </a:xfrm>
          <a:custGeom>
            <a:avLst/>
            <a:gdLst/>
            <a:ahLst/>
            <a:cxnLst/>
            <a:rect l="l" t="t" r="r" b="b"/>
            <a:pathLst>
              <a:path w="904240" h="510539">
                <a:moveTo>
                  <a:pt x="842860" y="0"/>
                </a:moveTo>
                <a:lnTo>
                  <a:pt x="29337" y="56895"/>
                </a:lnTo>
                <a:lnTo>
                  <a:pt x="0" y="90652"/>
                </a:lnTo>
                <a:lnTo>
                  <a:pt x="27292" y="481050"/>
                </a:lnTo>
                <a:lnTo>
                  <a:pt x="30630" y="493158"/>
                </a:lnTo>
                <a:lnTo>
                  <a:pt x="38093" y="502716"/>
                </a:lnTo>
                <a:lnTo>
                  <a:pt x="48594" y="508779"/>
                </a:lnTo>
                <a:lnTo>
                  <a:pt x="61048" y="510400"/>
                </a:lnTo>
                <a:lnTo>
                  <a:pt x="874560" y="453504"/>
                </a:lnTo>
                <a:lnTo>
                  <a:pt x="886668" y="450162"/>
                </a:lnTo>
                <a:lnTo>
                  <a:pt x="896226" y="442691"/>
                </a:lnTo>
                <a:lnTo>
                  <a:pt x="902288" y="432185"/>
                </a:lnTo>
                <a:lnTo>
                  <a:pt x="903909" y="419734"/>
                </a:lnTo>
                <a:lnTo>
                  <a:pt x="876604" y="29336"/>
                </a:lnTo>
                <a:lnTo>
                  <a:pt x="873266" y="17225"/>
                </a:lnTo>
                <a:lnTo>
                  <a:pt x="865805" y="7672"/>
                </a:lnTo>
                <a:lnTo>
                  <a:pt x="855307" y="1617"/>
                </a:lnTo>
                <a:lnTo>
                  <a:pt x="842860" y="0"/>
                </a:lnTo>
                <a:close/>
              </a:path>
            </a:pathLst>
          </a:custGeom>
          <a:solidFill>
            <a:srgbClr val="264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 rot="21360000">
            <a:off x="5893226" y="3985341"/>
            <a:ext cx="559794" cy="267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110"/>
              </a:lnSpc>
            </a:pPr>
            <a:r>
              <a:rPr sz="2100" b="1" spc="5" dirty="0">
                <a:solidFill>
                  <a:srgbClr val="FFFFFF"/>
                </a:solidFill>
                <a:latin typeface="Arial"/>
                <a:cs typeface="Arial"/>
              </a:rPr>
              <a:t>Sad</a:t>
            </a:r>
            <a:endParaRPr sz="2100">
              <a:latin typeface="Arial"/>
              <a:cs typeface="Arial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title"/>
          </p:nvPr>
        </p:nvSpPr>
        <p:spPr>
          <a:xfrm>
            <a:off x="1534509" y="725204"/>
            <a:ext cx="9126855" cy="131826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2326005" marR="5080" indent="-2313940">
              <a:lnSpc>
                <a:spcPts val="4900"/>
              </a:lnSpc>
              <a:spcBef>
                <a:spcPts val="580"/>
              </a:spcBef>
            </a:pPr>
            <a:r>
              <a:rPr sz="4400" dirty="0">
                <a:latin typeface="Arial"/>
                <a:cs typeface="Arial"/>
              </a:rPr>
              <a:t>If</a:t>
            </a:r>
            <a:r>
              <a:rPr sz="4400" spc="-20" dirty="0">
                <a:latin typeface="Arial"/>
                <a:cs typeface="Arial"/>
              </a:rPr>
              <a:t> </a:t>
            </a:r>
            <a:r>
              <a:rPr sz="4400" spc="-5" dirty="0">
                <a:latin typeface="Arial"/>
                <a:cs typeface="Arial"/>
              </a:rPr>
              <a:t>someone</a:t>
            </a:r>
            <a:r>
              <a:rPr sz="4400" spc="-25" dirty="0">
                <a:latin typeface="Arial"/>
                <a:cs typeface="Arial"/>
              </a:rPr>
              <a:t> </a:t>
            </a:r>
            <a:r>
              <a:rPr sz="4400" dirty="0">
                <a:latin typeface="Arial"/>
                <a:cs typeface="Arial"/>
              </a:rPr>
              <a:t>is</a:t>
            </a:r>
            <a:r>
              <a:rPr sz="4400" spc="-20" dirty="0">
                <a:latin typeface="Arial"/>
                <a:cs typeface="Arial"/>
              </a:rPr>
              <a:t> </a:t>
            </a:r>
            <a:r>
              <a:rPr sz="4400" dirty="0">
                <a:latin typeface="Arial"/>
                <a:cs typeface="Arial"/>
              </a:rPr>
              <a:t>under</a:t>
            </a:r>
            <a:r>
              <a:rPr sz="4400" spc="-15" dirty="0">
                <a:latin typeface="Arial"/>
                <a:cs typeface="Arial"/>
              </a:rPr>
              <a:t> </a:t>
            </a:r>
            <a:r>
              <a:rPr sz="4400" dirty="0">
                <a:latin typeface="Arial"/>
                <a:cs typeface="Arial"/>
              </a:rPr>
              <a:t>pressure</a:t>
            </a:r>
            <a:r>
              <a:rPr sz="4400" spc="-20" dirty="0">
                <a:latin typeface="Arial"/>
                <a:cs typeface="Arial"/>
              </a:rPr>
              <a:t> </a:t>
            </a:r>
            <a:r>
              <a:rPr sz="4400" spc="-5" dirty="0">
                <a:latin typeface="Arial"/>
                <a:cs typeface="Arial"/>
              </a:rPr>
              <a:t>they </a:t>
            </a:r>
            <a:r>
              <a:rPr sz="4400" spc="-1210" dirty="0">
                <a:latin typeface="Arial"/>
                <a:cs typeface="Arial"/>
              </a:rPr>
              <a:t> </a:t>
            </a:r>
            <a:r>
              <a:rPr sz="4400" spc="-5" dirty="0">
                <a:latin typeface="Arial"/>
                <a:cs typeface="Arial"/>
              </a:rPr>
              <a:t>might</a:t>
            </a:r>
            <a:r>
              <a:rPr sz="4400" spc="-15" dirty="0">
                <a:latin typeface="Arial"/>
                <a:cs typeface="Arial"/>
              </a:rPr>
              <a:t> </a:t>
            </a:r>
            <a:r>
              <a:rPr sz="4400" spc="-5" dirty="0">
                <a:latin typeface="Arial"/>
                <a:cs typeface="Arial"/>
              </a:rPr>
              <a:t>also</a:t>
            </a:r>
            <a:r>
              <a:rPr sz="4400" spc="-10" dirty="0">
                <a:latin typeface="Arial"/>
                <a:cs typeface="Arial"/>
              </a:rPr>
              <a:t> </a:t>
            </a:r>
            <a:r>
              <a:rPr sz="4400" dirty="0">
                <a:latin typeface="Arial"/>
                <a:cs typeface="Arial"/>
              </a:rPr>
              <a:t>feel…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 dirty="0">
              <a:latin typeface="Arial"/>
              <a:cs typeface="Arial"/>
            </a:endParaRPr>
          </a:p>
        </p:txBody>
      </p:sp>
      <p:pic>
        <p:nvPicPr>
          <p:cNvPr id="30" name="Picture 29" descr="A picture containing clipart&#10;&#10;Description automatically generated">
            <a:extLst>
              <a:ext uri="{FF2B5EF4-FFF2-40B4-BE49-F238E27FC236}">
                <a16:creationId xmlns:a16="http://schemas.microsoft.com/office/drawing/2014/main" id="{C5FADF13-BBEA-90AC-0346-A2C5AF78A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758" y="4038600"/>
            <a:ext cx="1296582" cy="1296582"/>
          </a:xfrm>
          <a:prstGeom prst="rect">
            <a:avLst/>
          </a:prstGeom>
        </p:spPr>
      </p:pic>
      <p:pic>
        <p:nvPicPr>
          <p:cNvPr id="31" name="Picture 30" descr="A picture containing clipart&#10;&#10;Description automatically generated">
            <a:extLst>
              <a:ext uri="{FF2B5EF4-FFF2-40B4-BE49-F238E27FC236}">
                <a16:creationId xmlns:a16="http://schemas.microsoft.com/office/drawing/2014/main" id="{B58FCF9E-2709-8F1B-8D6A-232B53A112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857" y="3075361"/>
            <a:ext cx="1270000" cy="1270000"/>
          </a:xfrm>
          <a:prstGeom prst="rect">
            <a:avLst/>
          </a:prstGeom>
        </p:spPr>
      </p:pic>
      <p:pic>
        <p:nvPicPr>
          <p:cNvPr id="32" name="Picture 31" descr="Icon&#10;&#10;Description automatically generated with medium confidence">
            <a:extLst>
              <a:ext uri="{FF2B5EF4-FFF2-40B4-BE49-F238E27FC236}">
                <a16:creationId xmlns:a16="http://schemas.microsoft.com/office/drawing/2014/main" id="{F8673B17-FA57-93B5-62AC-040EBAA30A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349" y="4064000"/>
            <a:ext cx="1338946" cy="1338946"/>
          </a:xfrm>
          <a:prstGeom prst="rect">
            <a:avLst/>
          </a:prstGeom>
        </p:spPr>
      </p:pic>
      <p:pic>
        <p:nvPicPr>
          <p:cNvPr id="33" name="Picture 32" descr="Shape, circle&#10;&#10;Description automatically generated">
            <a:extLst>
              <a:ext uri="{FF2B5EF4-FFF2-40B4-BE49-F238E27FC236}">
                <a16:creationId xmlns:a16="http://schemas.microsoft.com/office/drawing/2014/main" id="{EFE21677-3FA2-098F-FBCE-E1C70D20A0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608" y="3080707"/>
            <a:ext cx="1360594" cy="1360594"/>
          </a:xfrm>
          <a:prstGeom prst="rect">
            <a:avLst/>
          </a:prstGeom>
        </p:spPr>
      </p:pic>
      <p:pic>
        <p:nvPicPr>
          <p:cNvPr id="38" name="Picture 37" descr="Logo, icon&#10;&#10;Description automatically generated">
            <a:extLst>
              <a:ext uri="{FF2B5EF4-FFF2-40B4-BE49-F238E27FC236}">
                <a16:creationId xmlns:a16="http://schemas.microsoft.com/office/drawing/2014/main" id="{4382F68E-58B0-96AD-B1D6-954A17431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0" y="2442744"/>
            <a:ext cx="1318260" cy="13182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monitor&#10;&#10;Description automatically generated">
            <a:extLst>
              <a:ext uri="{FF2B5EF4-FFF2-40B4-BE49-F238E27FC236}">
                <a16:creationId xmlns:a16="http://schemas.microsoft.com/office/drawing/2014/main" id="{1C7FB380-A5D6-5140-819D-06EFD62AA7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57" y="789005"/>
            <a:ext cx="3876565" cy="2694906"/>
          </a:xfrm>
          <a:prstGeom prst="rect">
            <a:avLst/>
          </a:prstGeom>
        </p:spPr>
      </p:pic>
      <p:pic>
        <p:nvPicPr>
          <p:cNvPr id="21" name="Picture 20" descr="Shape&#10;&#10;Description automatically generated">
            <a:extLst>
              <a:ext uri="{FF2B5EF4-FFF2-40B4-BE49-F238E27FC236}">
                <a16:creationId xmlns:a16="http://schemas.microsoft.com/office/drawing/2014/main" id="{C527501A-1EB0-414F-AF71-5D05083024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58" y="3483911"/>
            <a:ext cx="2805422" cy="3023084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C5F7C914-8088-5F4D-BF3D-F42876826E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624" y="400822"/>
            <a:ext cx="6507976" cy="6106174"/>
          </a:xfrm>
          <a:prstGeom prst="rect">
            <a:avLst/>
          </a:prstGeom>
        </p:spPr>
      </p:pic>
      <p:pic>
        <p:nvPicPr>
          <p:cNvPr id="23" name="Picture 22" descr="A picture containing monitor&#10;&#10;Description automatically generated">
            <a:extLst>
              <a:ext uri="{FF2B5EF4-FFF2-40B4-BE49-F238E27FC236}">
                <a16:creationId xmlns:a16="http://schemas.microsoft.com/office/drawing/2014/main" id="{76B7C990-C82C-A042-A316-53D3701A69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101" y="555685"/>
            <a:ext cx="4018405" cy="2786662"/>
          </a:xfrm>
          <a:prstGeom prst="rect">
            <a:avLst/>
          </a:prstGeom>
        </p:spPr>
      </p:pic>
      <p:pic>
        <p:nvPicPr>
          <p:cNvPr id="24" name="Picture 23" descr="A picture containing icon&#10;&#10;Description automatically generated">
            <a:extLst>
              <a:ext uri="{FF2B5EF4-FFF2-40B4-BE49-F238E27FC236}">
                <a16:creationId xmlns:a16="http://schemas.microsoft.com/office/drawing/2014/main" id="{9229DF04-5FF9-4444-A447-D9B6F50ED73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463" y="3429000"/>
            <a:ext cx="2803043" cy="274102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432235" y="2975478"/>
            <a:ext cx="3230880" cy="247967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 marR="5080" indent="635" algn="ctr">
              <a:lnSpc>
                <a:spcPts val="3810"/>
              </a:lnSpc>
              <a:spcBef>
                <a:spcPts val="465"/>
              </a:spcBef>
            </a:pPr>
            <a:r>
              <a:rPr sz="3400" b="1" spc="5" dirty="0">
                <a:solidFill>
                  <a:srgbClr val="171747"/>
                </a:solidFill>
                <a:latin typeface="Arial"/>
                <a:cs typeface="Arial"/>
              </a:rPr>
              <a:t>Can you </a:t>
            </a:r>
            <a:r>
              <a:rPr sz="3400" b="1" dirty="0">
                <a:solidFill>
                  <a:srgbClr val="171747"/>
                </a:solidFill>
                <a:latin typeface="Arial"/>
                <a:cs typeface="Arial"/>
              </a:rPr>
              <a:t>think </a:t>
            </a:r>
            <a:r>
              <a:rPr sz="3400" b="1" spc="5" dirty="0">
                <a:solidFill>
                  <a:srgbClr val="171747"/>
                </a:solidFill>
                <a:latin typeface="Arial"/>
                <a:cs typeface="Arial"/>
              </a:rPr>
              <a:t> of any other </a:t>
            </a:r>
            <a:r>
              <a:rPr sz="3400" b="1" spc="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spc="5" dirty="0">
                <a:solidFill>
                  <a:srgbClr val="171747"/>
                </a:solidFill>
                <a:latin typeface="Arial"/>
                <a:cs typeface="Arial"/>
              </a:rPr>
              <a:t>pressures </a:t>
            </a:r>
            <a:r>
              <a:rPr sz="3400" b="1" spc="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spc="5" dirty="0">
                <a:solidFill>
                  <a:srgbClr val="171747"/>
                </a:solidFill>
                <a:latin typeface="Arial"/>
                <a:cs typeface="Arial"/>
              </a:rPr>
              <a:t>someone</a:t>
            </a:r>
            <a:r>
              <a:rPr sz="3400" b="1" spc="-7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dirty="0">
                <a:solidFill>
                  <a:srgbClr val="171747"/>
                </a:solidFill>
                <a:latin typeface="Arial"/>
                <a:cs typeface="Arial"/>
              </a:rPr>
              <a:t>might </a:t>
            </a:r>
            <a:r>
              <a:rPr sz="3400" b="1" spc="-9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dirty="0">
                <a:solidFill>
                  <a:srgbClr val="171747"/>
                </a:solidFill>
                <a:latin typeface="Arial"/>
                <a:cs typeface="Arial"/>
              </a:rPr>
              <a:t>face</a:t>
            </a:r>
            <a:r>
              <a:rPr sz="34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400" b="1" spc="5" dirty="0">
                <a:solidFill>
                  <a:srgbClr val="171747"/>
                </a:solidFill>
                <a:latin typeface="Arial"/>
                <a:cs typeface="Arial"/>
              </a:rPr>
              <a:t>online?</a:t>
            </a:r>
            <a:endParaRPr sz="34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900204" y="1220475"/>
            <a:ext cx="2198370" cy="117348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algn="ctr">
              <a:lnSpc>
                <a:spcPts val="2900"/>
              </a:lnSpc>
              <a:spcBef>
                <a:spcPts val="480"/>
              </a:spcBef>
            </a:pPr>
            <a:r>
              <a:rPr b="0" dirty="0">
                <a:latin typeface="Arial"/>
                <a:cs typeface="Arial"/>
              </a:rPr>
              <a:t>I</a:t>
            </a:r>
            <a:r>
              <a:rPr b="0" spc="-5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feel</a:t>
            </a:r>
            <a:r>
              <a:rPr b="0" spc="-50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pressure </a:t>
            </a:r>
            <a:r>
              <a:rPr b="0" spc="-73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to </a:t>
            </a:r>
            <a:r>
              <a:rPr b="0" spc="-5" dirty="0">
                <a:latin typeface="Arial"/>
                <a:cs typeface="Arial"/>
              </a:rPr>
              <a:t>post photos </a:t>
            </a:r>
            <a:r>
              <a:rPr b="0" spc="-740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online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62113" y="1331554"/>
            <a:ext cx="2902585" cy="117348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065" marR="5080" indent="635" algn="ctr">
              <a:lnSpc>
                <a:spcPts val="2900"/>
              </a:lnSpc>
              <a:spcBef>
                <a:spcPts val="480"/>
              </a:spcBef>
            </a:pP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I feel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pressure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27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look</a:t>
            </a:r>
            <a:r>
              <a:rPr sz="2700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like</a:t>
            </a:r>
            <a:r>
              <a:rPr sz="2700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celebrities </a:t>
            </a:r>
            <a:r>
              <a:rPr sz="2700" spc="-7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7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social</a:t>
            </a:r>
            <a:r>
              <a:rPr sz="2700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media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43031" y="3879837"/>
            <a:ext cx="1358900" cy="117348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indent="1270" algn="ctr">
              <a:lnSpc>
                <a:spcPts val="2900"/>
              </a:lnSpc>
              <a:spcBef>
                <a:spcPts val="480"/>
              </a:spcBef>
            </a:pP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I feel </a:t>
            </a:r>
            <a:r>
              <a:rPr sz="27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pressure 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sz="27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fit</a:t>
            </a:r>
            <a:r>
              <a:rPr sz="27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in</a:t>
            </a:r>
            <a:endParaRPr sz="27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0285" y="3829662"/>
            <a:ext cx="1854835" cy="191008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indent="1270" algn="ctr">
              <a:lnSpc>
                <a:spcPts val="2900"/>
              </a:lnSpc>
              <a:spcBef>
                <a:spcPts val="480"/>
              </a:spcBef>
            </a:pP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I feel </a:t>
            </a:r>
            <a:r>
              <a:rPr sz="27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pressure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27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always win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at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game </a:t>
            </a:r>
            <a:r>
              <a:rPr sz="2700" spc="-7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71747"/>
                </a:solidFill>
                <a:latin typeface="Arial"/>
                <a:cs typeface="Arial"/>
              </a:rPr>
              <a:t>I</a:t>
            </a:r>
            <a:r>
              <a:rPr sz="2700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play</a:t>
            </a:r>
            <a:r>
              <a:rPr sz="2700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71747"/>
                </a:solidFill>
                <a:latin typeface="Arial"/>
                <a:cs typeface="Arial"/>
              </a:rPr>
              <a:t>online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377698"/>
            <a:ext cx="7168515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spc="5" dirty="0">
                <a:latin typeface="Arial"/>
                <a:cs typeface="Arial"/>
              </a:rPr>
              <a:t>Digital</a:t>
            </a:r>
            <a:r>
              <a:rPr sz="4850" spc="-10" dirty="0">
                <a:latin typeface="Arial"/>
                <a:cs typeface="Arial"/>
              </a:rPr>
              <a:t> </a:t>
            </a:r>
            <a:r>
              <a:rPr sz="4850" spc="-5" dirty="0">
                <a:latin typeface="Arial"/>
                <a:cs typeface="Arial"/>
              </a:rPr>
              <a:t>Wellbeing:</a:t>
            </a:r>
            <a:r>
              <a:rPr sz="4850" spc="10" dirty="0">
                <a:latin typeface="Arial"/>
                <a:cs typeface="Arial"/>
              </a:rPr>
              <a:t> </a:t>
            </a:r>
            <a:r>
              <a:rPr sz="4850" spc="10" dirty="0">
                <a:solidFill>
                  <a:srgbClr val="264FF5"/>
                </a:solidFill>
                <a:latin typeface="Arial"/>
                <a:cs typeface="Arial"/>
              </a:rPr>
              <a:t>Film</a:t>
            </a:r>
            <a:r>
              <a:rPr sz="4850" spc="-5" dirty="0">
                <a:solidFill>
                  <a:srgbClr val="264FF5"/>
                </a:solidFill>
                <a:latin typeface="Arial"/>
                <a:cs typeface="Arial"/>
              </a:rPr>
              <a:t> </a:t>
            </a:r>
            <a:r>
              <a:rPr sz="4850" spc="10" dirty="0">
                <a:solidFill>
                  <a:srgbClr val="264FF5"/>
                </a:solidFill>
                <a:latin typeface="Arial"/>
                <a:cs typeface="Arial"/>
              </a:rPr>
              <a:t>2</a:t>
            </a:r>
            <a:endParaRPr sz="4850" dirty="0">
              <a:latin typeface="Arial"/>
              <a:cs typeface="Arial"/>
            </a:endParaRPr>
          </a:p>
        </p:txBody>
      </p:sp>
      <p:sp>
        <p:nvSpPr>
          <p:cNvPr id="5" name="bg object 16">
            <a:extLst>
              <a:ext uri="{FF2B5EF4-FFF2-40B4-BE49-F238E27FC236}">
                <a16:creationId xmlns:a16="http://schemas.microsoft.com/office/drawing/2014/main" id="{A780602F-C97F-4CA2-9408-72764B2AFC85}"/>
              </a:ext>
            </a:extLst>
          </p:cNvPr>
          <p:cNvSpPr/>
          <p:nvPr/>
        </p:nvSpPr>
        <p:spPr>
          <a:xfrm>
            <a:off x="180337" y="237947"/>
            <a:ext cx="8066405" cy="1047852"/>
          </a:xfrm>
          <a:custGeom>
            <a:avLst/>
            <a:gdLst/>
            <a:ahLst/>
            <a:cxnLst/>
            <a:rect l="l" t="t" r="r" b="b"/>
            <a:pathLst>
              <a:path w="8066405" h="1334135">
                <a:moveTo>
                  <a:pt x="0" y="1333715"/>
                </a:moveTo>
                <a:lnTo>
                  <a:pt x="8066062" y="1333715"/>
                </a:lnTo>
                <a:lnTo>
                  <a:pt x="8066062" y="0"/>
                </a:lnTo>
                <a:lnTo>
                  <a:pt x="0" y="0"/>
                </a:lnTo>
                <a:lnTo>
                  <a:pt x="0" y="1333715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1C149E60-C47D-AF14-A236-5944A3ECD7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61" y="68235"/>
            <a:ext cx="1352550" cy="1220133"/>
          </a:xfrm>
          <a:prstGeom prst="rect">
            <a:avLst/>
          </a:prstGeom>
        </p:spPr>
      </p:pic>
      <p:pic>
        <p:nvPicPr>
          <p:cNvPr id="4" name="Online Media 3" title="Digital Wellbeing Film 2 - Sada">
            <a:hlinkClick r:id="" action="ppaction://media"/>
            <a:extLst>
              <a:ext uri="{FF2B5EF4-FFF2-40B4-BE49-F238E27FC236}">
                <a16:creationId xmlns:a16="http://schemas.microsoft.com/office/drawing/2014/main" id="{3329EC39-5C26-2D7D-0BB1-A182D054378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371600" y="1409283"/>
            <a:ext cx="944880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 txBox="1"/>
          <p:nvPr/>
        </p:nvSpPr>
        <p:spPr>
          <a:xfrm rot="17520000">
            <a:off x="3889725" y="3239721"/>
            <a:ext cx="842989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485"/>
              </a:lnSpc>
            </a:pPr>
            <a:r>
              <a:rPr sz="2450" b="1" spc="-50" dirty="0">
                <a:solidFill>
                  <a:srgbClr val="FFFFFF"/>
                </a:solidFill>
                <a:latin typeface="MarkPro-Bold"/>
                <a:cs typeface="MarkPro-Bold"/>
              </a:rPr>
              <a:t>L</a:t>
            </a:r>
            <a:r>
              <a:rPr sz="2450" b="1" spc="-20" dirty="0">
                <a:solidFill>
                  <a:srgbClr val="FFFFFF"/>
                </a:solidFill>
                <a:latin typeface="MarkPro-Bold"/>
                <a:cs typeface="MarkPro-Bold"/>
              </a:rPr>
              <a:t>O</a:t>
            </a:r>
            <a:r>
              <a:rPr sz="2450" b="1" spc="35" dirty="0">
                <a:solidFill>
                  <a:srgbClr val="FFFFFF"/>
                </a:solidFill>
                <a:latin typeface="MarkPro-Bold"/>
                <a:cs typeface="MarkPro-Bold"/>
              </a:rPr>
              <a:t>W</a:t>
            </a:r>
            <a:endParaRPr sz="2450">
              <a:latin typeface="MarkPro-Italic"/>
              <a:cs typeface="MarkPro-Italic"/>
            </a:endParaRPr>
          </a:p>
        </p:txBody>
      </p:sp>
      <p:sp>
        <p:nvSpPr>
          <p:cNvPr id="18" name="object 18"/>
          <p:cNvSpPr txBox="1"/>
          <p:nvPr/>
        </p:nvSpPr>
        <p:spPr>
          <a:xfrm rot="4080000">
            <a:off x="7549080" y="3282443"/>
            <a:ext cx="893268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485"/>
              </a:lnSpc>
            </a:pPr>
            <a:r>
              <a:rPr sz="2450" b="1" spc="20" dirty="0">
                <a:solidFill>
                  <a:srgbClr val="FFFFFF"/>
                </a:solidFill>
                <a:latin typeface="MarkPro-Bold"/>
                <a:cs typeface="MarkPro-Bold"/>
              </a:rPr>
              <a:t>HIGH</a:t>
            </a:r>
            <a:endParaRPr sz="2450">
              <a:latin typeface="MarkPro-Italic"/>
              <a:cs typeface="MarkPro-Italic"/>
            </a:endParaRPr>
          </a:p>
        </p:txBody>
      </p:sp>
      <p:sp>
        <p:nvSpPr>
          <p:cNvPr id="19" name="object 19"/>
          <p:cNvSpPr txBox="1"/>
          <p:nvPr/>
        </p:nvSpPr>
        <p:spPr>
          <a:xfrm rot="19080000">
            <a:off x="5622227" y="3364037"/>
            <a:ext cx="1427788" cy="234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839"/>
              </a:lnSpc>
            </a:pPr>
            <a:r>
              <a:rPr sz="1850" spc="-20" dirty="0">
                <a:solidFill>
                  <a:srgbClr val="FFFFFF"/>
                </a:solidFill>
                <a:latin typeface="Arial Black"/>
                <a:cs typeface="Arial Black"/>
              </a:rPr>
              <a:t>PRESSU</a:t>
            </a:r>
            <a:r>
              <a:rPr sz="2775" spc="-30" baseline="4504" dirty="0">
                <a:solidFill>
                  <a:srgbClr val="FFFFFF"/>
                </a:solidFill>
                <a:latin typeface="Arial Black"/>
                <a:cs typeface="Arial Black"/>
              </a:rPr>
              <a:t>RE</a:t>
            </a:r>
            <a:endParaRPr sz="2775" baseline="4504">
              <a:latin typeface="Arial Black"/>
              <a:cs typeface="Arial Black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7200" y="0"/>
            <a:ext cx="1562735" cy="533400"/>
          </a:xfrm>
          <a:custGeom>
            <a:avLst/>
            <a:gdLst/>
            <a:ahLst/>
            <a:cxnLst/>
            <a:rect l="l" t="t" r="r" b="b"/>
            <a:pathLst>
              <a:path w="1562735" h="533400">
                <a:moveTo>
                  <a:pt x="1562404" y="0"/>
                </a:moveTo>
                <a:lnTo>
                  <a:pt x="0" y="0"/>
                </a:lnTo>
                <a:lnTo>
                  <a:pt x="0" y="533400"/>
                </a:lnTo>
                <a:lnTo>
                  <a:pt x="1562404" y="533400"/>
                </a:lnTo>
                <a:lnTo>
                  <a:pt x="1562404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261894" y="4630613"/>
            <a:ext cx="7240270" cy="185420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167765" marR="1161415" indent="-1270" algn="ctr">
              <a:lnSpc>
                <a:spcPts val="3000"/>
              </a:lnSpc>
              <a:spcBef>
                <a:spcPts val="500"/>
              </a:spcBef>
            </a:pPr>
            <a:r>
              <a:rPr sz="2800" b="1" spc="-70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are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going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see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some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examples</a:t>
            </a:r>
            <a:r>
              <a:rPr sz="28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of</a:t>
            </a:r>
            <a:r>
              <a:rPr sz="28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online</a:t>
            </a:r>
            <a:r>
              <a:rPr sz="28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pressure.</a:t>
            </a:r>
            <a:endParaRPr sz="2800">
              <a:latin typeface="Arial"/>
              <a:cs typeface="Arial"/>
            </a:endParaRPr>
          </a:p>
          <a:p>
            <a:pPr marL="12700" marR="5080" algn="ctr">
              <a:lnSpc>
                <a:spcPts val="3000"/>
              </a:lnSpc>
              <a:spcBef>
                <a:spcPts val="2035"/>
              </a:spcBef>
            </a:pP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What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sz="28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where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would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you </a:t>
            </a:r>
            <a:r>
              <a:rPr sz="2800" b="1" spc="-76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rank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the pressure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gauge?</a:t>
            </a:r>
            <a:endParaRPr sz="2800">
              <a:latin typeface="Arial"/>
              <a:cs typeface="Arial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3710040" y="376201"/>
            <a:ext cx="4774565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spc="10" dirty="0">
                <a:latin typeface="Arial"/>
                <a:cs typeface="Arial"/>
              </a:rPr>
              <a:t>Pressure</a:t>
            </a:r>
            <a:r>
              <a:rPr sz="4850" spc="-50" dirty="0">
                <a:latin typeface="Arial"/>
                <a:cs typeface="Arial"/>
              </a:rPr>
              <a:t> </a:t>
            </a:r>
            <a:r>
              <a:rPr sz="4850" spc="10" dirty="0">
                <a:latin typeface="Arial"/>
                <a:cs typeface="Arial"/>
              </a:rPr>
              <a:t>Gauge</a:t>
            </a:r>
            <a:endParaRPr sz="485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66900" y="158774"/>
            <a:ext cx="134874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Main</a:t>
            </a:r>
            <a:r>
              <a:rPr sz="1700" b="1" spc="-65" dirty="0">
                <a:solidFill>
                  <a:srgbClr val="5A5A7C"/>
                </a:solidFill>
                <a:latin typeface="Arial"/>
                <a:cs typeface="Arial"/>
              </a:rPr>
              <a:t> </a:t>
            </a:r>
            <a:r>
              <a:rPr sz="1700" b="1" spc="-5" dirty="0">
                <a:solidFill>
                  <a:srgbClr val="5A5A7C"/>
                </a:solidFill>
                <a:latin typeface="Arial"/>
                <a:cs typeface="Arial"/>
              </a:rPr>
              <a:t>Activity</a:t>
            </a:r>
            <a:endParaRPr sz="1700">
              <a:latin typeface="Arial"/>
              <a:cs typeface="Arial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362C5B0E-8A24-BE46-AD6F-8CE7AE7635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018" y="1256585"/>
            <a:ext cx="6103965" cy="337141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03741A2F-BA0F-5769-6769-7BAD4E82CC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511" y="495300"/>
            <a:ext cx="4494428" cy="5867400"/>
          </a:xfrm>
          <a:prstGeom prst="rect">
            <a:avLst/>
          </a:prstGeom>
        </p:spPr>
      </p:pic>
      <p:sp>
        <p:nvSpPr>
          <p:cNvPr id="70" name="object 70"/>
          <p:cNvSpPr txBox="1"/>
          <p:nvPr/>
        </p:nvSpPr>
        <p:spPr>
          <a:xfrm>
            <a:off x="7667900" y="917404"/>
            <a:ext cx="2998470" cy="204216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220979" marR="998855" indent="-208279">
              <a:lnSpc>
                <a:spcPts val="2800"/>
              </a:lnSpc>
              <a:spcBef>
                <a:spcPts val="470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What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0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pressure?</a:t>
            </a:r>
            <a:endParaRPr sz="2600" dirty="0">
              <a:latin typeface="Arial"/>
              <a:cs typeface="Arial"/>
            </a:endParaRPr>
          </a:p>
          <a:p>
            <a:pPr marL="220979" indent="-208915">
              <a:lnSpc>
                <a:spcPts val="2960"/>
              </a:lnSpc>
              <a:spcBef>
                <a:spcPts val="1185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Where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would</a:t>
            </a:r>
            <a:endParaRPr sz="2600" dirty="0">
              <a:latin typeface="Arial"/>
              <a:cs typeface="Arial"/>
            </a:endParaRPr>
          </a:p>
          <a:p>
            <a:pPr marL="220979" marR="5080">
              <a:lnSpc>
                <a:spcPts val="2800"/>
              </a:lnSpc>
              <a:spcBef>
                <a:spcPts val="200"/>
              </a:spcBef>
            </a:pP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6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rank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gauge?</a:t>
            </a:r>
            <a:endParaRPr sz="2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264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577071" y="3056839"/>
            <a:ext cx="6715759" cy="1948180"/>
            <a:chOff x="2577071" y="3056839"/>
            <a:chExt cx="6715759" cy="1948180"/>
          </a:xfrm>
        </p:grpSpPr>
        <p:sp>
          <p:nvSpPr>
            <p:cNvPr id="4" name="object 4"/>
            <p:cNvSpPr/>
            <p:nvPr/>
          </p:nvSpPr>
          <p:spPr>
            <a:xfrm>
              <a:off x="2627871" y="3107639"/>
              <a:ext cx="6614159" cy="1846580"/>
            </a:xfrm>
            <a:custGeom>
              <a:avLst/>
              <a:gdLst/>
              <a:ahLst/>
              <a:cxnLst/>
              <a:rect l="l" t="t" r="r" b="b"/>
              <a:pathLst>
                <a:path w="6614159" h="1846579">
                  <a:moveTo>
                    <a:pt x="6613575" y="0"/>
                  </a:moveTo>
                  <a:lnTo>
                    <a:pt x="0" y="0"/>
                  </a:lnTo>
                  <a:lnTo>
                    <a:pt x="0" y="1846198"/>
                  </a:lnTo>
                  <a:lnTo>
                    <a:pt x="6613575" y="1846198"/>
                  </a:lnTo>
                  <a:lnTo>
                    <a:pt x="66135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27871" y="3107639"/>
              <a:ext cx="6614159" cy="1846580"/>
            </a:xfrm>
            <a:custGeom>
              <a:avLst/>
              <a:gdLst/>
              <a:ahLst/>
              <a:cxnLst/>
              <a:rect l="l" t="t" r="r" b="b"/>
              <a:pathLst>
                <a:path w="6614159" h="1846579">
                  <a:moveTo>
                    <a:pt x="0" y="1846198"/>
                  </a:moveTo>
                  <a:lnTo>
                    <a:pt x="6613575" y="1846198"/>
                  </a:lnTo>
                  <a:lnTo>
                    <a:pt x="6613575" y="0"/>
                  </a:lnTo>
                  <a:lnTo>
                    <a:pt x="0" y="0"/>
                  </a:lnTo>
                  <a:lnTo>
                    <a:pt x="0" y="1846198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590800" y="3283546"/>
            <a:ext cx="6614159" cy="1408719"/>
          </a:xfrm>
          <a:prstGeom prst="rect">
            <a:avLst/>
          </a:prstGeom>
          <a:noFill/>
        </p:spPr>
        <p:txBody>
          <a:bodyPr vert="horz" wrap="square" lIns="0" tIns="150495" rIns="0" bIns="0" rtlCol="0">
            <a:spAutoFit/>
          </a:bodyPr>
          <a:lstStyle/>
          <a:p>
            <a:pPr marL="367665" marR="314960">
              <a:lnSpc>
                <a:spcPts val="4910"/>
              </a:lnSpc>
              <a:spcBef>
                <a:spcPts val="1185"/>
              </a:spcBef>
            </a:pPr>
            <a:r>
              <a:rPr sz="425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  <a:r>
              <a:rPr sz="4250" b="1" spc="-4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</a:t>
            </a:r>
            <a:r>
              <a:rPr sz="425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</a:t>
            </a:r>
            <a:r>
              <a:rPr sz="425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</a:t>
            </a:r>
            <a:r>
              <a:rPr sz="4250" b="1" spc="-104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</a:t>
            </a:r>
            <a:r>
              <a:rPr sz="4250" b="1" spc="-8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-2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425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feel?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910956" y="1976856"/>
            <a:ext cx="3295650" cy="1332230"/>
            <a:chOff x="1910956" y="1976856"/>
            <a:chExt cx="3295650" cy="1332230"/>
          </a:xfrm>
        </p:grpSpPr>
        <p:sp>
          <p:nvSpPr>
            <p:cNvPr id="8" name="object 8"/>
            <p:cNvSpPr/>
            <p:nvPr/>
          </p:nvSpPr>
          <p:spPr>
            <a:xfrm>
              <a:off x="1961756" y="2027656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29">
                  <a:moveTo>
                    <a:pt x="3193694" y="0"/>
                  </a:moveTo>
                  <a:lnTo>
                    <a:pt x="0" y="0"/>
                  </a:lnTo>
                  <a:lnTo>
                    <a:pt x="0" y="1230490"/>
                  </a:lnTo>
                  <a:lnTo>
                    <a:pt x="3193694" y="1230490"/>
                  </a:lnTo>
                  <a:lnTo>
                    <a:pt x="31936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61756" y="2027656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29">
                  <a:moveTo>
                    <a:pt x="0" y="1230490"/>
                  </a:moveTo>
                  <a:lnTo>
                    <a:pt x="3193694" y="1230490"/>
                  </a:lnTo>
                  <a:lnTo>
                    <a:pt x="3193694" y="0"/>
                  </a:lnTo>
                  <a:lnTo>
                    <a:pt x="0" y="0"/>
                  </a:lnTo>
                  <a:lnTo>
                    <a:pt x="0" y="1230490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936750" y="2133109"/>
            <a:ext cx="3092450" cy="838691"/>
          </a:xfrm>
          <a:prstGeom prst="rect">
            <a:avLst/>
          </a:prstGeom>
          <a:noFill/>
        </p:spPr>
        <p:txBody>
          <a:bodyPr vert="horz" wrap="square" lIns="0" tIns="182880" rIns="0" bIns="0" rtlCol="0">
            <a:spAutoFit/>
          </a:bodyPr>
          <a:lstStyle/>
          <a:p>
            <a:pPr marL="354965">
              <a:lnSpc>
                <a:spcPct val="100000"/>
              </a:lnSpc>
              <a:spcBef>
                <a:spcPts val="1440"/>
              </a:spcBef>
            </a:pPr>
            <a:r>
              <a:rPr sz="4250" b="1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</a:t>
            </a:r>
            <a:r>
              <a:rPr sz="4250" b="1" spc="-4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CE567D76-CAA1-E643-A046-DC3C2BD54C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5181600"/>
            <a:ext cx="2426580" cy="1604276"/>
          </a:xfrm>
          <a:prstGeom prst="rect">
            <a:avLst/>
          </a:prstGeom>
        </p:spPr>
      </p:pic>
      <p:pic>
        <p:nvPicPr>
          <p:cNvPr id="16" name="Picture 1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89AABE7-A362-EB45-9DA9-1A31A0D9B8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206" y="254865"/>
            <a:ext cx="2407046" cy="165013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F1E092F2-6FB7-11C3-CBE9-7F978EAAA2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511" y="495300"/>
            <a:ext cx="4494428" cy="5867400"/>
          </a:xfrm>
          <a:prstGeom prst="rect">
            <a:avLst/>
          </a:prstGeom>
        </p:spPr>
      </p:pic>
      <p:sp>
        <p:nvSpPr>
          <p:cNvPr id="52" name="object 52"/>
          <p:cNvSpPr txBox="1"/>
          <p:nvPr/>
        </p:nvSpPr>
        <p:spPr>
          <a:xfrm>
            <a:off x="7667900" y="917404"/>
            <a:ext cx="2998470" cy="204216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220979" marR="998855" indent="-208279">
              <a:lnSpc>
                <a:spcPts val="2800"/>
              </a:lnSpc>
              <a:spcBef>
                <a:spcPts val="470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What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0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pressure?</a:t>
            </a:r>
            <a:endParaRPr sz="2600">
              <a:latin typeface="Arial"/>
              <a:cs typeface="Arial"/>
            </a:endParaRPr>
          </a:p>
          <a:p>
            <a:pPr marL="220979" indent="-208915">
              <a:lnSpc>
                <a:spcPts val="2960"/>
              </a:lnSpc>
              <a:spcBef>
                <a:spcPts val="1185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Where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would</a:t>
            </a:r>
            <a:endParaRPr sz="2600">
              <a:latin typeface="Arial"/>
              <a:cs typeface="Arial"/>
            </a:endParaRPr>
          </a:p>
          <a:p>
            <a:pPr marL="220979" marR="5080">
              <a:lnSpc>
                <a:spcPts val="2800"/>
              </a:lnSpc>
              <a:spcBef>
                <a:spcPts val="200"/>
              </a:spcBef>
            </a:pP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6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rank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gauge?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275529D4-71A0-E6B1-9C5A-36BBA8495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511" y="495300"/>
            <a:ext cx="4494428" cy="5867400"/>
          </a:xfrm>
          <a:prstGeom prst="rect">
            <a:avLst/>
          </a:prstGeom>
        </p:spPr>
      </p:pic>
      <p:sp>
        <p:nvSpPr>
          <p:cNvPr id="60" name="object 60"/>
          <p:cNvSpPr txBox="1"/>
          <p:nvPr/>
        </p:nvSpPr>
        <p:spPr>
          <a:xfrm>
            <a:off x="7667900" y="917404"/>
            <a:ext cx="2998470" cy="204216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220979" marR="998855" indent="-208279">
              <a:lnSpc>
                <a:spcPts val="2800"/>
              </a:lnSpc>
              <a:spcBef>
                <a:spcPts val="470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What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0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pressure?</a:t>
            </a:r>
            <a:endParaRPr sz="2600">
              <a:latin typeface="Arial"/>
              <a:cs typeface="Arial"/>
            </a:endParaRPr>
          </a:p>
          <a:p>
            <a:pPr marL="220979" indent="-208915">
              <a:lnSpc>
                <a:spcPts val="2960"/>
              </a:lnSpc>
              <a:spcBef>
                <a:spcPts val="1185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Where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would</a:t>
            </a:r>
            <a:endParaRPr sz="2600">
              <a:latin typeface="Arial"/>
              <a:cs typeface="Arial"/>
            </a:endParaRPr>
          </a:p>
          <a:p>
            <a:pPr marL="220979" marR="5080">
              <a:lnSpc>
                <a:spcPts val="2800"/>
              </a:lnSpc>
              <a:spcBef>
                <a:spcPts val="200"/>
              </a:spcBef>
            </a:pP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6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rank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gauge?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1B3C91E5-B251-8AB8-0706-300C5587E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511" y="495300"/>
            <a:ext cx="4494428" cy="5867400"/>
          </a:xfrm>
          <a:prstGeom prst="rect">
            <a:avLst/>
          </a:prstGeom>
        </p:spPr>
      </p:pic>
      <p:sp>
        <p:nvSpPr>
          <p:cNvPr id="63" name="object 63"/>
          <p:cNvSpPr txBox="1"/>
          <p:nvPr/>
        </p:nvSpPr>
        <p:spPr>
          <a:xfrm>
            <a:off x="7667900" y="917404"/>
            <a:ext cx="2998470" cy="204216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220979" marR="998855" indent="-208279">
              <a:lnSpc>
                <a:spcPts val="2800"/>
              </a:lnSpc>
              <a:spcBef>
                <a:spcPts val="470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What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0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pressure?</a:t>
            </a:r>
            <a:endParaRPr sz="2600">
              <a:latin typeface="Arial"/>
              <a:cs typeface="Arial"/>
            </a:endParaRPr>
          </a:p>
          <a:p>
            <a:pPr marL="220979" indent="-208915">
              <a:lnSpc>
                <a:spcPts val="2960"/>
              </a:lnSpc>
              <a:spcBef>
                <a:spcPts val="1185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Where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would</a:t>
            </a:r>
            <a:endParaRPr sz="2600">
              <a:latin typeface="Arial"/>
              <a:cs typeface="Arial"/>
            </a:endParaRPr>
          </a:p>
          <a:p>
            <a:pPr marL="220979" marR="5080">
              <a:lnSpc>
                <a:spcPts val="2800"/>
              </a:lnSpc>
              <a:spcBef>
                <a:spcPts val="200"/>
              </a:spcBef>
            </a:pP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6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rank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gauge?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1400CC6A-728E-BF9E-3D8D-2CF5B04CD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511" y="495300"/>
            <a:ext cx="4494428" cy="5867400"/>
          </a:xfrm>
          <a:prstGeom prst="rect">
            <a:avLst/>
          </a:prstGeom>
        </p:spPr>
      </p:pic>
      <p:sp>
        <p:nvSpPr>
          <p:cNvPr id="55" name="object 55"/>
          <p:cNvSpPr txBox="1"/>
          <p:nvPr/>
        </p:nvSpPr>
        <p:spPr>
          <a:xfrm>
            <a:off x="7667900" y="917404"/>
            <a:ext cx="2998470" cy="204216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220979" marR="998855" indent="-208279">
              <a:lnSpc>
                <a:spcPts val="2800"/>
              </a:lnSpc>
              <a:spcBef>
                <a:spcPts val="470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What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0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pressure?</a:t>
            </a:r>
            <a:endParaRPr sz="2600">
              <a:latin typeface="Arial"/>
              <a:cs typeface="Arial"/>
            </a:endParaRPr>
          </a:p>
          <a:p>
            <a:pPr marL="220979" indent="-208915">
              <a:lnSpc>
                <a:spcPts val="2960"/>
              </a:lnSpc>
              <a:spcBef>
                <a:spcPts val="1185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Where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would</a:t>
            </a:r>
            <a:endParaRPr sz="2600">
              <a:latin typeface="Arial"/>
              <a:cs typeface="Arial"/>
            </a:endParaRPr>
          </a:p>
          <a:p>
            <a:pPr marL="220979" marR="5080">
              <a:lnSpc>
                <a:spcPts val="2800"/>
              </a:lnSpc>
              <a:spcBef>
                <a:spcPts val="200"/>
              </a:spcBef>
            </a:pP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6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rank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gauge?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0A0ADAE-7C34-4AA0-D491-8C4624784B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511" y="495300"/>
            <a:ext cx="4494428" cy="5867400"/>
          </a:xfrm>
          <a:prstGeom prst="rect">
            <a:avLst/>
          </a:prstGeom>
        </p:spPr>
      </p:pic>
      <p:sp>
        <p:nvSpPr>
          <p:cNvPr id="91" name="object 91"/>
          <p:cNvSpPr txBox="1"/>
          <p:nvPr/>
        </p:nvSpPr>
        <p:spPr>
          <a:xfrm>
            <a:off x="7667900" y="917404"/>
            <a:ext cx="2998470" cy="204216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220979" marR="998855" indent="-208279">
              <a:lnSpc>
                <a:spcPts val="2800"/>
              </a:lnSpc>
              <a:spcBef>
                <a:spcPts val="470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What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0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pressure?</a:t>
            </a:r>
            <a:endParaRPr sz="2600" dirty="0">
              <a:latin typeface="Arial"/>
              <a:cs typeface="Arial"/>
            </a:endParaRPr>
          </a:p>
          <a:p>
            <a:pPr marL="220979" indent="-208915">
              <a:lnSpc>
                <a:spcPts val="2960"/>
              </a:lnSpc>
              <a:spcBef>
                <a:spcPts val="1185"/>
              </a:spcBef>
              <a:buClr>
                <a:srgbClr val="264FF5"/>
              </a:buClr>
              <a:buChar char="•"/>
              <a:tabLst>
                <a:tab pos="221615" algn="l"/>
              </a:tabLst>
            </a:pP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Where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would</a:t>
            </a:r>
            <a:endParaRPr sz="2600" dirty="0">
              <a:latin typeface="Arial"/>
              <a:cs typeface="Arial"/>
            </a:endParaRPr>
          </a:p>
          <a:p>
            <a:pPr marL="220979" marR="5080">
              <a:lnSpc>
                <a:spcPts val="2800"/>
              </a:lnSpc>
              <a:spcBef>
                <a:spcPts val="200"/>
              </a:spcBef>
            </a:pP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600" b="1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rank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171747"/>
                </a:solidFill>
                <a:latin typeface="Arial"/>
                <a:cs typeface="Arial"/>
              </a:rPr>
              <a:t>it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6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2600" b="1" spc="-7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r>
              <a:rPr sz="2600" b="1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600" b="1" spc="5" dirty="0">
                <a:solidFill>
                  <a:srgbClr val="171747"/>
                </a:solidFill>
                <a:latin typeface="Arial"/>
                <a:cs typeface="Arial"/>
              </a:rPr>
              <a:t>gauge?</a:t>
            </a:r>
            <a:endParaRPr sz="2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310449" y="3041992"/>
            <a:ext cx="9572625" cy="1593850"/>
          </a:xfrm>
          <a:custGeom>
            <a:avLst/>
            <a:gdLst/>
            <a:ahLst/>
            <a:cxnLst/>
            <a:rect l="l" t="t" r="r" b="b"/>
            <a:pathLst>
              <a:path w="9572625" h="1593850">
                <a:moveTo>
                  <a:pt x="9572294" y="0"/>
                </a:moveTo>
                <a:lnTo>
                  <a:pt x="0" y="0"/>
                </a:lnTo>
                <a:lnTo>
                  <a:pt x="0" y="1593570"/>
                </a:lnTo>
                <a:lnTo>
                  <a:pt x="9572294" y="1593570"/>
                </a:lnTo>
                <a:lnTo>
                  <a:pt x="9572294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499745" marR="2235835">
              <a:lnSpc>
                <a:spcPts val="3360"/>
              </a:lnSpc>
              <a:spcBef>
                <a:spcPts val="254"/>
              </a:spcBef>
            </a:pPr>
            <a:r>
              <a:rPr lang="en-GB" spc="-5" dirty="0"/>
              <a:t>Where</a:t>
            </a:r>
            <a:r>
              <a:rPr lang="en-GB" spc="-20" dirty="0"/>
              <a:t> </a:t>
            </a:r>
            <a:r>
              <a:rPr lang="en-GB" spc="-5" dirty="0"/>
              <a:t>would</a:t>
            </a:r>
            <a:r>
              <a:rPr lang="en-GB" spc="-20" dirty="0"/>
              <a:t> </a:t>
            </a:r>
            <a:r>
              <a:rPr lang="en-GB" spc="-10" dirty="0"/>
              <a:t>you</a:t>
            </a:r>
            <a:r>
              <a:rPr lang="en-GB" spc="-20" dirty="0"/>
              <a:t> </a:t>
            </a:r>
            <a:r>
              <a:rPr lang="en-GB" spc="-5" dirty="0"/>
              <a:t>put</a:t>
            </a:r>
            <a:r>
              <a:rPr lang="en-GB" spc="-20" dirty="0"/>
              <a:t> </a:t>
            </a:r>
            <a:r>
              <a:rPr lang="en-GB" spc="-5" dirty="0"/>
              <a:t>in</a:t>
            </a:r>
            <a:r>
              <a:rPr lang="en-GB" spc="-20" dirty="0"/>
              <a:t> </a:t>
            </a:r>
            <a:r>
              <a:rPr lang="en-GB" spc="-5" dirty="0"/>
              <a:t>on </a:t>
            </a:r>
            <a:r>
              <a:rPr lang="en-GB" spc="-780" dirty="0"/>
              <a:t> </a:t>
            </a:r>
            <a:r>
              <a:rPr lang="en-GB" spc="-5" dirty="0"/>
              <a:t>the</a:t>
            </a:r>
            <a:r>
              <a:rPr lang="en-GB" spc="-15" dirty="0"/>
              <a:t> </a:t>
            </a:r>
            <a:r>
              <a:rPr lang="en-GB" spc="-5" dirty="0"/>
              <a:t>pressure</a:t>
            </a:r>
            <a:r>
              <a:rPr lang="en-GB" spc="-10" dirty="0"/>
              <a:t> </a:t>
            </a:r>
            <a:r>
              <a:rPr lang="en-GB" spc="-5" dirty="0"/>
              <a:t>gauge?</a:t>
            </a:r>
          </a:p>
          <a:p>
            <a:pPr>
              <a:lnSpc>
                <a:spcPct val="100000"/>
              </a:lnSpc>
            </a:pPr>
            <a:endParaRPr sz="3200" dirty="0"/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4050" dirty="0"/>
          </a:p>
          <a:p>
            <a:pPr marL="3513454" marR="5080">
              <a:lnSpc>
                <a:spcPts val="3360"/>
              </a:lnSpc>
            </a:pPr>
            <a:r>
              <a:rPr spc="-5" dirty="0"/>
              <a:t>What</a:t>
            </a:r>
            <a:r>
              <a:rPr spc="-25" dirty="0"/>
              <a:t> </a:t>
            </a:r>
            <a:r>
              <a:rPr spc="-5" dirty="0"/>
              <a:t>tips</a:t>
            </a:r>
            <a:r>
              <a:rPr spc="-25" dirty="0"/>
              <a:t> </a:t>
            </a:r>
            <a:r>
              <a:rPr spc="-5" dirty="0"/>
              <a:t>do</a:t>
            </a:r>
            <a:r>
              <a:rPr spc="-25" dirty="0"/>
              <a:t> </a:t>
            </a:r>
            <a:r>
              <a:rPr spc="-10" dirty="0"/>
              <a:t>you</a:t>
            </a:r>
            <a:r>
              <a:rPr spc="-25" dirty="0"/>
              <a:t> </a:t>
            </a:r>
            <a:r>
              <a:rPr spc="-5" dirty="0"/>
              <a:t>have </a:t>
            </a:r>
            <a:r>
              <a:rPr spc="-775" dirty="0"/>
              <a:t> </a:t>
            </a:r>
            <a:r>
              <a:rPr spc="-5" dirty="0"/>
              <a:t>to</a:t>
            </a:r>
            <a:r>
              <a:rPr spc="-15" dirty="0"/>
              <a:t> </a:t>
            </a:r>
            <a:r>
              <a:rPr spc="-5" dirty="0"/>
              <a:t>overcome</a:t>
            </a:r>
            <a:r>
              <a:rPr spc="-15" dirty="0"/>
              <a:t> </a:t>
            </a:r>
            <a:r>
              <a:rPr spc="-5" dirty="0"/>
              <a:t>this?</a:t>
            </a:r>
          </a:p>
        </p:txBody>
      </p:sp>
      <p:sp>
        <p:nvSpPr>
          <p:cNvPr id="2" name="object 2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34197" y="995794"/>
            <a:ext cx="8524875" cy="1597660"/>
          </a:xfrm>
          <a:custGeom>
            <a:avLst/>
            <a:gdLst/>
            <a:ahLst/>
            <a:cxnLst/>
            <a:rect l="l" t="t" r="r" b="b"/>
            <a:pathLst>
              <a:path w="8524875" h="1597660">
                <a:moveTo>
                  <a:pt x="0" y="1597152"/>
                </a:moveTo>
                <a:lnTo>
                  <a:pt x="8524798" y="1597152"/>
                </a:lnTo>
                <a:lnTo>
                  <a:pt x="8524798" y="0"/>
                </a:lnTo>
                <a:lnTo>
                  <a:pt x="0" y="0"/>
                </a:lnTo>
                <a:lnTo>
                  <a:pt x="0" y="1597152"/>
                </a:lnTo>
                <a:close/>
              </a:path>
            </a:pathLst>
          </a:custGeom>
          <a:ln w="101600">
            <a:solidFill>
              <a:srgbClr val="264FF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A007007-5C78-8741-AF23-9E5610041E79}"/>
              </a:ext>
            </a:extLst>
          </p:cNvPr>
          <p:cNvGrpSpPr/>
          <p:nvPr/>
        </p:nvGrpSpPr>
        <p:grpSpPr>
          <a:xfrm>
            <a:off x="3198700" y="4846213"/>
            <a:ext cx="1362777" cy="1593812"/>
            <a:chOff x="3198700" y="4846213"/>
            <a:chExt cx="1362777" cy="1593812"/>
          </a:xfrm>
        </p:grpSpPr>
        <p:grpSp>
          <p:nvGrpSpPr>
            <p:cNvPr id="5" name="object 5"/>
            <p:cNvGrpSpPr/>
            <p:nvPr/>
          </p:nvGrpSpPr>
          <p:grpSpPr>
            <a:xfrm>
              <a:off x="3471176" y="5142085"/>
              <a:ext cx="890269" cy="1297940"/>
              <a:chOff x="3471176" y="5142085"/>
              <a:chExt cx="890269" cy="1297940"/>
            </a:xfrm>
          </p:grpSpPr>
          <p:sp>
            <p:nvSpPr>
              <p:cNvPr id="6" name="object 6"/>
              <p:cNvSpPr/>
              <p:nvPr/>
            </p:nvSpPr>
            <p:spPr>
              <a:xfrm>
                <a:off x="3535312" y="5190184"/>
                <a:ext cx="826135" cy="1249680"/>
              </a:xfrm>
              <a:custGeom>
                <a:avLst/>
                <a:gdLst/>
                <a:ahLst/>
                <a:cxnLst/>
                <a:rect l="l" t="t" r="r" b="b"/>
                <a:pathLst>
                  <a:path w="826135" h="1249679">
                    <a:moveTo>
                      <a:pt x="412896" y="0"/>
                    </a:moveTo>
                    <a:lnTo>
                      <a:pt x="334443" y="7462"/>
                    </a:lnTo>
                    <a:lnTo>
                      <a:pt x="287138" y="19662"/>
                    </a:lnTo>
                    <a:lnTo>
                      <a:pt x="242089" y="37233"/>
                    </a:lnTo>
                    <a:lnTo>
                      <a:pt x="199679" y="59799"/>
                    </a:lnTo>
                    <a:lnTo>
                      <a:pt x="160295" y="86983"/>
                    </a:lnTo>
                    <a:lnTo>
                      <a:pt x="124319" y="118410"/>
                    </a:lnTo>
                    <a:lnTo>
                      <a:pt x="92137" y="153702"/>
                    </a:lnTo>
                    <a:lnTo>
                      <a:pt x="64132" y="192486"/>
                    </a:lnTo>
                    <a:lnTo>
                      <a:pt x="40689" y="234383"/>
                    </a:lnTo>
                    <a:lnTo>
                      <a:pt x="22193" y="279018"/>
                    </a:lnTo>
                    <a:lnTo>
                      <a:pt x="9028" y="326016"/>
                    </a:lnTo>
                    <a:lnTo>
                      <a:pt x="1578" y="374999"/>
                    </a:lnTo>
                    <a:lnTo>
                      <a:pt x="0" y="423065"/>
                    </a:lnTo>
                    <a:lnTo>
                      <a:pt x="3817" y="470315"/>
                    </a:lnTo>
                    <a:lnTo>
                      <a:pt x="12888" y="516376"/>
                    </a:lnTo>
                    <a:lnTo>
                      <a:pt x="27070" y="560874"/>
                    </a:lnTo>
                    <a:lnTo>
                      <a:pt x="46221" y="603436"/>
                    </a:lnTo>
                    <a:lnTo>
                      <a:pt x="70198" y="643688"/>
                    </a:lnTo>
                    <a:lnTo>
                      <a:pt x="98857" y="681255"/>
                    </a:lnTo>
                    <a:lnTo>
                      <a:pt x="132058" y="715765"/>
                    </a:lnTo>
                    <a:lnTo>
                      <a:pt x="167822" y="756505"/>
                    </a:lnTo>
                    <a:lnTo>
                      <a:pt x="194283" y="803065"/>
                    </a:lnTo>
                    <a:lnTo>
                      <a:pt x="210699" y="853768"/>
                    </a:lnTo>
                    <a:lnTo>
                      <a:pt x="216335" y="906938"/>
                    </a:lnTo>
                    <a:lnTo>
                      <a:pt x="216335" y="1070819"/>
                    </a:lnTo>
                    <a:lnTo>
                      <a:pt x="223223" y="1106263"/>
                    </a:lnTo>
                    <a:lnTo>
                      <a:pt x="242069" y="1135613"/>
                    </a:lnTo>
                    <a:lnTo>
                      <a:pt x="270156" y="1156178"/>
                    </a:lnTo>
                    <a:lnTo>
                      <a:pt x="304765" y="1165269"/>
                    </a:lnTo>
                    <a:lnTo>
                      <a:pt x="319599" y="1196651"/>
                    </a:lnTo>
                    <a:lnTo>
                      <a:pt x="343816" y="1223616"/>
                    </a:lnTo>
                    <a:lnTo>
                      <a:pt x="375537" y="1242489"/>
                    </a:lnTo>
                    <a:lnTo>
                      <a:pt x="412880" y="1249597"/>
                    </a:lnTo>
                    <a:lnTo>
                      <a:pt x="450226" y="1242489"/>
                    </a:lnTo>
                    <a:lnTo>
                      <a:pt x="481949" y="1223616"/>
                    </a:lnTo>
                    <a:lnTo>
                      <a:pt x="506167" y="1196651"/>
                    </a:lnTo>
                    <a:lnTo>
                      <a:pt x="520996" y="1165269"/>
                    </a:lnTo>
                    <a:lnTo>
                      <a:pt x="555614" y="1156176"/>
                    </a:lnTo>
                    <a:lnTo>
                      <a:pt x="583702" y="1135608"/>
                    </a:lnTo>
                    <a:lnTo>
                      <a:pt x="602542" y="1106258"/>
                    </a:lnTo>
                    <a:lnTo>
                      <a:pt x="609426" y="1070819"/>
                    </a:lnTo>
                    <a:lnTo>
                      <a:pt x="609426" y="1036440"/>
                    </a:lnTo>
                    <a:lnTo>
                      <a:pt x="267859" y="1036440"/>
                    </a:lnTo>
                    <a:lnTo>
                      <a:pt x="267859" y="1010329"/>
                    </a:lnTo>
                    <a:lnTo>
                      <a:pt x="609426" y="1010329"/>
                    </a:lnTo>
                    <a:lnTo>
                      <a:pt x="609426" y="906938"/>
                    </a:lnTo>
                    <a:lnTo>
                      <a:pt x="615067" y="853757"/>
                    </a:lnTo>
                    <a:lnTo>
                      <a:pt x="631489" y="803055"/>
                    </a:lnTo>
                    <a:lnTo>
                      <a:pt x="657954" y="756502"/>
                    </a:lnTo>
                    <a:lnTo>
                      <a:pt x="693728" y="715765"/>
                    </a:lnTo>
                    <a:lnTo>
                      <a:pt x="726929" y="681244"/>
                    </a:lnTo>
                    <a:lnTo>
                      <a:pt x="755590" y="643672"/>
                    </a:lnTo>
                    <a:lnTo>
                      <a:pt x="779568" y="603419"/>
                    </a:lnTo>
                    <a:lnTo>
                      <a:pt x="798719" y="560860"/>
                    </a:lnTo>
                    <a:lnTo>
                      <a:pt x="801414" y="552405"/>
                    </a:lnTo>
                    <a:lnTo>
                      <a:pt x="299609" y="552405"/>
                    </a:lnTo>
                    <a:lnTo>
                      <a:pt x="266418" y="545691"/>
                    </a:lnTo>
                    <a:lnTo>
                      <a:pt x="239287" y="527389"/>
                    </a:lnTo>
                    <a:lnTo>
                      <a:pt x="220981" y="500263"/>
                    </a:lnTo>
                    <a:lnTo>
                      <a:pt x="214265" y="467074"/>
                    </a:lnTo>
                    <a:lnTo>
                      <a:pt x="220985" y="433883"/>
                    </a:lnTo>
                    <a:lnTo>
                      <a:pt x="239297" y="406752"/>
                    </a:lnTo>
                    <a:lnTo>
                      <a:pt x="266429" y="388446"/>
                    </a:lnTo>
                    <a:lnTo>
                      <a:pt x="299609" y="381730"/>
                    </a:lnTo>
                    <a:lnTo>
                      <a:pt x="824418" y="381730"/>
                    </a:lnTo>
                    <a:lnTo>
                      <a:pt x="824195" y="374999"/>
                    </a:lnTo>
                    <a:lnTo>
                      <a:pt x="816746" y="326016"/>
                    </a:lnTo>
                    <a:lnTo>
                      <a:pt x="803581" y="279018"/>
                    </a:lnTo>
                    <a:lnTo>
                      <a:pt x="785086" y="234383"/>
                    </a:lnTo>
                    <a:lnTo>
                      <a:pt x="761645" y="192486"/>
                    </a:lnTo>
                    <a:lnTo>
                      <a:pt x="733641" y="153702"/>
                    </a:lnTo>
                    <a:lnTo>
                      <a:pt x="701459" y="118410"/>
                    </a:lnTo>
                    <a:lnTo>
                      <a:pt x="665484" y="86983"/>
                    </a:lnTo>
                    <a:lnTo>
                      <a:pt x="626100" y="59799"/>
                    </a:lnTo>
                    <a:lnTo>
                      <a:pt x="583690" y="37233"/>
                    </a:lnTo>
                    <a:lnTo>
                      <a:pt x="538640" y="19662"/>
                    </a:lnTo>
                    <a:lnTo>
                      <a:pt x="491333" y="7462"/>
                    </a:lnTo>
                    <a:lnTo>
                      <a:pt x="442154" y="1009"/>
                    </a:lnTo>
                    <a:lnTo>
                      <a:pt x="427479" y="252"/>
                    </a:lnTo>
                    <a:lnTo>
                      <a:pt x="412896" y="0"/>
                    </a:lnTo>
                    <a:close/>
                  </a:path>
                  <a:path w="826135" h="1249679">
                    <a:moveTo>
                      <a:pt x="299609" y="381730"/>
                    </a:moveTo>
                    <a:lnTo>
                      <a:pt x="266426" y="388448"/>
                    </a:lnTo>
                    <a:lnTo>
                      <a:pt x="239294" y="406757"/>
                    </a:lnTo>
                    <a:lnTo>
                      <a:pt x="220984" y="433888"/>
                    </a:lnTo>
                    <a:lnTo>
                      <a:pt x="214265" y="467074"/>
                    </a:lnTo>
                    <a:lnTo>
                      <a:pt x="220981" y="500263"/>
                    </a:lnTo>
                    <a:lnTo>
                      <a:pt x="239287" y="527389"/>
                    </a:lnTo>
                    <a:lnTo>
                      <a:pt x="266418" y="545691"/>
                    </a:lnTo>
                    <a:lnTo>
                      <a:pt x="299609" y="552405"/>
                    </a:lnTo>
                    <a:lnTo>
                      <a:pt x="384940" y="500894"/>
                    </a:lnTo>
                    <a:lnTo>
                      <a:pt x="299596" y="500894"/>
                    </a:lnTo>
                    <a:lnTo>
                      <a:pt x="286445" y="498233"/>
                    </a:lnTo>
                    <a:lnTo>
                      <a:pt x="275689" y="490980"/>
                    </a:lnTo>
                    <a:lnTo>
                      <a:pt x="268428" y="480229"/>
                    </a:lnTo>
                    <a:lnTo>
                      <a:pt x="265764" y="467074"/>
                    </a:lnTo>
                    <a:lnTo>
                      <a:pt x="268428" y="453924"/>
                    </a:lnTo>
                    <a:lnTo>
                      <a:pt x="275689" y="443172"/>
                    </a:lnTo>
                    <a:lnTo>
                      <a:pt x="286445" y="435916"/>
                    </a:lnTo>
                    <a:lnTo>
                      <a:pt x="299596" y="433254"/>
                    </a:lnTo>
                    <a:lnTo>
                      <a:pt x="377796" y="433254"/>
                    </a:lnTo>
                    <a:lnTo>
                      <a:pt x="359913" y="406752"/>
                    </a:lnTo>
                    <a:lnTo>
                      <a:pt x="332784" y="388446"/>
                    </a:lnTo>
                    <a:lnTo>
                      <a:pt x="299609" y="381730"/>
                    </a:lnTo>
                    <a:close/>
                  </a:path>
                  <a:path w="826135" h="1249679">
                    <a:moveTo>
                      <a:pt x="526203" y="381730"/>
                    </a:moveTo>
                    <a:lnTo>
                      <a:pt x="299609" y="381730"/>
                    </a:lnTo>
                    <a:lnTo>
                      <a:pt x="332793" y="388448"/>
                    </a:lnTo>
                    <a:lnTo>
                      <a:pt x="359920" y="406757"/>
                    </a:lnTo>
                    <a:lnTo>
                      <a:pt x="378224" y="433888"/>
                    </a:lnTo>
                    <a:lnTo>
                      <a:pt x="384940" y="467074"/>
                    </a:lnTo>
                    <a:lnTo>
                      <a:pt x="384940" y="500894"/>
                    </a:lnTo>
                    <a:lnTo>
                      <a:pt x="299609" y="552405"/>
                    </a:lnTo>
                    <a:lnTo>
                      <a:pt x="801414" y="552405"/>
                    </a:lnTo>
                    <a:lnTo>
                      <a:pt x="812901" y="516366"/>
                    </a:lnTo>
                    <a:lnTo>
                      <a:pt x="821969" y="470309"/>
                    </a:lnTo>
                    <a:lnTo>
                      <a:pt x="822230" y="467074"/>
                    </a:lnTo>
                    <a:lnTo>
                      <a:pt x="440859" y="467074"/>
                    </a:lnTo>
                    <a:lnTo>
                      <a:pt x="447577" y="433883"/>
                    </a:lnTo>
                    <a:lnTo>
                      <a:pt x="465885" y="406752"/>
                    </a:lnTo>
                    <a:lnTo>
                      <a:pt x="493017" y="388446"/>
                    </a:lnTo>
                    <a:lnTo>
                      <a:pt x="526203" y="381730"/>
                    </a:lnTo>
                    <a:close/>
                  </a:path>
                  <a:path w="826135" h="1249679">
                    <a:moveTo>
                      <a:pt x="299596" y="433254"/>
                    </a:moveTo>
                    <a:lnTo>
                      <a:pt x="286445" y="435916"/>
                    </a:lnTo>
                    <a:lnTo>
                      <a:pt x="275689" y="443172"/>
                    </a:lnTo>
                    <a:lnTo>
                      <a:pt x="268428" y="453924"/>
                    </a:lnTo>
                    <a:lnTo>
                      <a:pt x="265764" y="467074"/>
                    </a:lnTo>
                    <a:lnTo>
                      <a:pt x="268428" y="480229"/>
                    </a:lnTo>
                    <a:lnTo>
                      <a:pt x="275689" y="490980"/>
                    </a:lnTo>
                    <a:lnTo>
                      <a:pt x="286445" y="498233"/>
                    </a:lnTo>
                    <a:lnTo>
                      <a:pt x="299596" y="500894"/>
                    </a:lnTo>
                    <a:lnTo>
                      <a:pt x="333404" y="467074"/>
                    </a:lnTo>
                    <a:lnTo>
                      <a:pt x="330745" y="453924"/>
                    </a:lnTo>
                    <a:lnTo>
                      <a:pt x="323496" y="443172"/>
                    </a:lnTo>
                    <a:lnTo>
                      <a:pt x="312749" y="435916"/>
                    </a:lnTo>
                    <a:lnTo>
                      <a:pt x="299596" y="433254"/>
                    </a:lnTo>
                    <a:close/>
                  </a:path>
                  <a:path w="826135" h="1249679">
                    <a:moveTo>
                      <a:pt x="377796" y="433254"/>
                    </a:moveTo>
                    <a:lnTo>
                      <a:pt x="299596" y="433254"/>
                    </a:lnTo>
                    <a:lnTo>
                      <a:pt x="312749" y="435916"/>
                    </a:lnTo>
                    <a:lnTo>
                      <a:pt x="323496" y="443172"/>
                    </a:lnTo>
                    <a:lnTo>
                      <a:pt x="330745" y="453924"/>
                    </a:lnTo>
                    <a:lnTo>
                      <a:pt x="333404" y="467074"/>
                    </a:lnTo>
                    <a:lnTo>
                      <a:pt x="299596" y="500894"/>
                    </a:lnTo>
                    <a:lnTo>
                      <a:pt x="384940" y="500894"/>
                    </a:lnTo>
                    <a:lnTo>
                      <a:pt x="384940" y="467074"/>
                    </a:lnTo>
                    <a:lnTo>
                      <a:pt x="378221" y="433883"/>
                    </a:lnTo>
                    <a:lnTo>
                      <a:pt x="377796" y="433254"/>
                    </a:lnTo>
                    <a:close/>
                  </a:path>
                  <a:path w="826135" h="1249679">
                    <a:moveTo>
                      <a:pt x="526203" y="381730"/>
                    </a:moveTo>
                    <a:lnTo>
                      <a:pt x="493014" y="388448"/>
                    </a:lnTo>
                    <a:lnTo>
                      <a:pt x="465882" y="406757"/>
                    </a:lnTo>
                    <a:lnTo>
                      <a:pt x="447576" y="433888"/>
                    </a:lnTo>
                    <a:lnTo>
                      <a:pt x="440859" y="467074"/>
                    </a:lnTo>
                    <a:lnTo>
                      <a:pt x="611521" y="467074"/>
                    </a:lnTo>
                    <a:lnTo>
                      <a:pt x="604803" y="433883"/>
                    </a:lnTo>
                    <a:lnTo>
                      <a:pt x="586500" y="406752"/>
                    </a:lnTo>
                    <a:lnTo>
                      <a:pt x="559375" y="388446"/>
                    </a:lnTo>
                    <a:lnTo>
                      <a:pt x="526203" y="381730"/>
                    </a:lnTo>
                    <a:close/>
                  </a:path>
                  <a:path w="826135" h="1249679">
                    <a:moveTo>
                      <a:pt x="824418" y="381730"/>
                    </a:moveTo>
                    <a:lnTo>
                      <a:pt x="526203" y="381730"/>
                    </a:lnTo>
                    <a:lnTo>
                      <a:pt x="559384" y="388448"/>
                    </a:lnTo>
                    <a:lnTo>
                      <a:pt x="586507" y="406757"/>
                    </a:lnTo>
                    <a:lnTo>
                      <a:pt x="604807" y="433888"/>
                    </a:lnTo>
                    <a:lnTo>
                      <a:pt x="611521" y="467074"/>
                    </a:lnTo>
                    <a:lnTo>
                      <a:pt x="822230" y="467074"/>
                    </a:lnTo>
                    <a:lnTo>
                      <a:pt x="825782" y="423063"/>
                    </a:lnTo>
                    <a:lnTo>
                      <a:pt x="824418" y="381730"/>
                    </a:lnTo>
                    <a:close/>
                  </a:path>
                </a:pathLst>
              </a:custGeom>
              <a:solidFill>
                <a:srgbClr val="E9E9FF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7" name="object 7"/>
              <p:cNvSpPr/>
              <p:nvPr/>
            </p:nvSpPr>
            <p:spPr>
              <a:xfrm>
                <a:off x="3471176" y="5142085"/>
                <a:ext cx="826135" cy="1249680"/>
              </a:xfrm>
              <a:custGeom>
                <a:avLst/>
                <a:gdLst/>
                <a:ahLst/>
                <a:cxnLst/>
                <a:rect l="l" t="t" r="r" b="b"/>
                <a:pathLst>
                  <a:path w="826135" h="1249679">
                    <a:moveTo>
                      <a:pt x="412896" y="0"/>
                    </a:moveTo>
                    <a:lnTo>
                      <a:pt x="334443" y="7462"/>
                    </a:lnTo>
                    <a:lnTo>
                      <a:pt x="287138" y="19662"/>
                    </a:lnTo>
                    <a:lnTo>
                      <a:pt x="242089" y="37233"/>
                    </a:lnTo>
                    <a:lnTo>
                      <a:pt x="199679" y="59799"/>
                    </a:lnTo>
                    <a:lnTo>
                      <a:pt x="160295" y="86983"/>
                    </a:lnTo>
                    <a:lnTo>
                      <a:pt x="124319" y="118410"/>
                    </a:lnTo>
                    <a:lnTo>
                      <a:pt x="92137" y="153702"/>
                    </a:lnTo>
                    <a:lnTo>
                      <a:pt x="64132" y="192486"/>
                    </a:lnTo>
                    <a:lnTo>
                      <a:pt x="40689" y="234383"/>
                    </a:lnTo>
                    <a:lnTo>
                      <a:pt x="22193" y="279018"/>
                    </a:lnTo>
                    <a:lnTo>
                      <a:pt x="9028" y="326016"/>
                    </a:lnTo>
                    <a:lnTo>
                      <a:pt x="1578" y="374999"/>
                    </a:lnTo>
                    <a:lnTo>
                      <a:pt x="0" y="423065"/>
                    </a:lnTo>
                    <a:lnTo>
                      <a:pt x="3817" y="470315"/>
                    </a:lnTo>
                    <a:lnTo>
                      <a:pt x="12888" y="516376"/>
                    </a:lnTo>
                    <a:lnTo>
                      <a:pt x="27070" y="560874"/>
                    </a:lnTo>
                    <a:lnTo>
                      <a:pt x="46221" y="603436"/>
                    </a:lnTo>
                    <a:lnTo>
                      <a:pt x="70198" y="643688"/>
                    </a:lnTo>
                    <a:lnTo>
                      <a:pt x="98857" y="681255"/>
                    </a:lnTo>
                    <a:lnTo>
                      <a:pt x="132058" y="715765"/>
                    </a:lnTo>
                    <a:lnTo>
                      <a:pt x="167822" y="756505"/>
                    </a:lnTo>
                    <a:lnTo>
                      <a:pt x="194283" y="803065"/>
                    </a:lnTo>
                    <a:lnTo>
                      <a:pt x="210699" y="853768"/>
                    </a:lnTo>
                    <a:lnTo>
                      <a:pt x="216335" y="906938"/>
                    </a:lnTo>
                    <a:lnTo>
                      <a:pt x="216335" y="1070819"/>
                    </a:lnTo>
                    <a:lnTo>
                      <a:pt x="223223" y="1106263"/>
                    </a:lnTo>
                    <a:lnTo>
                      <a:pt x="242069" y="1135613"/>
                    </a:lnTo>
                    <a:lnTo>
                      <a:pt x="270156" y="1156178"/>
                    </a:lnTo>
                    <a:lnTo>
                      <a:pt x="304765" y="1165269"/>
                    </a:lnTo>
                    <a:lnTo>
                      <a:pt x="319599" y="1196651"/>
                    </a:lnTo>
                    <a:lnTo>
                      <a:pt x="343816" y="1223616"/>
                    </a:lnTo>
                    <a:lnTo>
                      <a:pt x="375537" y="1242489"/>
                    </a:lnTo>
                    <a:lnTo>
                      <a:pt x="412880" y="1249597"/>
                    </a:lnTo>
                    <a:lnTo>
                      <a:pt x="450226" y="1242489"/>
                    </a:lnTo>
                    <a:lnTo>
                      <a:pt x="481949" y="1223616"/>
                    </a:lnTo>
                    <a:lnTo>
                      <a:pt x="504879" y="1198086"/>
                    </a:lnTo>
                    <a:lnTo>
                      <a:pt x="412880" y="1198086"/>
                    </a:lnTo>
                    <a:lnTo>
                      <a:pt x="396918" y="1195412"/>
                    </a:lnTo>
                    <a:lnTo>
                      <a:pt x="382554" y="1188248"/>
                    </a:lnTo>
                    <a:lnTo>
                      <a:pt x="370355" y="1177881"/>
                    </a:lnTo>
                    <a:lnTo>
                      <a:pt x="360887" y="1165599"/>
                    </a:lnTo>
                    <a:lnTo>
                      <a:pt x="520839" y="1165599"/>
                    </a:lnTo>
                    <a:lnTo>
                      <a:pt x="520996" y="1165269"/>
                    </a:lnTo>
                    <a:lnTo>
                      <a:pt x="555614" y="1156176"/>
                    </a:lnTo>
                    <a:lnTo>
                      <a:pt x="583702" y="1135608"/>
                    </a:lnTo>
                    <a:lnTo>
                      <a:pt x="597526" y="1114075"/>
                    </a:lnTo>
                    <a:lnTo>
                      <a:pt x="311115" y="1114075"/>
                    </a:lnTo>
                    <a:lnTo>
                      <a:pt x="298349" y="1112151"/>
                    </a:lnTo>
                    <a:lnTo>
                      <a:pt x="287100" y="1106768"/>
                    </a:lnTo>
                    <a:lnTo>
                      <a:pt x="277942" y="1098511"/>
                    </a:lnTo>
                    <a:lnTo>
                      <a:pt x="271441" y="1087964"/>
                    </a:lnTo>
                    <a:lnTo>
                      <a:pt x="606096" y="1087964"/>
                    </a:lnTo>
                    <a:lnTo>
                      <a:pt x="609426" y="1070819"/>
                    </a:lnTo>
                    <a:lnTo>
                      <a:pt x="609426" y="1036453"/>
                    </a:lnTo>
                    <a:lnTo>
                      <a:pt x="267859" y="1036453"/>
                    </a:lnTo>
                    <a:lnTo>
                      <a:pt x="267859" y="1010329"/>
                    </a:lnTo>
                    <a:lnTo>
                      <a:pt x="609426" y="1010329"/>
                    </a:lnTo>
                    <a:lnTo>
                      <a:pt x="609426" y="958818"/>
                    </a:lnTo>
                    <a:lnTo>
                      <a:pt x="267859" y="958818"/>
                    </a:lnTo>
                    <a:lnTo>
                      <a:pt x="267859" y="932694"/>
                    </a:lnTo>
                    <a:lnTo>
                      <a:pt x="609426" y="932694"/>
                    </a:lnTo>
                    <a:lnTo>
                      <a:pt x="609426" y="906938"/>
                    </a:lnTo>
                    <a:lnTo>
                      <a:pt x="612156" y="881183"/>
                    </a:lnTo>
                    <a:lnTo>
                      <a:pt x="266780" y="881183"/>
                    </a:lnTo>
                    <a:lnTo>
                      <a:pt x="259426" y="835688"/>
                    </a:lnTo>
                    <a:lnTo>
                      <a:pt x="245451" y="791874"/>
                    </a:lnTo>
                    <a:lnTo>
                      <a:pt x="225185" y="750488"/>
                    </a:lnTo>
                    <a:lnTo>
                      <a:pt x="198954" y="712280"/>
                    </a:lnTo>
                    <a:lnTo>
                      <a:pt x="167085" y="677995"/>
                    </a:lnTo>
                    <a:lnTo>
                      <a:pt x="134192" y="643239"/>
                    </a:lnTo>
                    <a:lnTo>
                      <a:pt x="106515" y="605046"/>
                    </a:lnTo>
                    <a:lnTo>
                      <a:pt x="84239" y="563904"/>
                    </a:lnTo>
                    <a:lnTo>
                      <a:pt x="67553" y="520301"/>
                    </a:lnTo>
                    <a:lnTo>
                      <a:pt x="56641" y="474726"/>
                    </a:lnTo>
                    <a:lnTo>
                      <a:pt x="51690" y="427666"/>
                    </a:lnTo>
                    <a:lnTo>
                      <a:pt x="52886" y="379609"/>
                    </a:lnTo>
                    <a:lnTo>
                      <a:pt x="60252" y="332938"/>
                    </a:lnTo>
                    <a:lnTo>
                      <a:pt x="73532" y="288370"/>
                    </a:lnTo>
                    <a:lnTo>
                      <a:pt x="92288" y="246333"/>
                    </a:lnTo>
                    <a:lnTo>
                      <a:pt x="116086" y="207253"/>
                    </a:lnTo>
                    <a:lnTo>
                      <a:pt x="144488" y="171559"/>
                    </a:lnTo>
                    <a:lnTo>
                      <a:pt x="177058" y="139676"/>
                    </a:lnTo>
                    <a:lnTo>
                      <a:pt x="213360" y="112034"/>
                    </a:lnTo>
                    <a:lnTo>
                      <a:pt x="252958" y="89058"/>
                    </a:lnTo>
                    <a:lnTo>
                      <a:pt x="295415" y="71177"/>
                    </a:lnTo>
                    <a:lnTo>
                      <a:pt x="340296" y="58817"/>
                    </a:lnTo>
                    <a:lnTo>
                      <a:pt x="387163" y="52406"/>
                    </a:lnTo>
                    <a:lnTo>
                      <a:pt x="412887" y="51520"/>
                    </a:lnTo>
                    <a:lnTo>
                      <a:pt x="610541" y="51520"/>
                    </a:lnTo>
                    <a:lnTo>
                      <a:pt x="583690" y="37233"/>
                    </a:lnTo>
                    <a:lnTo>
                      <a:pt x="538640" y="19662"/>
                    </a:lnTo>
                    <a:lnTo>
                      <a:pt x="491333" y="7462"/>
                    </a:lnTo>
                    <a:lnTo>
                      <a:pt x="442154" y="1009"/>
                    </a:lnTo>
                    <a:lnTo>
                      <a:pt x="427479" y="252"/>
                    </a:lnTo>
                    <a:lnTo>
                      <a:pt x="412896" y="0"/>
                    </a:lnTo>
                    <a:close/>
                  </a:path>
                  <a:path w="826135" h="1249679">
                    <a:moveTo>
                      <a:pt x="520839" y="1165599"/>
                    </a:moveTo>
                    <a:lnTo>
                      <a:pt x="464900" y="1165599"/>
                    </a:lnTo>
                    <a:lnTo>
                      <a:pt x="455416" y="1177881"/>
                    </a:lnTo>
                    <a:lnTo>
                      <a:pt x="443210" y="1188248"/>
                    </a:lnTo>
                    <a:lnTo>
                      <a:pt x="428843" y="1195412"/>
                    </a:lnTo>
                    <a:lnTo>
                      <a:pt x="412880" y="1198086"/>
                    </a:lnTo>
                    <a:lnTo>
                      <a:pt x="504879" y="1198086"/>
                    </a:lnTo>
                    <a:lnTo>
                      <a:pt x="506167" y="1196651"/>
                    </a:lnTo>
                    <a:lnTo>
                      <a:pt x="520839" y="1165599"/>
                    </a:lnTo>
                    <a:close/>
                  </a:path>
                  <a:path w="826135" h="1249679">
                    <a:moveTo>
                      <a:pt x="606096" y="1087964"/>
                    </a:moveTo>
                    <a:lnTo>
                      <a:pt x="554320" y="1087964"/>
                    </a:lnTo>
                    <a:lnTo>
                      <a:pt x="547800" y="1098522"/>
                    </a:lnTo>
                    <a:lnTo>
                      <a:pt x="538632" y="1106778"/>
                    </a:lnTo>
                    <a:lnTo>
                      <a:pt x="527386" y="1112155"/>
                    </a:lnTo>
                    <a:lnTo>
                      <a:pt x="514658" y="1114075"/>
                    </a:lnTo>
                    <a:lnTo>
                      <a:pt x="597526" y="1114075"/>
                    </a:lnTo>
                    <a:lnTo>
                      <a:pt x="602542" y="1106258"/>
                    </a:lnTo>
                    <a:lnTo>
                      <a:pt x="606096" y="1087964"/>
                    </a:lnTo>
                    <a:close/>
                  </a:path>
                  <a:path w="826135" h="1249679">
                    <a:moveTo>
                      <a:pt x="609426" y="1010329"/>
                    </a:moveTo>
                    <a:lnTo>
                      <a:pt x="557914" y="1010329"/>
                    </a:lnTo>
                    <a:lnTo>
                      <a:pt x="557914" y="1036453"/>
                    </a:lnTo>
                    <a:lnTo>
                      <a:pt x="609426" y="1036453"/>
                    </a:lnTo>
                    <a:lnTo>
                      <a:pt x="609426" y="1010329"/>
                    </a:lnTo>
                    <a:close/>
                  </a:path>
                  <a:path w="826135" h="1249679">
                    <a:moveTo>
                      <a:pt x="609426" y="932694"/>
                    </a:moveTo>
                    <a:lnTo>
                      <a:pt x="557914" y="932694"/>
                    </a:lnTo>
                    <a:lnTo>
                      <a:pt x="557914" y="958818"/>
                    </a:lnTo>
                    <a:lnTo>
                      <a:pt x="609426" y="958818"/>
                    </a:lnTo>
                    <a:lnTo>
                      <a:pt x="609426" y="932694"/>
                    </a:lnTo>
                    <a:close/>
                  </a:path>
                  <a:path w="826135" h="1249679">
                    <a:moveTo>
                      <a:pt x="384928" y="552405"/>
                    </a:moveTo>
                    <a:lnTo>
                      <a:pt x="333429" y="552405"/>
                    </a:lnTo>
                    <a:lnTo>
                      <a:pt x="333429" y="881183"/>
                    </a:lnTo>
                    <a:lnTo>
                      <a:pt x="384928" y="881183"/>
                    </a:lnTo>
                    <a:lnTo>
                      <a:pt x="384928" y="552405"/>
                    </a:lnTo>
                    <a:close/>
                  </a:path>
                  <a:path w="826135" h="1249679">
                    <a:moveTo>
                      <a:pt x="492370" y="552405"/>
                    </a:moveTo>
                    <a:lnTo>
                      <a:pt x="440846" y="552405"/>
                    </a:lnTo>
                    <a:lnTo>
                      <a:pt x="440846" y="881183"/>
                    </a:lnTo>
                    <a:lnTo>
                      <a:pt x="492370" y="881183"/>
                    </a:lnTo>
                    <a:lnTo>
                      <a:pt x="492370" y="552405"/>
                    </a:lnTo>
                    <a:close/>
                  </a:path>
                  <a:path w="826135" h="1249679">
                    <a:moveTo>
                      <a:pt x="610541" y="51520"/>
                    </a:moveTo>
                    <a:lnTo>
                      <a:pt x="412887" y="51520"/>
                    </a:lnTo>
                    <a:lnTo>
                      <a:pt x="425711" y="51742"/>
                    </a:lnTo>
                    <a:lnTo>
                      <a:pt x="438611" y="52406"/>
                    </a:lnTo>
                    <a:lnTo>
                      <a:pt x="485475" y="58817"/>
                    </a:lnTo>
                    <a:lnTo>
                      <a:pt x="530352" y="71177"/>
                    </a:lnTo>
                    <a:lnTo>
                      <a:pt x="572808" y="89058"/>
                    </a:lnTo>
                    <a:lnTo>
                      <a:pt x="612404" y="112034"/>
                    </a:lnTo>
                    <a:lnTo>
                      <a:pt x="648705" y="139676"/>
                    </a:lnTo>
                    <a:lnTo>
                      <a:pt x="681274" y="171559"/>
                    </a:lnTo>
                    <a:lnTo>
                      <a:pt x="709676" y="207253"/>
                    </a:lnTo>
                    <a:lnTo>
                      <a:pt x="733473" y="246333"/>
                    </a:lnTo>
                    <a:lnTo>
                      <a:pt x="752229" y="288370"/>
                    </a:lnTo>
                    <a:lnTo>
                      <a:pt x="765509" y="332938"/>
                    </a:lnTo>
                    <a:lnTo>
                      <a:pt x="772875" y="379609"/>
                    </a:lnTo>
                    <a:lnTo>
                      <a:pt x="774072" y="427666"/>
                    </a:lnTo>
                    <a:lnTo>
                      <a:pt x="769123" y="474726"/>
                    </a:lnTo>
                    <a:lnTo>
                      <a:pt x="758214" y="520301"/>
                    </a:lnTo>
                    <a:lnTo>
                      <a:pt x="741531" y="563904"/>
                    </a:lnTo>
                    <a:lnTo>
                      <a:pt x="719261" y="605046"/>
                    </a:lnTo>
                    <a:lnTo>
                      <a:pt x="691589" y="643239"/>
                    </a:lnTo>
                    <a:lnTo>
                      <a:pt x="658702" y="677995"/>
                    </a:lnTo>
                    <a:lnTo>
                      <a:pt x="626831" y="712281"/>
                    </a:lnTo>
                    <a:lnTo>
                      <a:pt x="600598" y="750492"/>
                    </a:lnTo>
                    <a:lnTo>
                      <a:pt x="580333" y="791879"/>
                    </a:lnTo>
                    <a:lnTo>
                      <a:pt x="566364" y="835693"/>
                    </a:lnTo>
                    <a:lnTo>
                      <a:pt x="559019" y="881183"/>
                    </a:lnTo>
                    <a:lnTo>
                      <a:pt x="612156" y="881183"/>
                    </a:lnTo>
                    <a:lnTo>
                      <a:pt x="615067" y="853757"/>
                    </a:lnTo>
                    <a:lnTo>
                      <a:pt x="631489" y="803055"/>
                    </a:lnTo>
                    <a:lnTo>
                      <a:pt x="657954" y="756502"/>
                    </a:lnTo>
                    <a:lnTo>
                      <a:pt x="693728" y="715765"/>
                    </a:lnTo>
                    <a:lnTo>
                      <a:pt x="726929" y="681244"/>
                    </a:lnTo>
                    <a:lnTo>
                      <a:pt x="755590" y="643672"/>
                    </a:lnTo>
                    <a:lnTo>
                      <a:pt x="779568" y="603419"/>
                    </a:lnTo>
                    <a:lnTo>
                      <a:pt x="798719" y="560860"/>
                    </a:lnTo>
                    <a:lnTo>
                      <a:pt x="812901" y="516366"/>
                    </a:lnTo>
                    <a:lnTo>
                      <a:pt x="821969" y="470309"/>
                    </a:lnTo>
                    <a:lnTo>
                      <a:pt x="825782" y="423063"/>
                    </a:lnTo>
                    <a:lnTo>
                      <a:pt x="824195" y="374999"/>
                    </a:lnTo>
                    <a:lnTo>
                      <a:pt x="816746" y="326016"/>
                    </a:lnTo>
                    <a:lnTo>
                      <a:pt x="803581" y="279018"/>
                    </a:lnTo>
                    <a:lnTo>
                      <a:pt x="785086" y="234383"/>
                    </a:lnTo>
                    <a:lnTo>
                      <a:pt x="761645" y="192486"/>
                    </a:lnTo>
                    <a:lnTo>
                      <a:pt x="733641" y="153702"/>
                    </a:lnTo>
                    <a:lnTo>
                      <a:pt x="701459" y="118410"/>
                    </a:lnTo>
                    <a:lnTo>
                      <a:pt x="665484" y="86983"/>
                    </a:lnTo>
                    <a:lnTo>
                      <a:pt x="626100" y="59799"/>
                    </a:lnTo>
                    <a:lnTo>
                      <a:pt x="610541" y="51520"/>
                    </a:lnTo>
                    <a:close/>
                  </a:path>
                  <a:path w="826135" h="1249679">
                    <a:moveTo>
                      <a:pt x="299622" y="381730"/>
                    </a:moveTo>
                    <a:lnTo>
                      <a:pt x="266431" y="388448"/>
                    </a:lnTo>
                    <a:lnTo>
                      <a:pt x="239295" y="406757"/>
                    </a:lnTo>
                    <a:lnTo>
                      <a:pt x="220984" y="433888"/>
                    </a:lnTo>
                    <a:lnTo>
                      <a:pt x="214265" y="467074"/>
                    </a:lnTo>
                    <a:lnTo>
                      <a:pt x="220982" y="500263"/>
                    </a:lnTo>
                    <a:lnTo>
                      <a:pt x="239289" y="527389"/>
                    </a:lnTo>
                    <a:lnTo>
                      <a:pt x="266423" y="545691"/>
                    </a:lnTo>
                    <a:lnTo>
                      <a:pt x="299622" y="552405"/>
                    </a:lnTo>
                    <a:lnTo>
                      <a:pt x="526203" y="552405"/>
                    </a:lnTo>
                    <a:lnTo>
                      <a:pt x="559384" y="545689"/>
                    </a:lnTo>
                    <a:lnTo>
                      <a:pt x="586507" y="527384"/>
                    </a:lnTo>
                    <a:lnTo>
                      <a:pt x="604378" y="500894"/>
                    </a:lnTo>
                    <a:lnTo>
                      <a:pt x="299596" y="500894"/>
                    </a:lnTo>
                    <a:lnTo>
                      <a:pt x="286445" y="498233"/>
                    </a:lnTo>
                    <a:lnTo>
                      <a:pt x="275689" y="490980"/>
                    </a:lnTo>
                    <a:lnTo>
                      <a:pt x="268428" y="480229"/>
                    </a:lnTo>
                    <a:lnTo>
                      <a:pt x="265764" y="467074"/>
                    </a:lnTo>
                    <a:lnTo>
                      <a:pt x="268428" y="453924"/>
                    </a:lnTo>
                    <a:lnTo>
                      <a:pt x="275689" y="443172"/>
                    </a:lnTo>
                    <a:lnTo>
                      <a:pt x="286445" y="435916"/>
                    </a:lnTo>
                    <a:lnTo>
                      <a:pt x="299596" y="433254"/>
                    </a:lnTo>
                    <a:lnTo>
                      <a:pt x="377797" y="433254"/>
                    </a:lnTo>
                    <a:lnTo>
                      <a:pt x="359914" y="406752"/>
                    </a:lnTo>
                    <a:lnTo>
                      <a:pt x="332789" y="388446"/>
                    </a:lnTo>
                    <a:lnTo>
                      <a:pt x="299622" y="381730"/>
                    </a:lnTo>
                    <a:close/>
                  </a:path>
                  <a:path w="826135" h="1249679">
                    <a:moveTo>
                      <a:pt x="377797" y="433254"/>
                    </a:moveTo>
                    <a:lnTo>
                      <a:pt x="299596" y="433254"/>
                    </a:lnTo>
                    <a:lnTo>
                      <a:pt x="312749" y="435916"/>
                    </a:lnTo>
                    <a:lnTo>
                      <a:pt x="323496" y="443172"/>
                    </a:lnTo>
                    <a:lnTo>
                      <a:pt x="330745" y="453924"/>
                    </a:lnTo>
                    <a:lnTo>
                      <a:pt x="333404" y="467074"/>
                    </a:lnTo>
                    <a:lnTo>
                      <a:pt x="333404" y="500894"/>
                    </a:lnTo>
                    <a:lnTo>
                      <a:pt x="384940" y="500894"/>
                    </a:lnTo>
                    <a:lnTo>
                      <a:pt x="384940" y="467074"/>
                    </a:lnTo>
                    <a:lnTo>
                      <a:pt x="378221" y="433883"/>
                    </a:lnTo>
                    <a:lnTo>
                      <a:pt x="377797" y="433254"/>
                    </a:lnTo>
                    <a:close/>
                  </a:path>
                  <a:path w="826135" h="1249679">
                    <a:moveTo>
                      <a:pt x="526203" y="381730"/>
                    </a:moveTo>
                    <a:lnTo>
                      <a:pt x="493014" y="388448"/>
                    </a:lnTo>
                    <a:lnTo>
                      <a:pt x="465882" y="406757"/>
                    </a:lnTo>
                    <a:lnTo>
                      <a:pt x="447576" y="433888"/>
                    </a:lnTo>
                    <a:lnTo>
                      <a:pt x="440859" y="467074"/>
                    </a:lnTo>
                    <a:lnTo>
                      <a:pt x="440859" y="500894"/>
                    </a:lnTo>
                    <a:lnTo>
                      <a:pt x="492357" y="500894"/>
                    </a:lnTo>
                    <a:lnTo>
                      <a:pt x="492357" y="467074"/>
                    </a:lnTo>
                    <a:lnTo>
                      <a:pt x="495020" y="453924"/>
                    </a:lnTo>
                    <a:lnTo>
                      <a:pt x="502276" y="443172"/>
                    </a:lnTo>
                    <a:lnTo>
                      <a:pt x="513027" y="435916"/>
                    </a:lnTo>
                    <a:lnTo>
                      <a:pt x="526177" y="433254"/>
                    </a:lnTo>
                    <a:lnTo>
                      <a:pt x="604379" y="433254"/>
                    </a:lnTo>
                    <a:lnTo>
                      <a:pt x="586500" y="406752"/>
                    </a:lnTo>
                    <a:lnTo>
                      <a:pt x="559375" y="388446"/>
                    </a:lnTo>
                    <a:lnTo>
                      <a:pt x="526203" y="381730"/>
                    </a:lnTo>
                    <a:close/>
                  </a:path>
                  <a:path w="826135" h="1249679">
                    <a:moveTo>
                      <a:pt x="604379" y="433254"/>
                    </a:moveTo>
                    <a:lnTo>
                      <a:pt x="526177" y="433254"/>
                    </a:lnTo>
                    <a:lnTo>
                      <a:pt x="539332" y="435916"/>
                    </a:lnTo>
                    <a:lnTo>
                      <a:pt x="550083" y="443172"/>
                    </a:lnTo>
                    <a:lnTo>
                      <a:pt x="557336" y="453924"/>
                    </a:lnTo>
                    <a:lnTo>
                      <a:pt x="559997" y="467074"/>
                    </a:lnTo>
                    <a:lnTo>
                      <a:pt x="557336" y="480229"/>
                    </a:lnTo>
                    <a:lnTo>
                      <a:pt x="550083" y="490980"/>
                    </a:lnTo>
                    <a:lnTo>
                      <a:pt x="539332" y="498233"/>
                    </a:lnTo>
                    <a:lnTo>
                      <a:pt x="526177" y="500894"/>
                    </a:lnTo>
                    <a:lnTo>
                      <a:pt x="604378" y="500894"/>
                    </a:lnTo>
                    <a:lnTo>
                      <a:pt x="604807" y="500257"/>
                    </a:lnTo>
                    <a:lnTo>
                      <a:pt x="611521" y="467074"/>
                    </a:lnTo>
                    <a:lnTo>
                      <a:pt x="604803" y="433883"/>
                    </a:lnTo>
                    <a:lnTo>
                      <a:pt x="604379" y="433254"/>
                    </a:lnTo>
                    <a:close/>
                  </a:path>
                </a:pathLst>
              </a:custGeom>
              <a:solidFill>
                <a:srgbClr val="171747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" name="object 8"/>
            <p:cNvSpPr/>
            <p:nvPr/>
          </p:nvSpPr>
          <p:spPr>
            <a:xfrm>
              <a:off x="3856754" y="4846213"/>
              <a:ext cx="54610" cy="174625"/>
            </a:xfrm>
            <a:custGeom>
              <a:avLst/>
              <a:gdLst/>
              <a:ahLst/>
              <a:cxnLst/>
              <a:rect l="l" t="t" r="r" b="b"/>
              <a:pathLst>
                <a:path w="54610" h="174625">
                  <a:moveTo>
                    <a:pt x="27305" y="0"/>
                  </a:moveTo>
                  <a:lnTo>
                    <a:pt x="16705" y="2155"/>
                  </a:lnTo>
                  <a:lnTo>
                    <a:pt x="8023" y="8023"/>
                  </a:lnTo>
                  <a:lnTo>
                    <a:pt x="2155" y="16705"/>
                  </a:lnTo>
                  <a:lnTo>
                    <a:pt x="0" y="27305"/>
                  </a:lnTo>
                  <a:lnTo>
                    <a:pt x="0" y="146964"/>
                  </a:lnTo>
                  <a:lnTo>
                    <a:pt x="2155" y="157567"/>
                  </a:lnTo>
                  <a:lnTo>
                    <a:pt x="8023" y="166244"/>
                  </a:lnTo>
                  <a:lnTo>
                    <a:pt x="16705" y="172105"/>
                  </a:lnTo>
                  <a:lnTo>
                    <a:pt x="27305" y="174256"/>
                  </a:lnTo>
                  <a:lnTo>
                    <a:pt x="37909" y="172101"/>
                  </a:lnTo>
                  <a:lnTo>
                    <a:pt x="46591" y="166235"/>
                  </a:lnTo>
                  <a:lnTo>
                    <a:pt x="52456" y="157556"/>
                  </a:lnTo>
                  <a:lnTo>
                    <a:pt x="54610" y="146964"/>
                  </a:lnTo>
                  <a:lnTo>
                    <a:pt x="54610" y="27305"/>
                  </a:lnTo>
                  <a:lnTo>
                    <a:pt x="52454" y="16700"/>
                  </a:lnTo>
                  <a:lnTo>
                    <a:pt x="46586" y="8018"/>
                  </a:lnTo>
                  <a:lnTo>
                    <a:pt x="37904" y="2153"/>
                  </a:lnTo>
                  <a:lnTo>
                    <a:pt x="27305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89594" y="4980049"/>
              <a:ext cx="124201" cy="15067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93281" y="5324509"/>
              <a:ext cx="168196" cy="9137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90830" y="5711847"/>
              <a:ext cx="168196" cy="9136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83165" y="5994135"/>
              <a:ext cx="124201" cy="15066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46388" y="5989464"/>
              <a:ext cx="124201" cy="15067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98700" y="5704290"/>
              <a:ext cx="168196" cy="9136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01155" y="5316943"/>
              <a:ext cx="168198" cy="9136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52800" y="4975378"/>
              <a:ext cx="124210" cy="150672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576549" y="158774"/>
            <a:ext cx="8058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Plenary</a:t>
            </a:r>
            <a:endParaRPr sz="1700">
              <a:latin typeface="Arial"/>
              <a:cs typeface="Arial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title"/>
          </p:nvPr>
        </p:nvSpPr>
        <p:spPr>
          <a:xfrm>
            <a:off x="1783397" y="1046594"/>
            <a:ext cx="8524875" cy="1521460"/>
          </a:xfrm>
          <a:prstGeom prst="rect">
            <a:avLst/>
          </a:prstGeom>
        </p:spPr>
        <p:txBody>
          <a:bodyPr vert="horz" wrap="square" lIns="0" tIns="313055" rIns="0" bIns="0" rtlCol="0">
            <a:spAutoFit/>
          </a:bodyPr>
          <a:lstStyle/>
          <a:p>
            <a:pPr marL="1554480" marR="560070" indent="-882650">
              <a:lnSpc>
                <a:spcPts val="3360"/>
              </a:lnSpc>
              <a:spcBef>
                <a:spcPts val="2465"/>
              </a:spcBef>
            </a:pP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What is the biggest online pressure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young </a:t>
            </a:r>
            <a:r>
              <a:rPr sz="2850" spc="-78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people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 are experiencing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online?</a:t>
            </a:r>
            <a:endParaRPr sz="2850" dirty="0">
              <a:latin typeface="Arial"/>
              <a:cs typeface="Arial"/>
            </a:endParaRP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763635BB-6DD4-FC40-A9C1-849454553F8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488" y="2723337"/>
            <a:ext cx="4450703" cy="245826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62411" y="4378980"/>
            <a:ext cx="1111250" cy="1111250"/>
          </a:xfrm>
          <a:custGeom>
            <a:avLst/>
            <a:gdLst/>
            <a:ahLst/>
            <a:cxnLst/>
            <a:rect l="l" t="t" r="r" b="b"/>
            <a:pathLst>
              <a:path w="1111250" h="1111250">
                <a:moveTo>
                  <a:pt x="1068167" y="0"/>
                </a:moveTo>
                <a:lnTo>
                  <a:pt x="24969" y="415434"/>
                </a:lnTo>
                <a:lnTo>
                  <a:pt x="0" y="451510"/>
                </a:lnTo>
                <a:lnTo>
                  <a:pt x="2833" y="467008"/>
                </a:lnTo>
                <a:lnTo>
                  <a:pt x="394831" y="674184"/>
                </a:lnTo>
                <a:lnTo>
                  <a:pt x="554444" y="514608"/>
                </a:lnTo>
                <a:lnTo>
                  <a:pt x="564515" y="508418"/>
                </a:lnTo>
                <a:lnTo>
                  <a:pt x="602500" y="525649"/>
                </a:lnTo>
                <a:lnTo>
                  <a:pt x="604498" y="536382"/>
                </a:lnTo>
                <a:lnTo>
                  <a:pt x="602500" y="547116"/>
                </a:lnTo>
                <a:lnTo>
                  <a:pt x="596507" y="556670"/>
                </a:lnTo>
                <a:lnTo>
                  <a:pt x="436906" y="716271"/>
                </a:lnTo>
                <a:lnTo>
                  <a:pt x="623291" y="1089156"/>
                </a:lnTo>
                <a:lnTo>
                  <a:pt x="629567" y="1098266"/>
                </a:lnTo>
                <a:lnTo>
                  <a:pt x="637939" y="1105182"/>
                </a:lnTo>
                <a:lnTo>
                  <a:pt x="647871" y="1109571"/>
                </a:lnTo>
                <a:lnTo>
                  <a:pt x="660489" y="1111064"/>
                </a:lnTo>
                <a:lnTo>
                  <a:pt x="671757" y="1108931"/>
                </a:lnTo>
                <a:lnTo>
                  <a:pt x="1108431" y="54271"/>
                </a:lnTo>
                <a:lnTo>
                  <a:pt x="1111121" y="42948"/>
                </a:lnTo>
                <a:lnTo>
                  <a:pt x="1110450" y="31559"/>
                </a:lnTo>
                <a:lnTo>
                  <a:pt x="1106570" y="20829"/>
                </a:lnTo>
                <a:lnTo>
                  <a:pt x="1099630" y="11485"/>
                </a:lnTo>
                <a:lnTo>
                  <a:pt x="1090285" y="4546"/>
                </a:lnTo>
                <a:lnTo>
                  <a:pt x="1079556" y="669"/>
                </a:lnTo>
                <a:lnTo>
                  <a:pt x="1068167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894600" y="1854009"/>
            <a:ext cx="9450070" cy="3942079"/>
            <a:chOff x="894600" y="1854009"/>
            <a:chExt cx="9450070" cy="3942079"/>
          </a:xfrm>
        </p:grpSpPr>
        <p:sp>
          <p:nvSpPr>
            <p:cNvPr id="4" name="object 4"/>
            <p:cNvSpPr/>
            <p:nvPr/>
          </p:nvSpPr>
          <p:spPr>
            <a:xfrm>
              <a:off x="945400" y="1904809"/>
              <a:ext cx="8556625" cy="1969135"/>
            </a:xfrm>
            <a:custGeom>
              <a:avLst/>
              <a:gdLst/>
              <a:ahLst/>
              <a:cxnLst/>
              <a:rect l="l" t="t" r="r" b="b"/>
              <a:pathLst>
                <a:path w="8556625" h="1969135">
                  <a:moveTo>
                    <a:pt x="0" y="1968893"/>
                  </a:moveTo>
                  <a:lnTo>
                    <a:pt x="8556396" y="1968893"/>
                  </a:lnTo>
                  <a:lnTo>
                    <a:pt x="8556396" y="0"/>
                  </a:lnTo>
                  <a:lnTo>
                    <a:pt x="0" y="0"/>
                  </a:lnTo>
                  <a:lnTo>
                    <a:pt x="0" y="1968893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239399" y="3578796"/>
              <a:ext cx="6054725" cy="2166620"/>
            </a:xfrm>
            <a:custGeom>
              <a:avLst/>
              <a:gdLst/>
              <a:ahLst/>
              <a:cxnLst/>
              <a:rect l="l" t="t" r="r" b="b"/>
              <a:pathLst>
                <a:path w="6054725" h="2166620">
                  <a:moveTo>
                    <a:pt x="6054394" y="0"/>
                  </a:moveTo>
                  <a:lnTo>
                    <a:pt x="0" y="0"/>
                  </a:lnTo>
                  <a:lnTo>
                    <a:pt x="0" y="2166404"/>
                  </a:lnTo>
                  <a:lnTo>
                    <a:pt x="6054394" y="2166404"/>
                  </a:lnTo>
                  <a:lnTo>
                    <a:pt x="60543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239399" y="3578796"/>
              <a:ext cx="6054725" cy="2166620"/>
            </a:xfrm>
            <a:custGeom>
              <a:avLst/>
              <a:gdLst/>
              <a:ahLst/>
              <a:cxnLst/>
              <a:rect l="l" t="t" r="r" b="b"/>
              <a:pathLst>
                <a:path w="6054725" h="2166620">
                  <a:moveTo>
                    <a:pt x="0" y="2166404"/>
                  </a:moveTo>
                  <a:lnTo>
                    <a:pt x="6054394" y="2166404"/>
                  </a:lnTo>
                  <a:lnTo>
                    <a:pt x="6054394" y="0"/>
                  </a:lnTo>
                  <a:lnTo>
                    <a:pt x="0" y="0"/>
                  </a:lnTo>
                  <a:lnTo>
                    <a:pt x="0" y="2166404"/>
                  </a:lnTo>
                  <a:close/>
                </a:path>
              </a:pathLst>
            </a:custGeom>
            <a:ln w="101600">
              <a:solidFill>
                <a:srgbClr val="264F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9732598" y="1508224"/>
            <a:ext cx="1920875" cy="1945005"/>
            <a:chOff x="9732598" y="1508224"/>
            <a:chExt cx="1920875" cy="1945005"/>
          </a:xfrm>
        </p:grpSpPr>
        <p:sp>
          <p:nvSpPr>
            <p:cNvPr id="12" name="object 12"/>
            <p:cNvSpPr/>
            <p:nvPr/>
          </p:nvSpPr>
          <p:spPr>
            <a:xfrm>
              <a:off x="9806653" y="1576541"/>
              <a:ext cx="1846580" cy="1876425"/>
            </a:xfrm>
            <a:custGeom>
              <a:avLst/>
              <a:gdLst/>
              <a:ahLst/>
              <a:cxnLst/>
              <a:rect l="l" t="t" r="r" b="b"/>
              <a:pathLst>
                <a:path w="1846579" h="1876425">
                  <a:moveTo>
                    <a:pt x="590108" y="493523"/>
                  </a:moveTo>
                  <a:lnTo>
                    <a:pt x="548819" y="506576"/>
                  </a:lnTo>
                  <a:lnTo>
                    <a:pt x="6022" y="1558354"/>
                  </a:lnTo>
                  <a:lnTo>
                    <a:pt x="0" y="1581594"/>
                  </a:lnTo>
                  <a:lnTo>
                    <a:pt x="5514" y="1603896"/>
                  </a:lnTo>
                  <a:lnTo>
                    <a:pt x="20535" y="1621483"/>
                  </a:lnTo>
                  <a:lnTo>
                    <a:pt x="43030" y="1630579"/>
                  </a:lnTo>
                  <a:lnTo>
                    <a:pt x="1790944" y="1876235"/>
                  </a:lnTo>
                  <a:lnTo>
                    <a:pt x="1815219" y="1872663"/>
                  </a:lnTo>
                  <a:lnTo>
                    <a:pt x="1834489" y="1860011"/>
                  </a:lnTo>
                  <a:lnTo>
                    <a:pt x="1845858" y="1840663"/>
                  </a:lnTo>
                  <a:lnTo>
                    <a:pt x="1846430" y="1817002"/>
                  </a:lnTo>
                  <a:lnTo>
                    <a:pt x="1622719" y="670916"/>
                  </a:lnTo>
                  <a:lnTo>
                    <a:pt x="1596043" y="637151"/>
                  </a:lnTo>
                  <a:lnTo>
                    <a:pt x="1288773" y="591719"/>
                  </a:lnTo>
                  <a:lnTo>
                    <a:pt x="1326421" y="564450"/>
                  </a:lnTo>
                  <a:lnTo>
                    <a:pt x="1356608" y="534925"/>
                  </a:lnTo>
                  <a:lnTo>
                    <a:pt x="884672" y="534925"/>
                  </a:lnTo>
                  <a:lnTo>
                    <a:pt x="590108" y="493523"/>
                  </a:lnTo>
                  <a:close/>
                </a:path>
                <a:path w="1846579" h="1876425">
                  <a:moveTo>
                    <a:pt x="1129092" y="0"/>
                  </a:moveTo>
                  <a:lnTo>
                    <a:pt x="1081716" y="2144"/>
                  </a:lnTo>
                  <a:lnTo>
                    <a:pt x="1036057" y="11109"/>
                  </a:lnTo>
                  <a:lnTo>
                    <a:pt x="992712" y="26455"/>
                  </a:lnTo>
                  <a:lnTo>
                    <a:pt x="952282" y="47738"/>
                  </a:lnTo>
                  <a:lnTo>
                    <a:pt x="915366" y="74518"/>
                  </a:lnTo>
                  <a:lnTo>
                    <a:pt x="882562" y="106352"/>
                  </a:lnTo>
                  <a:lnTo>
                    <a:pt x="854470" y="142799"/>
                  </a:lnTo>
                  <a:lnTo>
                    <a:pt x="831690" y="183417"/>
                  </a:lnTo>
                  <a:lnTo>
                    <a:pt x="814819" y="227765"/>
                  </a:lnTo>
                  <a:lnTo>
                    <a:pt x="804458" y="275400"/>
                  </a:lnTo>
                  <a:lnTo>
                    <a:pt x="801318" y="323691"/>
                  </a:lnTo>
                  <a:lnTo>
                    <a:pt x="805310" y="370777"/>
                  </a:lnTo>
                  <a:lnTo>
                    <a:pt x="816038" y="416049"/>
                  </a:lnTo>
                  <a:lnTo>
                    <a:pt x="833105" y="458903"/>
                  </a:lnTo>
                  <a:lnTo>
                    <a:pt x="856115" y="498730"/>
                  </a:lnTo>
                  <a:lnTo>
                    <a:pt x="884672" y="534925"/>
                  </a:lnTo>
                  <a:lnTo>
                    <a:pt x="1356608" y="534925"/>
                  </a:lnTo>
                  <a:lnTo>
                    <a:pt x="1360029" y="531578"/>
                  </a:lnTo>
                  <a:lnTo>
                    <a:pt x="1388816" y="493753"/>
                  </a:lnTo>
                  <a:lnTo>
                    <a:pt x="1412001" y="451623"/>
                  </a:lnTo>
                  <a:lnTo>
                    <a:pt x="1412233" y="450990"/>
                  </a:lnTo>
                  <a:lnTo>
                    <a:pt x="1100025" y="450990"/>
                  </a:lnTo>
                  <a:lnTo>
                    <a:pt x="1058998" y="438413"/>
                  </a:lnTo>
                  <a:lnTo>
                    <a:pt x="1024918" y="414539"/>
                  </a:lnTo>
                  <a:lnTo>
                    <a:pt x="999845" y="381682"/>
                  </a:lnTo>
                  <a:lnTo>
                    <a:pt x="985836" y="342160"/>
                  </a:lnTo>
                  <a:lnTo>
                    <a:pt x="984951" y="298285"/>
                  </a:lnTo>
                  <a:lnTo>
                    <a:pt x="997858" y="256607"/>
                  </a:lnTo>
                  <a:lnTo>
                    <a:pt x="1022133" y="223078"/>
                  </a:lnTo>
                  <a:lnTo>
                    <a:pt x="1055191" y="199125"/>
                  </a:lnTo>
                  <a:lnTo>
                    <a:pt x="1094450" y="186174"/>
                  </a:lnTo>
                  <a:lnTo>
                    <a:pt x="1137325" y="185649"/>
                  </a:lnTo>
                  <a:lnTo>
                    <a:pt x="1408859" y="185649"/>
                  </a:lnTo>
                  <a:lnTo>
                    <a:pt x="1401945" y="170167"/>
                  </a:lnTo>
                  <a:lnTo>
                    <a:pt x="1376603" y="130215"/>
                  </a:lnTo>
                  <a:lnTo>
                    <a:pt x="1345773" y="94333"/>
                  </a:lnTo>
                  <a:lnTo>
                    <a:pt x="1309957" y="63201"/>
                  </a:lnTo>
                  <a:lnTo>
                    <a:pt x="1269653" y="37501"/>
                  </a:lnTo>
                  <a:lnTo>
                    <a:pt x="1225362" y="17913"/>
                  </a:lnTo>
                  <a:lnTo>
                    <a:pt x="1177584" y="5119"/>
                  </a:lnTo>
                  <a:lnTo>
                    <a:pt x="1129092" y="0"/>
                  </a:lnTo>
                  <a:close/>
                </a:path>
                <a:path w="1846579" h="1876425">
                  <a:moveTo>
                    <a:pt x="1408859" y="185649"/>
                  </a:moveTo>
                  <a:lnTo>
                    <a:pt x="1137325" y="185649"/>
                  </a:lnTo>
                  <a:lnTo>
                    <a:pt x="1178353" y="198226"/>
                  </a:lnTo>
                  <a:lnTo>
                    <a:pt x="1212433" y="222101"/>
                  </a:lnTo>
                  <a:lnTo>
                    <a:pt x="1237506" y="254957"/>
                  </a:lnTo>
                  <a:lnTo>
                    <a:pt x="1251515" y="294480"/>
                  </a:lnTo>
                  <a:lnTo>
                    <a:pt x="1252400" y="338354"/>
                  </a:lnTo>
                  <a:lnTo>
                    <a:pt x="1239488" y="380032"/>
                  </a:lnTo>
                  <a:lnTo>
                    <a:pt x="1215212" y="413561"/>
                  </a:lnTo>
                  <a:lnTo>
                    <a:pt x="1182156" y="437514"/>
                  </a:lnTo>
                  <a:lnTo>
                    <a:pt x="1142900" y="450466"/>
                  </a:lnTo>
                  <a:lnTo>
                    <a:pt x="1100025" y="450990"/>
                  </a:lnTo>
                  <a:lnTo>
                    <a:pt x="1412233" y="450990"/>
                  </a:lnTo>
                  <a:lnTo>
                    <a:pt x="1428803" y="405838"/>
                  </a:lnTo>
                  <a:lnTo>
                    <a:pt x="1438442" y="357048"/>
                  </a:lnTo>
                  <a:lnTo>
                    <a:pt x="1440049" y="307629"/>
                  </a:lnTo>
                  <a:lnTo>
                    <a:pt x="1434168" y="259555"/>
                  </a:lnTo>
                  <a:lnTo>
                    <a:pt x="1421300" y="213507"/>
                  </a:lnTo>
                  <a:lnTo>
                    <a:pt x="1408859" y="185649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757998" y="1533624"/>
              <a:ext cx="1832610" cy="1861820"/>
            </a:xfrm>
            <a:custGeom>
              <a:avLst/>
              <a:gdLst/>
              <a:ahLst/>
              <a:cxnLst/>
              <a:rect l="l" t="t" r="r" b="b"/>
              <a:pathLst>
                <a:path w="1832609" h="1861820">
                  <a:moveTo>
                    <a:pt x="1832592" y="1802688"/>
                  </a:moveTo>
                  <a:lnTo>
                    <a:pt x="1610494" y="665644"/>
                  </a:lnTo>
                  <a:lnTo>
                    <a:pt x="1584016" y="632144"/>
                  </a:lnTo>
                  <a:lnTo>
                    <a:pt x="1382948" y="601649"/>
                  </a:lnTo>
                  <a:lnTo>
                    <a:pt x="1279062" y="587057"/>
                  </a:lnTo>
                  <a:lnTo>
                    <a:pt x="1316420" y="560003"/>
                  </a:lnTo>
                  <a:lnTo>
                    <a:pt x="1349770" y="527392"/>
                  </a:lnTo>
                  <a:lnTo>
                    <a:pt x="1378337" y="489867"/>
                  </a:lnTo>
                  <a:lnTo>
                    <a:pt x="1401344" y="448073"/>
                  </a:lnTo>
                  <a:lnTo>
                    <a:pt x="1418015" y="402653"/>
                  </a:lnTo>
                  <a:lnTo>
                    <a:pt x="1427576" y="354253"/>
                  </a:lnTo>
                  <a:lnTo>
                    <a:pt x="1429170" y="305222"/>
                  </a:lnTo>
                  <a:lnTo>
                    <a:pt x="1423332" y="257527"/>
                  </a:lnTo>
                  <a:lnTo>
                    <a:pt x="1410559" y="211841"/>
                  </a:lnTo>
                  <a:lnTo>
                    <a:pt x="1391348" y="168841"/>
                  </a:lnTo>
                  <a:lnTo>
                    <a:pt x="1366194" y="129203"/>
                  </a:lnTo>
                  <a:lnTo>
                    <a:pt x="1335594" y="93602"/>
                  </a:lnTo>
                  <a:lnTo>
                    <a:pt x="1300044" y="62713"/>
                  </a:lnTo>
                  <a:lnTo>
                    <a:pt x="1260041" y="37213"/>
                  </a:lnTo>
                  <a:lnTo>
                    <a:pt x="1216082" y="17776"/>
                  </a:lnTo>
                  <a:lnTo>
                    <a:pt x="1168661" y="5079"/>
                  </a:lnTo>
                  <a:lnTo>
                    <a:pt x="1120533" y="0"/>
                  </a:lnTo>
                  <a:lnTo>
                    <a:pt x="1073514" y="2125"/>
                  </a:lnTo>
                  <a:lnTo>
                    <a:pt x="1028198" y="11019"/>
                  </a:lnTo>
                  <a:lnTo>
                    <a:pt x="985180" y="26241"/>
                  </a:lnTo>
                  <a:lnTo>
                    <a:pt x="945055" y="47354"/>
                  </a:lnTo>
                  <a:lnTo>
                    <a:pt x="908417" y="73920"/>
                  </a:lnTo>
                  <a:lnTo>
                    <a:pt x="875861" y="105501"/>
                  </a:lnTo>
                  <a:lnTo>
                    <a:pt x="847982" y="141657"/>
                  </a:lnTo>
                  <a:lnTo>
                    <a:pt x="825375" y="181952"/>
                  </a:lnTo>
                  <a:lnTo>
                    <a:pt x="808634" y="225946"/>
                  </a:lnTo>
                  <a:lnTo>
                    <a:pt x="798355" y="273202"/>
                  </a:lnTo>
                  <a:lnTo>
                    <a:pt x="795238" y="321110"/>
                  </a:lnTo>
                  <a:lnTo>
                    <a:pt x="799201" y="367825"/>
                  </a:lnTo>
                  <a:lnTo>
                    <a:pt x="809850" y="412743"/>
                  </a:lnTo>
                  <a:lnTo>
                    <a:pt x="826790" y="455261"/>
                  </a:lnTo>
                  <a:lnTo>
                    <a:pt x="849629" y="494774"/>
                  </a:lnTo>
                  <a:lnTo>
                    <a:pt x="877971" y="530682"/>
                  </a:lnTo>
                  <a:lnTo>
                    <a:pt x="696767" y="505218"/>
                  </a:lnTo>
                  <a:lnTo>
                    <a:pt x="585617" y="489597"/>
                  </a:lnTo>
                  <a:lnTo>
                    <a:pt x="571000" y="489774"/>
                  </a:lnTo>
                  <a:lnTo>
                    <a:pt x="556944" y="494187"/>
                  </a:lnTo>
                  <a:lnTo>
                    <a:pt x="544644" y="502540"/>
                  </a:lnTo>
                  <a:lnTo>
                    <a:pt x="535300" y="514540"/>
                  </a:lnTo>
                  <a:lnTo>
                    <a:pt x="5976" y="1545970"/>
                  </a:lnTo>
                  <a:lnTo>
                    <a:pt x="0" y="1569032"/>
                  </a:lnTo>
                  <a:lnTo>
                    <a:pt x="5473" y="1591162"/>
                  </a:lnTo>
                  <a:lnTo>
                    <a:pt x="20383" y="1608612"/>
                  </a:lnTo>
                  <a:lnTo>
                    <a:pt x="42717" y="1617636"/>
                  </a:lnTo>
                  <a:lnTo>
                    <a:pt x="1777525" y="1861451"/>
                  </a:lnTo>
                  <a:lnTo>
                    <a:pt x="1801620" y="1857909"/>
                  </a:lnTo>
                  <a:lnTo>
                    <a:pt x="1820746" y="1845357"/>
                  </a:lnTo>
                  <a:lnTo>
                    <a:pt x="1832028" y="1826161"/>
                  </a:lnTo>
                  <a:lnTo>
                    <a:pt x="1832592" y="1802688"/>
                  </a:lnTo>
                  <a:close/>
                </a:path>
                <a:path w="1832609" h="1861820">
                  <a:moveTo>
                    <a:pt x="1128707" y="184175"/>
                  </a:moveTo>
                  <a:lnTo>
                    <a:pt x="1169434" y="196656"/>
                  </a:lnTo>
                  <a:lnTo>
                    <a:pt x="1203262" y="220345"/>
                  </a:lnTo>
                  <a:lnTo>
                    <a:pt x="1228150" y="252945"/>
                  </a:lnTo>
                  <a:lnTo>
                    <a:pt x="1242054" y="292158"/>
                  </a:lnTo>
                  <a:lnTo>
                    <a:pt x="1242931" y="335686"/>
                  </a:lnTo>
                  <a:lnTo>
                    <a:pt x="1230120" y="377034"/>
                  </a:lnTo>
                  <a:lnTo>
                    <a:pt x="1206031" y="410297"/>
                  </a:lnTo>
                  <a:lnTo>
                    <a:pt x="1173225" y="434060"/>
                  </a:lnTo>
                  <a:lnTo>
                    <a:pt x="1134265" y="446910"/>
                  </a:lnTo>
                  <a:lnTo>
                    <a:pt x="1091712" y="447433"/>
                  </a:lnTo>
                  <a:lnTo>
                    <a:pt x="1050991" y="434952"/>
                  </a:lnTo>
                  <a:lnTo>
                    <a:pt x="1017166" y="411263"/>
                  </a:lnTo>
                  <a:lnTo>
                    <a:pt x="992278" y="378663"/>
                  </a:lnTo>
                  <a:lnTo>
                    <a:pt x="978371" y="339450"/>
                  </a:lnTo>
                  <a:lnTo>
                    <a:pt x="977488" y="295922"/>
                  </a:lnTo>
                  <a:lnTo>
                    <a:pt x="990300" y="254574"/>
                  </a:lnTo>
                  <a:lnTo>
                    <a:pt x="1014391" y="221311"/>
                  </a:lnTo>
                  <a:lnTo>
                    <a:pt x="1047199" y="197548"/>
                  </a:lnTo>
                  <a:lnTo>
                    <a:pt x="1086159" y="184698"/>
                  </a:lnTo>
                  <a:lnTo>
                    <a:pt x="1128707" y="184175"/>
                  </a:lnTo>
                  <a:close/>
                </a:path>
              </a:pathLst>
            </a:custGeom>
            <a:ln w="508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2617411" y="4300300"/>
            <a:ext cx="1111250" cy="1111250"/>
          </a:xfrm>
          <a:custGeom>
            <a:avLst/>
            <a:gdLst/>
            <a:ahLst/>
            <a:cxnLst/>
            <a:rect l="l" t="t" r="r" b="b"/>
            <a:pathLst>
              <a:path w="1111250" h="1111250">
                <a:moveTo>
                  <a:pt x="1099630" y="11485"/>
                </a:moveTo>
                <a:lnTo>
                  <a:pt x="1090285" y="4546"/>
                </a:lnTo>
                <a:lnTo>
                  <a:pt x="1079556" y="669"/>
                </a:lnTo>
                <a:lnTo>
                  <a:pt x="1068167" y="0"/>
                </a:lnTo>
                <a:lnTo>
                  <a:pt x="1056844" y="2684"/>
                </a:lnTo>
                <a:lnTo>
                  <a:pt x="24969" y="415434"/>
                </a:lnTo>
                <a:lnTo>
                  <a:pt x="11778" y="424060"/>
                </a:lnTo>
                <a:lnTo>
                  <a:pt x="3218" y="436640"/>
                </a:lnTo>
                <a:lnTo>
                  <a:pt x="0" y="451510"/>
                </a:lnTo>
                <a:lnTo>
                  <a:pt x="2833" y="467008"/>
                </a:lnTo>
                <a:lnTo>
                  <a:pt x="394831" y="674184"/>
                </a:lnTo>
                <a:lnTo>
                  <a:pt x="554444" y="514608"/>
                </a:lnTo>
                <a:lnTo>
                  <a:pt x="564515" y="508418"/>
                </a:lnTo>
                <a:lnTo>
                  <a:pt x="602500" y="525649"/>
                </a:lnTo>
                <a:lnTo>
                  <a:pt x="604498" y="536382"/>
                </a:lnTo>
                <a:lnTo>
                  <a:pt x="602500" y="547116"/>
                </a:lnTo>
                <a:lnTo>
                  <a:pt x="596507" y="556670"/>
                </a:lnTo>
                <a:lnTo>
                  <a:pt x="436906" y="716271"/>
                </a:lnTo>
                <a:lnTo>
                  <a:pt x="623291" y="1089156"/>
                </a:lnTo>
                <a:lnTo>
                  <a:pt x="629567" y="1098266"/>
                </a:lnTo>
                <a:lnTo>
                  <a:pt x="637939" y="1105182"/>
                </a:lnTo>
                <a:lnTo>
                  <a:pt x="647871" y="1109571"/>
                </a:lnTo>
                <a:lnTo>
                  <a:pt x="658826" y="1111102"/>
                </a:lnTo>
                <a:lnTo>
                  <a:pt x="659359" y="1111102"/>
                </a:lnTo>
                <a:lnTo>
                  <a:pt x="659905" y="1111102"/>
                </a:lnTo>
                <a:lnTo>
                  <a:pt x="695681" y="1086146"/>
                </a:lnTo>
                <a:lnTo>
                  <a:pt x="1108431" y="54271"/>
                </a:lnTo>
                <a:lnTo>
                  <a:pt x="1111121" y="42948"/>
                </a:lnTo>
                <a:lnTo>
                  <a:pt x="1110450" y="31559"/>
                </a:lnTo>
                <a:lnTo>
                  <a:pt x="1106570" y="20829"/>
                </a:lnTo>
                <a:lnTo>
                  <a:pt x="1099630" y="11485"/>
                </a:lnTo>
                <a:close/>
              </a:path>
            </a:pathLst>
          </a:custGeom>
          <a:ln w="508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7045295" y="401986"/>
            <a:ext cx="1991995" cy="1657350"/>
            <a:chOff x="7045295" y="401986"/>
            <a:chExt cx="1991995" cy="1657350"/>
          </a:xfrm>
        </p:grpSpPr>
        <p:sp>
          <p:nvSpPr>
            <p:cNvPr id="16" name="object 16"/>
            <p:cNvSpPr/>
            <p:nvPr/>
          </p:nvSpPr>
          <p:spPr>
            <a:xfrm>
              <a:off x="7111180" y="468988"/>
              <a:ext cx="1925955" cy="1590675"/>
            </a:xfrm>
            <a:custGeom>
              <a:avLst/>
              <a:gdLst/>
              <a:ahLst/>
              <a:cxnLst/>
              <a:rect l="l" t="t" r="r" b="b"/>
              <a:pathLst>
                <a:path w="1925954" h="1590675">
                  <a:moveTo>
                    <a:pt x="1803133" y="0"/>
                  </a:moveTo>
                  <a:lnTo>
                    <a:pt x="122529" y="0"/>
                  </a:lnTo>
                  <a:lnTo>
                    <a:pt x="74955" y="9486"/>
                  </a:lnTo>
                  <a:lnTo>
                    <a:pt x="35994" y="35277"/>
                  </a:lnTo>
                  <a:lnTo>
                    <a:pt x="9669" y="73369"/>
                  </a:lnTo>
                  <a:lnTo>
                    <a:pt x="0" y="119761"/>
                  </a:lnTo>
                  <a:lnTo>
                    <a:pt x="0" y="1173060"/>
                  </a:lnTo>
                  <a:lnTo>
                    <a:pt x="9669" y="1219416"/>
                  </a:lnTo>
                  <a:lnTo>
                    <a:pt x="35994" y="1257801"/>
                  </a:lnTo>
                  <a:lnTo>
                    <a:pt x="74955" y="1283956"/>
                  </a:lnTo>
                  <a:lnTo>
                    <a:pt x="122529" y="1293622"/>
                  </a:lnTo>
                  <a:lnTo>
                    <a:pt x="427736" y="1293622"/>
                  </a:lnTo>
                  <a:lnTo>
                    <a:pt x="427736" y="1550555"/>
                  </a:lnTo>
                  <a:lnTo>
                    <a:pt x="449389" y="1585341"/>
                  </a:lnTo>
                  <a:lnTo>
                    <a:pt x="462457" y="1590078"/>
                  </a:lnTo>
                  <a:lnTo>
                    <a:pt x="476758" y="1590078"/>
                  </a:lnTo>
                  <a:lnTo>
                    <a:pt x="484517" y="1588897"/>
                  </a:lnTo>
                  <a:lnTo>
                    <a:pt x="962837" y="1293622"/>
                  </a:lnTo>
                  <a:lnTo>
                    <a:pt x="1803133" y="1293622"/>
                  </a:lnTo>
                  <a:lnTo>
                    <a:pt x="1850714" y="1284012"/>
                  </a:lnTo>
                  <a:lnTo>
                    <a:pt x="1889679" y="1257949"/>
                  </a:lnTo>
                  <a:lnTo>
                    <a:pt x="1916006" y="1219582"/>
                  </a:lnTo>
                  <a:lnTo>
                    <a:pt x="1925675" y="1173060"/>
                  </a:lnTo>
                  <a:lnTo>
                    <a:pt x="1925675" y="119367"/>
                  </a:lnTo>
                  <a:lnTo>
                    <a:pt x="1916006" y="73203"/>
                  </a:lnTo>
                  <a:lnTo>
                    <a:pt x="1889679" y="35228"/>
                  </a:lnTo>
                  <a:lnTo>
                    <a:pt x="1850714" y="9480"/>
                  </a:lnTo>
                  <a:lnTo>
                    <a:pt x="1803133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070695" y="427386"/>
              <a:ext cx="1894839" cy="1565275"/>
            </a:xfrm>
            <a:custGeom>
              <a:avLst/>
              <a:gdLst/>
              <a:ahLst/>
              <a:cxnLst/>
              <a:rect l="l" t="t" r="r" b="b"/>
              <a:pathLst>
                <a:path w="1894840" h="1565275">
                  <a:moveTo>
                    <a:pt x="1773872" y="0"/>
                  </a:moveTo>
                  <a:lnTo>
                    <a:pt x="120548" y="0"/>
                  </a:lnTo>
                  <a:lnTo>
                    <a:pt x="73744" y="9337"/>
                  </a:lnTo>
                  <a:lnTo>
                    <a:pt x="35413" y="34723"/>
                  </a:lnTo>
                  <a:lnTo>
                    <a:pt x="9513" y="72217"/>
                  </a:lnTo>
                  <a:lnTo>
                    <a:pt x="0" y="117881"/>
                  </a:lnTo>
                  <a:lnTo>
                    <a:pt x="0" y="1154531"/>
                  </a:lnTo>
                  <a:lnTo>
                    <a:pt x="9513" y="1200155"/>
                  </a:lnTo>
                  <a:lnTo>
                    <a:pt x="35413" y="1237934"/>
                  </a:lnTo>
                  <a:lnTo>
                    <a:pt x="73744" y="1263675"/>
                  </a:lnTo>
                  <a:lnTo>
                    <a:pt x="120548" y="1273187"/>
                  </a:lnTo>
                  <a:lnTo>
                    <a:pt x="420801" y="1273187"/>
                  </a:lnTo>
                  <a:lnTo>
                    <a:pt x="420801" y="1526057"/>
                  </a:lnTo>
                  <a:lnTo>
                    <a:pt x="442099" y="1560296"/>
                  </a:lnTo>
                  <a:lnTo>
                    <a:pt x="454964" y="1564957"/>
                  </a:lnTo>
                  <a:lnTo>
                    <a:pt x="461391" y="1564957"/>
                  </a:lnTo>
                  <a:lnTo>
                    <a:pt x="469023" y="1564957"/>
                  </a:lnTo>
                  <a:lnTo>
                    <a:pt x="476656" y="1563801"/>
                  </a:lnTo>
                  <a:lnTo>
                    <a:pt x="483095" y="1559902"/>
                  </a:lnTo>
                  <a:lnTo>
                    <a:pt x="947216" y="1273187"/>
                  </a:lnTo>
                  <a:lnTo>
                    <a:pt x="1773872" y="1273187"/>
                  </a:lnTo>
                  <a:lnTo>
                    <a:pt x="1820681" y="1263729"/>
                  </a:lnTo>
                  <a:lnTo>
                    <a:pt x="1859011" y="1238076"/>
                  </a:lnTo>
                  <a:lnTo>
                    <a:pt x="1884909" y="1200316"/>
                  </a:lnTo>
                  <a:lnTo>
                    <a:pt x="1894420" y="1154531"/>
                  </a:lnTo>
                  <a:lnTo>
                    <a:pt x="1894420" y="117487"/>
                  </a:lnTo>
                  <a:lnTo>
                    <a:pt x="1884909" y="72051"/>
                  </a:lnTo>
                  <a:lnTo>
                    <a:pt x="1859011" y="34674"/>
                  </a:lnTo>
                  <a:lnTo>
                    <a:pt x="1820681" y="9331"/>
                  </a:lnTo>
                  <a:lnTo>
                    <a:pt x="1773872" y="0"/>
                  </a:lnTo>
                  <a:close/>
                </a:path>
              </a:pathLst>
            </a:custGeom>
            <a:ln w="50799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434500" y="2338511"/>
            <a:ext cx="8143240" cy="299148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1060450">
              <a:lnSpc>
                <a:spcPts val="3400"/>
              </a:lnSpc>
              <a:spcBef>
                <a:spcPts val="580"/>
              </a:spcBef>
            </a:pPr>
            <a:r>
              <a:rPr sz="3200" b="1" spc="-65" dirty="0">
                <a:solidFill>
                  <a:srgbClr val="171747"/>
                </a:solidFill>
                <a:latin typeface="Arial"/>
                <a:cs typeface="Arial"/>
              </a:rPr>
              <a:t>Talk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about an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online pressure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one </a:t>
            </a:r>
            <a:r>
              <a:rPr sz="3200" b="1" spc="-8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person</a:t>
            </a:r>
            <a:r>
              <a:rPr sz="3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of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 your</a:t>
            </a:r>
            <a:r>
              <a:rPr sz="32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choice</a:t>
            </a:r>
            <a:r>
              <a:rPr sz="3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this</a:t>
            </a:r>
            <a:r>
              <a:rPr sz="3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week.</a:t>
            </a:r>
            <a:endParaRPr sz="3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5100" dirty="0">
              <a:latin typeface="Arial"/>
              <a:cs typeface="Arial"/>
            </a:endParaRPr>
          </a:p>
          <a:p>
            <a:pPr marL="3227070" marR="5080" algn="just">
              <a:lnSpc>
                <a:spcPts val="3400"/>
              </a:lnSpc>
            </a:pP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Ask them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if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they ever feel </a:t>
            </a:r>
            <a:r>
              <a:rPr sz="3200" b="1" spc="-8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r>
              <a:rPr sz="32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online</a:t>
            </a:r>
            <a:r>
              <a:rPr sz="32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sz="32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what </a:t>
            </a:r>
            <a:r>
              <a:rPr sz="3200" b="1" spc="-88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they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do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 about</a:t>
            </a:r>
            <a:r>
              <a:rPr sz="32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it.</a:t>
            </a:r>
            <a:endParaRPr sz="3200" dirty="0">
              <a:latin typeface="Arial"/>
              <a:cs typeface="Arial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4812123-BCCF-004D-A7D9-910A2E075E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88" y="415062"/>
            <a:ext cx="3314112" cy="120067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264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551504" y="3301428"/>
            <a:ext cx="5271135" cy="1407160"/>
            <a:chOff x="3551504" y="3301428"/>
            <a:chExt cx="5271135" cy="1407160"/>
          </a:xfrm>
        </p:grpSpPr>
        <p:sp>
          <p:nvSpPr>
            <p:cNvPr id="4" name="object 4"/>
            <p:cNvSpPr/>
            <p:nvPr/>
          </p:nvSpPr>
          <p:spPr>
            <a:xfrm>
              <a:off x="3602304" y="3352228"/>
              <a:ext cx="5169535" cy="1305560"/>
            </a:xfrm>
            <a:custGeom>
              <a:avLst/>
              <a:gdLst/>
              <a:ahLst/>
              <a:cxnLst/>
              <a:rect l="l" t="t" r="r" b="b"/>
              <a:pathLst>
                <a:path w="5169534" h="1305560">
                  <a:moveTo>
                    <a:pt x="5169331" y="0"/>
                  </a:moveTo>
                  <a:lnTo>
                    <a:pt x="0" y="0"/>
                  </a:lnTo>
                  <a:lnTo>
                    <a:pt x="0" y="1305547"/>
                  </a:lnTo>
                  <a:lnTo>
                    <a:pt x="5169331" y="1305547"/>
                  </a:lnTo>
                  <a:lnTo>
                    <a:pt x="51693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02304" y="3352228"/>
              <a:ext cx="5169535" cy="1305560"/>
            </a:xfrm>
            <a:custGeom>
              <a:avLst/>
              <a:gdLst/>
              <a:ahLst/>
              <a:cxnLst/>
              <a:rect l="l" t="t" r="r" b="b"/>
              <a:pathLst>
                <a:path w="5169534" h="1305560">
                  <a:moveTo>
                    <a:pt x="0" y="1305547"/>
                  </a:moveTo>
                  <a:lnTo>
                    <a:pt x="5169331" y="1305547"/>
                  </a:lnTo>
                  <a:lnTo>
                    <a:pt x="5169331" y="0"/>
                  </a:lnTo>
                  <a:lnTo>
                    <a:pt x="0" y="0"/>
                  </a:lnTo>
                  <a:lnTo>
                    <a:pt x="0" y="1305547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653104" y="3581400"/>
            <a:ext cx="5067935" cy="80086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45415" rIns="0" bIns="0" rtlCol="0">
            <a:spAutoFit/>
          </a:bodyPr>
          <a:lstStyle/>
          <a:p>
            <a:pPr marL="306705">
              <a:lnSpc>
                <a:spcPct val="100000"/>
              </a:lnSpc>
              <a:spcBef>
                <a:spcPts val="1145"/>
              </a:spcBef>
            </a:pPr>
            <a:r>
              <a:rPr sz="425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r>
              <a:rPr sz="4250" b="1" spc="-2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Resilience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885401" y="2221433"/>
            <a:ext cx="3295650" cy="1332230"/>
            <a:chOff x="2885401" y="2221433"/>
            <a:chExt cx="3295650" cy="1332230"/>
          </a:xfrm>
        </p:grpSpPr>
        <p:sp>
          <p:nvSpPr>
            <p:cNvPr id="8" name="object 8"/>
            <p:cNvSpPr/>
            <p:nvPr/>
          </p:nvSpPr>
          <p:spPr>
            <a:xfrm>
              <a:off x="2936201" y="2272233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29">
                  <a:moveTo>
                    <a:pt x="3193694" y="0"/>
                  </a:moveTo>
                  <a:lnTo>
                    <a:pt x="0" y="0"/>
                  </a:lnTo>
                  <a:lnTo>
                    <a:pt x="0" y="1230490"/>
                  </a:lnTo>
                  <a:lnTo>
                    <a:pt x="3193694" y="1230490"/>
                  </a:lnTo>
                  <a:lnTo>
                    <a:pt x="31936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936201" y="2272233"/>
              <a:ext cx="3194050" cy="1230630"/>
            </a:xfrm>
            <a:custGeom>
              <a:avLst/>
              <a:gdLst/>
              <a:ahLst/>
              <a:cxnLst/>
              <a:rect l="l" t="t" r="r" b="b"/>
              <a:pathLst>
                <a:path w="3194050" h="1230629">
                  <a:moveTo>
                    <a:pt x="0" y="1230490"/>
                  </a:moveTo>
                  <a:lnTo>
                    <a:pt x="3193694" y="1230490"/>
                  </a:lnTo>
                  <a:lnTo>
                    <a:pt x="3193694" y="0"/>
                  </a:lnTo>
                  <a:lnTo>
                    <a:pt x="0" y="0"/>
                  </a:lnTo>
                  <a:lnTo>
                    <a:pt x="0" y="1230490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971800" y="2362200"/>
            <a:ext cx="3092450" cy="838691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82880" rIns="0" bIns="0" rtlCol="0">
            <a:spAutoFit/>
          </a:bodyPr>
          <a:lstStyle/>
          <a:p>
            <a:pPr marL="354965">
              <a:lnSpc>
                <a:spcPct val="100000"/>
              </a:lnSpc>
              <a:spcBef>
                <a:spcPts val="1440"/>
              </a:spcBef>
            </a:pPr>
            <a:r>
              <a:rPr sz="4250" b="1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</a:t>
            </a:r>
            <a:r>
              <a:rPr sz="4250" b="1" spc="-4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b="1" spc="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79B3680-EC14-CF4F-9E18-6CC1FEC94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5181600"/>
            <a:ext cx="2426580" cy="1604276"/>
          </a:xfrm>
          <a:prstGeom prst="rect">
            <a:avLst/>
          </a:prstGeom>
        </p:spPr>
      </p:pic>
      <p:pic>
        <p:nvPicPr>
          <p:cNvPr id="14" name="Picture 1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A805B61-ACEB-8642-9DDB-A014ED4602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206" y="254865"/>
            <a:ext cx="2407046" cy="165013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79900" y="2794618"/>
            <a:ext cx="9953625" cy="264816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850" b="1" spc="-5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b="1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will</a:t>
            </a:r>
            <a:r>
              <a:rPr sz="2850" b="1" spc="-3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know…</a:t>
            </a:r>
            <a:endParaRPr sz="2850" dirty="0">
              <a:latin typeface="Arial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2330"/>
              </a:spcBef>
              <a:buClr>
                <a:srgbClr val="264FF5"/>
              </a:buClr>
              <a:buChar char="•"/>
              <a:tabLst>
                <a:tab pos="469265" algn="l"/>
                <a:tab pos="469900" algn="l"/>
              </a:tabLst>
            </a:pP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sz="285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digital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resilience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is</a:t>
            </a:r>
            <a:endParaRPr sz="2850" dirty="0">
              <a:latin typeface="Arial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505"/>
              </a:spcBef>
              <a:buClr>
                <a:srgbClr val="264FF5"/>
              </a:buClr>
              <a:buChar char="•"/>
              <a:tabLst>
                <a:tab pos="469265" algn="l"/>
                <a:tab pos="469900" algn="l"/>
              </a:tabLst>
            </a:pP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strategies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that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 build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digital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resilience</a:t>
            </a:r>
            <a:endParaRPr sz="2850" dirty="0">
              <a:latin typeface="Arial"/>
              <a:cs typeface="Arial"/>
            </a:endParaRPr>
          </a:p>
          <a:p>
            <a:pPr marL="469900" marR="5080" indent="-457200">
              <a:lnSpc>
                <a:spcPts val="3360"/>
              </a:lnSpc>
              <a:spcBef>
                <a:spcPts val="665"/>
              </a:spcBef>
              <a:buClr>
                <a:srgbClr val="264FF5"/>
              </a:buClr>
              <a:buChar char="•"/>
              <a:tabLst>
                <a:tab pos="469265" algn="l"/>
                <a:tab pos="469900" algn="l"/>
              </a:tabLst>
            </a:pPr>
            <a:r>
              <a:rPr lang="en-GB" sz="2850" spc="-5" dirty="0">
                <a:solidFill>
                  <a:srgbClr val="131313"/>
                </a:solidFill>
                <a:latin typeface="Arial"/>
                <a:cs typeface="Arial"/>
              </a:rPr>
              <a:t>how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positive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choices can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help</a:t>
            </a:r>
            <a:r>
              <a:rPr sz="285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850" spc="-5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stay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in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control </a:t>
            </a:r>
            <a:br>
              <a:rPr lang="en-GB" sz="2850" spc="-5" dirty="0">
                <a:solidFill>
                  <a:srgbClr val="131313"/>
                </a:solidFill>
                <a:latin typeface="Arial"/>
                <a:cs typeface="Arial"/>
              </a:rPr>
            </a:b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of </a:t>
            </a:r>
            <a:r>
              <a:rPr sz="2850" spc="-77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life online</a:t>
            </a:r>
            <a:endParaRPr sz="285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51750" y="942809"/>
            <a:ext cx="6056630" cy="1230630"/>
          </a:xfrm>
          <a:custGeom>
            <a:avLst/>
            <a:gdLst/>
            <a:ahLst/>
            <a:cxnLst/>
            <a:rect l="l" t="t" r="r" b="b"/>
            <a:pathLst>
              <a:path w="6056630" h="1230630">
                <a:moveTo>
                  <a:pt x="0" y="1230490"/>
                </a:moveTo>
                <a:lnTo>
                  <a:pt x="6056058" y="1230490"/>
                </a:lnTo>
                <a:lnTo>
                  <a:pt x="6056058" y="0"/>
                </a:lnTo>
                <a:lnTo>
                  <a:pt x="0" y="0"/>
                </a:lnTo>
                <a:lnTo>
                  <a:pt x="0" y="1230490"/>
                </a:lnTo>
                <a:close/>
              </a:path>
            </a:pathLst>
          </a:custGeom>
          <a:ln w="1016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45189" y="1180158"/>
            <a:ext cx="5302250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250" spc="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sz="4250" spc="-4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spc="-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0985896-04ED-EB4B-AF72-CFB81D1686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337" y="259143"/>
            <a:ext cx="3722713" cy="246118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picture containing clock, watch&#10;&#10;Description automatically generated">
            <a:extLst>
              <a:ext uri="{FF2B5EF4-FFF2-40B4-BE49-F238E27FC236}">
                <a16:creationId xmlns:a16="http://schemas.microsoft.com/office/drawing/2014/main" id="{01054DA8-1584-E841-8183-AA5DD4AD91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143000"/>
            <a:ext cx="7978476" cy="5079974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25518" y="471084"/>
            <a:ext cx="73431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131313"/>
                </a:solidFill>
                <a:latin typeface="Arial"/>
                <a:cs typeface="Arial"/>
              </a:rPr>
              <a:t>Going</a:t>
            </a:r>
            <a:r>
              <a:rPr sz="36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r>
              <a:rPr sz="360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131313"/>
                </a:solidFill>
                <a:latin typeface="Arial"/>
                <a:cs typeface="Arial"/>
              </a:rPr>
              <a:t>can</a:t>
            </a:r>
            <a:r>
              <a:rPr sz="36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131313"/>
                </a:solidFill>
                <a:latin typeface="Arial"/>
                <a:cs typeface="Arial"/>
              </a:rPr>
              <a:t>make</a:t>
            </a:r>
            <a:r>
              <a:rPr sz="3600" b="1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36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131313"/>
                </a:solidFill>
                <a:latin typeface="Arial"/>
                <a:cs typeface="Arial"/>
              </a:rPr>
              <a:t>feel…</a:t>
            </a:r>
            <a:endParaRPr sz="3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56299" y="3582813"/>
            <a:ext cx="2669540" cy="6604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4150" b="1" spc="5" dirty="0">
                <a:solidFill>
                  <a:srgbClr val="171747"/>
                </a:solidFill>
                <a:latin typeface="Arial"/>
                <a:cs typeface="Arial"/>
              </a:rPr>
              <a:t>Suppo</a:t>
            </a:r>
            <a:r>
              <a:rPr sz="4150" b="1" dirty="0">
                <a:solidFill>
                  <a:srgbClr val="171747"/>
                </a:solidFill>
                <a:latin typeface="Arial"/>
                <a:cs typeface="Arial"/>
              </a:rPr>
              <a:t>r</a:t>
            </a:r>
            <a:r>
              <a:rPr sz="4150" b="1" spc="5" dirty="0">
                <a:solidFill>
                  <a:srgbClr val="171747"/>
                </a:solidFill>
                <a:latin typeface="Arial"/>
                <a:cs typeface="Arial"/>
              </a:rPr>
              <a:t>ted</a:t>
            </a:r>
            <a:endParaRPr sz="41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94641" y="4038600"/>
            <a:ext cx="3891915" cy="18440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985"/>
              </a:lnSpc>
              <a:spcBef>
                <a:spcPts val="100"/>
              </a:spcBef>
            </a:pPr>
            <a:r>
              <a:rPr sz="3350" b="1" spc="-10" dirty="0">
                <a:solidFill>
                  <a:srgbClr val="FF6200"/>
                </a:solidFill>
                <a:latin typeface="Arial"/>
                <a:cs typeface="Arial"/>
              </a:rPr>
              <a:t>Confiden</a:t>
            </a:r>
            <a:r>
              <a:rPr sz="3350" b="1" spc="-5" dirty="0">
                <a:solidFill>
                  <a:srgbClr val="FF6200"/>
                </a:solidFill>
                <a:latin typeface="Arial"/>
                <a:cs typeface="Arial"/>
              </a:rPr>
              <a:t>t</a:t>
            </a:r>
            <a:r>
              <a:rPr sz="3350" b="1" spc="-300" dirty="0">
                <a:solidFill>
                  <a:srgbClr val="FF6200"/>
                </a:solidFill>
                <a:latin typeface="Arial"/>
                <a:cs typeface="Arial"/>
              </a:rPr>
              <a:t> </a:t>
            </a:r>
            <a:r>
              <a:rPr sz="6975" b="1" spc="-7" baseline="-1792" dirty="0">
                <a:solidFill>
                  <a:srgbClr val="264FF5"/>
                </a:solidFill>
                <a:latin typeface="Arial"/>
                <a:cs typeface="Arial"/>
              </a:rPr>
              <a:t>Happy</a:t>
            </a:r>
            <a:endParaRPr sz="6975" baseline="-1792" dirty="0">
              <a:latin typeface="Arial"/>
              <a:cs typeface="Arial"/>
            </a:endParaRPr>
          </a:p>
          <a:p>
            <a:pPr marL="348615">
              <a:lnSpc>
                <a:spcPts val="2725"/>
              </a:lnSpc>
            </a:pPr>
            <a:r>
              <a:rPr sz="3350" b="1" spc="-5" dirty="0">
                <a:solidFill>
                  <a:srgbClr val="171747"/>
                </a:solidFill>
                <a:latin typeface="Arial"/>
                <a:cs typeface="Arial"/>
              </a:rPr>
              <a:t>Empowered</a:t>
            </a:r>
            <a:endParaRPr sz="3350" dirty="0">
              <a:latin typeface="Arial"/>
              <a:cs typeface="Arial"/>
            </a:endParaRPr>
          </a:p>
          <a:p>
            <a:pPr marL="1154430">
              <a:lnSpc>
                <a:spcPts val="4000"/>
              </a:lnSpc>
            </a:pPr>
            <a:r>
              <a:rPr sz="4300" b="1" spc="15" dirty="0">
                <a:solidFill>
                  <a:srgbClr val="FF6200"/>
                </a:solidFill>
                <a:latin typeface="Arial"/>
                <a:cs typeface="Arial"/>
              </a:rPr>
              <a:t>Relaxed</a:t>
            </a:r>
            <a:endParaRPr sz="4300" dirty="0">
              <a:latin typeface="Arial"/>
              <a:cs typeface="Arial"/>
            </a:endParaRPr>
          </a:p>
          <a:p>
            <a:pPr marL="445770">
              <a:lnSpc>
                <a:spcPts val="2600"/>
              </a:lnSpc>
            </a:pPr>
            <a:r>
              <a:rPr sz="2550" b="1" spc="-5" dirty="0">
                <a:solidFill>
                  <a:srgbClr val="264FF5"/>
                </a:solidFill>
                <a:latin typeface="Arial"/>
                <a:cs typeface="Arial"/>
              </a:rPr>
              <a:t>Part</a:t>
            </a:r>
            <a:r>
              <a:rPr sz="2550" b="1" spc="-45" dirty="0">
                <a:solidFill>
                  <a:srgbClr val="264FF5"/>
                </a:solidFill>
                <a:latin typeface="Arial"/>
                <a:cs typeface="Arial"/>
              </a:rPr>
              <a:t> </a:t>
            </a:r>
            <a:r>
              <a:rPr sz="2550" b="1" spc="-5" dirty="0">
                <a:solidFill>
                  <a:srgbClr val="264FF5"/>
                </a:solidFill>
                <a:latin typeface="Arial"/>
                <a:cs typeface="Arial"/>
              </a:rPr>
              <a:t>of</a:t>
            </a:r>
            <a:r>
              <a:rPr sz="2550" b="1" spc="-40" dirty="0">
                <a:solidFill>
                  <a:srgbClr val="264FF5"/>
                </a:solidFill>
                <a:latin typeface="Arial"/>
                <a:cs typeface="Arial"/>
              </a:rPr>
              <a:t> </a:t>
            </a:r>
            <a:r>
              <a:rPr sz="2550" b="1" spc="-10" dirty="0">
                <a:solidFill>
                  <a:srgbClr val="264FF5"/>
                </a:solidFill>
                <a:latin typeface="Arial"/>
                <a:cs typeface="Arial"/>
              </a:rPr>
              <a:t>something</a:t>
            </a:r>
            <a:endParaRPr sz="255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113048" y="3996072"/>
            <a:ext cx="3462654" cy="19742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ts val="3070"/>
              </a:lnSpc>
              <a:spcBef>
                <a:spcPts val="95"/>
              </a:spcBef>
            </a:pPr>
            <a:r>
              <a:rPr sz="3300" b="1" spc="-10" dirty="0">
                <a:solidFill>
                  <a:srgbClr val="171747"/>
                </a:solidFill>
                <a:latin typeface="Arial"/>
                <a:cs typeface="Arial"/>
              </a:rPr>
              <a:t>Under</a:t>
            </a:r>
            <a:r>
              <a:rPr sz="33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300" b="1" spc="-5" dirty="0">
                <a:solidFill>
                  <a:srgbClr val="171747"/>
                </a:solidFill>
                <a:latin typeface="Arial"/>
                <a:cs typeface="Arial"/>
              </a:rPr>
              <a:t>Pressure</a:t>
            </a:r>
            <a:endParaRPr sz="3300" dirty="0">
              <a:latin typeface="Arial"/>
              <a:cs typeface="Arial"/>
            </a:endParaRPr>
          </a:p>
          <a:p>
            <a:pPr marL="63500">
              <a:lnSpc>
                <a:spcPts val="3900"/>
              </a:lnSpc>
            </a:pPr>
            <a:r>
              <a:rPr sz="6225" b="1" baseline="-10709" dirty="0">
                <a:solidFill>
                  <a:srgbClr val="171747"/>
                </a:solidFill>
                <a:latin typeface="Arial"/>
                <a:cs typeface="Arial"/>
              </a:rPr>
              <a:t>Upset</a:t>
            </a:r>
            <a:r>
              <a:rPr sz="6225" b="1" spc="-660" baseline="-10709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700" b="1" spc="5" dirty="0">
                <a:solidFill>
                  <a:srgbClr val="264FF5"/>
                </a:solidFill>
                <a:latin typeface="Arial"/>
                <a:cs typeface="Arial"/>
              </a:rPr>
              <a:t>Insecure</a:t>
            </a:r>
            <a:endParaRPr sz="2700" dirty="0">
              <a:latin typeface="Arial"/>
              <a:cs typeface="Arial"/>
            </a:endParaRPr>
          </a:p>
          <a:p>
            <a:pPr marL="193675">
              <a:lnSpc>
                <a:spcPts val="3854"/>
              </a:lnSpc>
            </a:pPr>
            <a:r>
              <a:rPr sz="2950" b="1" dirty="0">
                <a:solidFill>
                  <a:srgbClr val="FF6200"/>
                </a:solidFill>
                <a:latin typeface="Arial"/>
                <a:cs typeface="Arial"/>
              </a:rPr>
              <a:t>Judged</a:t>
            </a:r>
            <a:r>
              <a:rPr sz="2950" b="1" spc="-165" dirty="0">
                <a:solidFill>
                  <a:srgbClr val="FF6200"/>
                </a:solidFill>
                <a:latin typeface="Arial"/>
                <a:cs typeface="Arial"/>
              </a:rPr>
              <a:t> </a:t>
            </a:r>
            <a:r>
              <a:rPr sz="3750" b="1" dirty="0">
                <a:solidFill>
                  <a:srgbClr val="171747"/>
                </a:solidFill>
                <a:latin typeface="Arial"/>
                <a:cs typeface="Arial"/>
              </a:rPr>
              <a:t>Worried</a:t>
            </a:r>
            <a:endParaRPr sz="3750" dirty="0">
              <a:latin typeface="Arial"/>
              <a:cs typeface="Arial"/>
            </a:endParaRPr>
          </a:p>
          <a:p>
            <a:pPr marL="504190">
              <a:lnSpc>
                <a:spcPts val="4520"/>
              </a:lnSpc>
            </a:pPr>
            <a:r>
              <a:rPr sz="4150" b="1" dirty="0">
                <a:solidFill>
                  <a:srgbClr val="264FF5"/>
                </a:solidFill>
                <a:latin typeface="Arial"/>
                <a:cs typeface="Arial"/>
              </a:rPr>
              <a:t>Alon</a:t>
            </a:r>
            <a:r>
              <a:rPr sz="4150" b="1" spc="5" dirty="0">
                <a:solidFill>
                  <a:srgbClr val="264FF5"/>
                </a:solidFill>
                <a:latin typeface="Arial"/>
                <a:cs typeface="Arial"/>
              </a:rPr>
              <a:t>e</a:t>
            </a:r>
            <a:r>
              <a:rPr sz="4150" b="1" spc="-540" dirty="0">
                <a:solidFill>
                  <a:srgbClr val="264FF5"/>
                </a:solidFill>
                <a:latin typeface="Arial"/>
                <a:cs typeface="Arial"/>
              </a:rPr>
              <a:t> </a:t>
            </a:r>
            <a:r>
              <a:rPr sz="4425" b="1" spc="7" baseline="8474" dirty="0">
                <a:solidFill>
                  <a:srgbClr val="FF6200"/>
                </a:solidFill>
                <a:latin typeface="Arial"/>
                <a:cs typeface="Arial"/>
              </a:rPr>
              <a:t>Sad</a:t>
            </a:r>
            <a:endParaRPr sz="4425" baseline="8474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79900" y="2794618"/>
            <a:ext cx="9232900" cy="267124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n-GB" sz="2850" b="1" spc="-5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b="1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will</a:t>
            </a:r>
            <a:r>
              <a:rPr sz="2850" b="1" spc="-3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know…</a:t>
            </a:r>
            <a:endParaRPr sz="2850" dirty="0">
              <a:latin typeface="Arial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2330"/>
              </a:spcBef>
              <a:buClr>
                <a:srgbClr val="264FF5"/>
              </a:buClr>
              <a:buChar char="•"/>
              <a:tabLst>
                <a:tab pos="469265" algn="l"/>
                <a:tab pos="469900" algn="l"/>
              </a:tabLst>
            </a:pP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the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internet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can make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us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feel 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different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emotions</a:t>
            </a:r>
            <a:endParaRPr sz="2850" dirty="0">
              <a:latin typeface="Arial"/>
              <a:cs typeface="Arial"/>
            </a:endParaRPr>
          </a:p>
          <a:p>
            <a:pPr marL="469900" marR="5080" indent="-457200">
              <a:lnSpc>
                <a:spcPts val="3360"/>
              </a:lnSpc>
              <a:spcBef>
                <a:spcPts val="670"/>
              </a:spcBef>
              <a:buClr>
                <a:srgbClr val="264FF5"/>
              </a:buClr>
              <a:buChar char="•"/>
              <a:tabLst>
                <a:tab pos="469265" algn="l"/>
                <a:tab pos="469900" algn="l"/>
              </a:tabLst>
            </a:pPr>
            <a:r>
              <a:rPr lang="en-GB" sz="2850" spc="-10" dirty="0">
                <a:solidFill>
                  <a:srgbClr val="131313"/>
                </a:solidFill>
                <a:latin typeface="Arial"/>
                <a:cs typeface="Arial"/>
              </a:rPr>
              <a:t>what digital wellbeing is</a:t>
            </a:r>
            <a:endParaRPr lang="en-GB" sz="2850" spc="-5" dirty="0">
              <a:solidFill>
                <a:srgbClr val="131313"/>
              </a:solidFill>
              <a:latin typeface="Arial"/>
              <a:cs typeface="Arial"/>
            </a:endParaRPr>
          </a:p>
          <a:p>
            <a:pPr marL="469900" marR="5080" indent="-457200">
              <a:lnSpc>
                <a:spcPts val="3360"/>
              </a:lnSpc>
              <a:spcBef>
                <a:spcPts val="670"/>
              </a:spcBef>
              <a:buClr>
                <a:srgbClr val="264FF5"/>
              </a:buClr>
              <a:buChar char="•"/>
              <a:tabLst>
                <a:tab pos="469265" algn="l"/>
                <a:tab pos="469900" algn="l"/>
              </a:tabLst>
            </a:pP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activities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and</a:t>
            </a:r>
            <a:r>
              <a:rPr sz="285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 err="1">
                <a:solidFill>
                  <a:srgbClr val="131313"/>
                </a:solidFill>
                <a:latin typeface="Arial"/>
                <a:cs typeface="Arial"/>
              </a:rPr>
              <a:t>behaviours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which</a:t>
            </a:r>
            <a:r>
              <a:rPr sz="285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5" dirty="0">
                <a:solidFill>
                  <a:srgbClr val="131313"/>
                </a:solidFill>
                <a:latin typeface="Arial"/>
                <a:cs typeface="Arial"/>
              </a:rPr>
              <a:t>affect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digital </a:t>
            </a:r>
            <a:r>
              <a:rPr sz="2850" spc="-77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wellbeing positively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and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negatively</a:t>
            </a:r>
            <a:endParaRPr sz="285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51750" y="942809"/>
            <a:ext cx="6056630" cy="1230630"/>
          </a:xfrm>
          <a:custGeom>
            <a:avLst/>
            <a:gdLst/>
            <a:ahLst/>
            <a:cxnLst/>
            <a:rect l="l" t="t" r="r" b="b"/>
            <a:pathLst>
              <a:path w="6056630" h="1230630">
                <a:moveTo>
                  <a:pt x="0" y="1230490"/>
                </a:moveTo>
                <a:lnTo>
                  <a:pt x="6056058" y="1230490"/>
                </a:lnTo>
                <a:lnTo>
                  <a:pt x="6056058" y="0"/>
                </a:lnTo>
                <a:lnTo>
                  <a:pt x="0" y="0"/>
                </a:lnTo>
                <a:lnTo>
                  <a:pt x="0" y="1230490"/>
                </a:lnTo>
                <a:close/>
              </a:path>
            </a:pathLst>
          </a:custGeom>
          <a:ln w="1016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45189" y="1180158"/>
            <a:ext cx="5302250" cy="6756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250" spc="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sz="4250" spc="-4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250" spc="-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Outcomes:</a:t>
            </a:r>
            <a:endParaRPr sz="42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B3FDDFD-AC56-A247-9394-C554D6D002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337" y="259143"/>
            <a:ext cx="3722713" cy="246118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3276517" y="471084"/>
            <a:ext cx="56407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sz="3600" spc="-3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31313"/>
                </a:solidFill>
                <a:latin typeface="Arial"/>
                <a:cs typeface="Arial"/>
              </a:rPr>
              <a:t>is</a:t>
            </a:r>
            <a:r>
              <a:rPr sz="3600" spc="-3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31313"/>
                </a:solidFill>
                <a:latin typeface="Arial"/>
                <a:cs typeface="Arial"/>
              </a:rPr>
              <a:t>digital</a:t>
            </a:r>
            <a:r>
              <a:rPr sz="3600" spc="-3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3600" spc="-5" dirty="0">
                <a:solidFill>
                  <a:srgbClr val="131313"/>
                </a:solidFill>
                <a:latin typeface="Arial"/>
                <a:cs typeface="Arial"/>
              </a:rPr>
              <a:t>resilience?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3590377-C9E2-12E7-862C-F41057CA60C1}"/>
              </a:ext>
            </a:extLst>
          </p:cNvPr>
          <p:cNvGrpSpPr/>
          <p:nvPr/>
        </p:nvGrpSpPr>
        <p:grpSpPr>
          <a:xfrm>
            <a:off x="914525" y="1334516"/>
            <a:ext cx="3675379" cy="2268855"/>
            <a:chOff x="914525" y="1334516"/>
            <a:chExt cx="3675379" cy="2268855"/>
          </a:xfrm>
        </p:grpSpPr>
        <p:grpSp>
          <p:nvGrpSpPr>
            <p:cNvPr id="10" name="object 10"/>
            <p:cNvGrpSpPr/>
            <p:nvPr/>
          </p:nvGrpSpPr>
          <p:grpSpPr>
            <a:xfrm>
              <a:off x="914525" y="1334516"/>
              <a:ext cx="3675379" cy="2268855"/>
              <a:chOff x="914525" y="1334516"/>
              <a:chExt cx="3675379" cy="2268855"/>
            </a:xfrm>
          </p:grpSpPr>
          <p:sp>
            <p:nvSpPr>
              <p:cNvPr id="11" name="object 11"/>
              <p:cNvSpPr/>
              <p:nvPr/>
            </p:nvSpPr>
            <p:spPr>
              <a:xfrm>
                <a:off x="914525" y="1334516"/>
                <a:ext cx="3675379" cy="2268855"/>
              </a:xfrm>
              <a:custGeom>
                <a:avLst/>
                <a:gdLst/>
                <a:ahLst/>
                <a:cxnLst/>
                <a:rect l="l" t="t" r="r" b="b"/>
                <a:pathLst>
                  <a:path w="3675379" h="2268854">
                    <a:moveTo>
                      <a:pt x="74841" y="0"/>
                    </a:moveTo>
                    <a:lnTo>
                      <a:pt x="0" y="2143112"/>
                    </a:lnTo>
                    <a:lnTo>
                      <a:pt x="3600297" y="2268829"/>
                    </a:lnTo>
                    <a:lnTo>
                      <a:pt x="3675138" y="125730"/>
                    </a:lnTo>
                    <a:lnTo>
                      <a:pt x="74841" y="0"/>
                    </a:lnTo>
                    <a:close/>
                  </a:path>
                </a:pathLst>
              </a:custGeom>
              <a:solidFill>
                <a:srgbClr val="264FF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1023404" y="1454734"/>
                <a:ext cx="3402965" cy="2025650"/>
              </a:xfrm>
              <a:custGeom>
                <a:avLst/>
                <a:gdLst/>
                <a:ahLst/>
                <a:cxnLst/>
                <a:rect l="l" t="t" r="r" b="b"/>
                <a:pathLst>
                  <a:path w="3402965" h="2025650">
                    <a:moveTo>
                      <a:pt x="3402393" y="0"/>
                    </a:moveTo>
                    <a:lnTo>
                      <a:pt x="0" y="0"/>
                    </a:lnTo>
                    <a:lnTo>
                      <a:pt x="0" y="2025307"/>
                    </a:lnTo>
                    <a:lnTo>
                      <a:pt x="3402393" y="2025307"/>
                    </a:lnTo>
                    <a:lnTo>
                      <a:pt x="340239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1023404" y="1454734"/>
                <a:ext cx="3402965" cy="2025650"/>
              </a:xfrm>
              <a:custGeom>
                <a:avLst/>
                <a:gdLst/>
                <a:ahLst/>
                <a:cxnLst/>
                <a:rect l="l" t="t" r="r" b="b"/>
                <a:pathLst>
                  <a:path w="3402965" h="2025650">
                    <a:moveTo>
                      <a:pt x="0" y="2025307"/>
                    </a:moveTo>
                    <a:lnTo>
                      <a:pt x="3402393" y="2025307"/>
                    </a:lnTo>
                    <a:lnTo>
                      <a:pt x="3402393" y="0"/>
                    </a:lnTo>
                    <a:lnTo>
                      <a:pt x="0" y="0"/>
                    </a:lnTo>
                    <a:lnTo>
                      <a:pt x="0" y="2025307"/>
                    </a:lnTo>
                    <a:close/>
                  </a:path>
                </a:pathLst>
              </a:custGeom>
              <a:ln w="1016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0" name="object 20"/>
            <p:cNvSpPr txBox="1"/>
            <p:nvPr/>
          </p:nvSpPr>
          <p:spPr>
            <a:xfrm>
              <a:off x="1023404" y="1480134"/>
              <a:ext cx="3352165" cy="1974850"/>
            </a:xfrm>
            <a:prstGeom prst="rect">
              <a:avLst/>
            </a:prstGeom>
            <a:noFill/>
          </p:spPr>
          <p:txBody>
            <a:bodyPr vert="horz" wrap="square" lIns="0" tIns="1905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15"/>
                </a:spcBef>
              </a:pPr>
              <a:endParaRPr sz="2750" dirty="0">
                <a:latin typeface="Times New Roman"/>
                <a:cs typeface="Times New Roman"/>
              </a:endParaRPr>
            </a:p>
            <a:p>
              <a:pPr marL="347345" marR="447040" algn="ctr">
                <a:lnSpc>
                  <a:spcPts val="3000"/>
                </a:lnSpc>
                <a:spcBef>
                  <a:spcPts val="5"/>
                </a:spcBef>
              </a:pP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Knowing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how </a:t>
              </a:r>
              <a:r>
                <a:rPr sz="2800" b="1" spc="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being online </a:t>
              </a:r>
              <a:r>
                <a:rPr sz="2800" b="1" spc="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makes</a:t>
              </a:r>
              <a:r>
                <a:rPr sz="2800" b="1" spc="-5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you</a:t>
              </a:r>
              <a:r>
                <a:rPr sz="2800" b="1" spc="-5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feel</a:t>
              </a:r>
              <a:endParaRPr sz="2800" dirty="0">
                <a:latin typeface="Arial"/>
                <a:cs typeface="Arial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D18DF44-FBF8-C5D5-1629-241F18A640BE}"/>
              </a:ext>
            </a:extLst>
          </p:cNvPr>
          <p:cNvGrpSpPr/>
          <p:nvPr/>
        </p:nvGrpSpPr>
        <p:grpSpPr>
          <a:xfrm>
            <a:off x="5111996" y="1466816"/>
            <a:ext cx="6022975" cy="2004695"/>
            <a:chOff x="5111996" y="1466816"/>
            <a:chExt cx="6022975" cy="2004695"/>
          </a:xfrm>
        </p:grpSpPr>
        <p:grpSp>
          <p:nvGrpSpPr>
            <p:cNvPr id="14" name="object 14"/>
            <p:cNvGrpSpPr/>
            <p:nvPr/>
          </p:nvGrpSpPr>
          <p:grpSpPr>
            <a:xfrm>
              <a:off x="5111996" y="1466816"/>
              <a:ext cx="6022975" cy="2004695"/>
              <a:chOff x="5111996" y="1466816"/>
              <a:chExt cx="6022975" cy="2004695"/>
            </a:xfrm>
          </p:grpSpPr>
          <p:sp>
            <p:nvSpPr>
              <p:cNvPr id="15" name="object 15"/>
              <p:cNvSpPr/>
              <p:nvPr/>
            </p:nvSpPr>
            <p:spPr>
              <a:xfrm>
                <a:off x="5111996" y="1466816"/>
                <a:ext cx="6022975" cy="2004695"/>
              </a:xfrm>
              <a:custGeom>
                <a:avLst/>
                <a:gdLst/>
                <a:ahLst/>
                <a:cxnLst/>
                <a:rect l="l" t="t" r="r" b="b"/>
                <a:pathLst>
                  <a:path w="6022975" h="2004695">
                    <a:moveTo>
                      <a:pt x="62725" y="0"/>
                    </a:moveTo>
                    <a:lnTo>
                      <a:pt x="0" y="1796110"/>
                    </a:lnTo>
                    <a:lnTo>
                      <a:pt x="5959843" y="2004237"/>
                    </a:lnTo>
                    <a:lnTo>
                      <a:pt x="6022555" y="208127"/>
                    </a:lnTo>
                    <a:lnTo>
                      <a:pt x="62725" y="0"/>
                    </a:lnTo>
                    <a:close/>
                  </a:path>
                </a:pathLst>
              </a:custGeom>
              <a:solidFill>
                <a:srgbClr val="264FF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5219077" y="1608137"/>
                <a:ext cx="5755005" cy="1734820"/>
              </a:xfrm>
              <a:custGeom>
                <a:avLst/>
                <a:gdLst/>
                <a:ahLst/>
                <a:cxnLst/>
                <a:rect l="l" t="t" r="r" b="b"/>
                <a:pathLst>
                  <a:path w="5755005" h="1734820">
                    <a:moveTo>
                      <a:pt x="5754395" y="0"/>
                    </a:moveTo>
                    <a:lnTo>
                      <a:pt x="0" y="0"/>
                    </a:lnTo>
                    <a:lnTo>
                      <a:pt x="0" y="1734197"/>
                    </a:lnTo>
                    <a:lnTo>
                      <a:pt x="5754395" y="1734197"/>
                    </a:lnTo>
                    <a:lnTo>
                      <a:pt x="5754395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5219077" y="1608137"/>
                <a:ext cx="5755005" cy="1734820"/>
              </a:xfrm>
              <a:custGeom>
                <a:avLst/>
                <a:gdLst/>
                <a:ahLst/>
                <a:cxnLst/>
                <a:rect l="l" t="t" r="r" b="b"/>
                <a:pathLst>
                  <a:path w="5755005" h="1734820">
                    <a:moveTo>
                      <a:pt x="0" y="1734197"/>
                    </a:moveTo>
                    <a:lnTo>
                      <a:pt x="5754395" y="1734197"/>
                    </a:lnTo>
                    <a:lnTo>
                      <a:pt x="5754395" y="0"/>
                    </a:lnTo>
                    <a:lnTo>
                      <a:pt x="0" y="0"/>
                    </a:lnTo>
                    <a:lnTo>
                      <a:pt x="0" y="1734197"/>
                    </a:lnTo>
                    <a:close/>
                  </a:path>
                </a:pathLst>
              </a:custGeom>
              <a:ln w="1016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2" name="object 22"/>
            <p:cNvSpPr txBox="1"/>
            <p:nvPr/>
          </p:nvSpPr>
          <p:spPr>
            <a:xfrm>
              <a:off x="5219077" y="1658937"/>
              <a:ext cx="5704205" cy="1658620"/>
            </a:xfrm>
            <a:prstGeom prst="rect">
              <a:avLst/>
            </a:prstGeom>
            <a:noFill/>
          </p:spPr>
          <p:txBody>
            <a:bodyPr vert="horz" wrap="square" lIns="0" tIns="247015" rIns="0" bIns="0" rtlCol="0">
              <a:spAutoFit/>
            </a:bodyPr>
            <a:lstStyle/>
            <a:p>
              <a:pPr marL="490220" marR="429259" algn="ctr">
                <a:lnSpc>
                  <a:spcPts val="3000"/>
                </a:lnSpc>
                <a:spcBef>
                  <a:spcPts val="1945"/>
                </a:spcBef>
              </a:pPr>
              <a:r>
                <a:rPr sz="2800" b="1" spc="-10" dirty="0">
                  <a:solidFill>
                    <a:srgbClr val="131313"/>
                  </a:solidFill>
                  <a:latin typeface="Arial"/>
                  <a:cs typeface="Arial"/>
                </a:rPr>
                <a:t>Working</a:t>
              </a:r>
              <a:r>
                <a:rPr sz="2800" b="1" spc="-2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out</a:t>
              </a:r>
              <a:r>
                <a:rPr sz="2800" b="1" spc="-1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what</a:t>
              </a:r>
              <a:r>
                <a:rPr sz="2800" b="1" spc="-2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to</a:t>
              </a:r>
              <a:r>
                <a:rPr sz="2800" b="1" spc="-1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do</a:t>
              </a:r>
              <a:r>
                <a:rPr sz="2800" b="1" spc="-1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next </a:t>
              </a:r>
              <a:r>
                <a:rPr sz="2800" b="1" spc="-76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if being online 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makes you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 feel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negative</a:t>
              </a:r>
              <a:endParaRPr sz="2800" dirty="0">
                <a:latin typeface="Arial"/>
                <a:cs typeface="Arial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4AD3265-1E27-F1E0-9A21-311BBD129F80}"/>
              </a:ext>
            </a:extLst>
          </p:cNvPr>
          <p:cNvGrpSpPr/>
          <p:nvPr/>
        </p:nvGrpSpPr>
        <p:grpSpPr>
          <a:xfrm>
            <a:off x="1992603" y="3715644"/>
            <a:ext cx="4046854" cy="2685415"/>
            <a:chOff x="1992603" y="3715644"/>
            <a:chExt cx="4046854" cy="2685415"/>
          </a:xfrm>
        </p:grpSpPr>
        <p:sp>
          <p:nvSpPr>
            <p:cNvPr id="3" name="object 3"/>
            <p:cNvSpPr/>
            <p:nvPr/>
          </p:nvSpPr>
          <p:spPr>
            <a:xfrm>
              <a:off x="1992603" y="3715644"/>
              <a:ext cx="4046854" cy="2685415"/>
            </a:xfrm>
            <a:custGeom>
              <a:avLst/>
              <a:gdLst/>
              <a:ahLst/>
              <a:cxnLst/>
              <a:rect l="l" t="t" r="r" b="b"/>
              <a:pathLst>
                <a:path w="4046854" h="2685415">
                  <a:moveTo>
                    <a:pt x="88938" y="0"/>
                  </a:moveTo>
                  <a:lnTo>
                    <a:pt x="0" y="2546959"/>
                  </a:lnTo>
                  <a:lnTo>
                    <a:pt x="3957294" y="2685161"/>
                  </a:lnTo>
                  <a:lnTo>
                    <a:pt x="4046245" y="138188"/>
                  </a:lnTo>
                  <a:lnTo>
                    <a:pt x="88938" y="0"/>
                  </a:lnTo>
                  <a:close/>
                </a:path>
              </a:pathLst>
            </a:custGeom>
            <a:solidFill>
              <a:srgbClr val="264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7" name="object 7"/>
            <p:cNvGrpSpPr/>
            <p:nvPr/>
          </p:nvGrpSpPr>
          <p:grpSpPr>
            <a:xfrm>
              <a:off x="2075383" y="3797947"/>
              <a:ext cx="3879850" cy="2533650"/>
              <a:chOff x="2075383" y="3797947"/>
              <a:chExt cx="3879850" cy="2533650"/>
            </a:xfrm>
          </p:grpSpPr>
          <p:sp>
            <p:nvSpPr>
              <p:cNvPr id="8" name="object 8"/>
              <p:cNvSpPr/>
              <p:nvPr/>
            </p:nvSpPr>
            <p:spPr>
              <a:xfrm>
                <a:off x="2126183" y="3848747"/>
                <a:ext cx="3778250" cy="2432050"/>
              </a:xfrm>
              <a:custGeom>
                <a:avLst/>
                <a:gdLst/>
                <a:ahLst/>
                <a:cxnLst/>
                <a:rect l="l" t="t" r="r" b="b"/>
                <a:pathLst>
                  <a:path w="3778250" h="2432050">
                    <a:moveTo>
                      <a:pt x="3778123" y="0"/>
                    </a:moveTo>
                    <a:lnTo>
                      <a:pt x="0" y="0"/>
                    </a:lnTo>
                    <a:lnTo>
                      <a:pt x="0" y="2431643"/>
                    </a:lnTo>
                    <a:lnTo>
                      <a:pt x="3778123" y="2431643"/>
                    </a:lnTo>
                    <a:lnTo>
                      <a:pt x="377812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2126183" y="3848747"/>
                <a:ext cx="3778250" cy="2432050"/>
              </a:xfrm>
              <a:custGeom>
                <a:avLst/>
                <a:gdLst/>
                <a:ahLst/>
                <a:cxnLst/>
                <a:rect l="l" t="t" r="r" b="b"/>
                <a:pathLst>
                  <a:path w="3778250" h="2432050">
                    <a:moveTo>
                      <a:pt x="0" y="2431643"/>
                    </a:moveTo>
                    <a:lnTo>
                      <a:pt x="3778123" y="2431643"/>
                    </a:lnTo>
                    <a:lnTo>
                      <a:pt x="3778123" y="0"/>
                    </a:lnTo>
                    <a:lnTo>
                      <a:pt x="0" y="0"/>
                    </a:lnTo>
                    <a:lnTo>
                      <a:pt x="0" y="2431643"/>
                    </a:lnTo>
                    <a:close/>
                  </a:path>
                </a:pathLst>
              </a:custGeom>
              <a:ln w="1016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3" name="object 23"/>
            <p:cNvSpPr txBox="1"/>
            <p:nvPr/>
          </p:nvSpPr>
          <p:spPr>
            <a:xfrm>
              <a:off x="2126183" y="3899547"/>
              <a:ext cx="3727450" cy="2355850"/>
            </a:xfrm>
            <a:prstGeom prst="rect">
              <a:avLst/>
            </a:prstGeom>
            <a:noFill/>
          </p:spPr>
          <p:txBody>
            <a:bodyPr vert="horz" wrap="square" lIns="0" tIns="6350" rIns="0" bIns="0" rtlCol="0">
              <a:spAutoFit/>
            </a:bodyPr>
            <a:lstStyle/>
            <a:p>
              <a:pPr>
                <a:lnSpc>
                  <a:spcPct val="100000"/>
                </a:lnSpc>
                <a:spcBef>
                  <a:spcPts val="50"/>
                </a:spcBef>
              </a:pPr>
              <a:endParaRPr sz="2600" dirty="0">
                <a:latin typeface="Times New Roman"/>
                <a:cs typeface="Times New Roman"/>
              </a:endParaRPr>
            </a:p>
            <a:p>
              <a:pPr marL="185420" marR="213995" indent="-635" algn="ctr">
                <a:lnSpc>
                  <a:spcPts val="3000"/>
                </a:lnSpc>
              </a:pP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Making</a:t>
              </a:r>
              <a:r>
                <a:rPr sz="2800" b="1" spc="21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choices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 that will help 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keep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you</a:t>
              </a:r>
              <a:r>
                <a:rPr sz="2800" b="1" spc="-3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safe</a:t>
              </a:r>
              <a:r>
                <a:rPr sz="2800" b="1" spc="-3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and</a:t>
              </a:r>
              <a:r>
                <a:rPr sz="2800" b="1" spc="-3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happy </a:t>
              </a:r>
              <a:r>
                <a:rPr sz="2800" b="1" spc="-76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in</a:t>
              </a:r>
              <a:r>
                <a:rPr sz="2800" b="1" spc="-1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the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future</a:t>
              </a:r>
              <a:endParaRPr sz="2800" dirty="0">
                <a:latin typeface="Arial"/>
                <a:cs typeface="Arial"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>
              <a:latin typeface="Arial"/>
              <a:cs typeface="Arial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B1AF451-9842-6ED9-FE3A-6CABF499A699}"/>
              </a:ext>
            </a:extLst>
          </p:cNvPr>
          <p:cNvGrpSpPr/>
          <p:nvPr/>
        </p:nvGrpSpPr>
        <p:grpSpPr>
          <a:xfrm>
            <a:off x="6300002" y="3715644"/>
            <a:ext cx="3439795" cy="2402840"/>
            <a:chOff x="6300002" y="3715644"/>
            <a:chExt cx="3439795" cy="2402840"/>
          </a:xfrm>
        </p:grpSpPr>
        <p:sp>
          <p:nvSpPr>
            <p:cNvPr id="2" name="object 2"/>
            <p:cNvSpPr/>
            <p:nvPr/>
          </p:nvSpPr>
          <p:spPr>
            <a:xfrm>
              <a:off x="6300002" y="3715644"/>
              <a:ext cx="3439795" cy="2402840"/>
            </a:xfrm>
            <a:custGeom>
              <a:avLst/>
              <a:gdLst/>
              <a:ahLst/>
              <a:cxnLst/>
              <a:rect l="l" t="t" r="r" b="b"/>
              <a:pathLst>
                <a:path w="3439795" h="2402840">
                  <a:moveTo>
                    <a:pt x="79806" y="0"/>
                  </a:moveTo>
                  <a:lnTo>
                    <a:pt x="0" y="2285453"/>
                  </a:lnTo>
                  <a:lnTo>
                    <a:pt x="3359353" y="2402763"/>
                  </a:lnTo>
                  <a:lnTo>
                    <a:pt x="3439172" y="117309"/>
                  </a:lnTo>
                  <a:lnTo>
                    <a:pt x="79806" y="0"/>
                  </a:lnTo>
                  <a:close/>
                </a:path>
              </a:pathLst>
            </a:custGeom>
            <a:solidFill>
              <a:srgbClr val="264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" name="object 4"/>
            <p:cNvGrpSpPr/>
            <p:nvPr/>
          </p:nvGrpSpPr>
          <p:grpSpPr>
            <a:xfrm>
              <a:off x="6369534" y="3777874"/>
              <a:ext cx="3300729" cy="2278380"/>
              <a:chOff x="6351282" y="3800398"/>
              <a:chExt cx="3300729" cy="2278380"/>
            </a:xfrm>
          </p:grpSpPr>
          <p:sp>
            <p:nvSpPr>
              <p:cNvPr id="5" name="object 5"/>
              <p:cNvSpPr/>
              <p:nvPr/>
            </p:nvSpPr>
            <p:spPr>
              <a:xfrm>
                <a:off x="6402082" y="3851198"/>
                <a:ext cx="3199130" cy="2176780"/>
              </a:xfrm>
              <a:custGeom>
                <a:avLst/>
                <a:gdLst/>
                <a:ahLst/>
                <a:cxnLst/>
                <a:rect l="l" t="t" r="r" b="b"/>
                <a:pathLst>
                  <a:path w="3199129" h="2176779">
                    <a:moveTo>
                      <a:pt x="3199003" y="0"/>
                    </a:moveTo>
                    <a:lnTo>
                      <a:pt x="0" y="0"/>
                    </a:lnTo>
                    <a:lnTo>
                      <a:pt x="0" y="2176360"/>
                    </a:lnTo>
                    <a:lnTo>
                      <a:pt x="3199003" y="2176360"/>
                    </a:lnTo>
                    <a:lnTo>
                      <a:pt x="31990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" name="object 6"/>
              <p:cNvSpPr/>
              <p:nvPr/>
            </p:nvSpPr>
            <p:spPr>
              <a:xfrm>
                <a:off x="6402082" y="3851198"/>
                <a:ext cx="3199130" cy="2176780"/>
              </a:xfrm>
              <a:custGeom>
                <a:avLst/>
                <a:gdLst/>
                <a:ahLst/>
                <a:cxnLst/>
                <a:rect l="l" t="t" r="r" b="b"/>
                <a:pathLst>
                  <a:path w="3199129" h="2176779">
                    <a:moveTo>
                      <a:pt x="0" y="2176360"/>
                    </a:moveTo>
                    <a:lnTo>
                      <a:pt x="3199003" y="2176360"/>
                    </a:lnTo>
                    <a:lnTo>
                      <a:pt x="3199003" y="0"/>
                    </a:lnTo>
                    <a:lnTo>
                      <a:pt x="0" y="0"/>
                    </a:lnTo>
                    <a:lnTo>
                      <a:pt x="0" y="2176360"/>
                    </a:lnTo>
                    <a:close/>
                  </a:path>
                </a:pathLst>
              </a:custGeom>
              <a:ln w="101599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1" name="object 21"/>
            <p:cNvSpPr txBox="1"/>
            <p:nvPr/>
          </p:nvSpPr>
          <p:spPr>
            <a:xfrm>
              <a:off x="6402082" y="3901998"/>
              <a:ext cx="3148330" cy="2100580"/>
            </a:xfrm>
            <a:prstGeom prst="rect">
              <a:avLst/>
            </a:prstGeom>
            <a:noFill/>
          </p:spPr>
          <p:txBody>
            <a:bodyPr vert="horz" wrap="square" lIns="0" tIns="277495" rIns="0" bIns="0" rtlCol="0">
              <a:spAutoFit/>
            </a:bodyPr>
            <a:lstStyle/>
            <a:p>
              <a:pPr marL="445134" marR="422275" indent="-1270" algn="ctr">
                <a:lnSpc>
                  <a:spcPts val="3000"/>
                </a:lnSpc>
                <a:spcBef>
                  <a:spcPts val="2185"/>
                </a:spcBef>
              </a:pP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Not</a:t>
              </a:r>
              <a:r>
                <a:rPr sz="2800" b="1" spc="-5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giving</a:t>
              </a:r>
              <a:r>
                <a:rPr sz="2800" b="1" spc="-4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up </a:t>
              </a:r>
              <a:r>
                <a:rPr sz="2800" b="1" spc="-76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if things </a:t>
              </a:r>
              <a:r>
                <a:rPr sz="2800" b="1" spc="-5" dirty="0">
                  <a:solidFill>
                    <a:srgbClr val="131313"/>
                  </a:solidFill>
                  <a:latin typeface="Arial"/>
                  <a:cs typeface="Arial"/>
                </a:rPr>
                <a:t>are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 difficult</a:t>
              </a:r>
              <a:r>
                <a:rPr sz="2800" b="1" spc="-5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or</a:t>
              </a:r>
              <a:r>
                <a:rPr sz="2800" b="1" spc="-50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go </a:t>
              </a:r>
              <a:r>
                <a:rPr sz="2800" b="1" spc="-76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wrong</a:t>
              </a:r>
              <a:r>
                <a:rPr sz="2800" b="1" spc="-65" dirty="0">
                  <a:solidFill>
                    <a:srgbClr val="131313"/>
                  </a:solidFill>
                  <a:latin typeface="Arial"/>
                  <a:cs typeface="Arial"/>
                </a:rPr>
                <a:t> </a:t>
              </a:r>
              <a:r>
                <a:rPr sz="2800" b="1" dirty="0">
                  <a:solidFill>
                    <a:srgbClr val="131313"/>
                  </a:solidFill>
                  <a:latin typeface="Arial"/>
                  <a:cs typeface="Arial"/>
                </a:rPr>
                <a:t>online</a:t>
              </a:r>
              <a:endParaRPr sz="2800" dirty="0">
                <a:latin typeface="Arial"/>
                <a:cs typeface="Arial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377698"/>
            <a:ext cx="7168515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spc="5" dirty="0">
                <a:latin typeface="Arial"/>
                <a:cs typeface="Arial"/>
              </a:rPr>
              <a:t>Digital</a:t>
            </a:r>
            <a:r>
              <a:rPr sz="4850" spc="-10" dirty="0">
                <a:latin typeface="Arial"/>
                <a:cs typeface="Arial"/>
              </a:rPr>
              <a:t> </a:t>
            </a:r>
            <a:r>
              <a:rPr sz="4850" spc="-5" dirty="0">
                <a:latin typeface="Arial"/>
                <a:cs typeface="Arial"/>
              </a:rPr>
              <a:t>Wellbeing:</a:t>
            </a:r>
            <a:r>
              <a:rPr sz="4850" spc="10" dirty="0">
                <a:latin typeface="Arial"/>
                <a:cs typeface="Arial"/>
              </a:rPr>
              <a:t> </a:t>
            </a:r>
            <a:r>
              <a:rPr sz="4850" spc="10" dirty="0">
                <a:solidFill>
                  <a:srgbClr val="264FF5"/>
                </a:solidFill>
                <a:latin typeface="Arial"/>
                <a:cs typeface="Arial"/>
              </a:rPr>
              <a:t>Film</a:t>
            </a:r>
            <a:r>
              <a:rPr sz="4850" spc="-5" dirty="0">
                <a:solidFill>
                  <a:srgbClr val="264FF5"/>
                </a:solidFill>
                <a:latin typeface="Arial"/>
                <a:cs typeface="Arial"/>
              </a:rPr>
              <a:t> </a:t>
            </a:r>
            <a:r>
              <a:rPr sz="4850" spc="10" dirty="0">
                <a:solidFill>
                  <a:srgbClr val="264FF5"/>
                </a:solidFill>
                <a:latin typeface="Arial"/>
                <a:cs typeface="Arial"/>
              </a:rPr>
              <a:t>3</a:t>
            </a:r>
            <a:endParaRPr sz="4850" dirty="0">
              <a:latin typeface="Arial"/>
              <a:cs typeface="Arial"/>
            </a:endParaRPr>
          </a:p>
        </p:txBody>
      </p:sp>
      <p:sp>
        <p:nvSpPr>
          <p:cNvPr id="7" name="bg object 16">
            <a:extLst>
              <a:ext uri="{FF2B5EF4-FFF2-40B4-BE49-F238E27FC236}">
                <a16:creationId xmlns:a16="http://schemas.microsoft.com/office/drawing/2014/main" id="{E3B105C4-2C00-D17A-0052-742F7193455B}"/>
              </a:ext>
            </a:extLst>
          </p:cNvPr>
          <p:cNvSpPr/>
          <p:nvPr/>
        </p:nvSpPr>
        <p:spPr>
          <a:xfrm>
            <a:off x="180337" y="237947"/>
            <a:ext cx="8066405" cy="1047852"/>
          </a:xfrm>
          <a:custGeom>
            <a:avLst/>
            <a:gdLst/>
            <a:ahLst/>
            <a:cxnLst/>
            <a:rect l="l" t="t" r="r" b="b"/>
            <a:pathLst>
              <a:path w="8066405" h="1334135">
                <a:moveTo>
                  <a:pt x="0" y="1333715"/>
                </a:moveTo>
                <a:lnTo>
                  <a:pt x="8066062" y="1333715"/>
                </a:lnTo>
                <a:lnTo>
                  <a:pt x="8066062" y="0"/>
                </a:lnTo>
                <a:lnTo>
                  <a:pt x="0" y="0"/>
                </a:lnTo>
                <a:lnTo>
                  <a:pt x="0" y="1333715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E5D02AA7-FCDF-EA02-FCAF-BA37DE3AFB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61" y="68235"/>
            <a:ext cx="1352550" cy="1220133"/>
          </a:xfrm>
          <a:prstGeom prst="rect">
            <a:avLst/>
          </a:prstGeom>
        </p:spPr>
      </p:pic>
      <p:pic>
        <p:nvPicPr>
          <p:cNvPr id="5" name="Online Media 4" title="Digital Wellbeing Film 3 - Jade">
            <a:hlinkClick r:id="" action="ppaction://media"/>
            <a:extLst>
              <a:ext uri="{FF2B5EF4-FFF2-40B4-BE49-F238E27FC236}">
                <a16:creationId xmlns:a16="http://schemas.microsoft.com/office/drawing/2014/main" id="{D4514008-04D5-A04C-9668-EC4CF4B9FE0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366074" y="1425550"/>
            <a:ext cx="9459852" cy="5321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2625" y="520560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 marL="302895" marR="295910" indent="11430">
              <a:lnSpc>
                <a:spcPts val="2290"/>
              </a:lnSpc>
              <a:spcBef>
                <a:spcPts val="1860"/>
              </a:spcBef>
            </a:pP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Ask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friends </a:t>
            </a:r>
            <a:r>
              <a:rPr sz="2050" b="1" spc="-49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20" dirty="0">
                <a:solidFill>
                  <a:srgbClr val="171747"/>
                </a:solidFill>
                <a:latin typeface="MarkPro-Bold"/>
                <a:cs typeface="MarkPro-Bold"/>
              </a:rPr>
              <a:t>for</a:t>
            </a:r>
            <a:r>
              <a:rPr sz="2050" b="1" spc="-9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support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2625" y="2523299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3300">
              <a:latin typeface="Times New Roman"/>
              <a:cs typeface="Times New Roman"/>
            </a:endParaRPr>
          </a:p>
          <a:p>
            <a:pPr marL="316865" marR="307975" indent="-3175" algn="ctr">
              <a:lnSpc>
                <a:spcPts val="2290"/>
              </a:lnSpc>
            </a:pPr>
            <a:r>
              <a:rPr sz="2050" b="1" spc="-35" dirty="0">
                <a:solidFill>
                  <a:srgbClr val="171747"/>
                </a:solidFill>
                <a:latin typeface="MarkPro-Bold"/>
                <a:cs typeface="MarkPro-Bold"/>
              </a:rPr>
              <a:t>Turn</a:t>
            </a:r>
            <a:r>
              <a:rPr sz="2050" b="1" spc="-2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the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device</a:t>
            </a:r>
            <a:r>
              <a:rPr sz="2050" b="1" spc="-7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20" dirty="0">
                <a:solidFill>
                  <a:srgbClr val="171747"/>
                </a:solidFill>
                <a:latin typeface="MarkPro-Bold"/>
                <a:cs typeface="MarkPro-Bold"/>
              </a:rPr>
              <a:t>over </a:t>
            </a:r>
            <a:r>
              <a:rPr sz="2050" b="1" spc="-49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or</a:t>
            </a:r>
            <a:r>
              <a:rPr sz="2050" b="1" spc="-3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25" dirty="0">
                <a:solidFill>
                  <a:srgbClr val="171747"/>
                </a:solidFill>
                <a:latin typeface="MarkPro-Bold"/>
                <a:cs typeface="MarkPro-Bold"/>
              </a:rPr>
              <a:t>off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2625" y="4526051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 marL="513080" marR="206375" indent="-300355">
              <a:lnSpc>
                <a:spcPts val="2290"/>
              </a:lnSpc>
              <a:spcBef>
                <a:spcPts val="1860"/>
              </a:spcBef>
            </a:pP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Unfollow</a:t>
            </a:r>
            <a:r>
              <a:rPr sz="2050" b="1" spc="-10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the </a:t>
            </a:r>
            <a:r>
              <a:rPr sz="2050" b="1" spc="-49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account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46806" y="520560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400">
              <a:latin typeface="Times New Roman"/>
              <a:cs typeface="Times New Roman"/>
            </a:endParaRPr>
          </a:p>
          <a:p>
            <a:pPr marL="582930">
              <a:lnSpc>
                <a:spcPct val="100000"/>
              </a:lnSpc>
            </a:pP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Report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46806" y="2523299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 marL="214629" marR="205740" indent="266065">
              <a:lnSpc>
                <a:spcPts val="2290"/>
              </a:lnSpc>
              <a:spcBef>
                <a:spcPts val="1860"/>
              </a:spcBef>
            </a:pPr>
            <a:r>
              <a:rPr sz="2050" b="1" spc="-45" dirty="0">
                <a:solidFill>
                  <a:srgbClr val="171747"/>
                </a:solidFill>
                <a:latin typeface="MarkPro-Bold"/>
                <a:cs typeface="MarkPro-Bold"/>
              </a:rPr>
              <a:t>Talk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to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a </a:t>
            </a:r>
            <a:r>
              <a:rPr sz="2050" b="1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pa</a:t>
            </a:r>
            <a:r>
              <a:rPr sz="2050" b="1" spc="-40" dirty="0">
                <a:solidFill>
                  <a:srgbClr val="171747"/>
                </a:solidFill>
                <a:latin typeface="MarkPro-Bold"/>
                <a:cs typeface="MarkPro-Bold"/>
              </a:rPr>
              <a:t>r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e</a:t>
            </a:r>
            <a:r>
              <a:rPr sz="2050" b="1" spc="-20" dirty="0">
                <a:solidFill>
                  <a:srgbClr val="171747"/>
                </a:solidFill>
                <a:latin typeface="MarkPro-Bold"/>
                <a:cs typeface="MarkPro-Bold"/>
              </a:rPr>
              <a:t>n</a:t>
            </a:r>
            <a:r>
              <a:rPr sz="2050" b="1" spc="15" dirty="0">
                <a:solidFill>
                  <a:srgbClr val="171747"/>
                </a:solidFill>
                <a:latin typeface="MarkPro-Bold"/>
                <a:cs typeface="MarkPro-Bold"/>
              </a:rPr>
              <a:t>t</a:t>
            </a:r>
            <a:r>
              <a:rPr sz="2050" b="1" spc="-210" dirty="0">
                <a:solidFill>
                  <a:srgbClr val="171747"/>
                </a:solidFill>
                <a:latin typeface="MarkPro-Bold"/>
                <a:cs typeface="MarkPro-Bold"/>
              </a:rPr>
              <a:t>/</a:t>
            </a:r>
            <a:r>
              <a:rPr sz="2050" b="1" spc="-30" dirty="0">
                <a:solidFill>
                  <a:srgbClr val="171747"/>
                </a:solidFill>
                <a:latin typeface="MarkPro-Bold"/>
                <a:cs typeface="MarkPro-Bold"/>
              </a:rPr>
              <a:t>c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a</a:t>
            </a:r>
            <a:r>
              <a:rPr sz="2050" b="1" spc="-40" dirty="0">
                <a:solidFill>
                  <a:srgbClr val="171747"/>
                </a:solidFill>
                <a:latin typeface="MarkPro-Bold"/>
                <a:cs typeface="MarkPro-Bold"/>
              </a:rPr>
              <a:t>r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er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46806" y="4526051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 marL="415290" marR="374015" indent="-34925">
              <a:lnSpc>
                <a:spcPts val="2290"/>
              </a:lnSpc>
              <a:spcBef>
                <a:spcPts val="1860"/>
              </a:spcBef>
            </a:pP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Reflect</a:t>
            </a:r>
            <a:r>
              <a:rPr sz="2050" b="1" spc="-7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on </a:t>
            </a:r>
            <a:r>
              <a:rPr sz="2050" b="1" spc="-49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how</a:t>
            </a:r>
            <a:r>
              <a:rPr sz="2050" b="1" spc="-4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I</a:t>
            </a:r>
            <a:r>
              <a:rPr sz="2050" b="1" spc="-3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feel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110988" y="520560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400">
              <a:latin typeface="Times New Roman"/>
              <a:cs typeface="Times New Roman"/>
            </a:endParaRPr>
          </a:p>
          <a:p>
            <a:pPr marL="228600">
              <a:lnSpc>
                <a:spcPct val="100000"/>
              </a:lnSpc>
            </a:pPr>
            <a:r>
              <a:rPr sz="2050" b="1" spc="-60" dirty="0">
                <a:solidFill>
                  <a:srgbClr val="171747"/>
                </a:solidFill>
                <a:latin typeface="MarkPro-Bold"/>
                <a:cs typeface="MarkPro-Bold"/>
              </a:rPr>
              <a:t>Take</a:t>
            </a:r>
            <a:r>
              <a:rPr sz="2050" b="1" spc="-3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a</a:t>
            </a:r>
            <a:r>
              <a:rPr sz="2050" b="1" spc="-3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break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10988" y="2523299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3300">
              <a:latin typeface="Times New Roman"/>
              <a:cs typeface="Times New Roman"/>
            </a:endParaRPr>
          </a:p>
          <a:p>
            <a:pPr marL="234315" marR="227329" indent="1270" algn="ctr">
              <a:lnSpc>
                <a:spcPts val="2290"/>
              </a:lnSpc>
            </a:pP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Search </a:t>
            </a:r>
            <a:r>
              <a:rPr sz="2050" b="1" spc="-20" dirty="0">
                <a:solidFill>
                  <a:srgbClr val="171747"/>
                </a:solidFill>
                <a:latin typeface="MarkPro-Bold"/>
                <a:cs typeface="MarkPro-Bold"/>
              </a:rPr>
              <a:t>for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 new</a:t>
            </a:r>
            <a:r>
              <a:rPr sz="2050" b="1" spc="-8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content </a:t>
            </a:r>
            <a:r>
              <a:rPr sz="2050" b="1" spc="-49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online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10988" y="4526051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194310" rIns="0" bIns="0" rtlCol="0">
            <a:spAutoFit/>
          </a:bodyPr>
          <a:lstStyle/>
          <a:p>
            <a:pPr marL="120650" marR="114935" algn="ctr">
              <a:lnSpc>
                <a:spcPts val="2290"/>
              </a:lnSpc>
              <a:spcBef>
                <a:spcPts val="1530"/>
              </a:spcBef>
            </a:pP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Find some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positive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online</a:t>
            </a:r>
            <a:r>
              <a:rPr sz="2050" b="1" spc="-6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content </a:t>
            </a:r>
            <a:r>
              <a:rPr sz="2050" b="1" spc="-49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which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makes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me</a:t>
            </a:r>
            <a:r>
              <a:rPr sz="2050" b="1" spc="-2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feel</a:t>
            </a:r>
            <a:r>
              <a:rPr sz="2050" b="1" spc="-2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good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343368" y="520560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 marL="533400" marR="473709" indent="-52705">
              <a:lnSpc>
                <a:spcPts val="2290"/>
              </a:lnSpc>
              <a:spcBef>
                <a:spcPts val="1860"/>
              </a:spcBef>
            </a:pPr>
            <a:r>
              <a:rPr sz="2050" b="1" spc="-45" dirty="0">
                <a:solidFill>
                  <a:srgbClr val="171747"/>
                </a:solidFill>
                <a:latin typeface="MarkPro-Bold"/>
                <a:cs typeface="MarkPro-Bold"/>
              </a:rPr>
              <a:t>Talk</a:t>
            </a:r>
            <a:r>
              <a:rPr sz="2050" b="1" spc="-7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to</a:t>
            </a:r>
            <a:r>
              <a:rPr sz="2050" b="1" spc="-5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a </a:t>
            </a:r>
            <a:r>
              <a:rPr sz="2050" b="1" spc="-49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teacher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343368" y="2523299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400">
              <a:latin typeface="Times New Roman"/>
              <a:cs typeface="Times New Roman"/>
            </a:endParaRPr>
          </a:p>
          <a:p>
            <a:pPr marL="675640">
              <a:lnSpc>
                <a:spcPct val="100000"/>
              </a:lnSpc>
            </a:pP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Block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343368" y="4526051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3300">
              <a:latin typeface="Times New Roman"/>
              <a:cs typeface="Times New Roman"/>
            </a:endParaRPr>
          </a:p>
          <a:p>
            <a:pPr marL="128905" marR="123189" indent="2540" algn="ctr">
              <a:lnSpc>
                <a:spcPts val="2290"/>
              </a:lnSpc>
            </a:pP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Do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another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 activity</a:t>
            </a:r>
            <a:r>
              <a:rPr sz="2050" b="1" spc="-10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online </a:t>
            </a:r>
            <a:r>
              <a:rPr sz="2050" b="1" spc="-49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or</a:t>
            </a:r>
            <a:r>
              <a:rPr sz="2050" b="1" spc="-3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offline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9578949" y="520560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/>
          </a:p>
          <a:p>
            <a:pPr marL="164465" marR="156845" indent="191135">
              <a:lnSpc>
                <a:spcPts val="2290"/>
              </a:lnSpc>
              <a:spcBef>
                <a:spcPts val="1860"/>
              </a:spcBef>
            </a:pPr>
            <a:r>
              <a:rPr sz="2050" spc="-20" dirty="0">
                <a:latin typeface="MarkPro-Italic"/>
                <a:cs typeface="MarkPro-Italic"/>
              </a:rPr>
              <a:t>Remove </a:t>
            </a:r>
            <a:r>
              <a:rPr sz="2050" spc="-10" dirty="0">
                <a:latin typeface="MarkPro-Italic"/>
                <a:cs typeface="MarkPro-Italic"/>
              </a:rPr>
              <a:t>or </a:t>
            </a:r>
            <a:r>
              <a:rPr sz="2050" spc="-5" dirty="0">
                <a:latin typeface="MarkPro-Italic"/>
                <a:cs typeface="MarkPro-Italic"/>
              </a:rPr>
              <a:t> </a:t>
            </a:r>
            <a:r>
              <a:rPr sz="2050" spc="-10" dirty="0">
                <a:latin typeface="MarkPro-Italic"/>
                <a:cs typeface="MarkPro-Italic"/>
              </a:rPr>
              <a:t>delete</a:t>
            </a:r>
            <a:r>
              <a:rPr sz="2050" spc="-40" dirty="0">
                <a:latin typeface="MarkPro-Italic"/>
                <a:cs typeface="MarkPro-Italic"/>
              </a:rPr>
              <a:t> </a:t>
            </a:r>
            <a:r>
              <a:rPr sz="2050" spc="-5" dirty="0">
                <a:latin typeface="MarkPro-Italic"/>
                <a:cs typeface="MarkPro-Italic"/>
              </a:rPr>
              <a:t>an</a:t>
            </a:r>
            <a:r>
              <a:rPr sz="2050" spc="-35" dirty="0">
                <a:latin typeface="MarkPro-Italic"/>
                <a:cs typeface="MarkPro-Italic"/>
              </a:rPr>
              <a:t> </a:t>
            </a:r>
            <a:r>
              <a:rPr sz="2050" spc="-5" dirty="0">
                <a:latin typeface="MarkPro-Italic"/>
                <a:cs typeface="MarkPro-Italic"/>
              </a:rPr>
              <a:t>app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578949" y="2523299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 marL="514350" marR="462280" indent="-46355">
              <a:lnSpc>
                <a:spcPts val="2290"/>
              </a:lnSpc>
              <a:spcBef>
                <a:spcPts val="1860"/>
              </a:spcBef>
            </a:pP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Do</a:t>
            </a:r>
            <a:r>
              <a:rPr sz="2050" b="1" spc="-8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some </a:t>
            </a:r>
            <a:r>
              <a:rPr sz="2050" b="1" spc="-49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25" dirty="0">
                <a:solidFill>
                  <a:srgbClr val="171747"/>
                </a:solidFill>
                <a:latin typeface="MarkPro-Bold"/>
                <a:cs typeface="MarkPro-Bold"/>
              </a:rPr>
              <a:t>exercise</a:t>
            </a:r>
            <a:endParaRPr sz="2050">
              <a:latin typeface="MarkPro-Italic"/>
              <a:cs typeface="MarkPro-Ital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578949" y="4526051"/>
            <a:ext cx="2032000" cy="1811655"/>
          </a:xfrm>
          <a:prstGeom prst="rect">
            <a:avLst/>
          </a:prstGeom>
          <a:ln w="50800">
            <a:solidFill>
              <a:srgbClr val="171747"/>
            </a:solidFill>
          </a:ln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2300">
              <a:latin typeface="Times New Roman"/>
              <a:cs typeface="Times New Roman"/>
            </a:endParaRPr>
          </a:p>
          <a:p>
            <a:pPr marL="153035" marR="147320" algn="ctr">
              <a:lnSpc>
                <a:spcPts val="2290"/>
              </a:lnSpc>
            </a:pP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Be</a:t>
            </a:r>
            <a:r>
              <a:rPr sz="2050" b="1" spc="-3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the</a:t>
            </a:r>
            <a:r>
              <a:rPr sz="2050" b="1" spc="-30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5" dirty="0">
                <a:solidFill>
                  <a:srgbClr val="171747"/>
                </a:solidFill>
                <a:latin typeface="MarkPro-Bold"/>
                <a:cs typeface="MarkPro-Bold"/>
              </a:rPr>
              <a:t>person </a:t>
            </a:r>
            <a:r>
              <a:rPr sz="2050" b="1" spc="-495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who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spreads </a:t>
            </a:r>
            <a:r>
              <a:rPr sz="2050" b="1" spc="-5" dirty="0">
                <a:solidFill>
                  <a:srgbClr val="171747"/>
                </a:solidFill>
                <a:latin typeface="MarkPro-Bold"/>
                <a:cs typeface="MarkPro-Bold"/>
              </a:rPr>
              <a:t> positivity </a:t>
            </a:r>
            <a:r>
              <a:rPr sz="2050" b="1" dirty="0">
                <a:solidFill>
                  <a:srgbClr val="171747"/>
                </a:solidFill>
                <a:latin typeface="MarkPro-Bold"/>
                <a:cs typeface="MarkPro-Bold"/>
              </a:rPr>
              <a:t> </a:t>
            </a:r>
            <a:r>
              <a:rPr sz="2050" b="1" spc="-10" dirty="0">
                <a:solidFill>
                  <a:srgbClr val="171747"/>
                </a:solidFill>
                <a:latin typeface="MarkPro-Bold"/>
                <a:cs typeface="MarkPro-Bold"/>
              </a:rPr>
              <a:t>online</a:t>
            </a:r>
            <a:endParaRPr sz="2050">
              <a:latin typeface="MarkPro-Italic"/>
              <a:cs typeface="MarkPro-Italic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2">
            <a:extLst>
              <a:ext uri="{FF2B5EF4-FFF2-40B4-BE49-F238E27FC236}">
                <a16:creationId xmlns:a16="http://schemas.microsoft.com/office/drawing/2014/main" id="{62035278-335D-1D40-B668-5A8C93DFEE32}"/>
              </a:ext>
            </a:extLst>
          </p:cNvPr>
          <p:cNvSpPr txBox="1"/>
          <p:nvPr/>
        </p:nvSpPr>
        <p:spPr>
          <a:xfrm>
            <a:off x="1480425" y="781365"/>
            <a:ext cx="2833200" cy="2520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0802">
            <a:solidFill>
              <a:srgbClr val="264FF5"/>
            </a:solidFill>
          </a:ln>
        </p:spPr>
        <p:txBody>
          <a:bodyPr vert="horz" wrap="square" lIns="0" tIns="635" rIns="0" bIns="0" rtlCol="0" anchor="ctr" anchorCtr="0">
            <a:spAutoFit/>
          </a:bodyPr>
          <a:lstStyle/>
          <a:p>
            <a:pPr marL="221615" marR="214629" indent="635" algn="ctr">
              <a:lnSpc>
                <a:spcPts val="2400"/>
              </a:lnSpc>
            </a:pP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object 3">
            <a:extLst>
              <a:ext uri="{FF2B5EF4-FFF2-40B4-BE49-F238E27FC236}">
                <a16:creationId xmlns:a16="http://schemas.microsoft.com/office/drawing/2014/main" id="{8870DDC6-36AC-B245-AE67-7D7CD0FEE767}"/>
              </a:ext>
            </a:extLst>
          </p:cNvPr>
          <p:cNvSpPr txBox="1"/>
          <p:nvPr/>
        </p:nvSpPr>
        <p:spPr>
          <a:xfrm>
            <a:off x="1480425" y="3552176"/>
            <a:ext cx="2833200" cy="2520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0802">
            <a:solidFill>
              <a:srgbClr val="FF6200"/>
            </a:solidFill>
          </a:ln>
        </p:spPr>
        <p:txBody>
          <a:bodyPr vert="horz" wrap="square" lIns="0" tIns="1270" rIns="0" bIns="0" rtlCol="0" anchor="ctr" anchorCtr="0">
            <a:spAutoFit/>
          </a:bodyPr>
          <a:lstStyle/>
          <a:p>
            <a:pPr marL="260985" marR="189230" indent="-64769" algn="ctr">
              <a:lnSpc>
                <a:spcPts val="2400"/>
              </a:lnSpc>
            </a:pP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481C08AA-4EB5-9942-BA05-FA5969DA87B1}"/>
              </a:ext>
            </a:extLst>
          </p:cNvPr>
          <p:cNvSpPr txBox="1"/>
          <p:nvPr/>
        </p:nvSpPr>
        <p:spPr>
          <a:xfrm>
            <a:off x="4680914" y="781365"/>
            <a:ext cx="2833200" cy="2520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70802">
            <a:solidFill>
              <a:srgbClr val="171747"/>
            </a:solidFill>
          </a:ln>
        </p:spPr>
        <p:txBody>
          <a:bodyPr vert="horz" wrap="square" lIns="0" tIns="213995" rIns="0" bIns="0" rtlCol="0">
            <a:spAutoFit/>
          </a:bodyPr>
          <a:lstStyle/>
          <a:p>
            <a:pPr marL="149225" marR="143510" indent="-635" algn="ctr">
              <a:lnSpc>
                <a:spcPts val="2400"/>
              </a:lnSpc>
              <a:spcBef>
                <a:spcPts val="1685"/>
              </a:spcBef>
            </a:pP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object 5">
            <a:extLst>
              <a:ext uri="{FF2B5EF4-FFF2-40B4-BE49-F238E27FC236}">
                <a16:creationId xmlns:a16="http://schemas.microsoft.com/office/drawing/2014/main" id="{6676EDA0-6C5E-9843-B8B1-6CDDC6AC0BE0}"/>
              </a:ext>
            </a:extLst>
          </p:cNvPr>
          <p:cNvSpPr txBox="1"/>
          <p:nvPr/>
        </p:nvSpPr>
        <p:spPr>
          <a:xfrm>
            <a:off x="4680914" y="3552176"/>
            <a:ext cx="2833200" cy="2520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70802">
            <a:solidFill>
              <a:srgbClr val="264FF5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object 6">
            <a:extLst>
              <a:ext uri="{FF2B5EF4-FFF2-40B4-BE49-F238E27FC236}">
                <a16:creationId xmlns:a16="http://schemas.microsoft.com/office/drawing/2014/main" id="{A9B0568C-8BAD-C641-A689-7DA8A5BDDFFF}"/>
              </a:ext>
            </a:extLst>
          </p:cNvPr>
          <p:cNvSpPr txBox="1"/>
          <p:nvPr/>
        </p:nvSpPr>
        <p:spPr>
          <a:xfrm>
            <a:off x="7881403" y="781366"/>
            <a:ext cx="2833200" cy="25200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70802">
            <a:solidFill>
              <a:srgbClr val="FF6200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72B0853A-2D05-7048-8951-DD8AA18B159A}"/>
              </a:ext>
            </a:extLst>
          </p:cNvPr>
          <p:cNvSpPr txBox="1"/>
          <p:nvPr/>
        </p:nvSpPr>
        <p:spPr>
          <a:xfrm>
            <a:off x="7881403" y="3552176"/>
            <a:ext cx="2833200" cy="252000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70802">
            <a:solidFill>
              <a:srgbClr val="171747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C9ABC60B-D6DD-D842-B4B7-2F25E25082F2}"/>
              </a:ext>
            </a:extLst>
          </p:cNvPr>
          <p:cNvSpPr txBox="1"/>
          <p:nvPr/>
        </p:nvSpPr>
        <p:spPr>
          <a:xfrm>
            <a:off x="1480425" y="781364"/>
            <a:ext cx="2833200" cy="2520000"/>
          </a:xfrm>
          <a:prstGeom prst="rect">
            <a:avLst/>
          </a:prstGeom>
          <a:solidFill>
            <a:schemeClr val="bg1"/>
          </a:solidFill>
          <a:ln w="70802">
            <a:solidFill>
              <a:srgbClr val="264FF5"/>
            </a:solidFill>
          </a:ln>
        </p:spPr>
        <p:txBody>
          <a:bodyPr vert="horz" wrap="square" lIns="0" tIns="635" rIns="0" bIns="0" rtlCol="0" anchor="ctr" anchorCtr="0">
            <a:spAutoFit/>
          </a:bodyPr>
          <a:lstStyle/>
          <a:p>
            <a:pPr marL="221615" marR="214629" indent="635" algn="ctr">
              <a:lnSpc>
                <a:spcPts val="2400"/>
              </a:lnSpc>
            </a:pPr>
            <a:r>
              <a:rPr sz="2000" b="1" spc="-7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lots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of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friends</a:t>
            </a:r>
            <a:r>
              <a:rPr lang="en-GB" sz="2000" b="1" spc="-2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</a:t>
            </a:r>
            <a:r>
              <a:rPr lang="en-GB" sz="2000" b="1" spc="-2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lang="en-GB" sz="2000" b="1" spc="-2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2000" b="1" spc="-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party</a:t>
            </a:r>
            <a:r>
              <a:rPr sz="2000" b="1" spc="-10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2000" b="1" spc="-2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didn’t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invited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 3">
            <a:extLst>
              <a:ext uri="{FF2B5EF4-FFF2-40B4-BE49-F238E27FC236}">
                <a16:creationId xmlns:a16="http://schemas.microsoft.com/office/drawing/2014/main" id="{C788913F-E119-1D4D-9E73-99D7215F87B9}"/>
              </a:ext>
            </a:extLst>
          </p:cNvPr>
          <p:cNvSpPr txBox="1"/>
          <p:nvPr/>
        </p:nvSpPr>
        <p:spPr>
          <a:xfrm>
            <a:off x="1480425" y="3552177"/>
            <a:ext cx="2833200" cy="2520000"/>
          </a:xfrm>
          <a:prstGeom prst="rect">
            <a:avLst/>
          </a:prstGeom>
          <a:solidFill>
            <a:schemeClr val="bg1"/>
          </a:solidFill>
          <a:ln w="70802">
            <a:solidFill>
              <a:srgbClr val="FF6200"/>
            </a:solidFill>
          </a:ln>
        </p:spPr>
        <p:txBody>
          <a:bodyPr vert="horz" wrap="square" lIns="0" tIns="1270" rIns="0" bIns="0" rtlCol="0" anchor="ctr" anchorCtr="0">
            <a:spAutoFit/>
          </a:bodyPr>
          <a:lstStyle/>
          <a:p>
            <a:pPr marL="260985" marR="189230" indent="-64769" algn="ctr">
              <a:lnSpc>
                <a:spcPts val="2400"/>
              </a:lnSpc>
            </a:pPr>
            <a:r>
              <a:rPr sz="2000" b="1" spc="-7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en-GB" sz="2000" b="1" spc="-7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picture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yourself</a:t>
            </a:r>
            <a:r>
              <a:rPr lang="en-GB"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sz="2000" b="1" spc="-5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gets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2430" marR="385445" algn="ctr">
              <a:lnSpc>
                <a:spcPts val="2400"/>
              </a:lnSpc>
            </a:pP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2000" b="1" spc="-3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2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few</a:t>
            </a:r>
            <a:r>
              <a:rPr sz="2000" b="1" spc="-4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likes.</a:t>
            </a:r>
            <a:r>
              <a:rPr sz="2000" b="1" spc="-7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sz="2000" b="1" spc="-7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expecting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lot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object 4">
            <a:extLst>
              <a:ext uri="{FF2B5EF4-FFF2-40B4-BE49-F238E27FC236}">
                <a16:creationId xmlns:a16="http://schemas.microsoft.com/office/drawing/2014/main" id="{CB6F0764-CD6B-7A4C-97CE-7BA09C544BB6}"/>
              </a:ext>
            </a:extLst>
          </p:cNvPr>
          <p:cNvSpPr txBox="1"/>
          <p:nvPr/>
        </p:nvSpPr>
        <p:spPr>
          <a:xfrm>
            <a:off x="4680915" y="781366"/>
            <a:ext cx="2831465" cy="2520000"/>
          </a:xfrm>
          <a:prstGeom prst="rect">
            <a:avLst/>
          </a:prstGeom>
          <a:solidFill>
            <a:schemeClr val="bg1"/>
          </a:solidFill>
          <a:ln w="70802">
            <a:solidFill>
              <a:srgbClr val="171747"/>
            </a:solidFill>
          </a:ln>
        </p:spPr>
        <p:txBody>
          <a:bodyPr vert="horz" wrap="square" lIns="0" tIns="213995" rIns="0" bIns="0" rtlCol="0">
            <a:spAutoFit/>
          </a:bodyPr>
          <a:lstStyle/>
          <a:p>
            <a:pPr marL="149225" marR="143510" indent="-635" algn="ctr">
              <a:lnSpc>
                <a:spcPts val="2400"/>
              </a:lnSpc>
              <a:spcBef>
                <a:spcPts val="1685"/>
              </a:spcBef>
            </a:pPr>
            <a:r>
              <a:rPr sz="2000" b="1" spc="-7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are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scrolling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funny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dog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videos</a:t>
            </a:r>
            <a:r>
              <a:rPr sz="2000" b="1" spc="-5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</a:t>
            </a:r>
            <a:r>
              <a:rPr sz="2000" b="1" spc="-6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sz="2000" b="1" spc="-52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something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weren’t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expecting.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cruel.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5">
            <a:extLst>
              <a:ext uri="{FF2B5EF4-FFF2-40B4-BE49-F238E27FC236}">
                <a16:creationId xmlns:a16="http://schemas.microsoft.com/office/drawing/2014/main" id="{7F049E73-9E27-5D47-B763-A47F22003FC0}"/>
              </a:ext>
            </a:extLst>
          </p:cNvPr>
          <p:cNvSpPr txBox="1"/>
          <p:nvPr/>
        </p:nvSpPr>
        <p:spPr>
          <a:xfrm>
            <a:off x="4680915" y="3552177"/>
            <a:ext cx="2831465" cy="2520000"/>
          </a:xfrm>
          <a:prstGeom prst="rect">
            <a:avLst/>
          </a:prstGeom>
          <a:solidFill>
            <a:schemeClr val="bg1"/>
          </a:solidFill>
          <a:ln w="70802">
            <a:solidFill>
              <a:srgbClr val="264FF5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7329" marR="221615" indent="1270" algn="ctr">
              <a:lnSpc>
                <a:spcPts val="2400"/>
              </a:lnSpc>
            </a:pPr>
            <a:r>
              <a:rPr sz="2000" b="1" spc="-7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abusive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2000" b="1" spc="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unkind</a:t>
            </a:r>
            <a:r>
              <a:rPr sz="2000" b="1" spc="-8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left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sz="2000" b="1" spc="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influencer</a:t>
            </a:r>
            <a:r>
              <a:rPr lang="en-GB"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account.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object 6">
            <a:extLst>
              <a:ext uri="{FF2B5EF4-FFF2-40B4-BE49-F238E27FC236}">
                <a16:creationId xmlns:a16="http://schemas.microsoft.com/office/drawing/2014/main" id="{523A2A46-AF88-994A-82C1-A23A8EEBAB49}"/>
              </a:ext>
            </a:extLst>
          </p:cNvPr>
          <p:cNvSpPr txBox="1"/>
          <p:nvPr/>
        </p:nvSpPr>
        <p:spPr>
          <a:xfrm>
            <a:off x="7881404" y="781367"/>
            <a:ext cx="2831465" cy="2520000"/>
          </a:xfrm>
          <a:prstGeom prst="rect">
            <a:avLst/>
          </a:prstGeom>
          <a:solidFill>
            <a:schemeClr val="bg1"/>
          </a:solidFill>
          <a:ln w="70802">
            <a:solidFill>
              <a:srgbClr val="FF6200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4470" marR="198120" indent="-1270" algn="ctr">
              <a:lnSpc>
                <a:spcPts val="2400"/>
              </a:lnSpc>
            </a:pPr>
            <a:r>
              <a:rPr sz="2000" b="1" spc="-7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playing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favourite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game</a:t>
            </a:r>
            <a:r>
              <a:rPr sz="2000" b="1" spc="-5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</a:t>
            </a:r>
            <a:r>
              <a:rPr sz="2000" b="1" spc="-6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killed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</a:t>
            </a:r>
            <a:r>
              <a:rPr lang="en-GB"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reason.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object 7">
            <a:extLst>
              <a:ext uri="{FF2B5EF4-FFF2-40B4-BE49-F238E27FC236}">
                <a16:creationId xmlns:a16="http://schemas.microsoft.com/office/drawing/2014/main" id="{D323C254-70B1-E347-8634-85E697435CAE}"/>
              </a:ext>
            </a:extLst>
          </p:cNvPr>
          <p:cNvSpPr txBox="1"/>
          <p:nvPr/>
        </p:nvSpPr>
        <p:spPr>
          <a:xfrm>
            <a:off x="7881404" y="3552177"/>
            <a:ext cx="2831465" cy="2520000"/>
          </a:xfrm>
          <a:prstGeom prst="rect">
            <a:avLst/>
          </a:prstGeom>
          <a:solidFill>
            <a:schemeClr val="bg1"/>
          </a:solidFill>
          <a:ln w="70802">
            <a:solidFill>
              <a:srgbClr val="171747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8275" marR="158115" indent="1270" algn="ctr">
              <a:lnSpc>
                <a:spcPts val="2400"/>
              </a:lnSpc>
            </a:pPr>
            <a:r>
              <a:rPr sz="2000" b="1" spc="-7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people on social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media having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2000" b="1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latest</a:t>
            </a:r>
            <a:r>
              <a:rPr sz="2000" b="1" spc="-4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things.</a:t>
            </a:r>
            <a:r>
              <a:rPr sz="2000" b="1" spc="-6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</a:t>
            </a:r>
            <a:r>
              <a:rPr sz="2000" b="1" spc="-2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sz="2000" b="1" spc="-53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perfect</a:t>
            </a:r>
            <a:r>
              <a:rPr sz="2000" b="1" spc="-1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b="1" spc="-1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lives.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object 37"/>
          <p:cNvGrpSpPr/>
          <p:nvPr/>
        </p:nvGrpSpPr>
        <p:grpSpPr>
          <a:xfrm>
            <a:off x="2653690" y="2522397"/>
            <a:ext cx="6885940" cy="1813560"/>
            <a:chOff x="2653690" y="2522397"/>
            <a:chExt cx="6885940" cy="1813560"/>
          </a:xfrm>
        </p:grpSpPr>
        <p:sp>
          <p:nvSpPr>
            <p:cNvPr id="38" name="object 38"/>
            <p:cNvSpPr/>
            <p:nvPr/>
          </p:nvSpPr>
          <p:spPr>
            <a:xfrm>
              <a:off x="2735097" y="2609443"/>
              <a:ext cx="6804659" cy="1726564"/>
            </a:xfrm>
            <a:custGeom>
              <a:avLst/>
              <a:gdLst/>
              <a:ahLst/>
              <a:cxnLst/>
              <a:rect l="l" t="t" r="r" b="b"/>
              <a:pathLst>
                <a:path w="6804659" h="1726564">
                  <a:moveTo>
                    <a:pt x="6804393" y="0"/>
                  </a:moveTo>
                  <a:lnTo>
                    <a:pt x="0" y="0"/>
                  </a:lnTo>
                  <a:lnTo>
                    <a:pt x="0" y="1651736"/>
                  </a:lnTo>
                  <a:lnTo>
                    <a:pt x="0" y="1726171"/>
                  </a:lnTo>
                  <a:lnTo>
                    <a:pt x="6804393" y="1726171"/>
                  </a:lnTo>
                  <a:lnTo>
                    <a:pt x="6804393" y="1651736"/>
                  </a:lnTo>
                  <a:lnTo>
                    <a:pt x="6804393" y="0"/>
                  </a:lnTo>
                  <a:close/>
                </a:path>
              </a:pathLst>
            </a:custGeom>
            <a:solidFill>
              <a:srgbClr val="264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685440" y="2554147"/>
              <a:ext cx="6781165" cy="1707514"/>
            </a:xfrm>
            <a:custGeom>
              <a:avLst/>
              <a:gdLst/>
              <a:ahLst/>
              <a:cxnLst/>
              <a:rect l="l" t="t" r="r" b="b"/>
              <a:pathLst>
                <a:path w="6781165" h="1707514">
                  <a:moveTo>
                    <a:pt x="6780758" y="0"/>
                  </a:moveTo>
                  <a:lnTo>
                    <a:pt x="0" y="0"/>
                  </a:lnTo>
                  <a:lnTo>
                    <a:pt x="0" y="1707032"/>
                  </a:lnTo>
                  <a:lnTo>
                    <a:pt x="6780758" y="1707032"/>
                  </a:lnTo>
                  <a:lnTo>
                    <a:pt x="67807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685440" y="2554147"/>
              <a:ext cx="6781165" cy="1707514"/>
            </a:xfrm>
            <a:custGeom>
              <a:avLst/>
              <a:gdLst/>
              <a:ahLst/>
              <a:cxnLst/>
              <a:rect l="l" t="t" r="r" b="b"/>
              <a:pathLst>
                <a:path w="6781165" h="1707514">
                  <a:moveTo>
                    <a:pt x="0" y="1707032"/>
                  </a:moveTo>
                  <a:lnTo>
                    <a:pt x="6780758" y="1707032"/>
                  </a:lnTo>
                  <a:lnTo>
                    <a:pt x="6780758" y="0"/>
                  </a:lnTo>
                  <a:lnTo>
                    <a:pt x="0" y="0"/>
                  </a:lnTo>
                  <a:lnTo>
                    <a:pt x="0" y="1707032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xfrm>
            <a:off x="2993905" y="3023067"/>
            <a:ext cx="6203315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spc="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Guess</a:t>
            </a:r>
            <a:r>
              <a:rPr sz="4850" spc="-4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850" spc="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4850" spc="-2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850" spc="-5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strategy…</a:t>
            </a:r>
            <a:endParaRPr sz="4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540702" y="158774"/>
            <a:ext cx="232664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Plenary</a:t>
            </a:r>
            <a:endParaRPr sz="1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07401" y="2547823"/>
            <a:ext cx="9009380" cy="2799715"/>
          </a:xfrm>
          <a:custGeom>
            <a:avLst/>
            <a:gdLst/>
            <a:ahLst/>
            <a:cxnLst/>
            <a:rect l="l" t="t" r="r" b="b"/>
            <a:pathLst>
              <a:path w="9009380" h="2799715">
                <a:moveTo>
                  <a:pt x="0" y="2799397"/>
                </a:moveTo>
                <a:lnTo>
                  <a:pt x="9008795" y="2799397"/>
                </a:lnTo>
                <a:lnTo>
                  <a:pt x="9008795" y="0"/>
                </a:lnTo>
                <a:lnTo>
                  <a:pt x="0" y="0"/>
                </a:lnTo>
                <a:lnTo>
                  <a:pt x="0" y="2799397"/>
                </a:lnTo>
                <a:close/>
              </a:path>
            </a:pathLst>
          </a:custGeom>
          <a:ln w="101600">
            <a:solidFill>
              <a:srgbClr val="264FF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4643996" y="1413903"/>
            <a:ext cx="6174105" cy="1790064"/>
            <a:chOff x="4643996" y="1413903"/>
            <a:chExt cx="6174105" cy="1790064"/>
          </a:xfrm>
        </p:grpSpPr>
        <p:sp>
          <p:nvSpPr>
            <p:cNvPr id="8" name="object 8"/>
            <p:cNvSpPr/>
            <p:nvPr/>
          </p:nvSpPr>
          <p:spPr>
            <a:xfrm>
              <a:off x="4694796" y="1464703"/>
              <a:ext cx="6072505" cy="1688464"/>
            </a:xfrm>
            <a:custGeom>
              <a:avLst/>
              <a:gdLst/>
              <a:ahLst/>
              <a:cxnLst/>
              <a:rect l="l" t="t" r="r" b="b"/>
              <a:pathLst>
                <a:path w="6072505" h="1688464">
                  <a:moveTo>
                    <a:pt x="6072403" y="0"/>
                  </a:moveTo>
                  <a:lnTo>
                    <a:pt x="0" y="0"/>
                  </a:lnTo>
                  <a:lnTo>
                    <a:pt x="0" y="1687944"/>
                  </a:lnTo>
                  <a:lnTo>
                    <a:pt x="6072403" y="1687944"/>
                  </a:lnTo>
                  <a:lnTo>
                    <a:pt x="60724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694796" y="1464703"/>
              <a:ext cx="6072505" cy="1688464"/>
            </a:xfrm>
            <a:custGeom>
              <a:avLst/>
              <a:gdLst/>
              <a:ahLst/>
              <a:cxnLst/>
              <a:rect l="l" t="t" r="r" b="b"/>
              <a:pathLst>
                <a:path w="6072505" h="1688464">
                  <a:moveTo>
                    <a:pt x="0" y="1687944"/>
                  </a:moveTo>
                  <a:lnTo>
                    <a:pt x="6072403" y="1687944"/>
                  </a:lnTo>
                  <a:lnTo>
                    <a:pt x="6072403" y="0"/>
                  </a:lnTo>
                  <a:lnTo>
                    <a:pt x="0" y="0"/>
                  </a:lnTo>
                  <a:lnTo>
                    <a:pt x="0" y="1687944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418300" y="1778557"/>
            <a:ext cx="8935720" cy="319341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705860" marR="5080">
              <a:lnSpc>
                <a:spcPts val="3400"/>
              </a:lnSpc>
              <a:spcBef>
                <a:spcPts val="580"/>
              </a:spcBef>
            </a:pP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Use</a:t>
            </a:r>
            <a:r>
              <a:rPr sz="32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some</a:t>
            </a:r>
            <a:r>
              <a:rPr sz="320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digital</a:t>
            </a:r>
            <a:r>
              <a:rPr sz="3200" b="1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resilience </a:t>
            </a:r>
            <a:r>
              <a:rPr sz="3200" b="1" spc="-87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strategies</a:t>
            </a:r>
            <a:r>
              <a:rPr sz="32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171747"/>
                </a:solidFill>
                <a:latin typeface="Arial"/>
                <a:cs typeface="Arial"/>
              </a:rPr>
              <a:t>this </a:t>
            </a:r>
            <a:r>
              <a:rPr sz="3200" b="1" dirty="0">
                <a:solidFill>
                  <a:srgbClr val="171747"/>
                </a:solidFill>
                <a:latin typeface="Arial"/>
                <a:cs typeface="Arial"/>
              </a:rPr>
              <a:t>week.</a:t>
            </a:r>
            <a:endParaRPr sz="3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75"/>
              </a:spcBef>
            </a:pPr>
            <a:r>
              <a:rPr sz="3200" spc="-100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3200" spc="-5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171747"/>
                </a:solidFill>
                <a:latin typeface="Arial"/>
                <a:cs typeface="Arial"/>
              </a:rPr>
              <a:t>could:</a:t>
            </a:r>
            <a:endParaRPr sz="3200" dirty="0">
              <a:latin typeface="Arial"/>
              <a:cs typeface="Arial"/>
            </a:endParaRPr>
          </a:p>
          <a:p>
            <a:pPr marL="342900" indent="-330200">
              <a:lnSpc>
                <a:spcPct val="100000"/>
              </a:lnSpc>
              <a:spcBef>
                <a:spcPts val="840"/>
              </a:spcBef>
              <a:buClr>
                <a:srgbClr val="264FF5"/>
              </a:buClr>
              <a:buFont typeface="Arial"/>
              <a:buChar char="•"/>
              <a:tabLst>
                <a:tab pos="342265" algn="l"/>
                <a:tab pos="342900" algn="l"/>
              </a:tabLst>
            </a:pP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Practice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taking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a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screen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shot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your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device</a:t>
            </a:r>
            <a:endParaRPr sz="2800" dirty="0">
              <a:latin typeface="Arial"/>
              <a:cs typeface="Arial"/>
            </a:endParaRPr>
          </a:p>
          <a:p>
            <a:pPr marL="342900" indent="-330200">
              <a:lnSpc>
                <a:spcPct val="100000"/>
              </a:lnSpc>
              <a:spcBef>
                <a:spcPts val="409"/>
              </a:spcBef>
              <a:buClr>
                <a:srgbClr val="264FF5"/>
              </a:buClr>
              <a:buFont typeface="Arial"/>
              <a:buChar char="•"/>
              <a:tabLst>
                <a:tab pos="342265" algn="l"/>
                <a:tab pos="342900" algn="l"/>
              </a:tabLst>
            </a:pP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Find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report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button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services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you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use</a:t>
            </a:r>
            <a:endParaRPr sz="2800" dirty="0">
              <a:latin typeface="Arial"/>
              <a:cs typeface="Arial"/>
            </a:endParaRPr>
          </a:p>
          <a:p>
            <a:pPr marL="342900" indent="-330200">
              <a:lnSpc>
                <a:spcPct val="100000"/>
              </a:lnSpc>
              <a:spcBef>
                <a:spcPts val="415"/>
              </a:spcBef>
              <a:buClr>
                <a:srgbClr val="264FF5"/>
              </a:buClr>
              <a:buFont typeface="Arial"/>
              <a:buChar char="•"/>
              <a:tabLst>
                <a:tab pos="342265" algn="l"/>
                <a:tab pos="342900" algn="l"/>
              </a:tabLst>
            </a:pP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Find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screen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time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settings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on</a:t>
            </a:r>
            <a:r>
              <a:rPr sz="2800" b="1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171747"/>
                </a:solidFill>
                <a:latin typeface="Arial"/>
                <a:cs typeface="Arial"/>
              </a:rPr>
              <a:t>your</a:t>
            </a:r>
            <a:r>
              <a:rPr sz="2800" b="1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171747"/>
                </a:solidFill>
                <a:latin typeface="Arial"/>
                <a:cs typeface="Arial"/>
              </a:rPr>
              <a:t>device</a:t>
            </a:r>
            <a:endParaRPr sz="2800" dirty="0">
              <a:latin typeface="Arial"/>
              <a:cs typeface="Arial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0ECDDD0-68C2-C048-BE90-CF25E4BC28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88" y="415062"/>
            <a:ext cx="3314112" cy="1200677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D61D78BF-F7A9-FD43-9116-0E469CD3E6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388" y="3814477"/>
            <a:ext cx="1362025" cy="1166549"/>
          </a:xfrm>
          <a:prstGeom prst="rect">
            <a:avLst/>
          </a:prstGeom>
        </p:spPr>
      </p:pic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C5E2C613-818D-A544-8014-E45434225F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816" y="3309698"/>
            <a:ext cx="870213" cy="1355767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506648D1-7E95-194D-8360-F381266E57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495" y="5062267"/>
            <a:ext cx="1299212" cy="103083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264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104290" y="1038860"/>
            <a:ext cx="9984740" cy="4752340"/>
            <a:chOff x="1104290" y="1008559"/>
            <a:chExt cx="9984740" cy="4752340"/>
          </a:xfrm>
        </p:grpSpPr>
        <p:sp>
          <p:nvSpPr>
            <p:cNvPr id="4" name="object 4"/>
            <p:cNvSpPr/>
            <p:nvPr/>
          </p:nvSpPr>
          <p:spPr>
            <a:xfrm>
              <a:off x="1104290" y="1008559"/>
              <a:ext cx="9984740" cy="4752340"/>
            </a:xfrm>
            <a:custGeom>
              <a:avLst/>
              <a:gdLst/>
              <a:ahLst/>
              <a:cxnLst/>
              <a:rect l="l" t="t" r="r" b="b"/>
              <a:pathLst>
                <a:path w="9984740" h="4752340">
                  <a:moveTo>
                    <a:pt x="9984600" y="143992"/>
                  </a:moveTo>
                  <a:lnTo>
                    <a:pt x="9977260" y="98475"/>
                  </a:lnTo>
                  <a:lnTo>
                    <a:pt x="9956813" y="58940"/>
                  </a:lnTo>
                  <a:lnTo>
                    <a:pt x="9925647" y="27774"/>
                  </a:lnTo>
                  <a:lnTo>
                    <a:pt x="9886124" y="7340"/>
                  </a:lnTo>
                  <a:lnTo>
                    <a:pt x="9840608" y="0"/>
                  </a:lnTo>
                  <a:lnTo>
                    <a:pt x="144005" y="0"/>
                  </a:lnTo>
                  <a:lnTo>
                    <a:pt x="98488" y="7340"/>
                  </a:lnTo>
                  <a:lnTo>
                    <a:pt x="58953" y="27774"/>
                  </a:lnTo>
                  <a:lnTo>
                    <a:pt x="27787" y="58940"/>
                  </a:lnTo>
                  <a:lnTo>
                    <a:pt x="7340" y="98475"/>
                  </a:lnTo>
                  <a:lnTo>
                    <a:pt x="0" y="143992"/>
                  </a:lnTo>
                  <a:lnTo>
                    <a:pt x="0" y="4607992"/>
                  </a:lnTo>
                  <a:lnTo>
                    <a:pt x="7340" y="4653508"/>
                  </a:lnTo>
                  <a:lnTo>
                    <a:pt x="27787" y="4693043"/>
                  </a:lnTo>
                  <a:lnTo>
                    <a:pt x="58953" y="4724222"/>
                  </a:lnTo>
                  <a:lnTo>
                    <a:pt x="98488" y="4744669"/>
                  </a:lnTo>
                  <a:lnTo>
                    <a:pt x="144005" y="4752010"/>
                  </a:lnTo>
                  <a:lnTo>
                    <a:pt x="9840608" y="4752010"/>
                  </a:lnTo>
                  <a:lnTo>
                    <a:pt x="9886124" y="4744669"/>
                  </a:lnTo>
                  <a:lnTo>
                    <a:pt x="9925647" y="4724222"/>
                  </a:lnTo>
                  <a:lnTo>
                    <a:pt x="9956813" y="4693043"/>
                  </a:lnTo>
                  <a:lnTo>
                    <a:pt x="9977260" y="4653508"/>
                  </a:lnTo>
                  <a:lnTo>
                    <a:pt x="9984600" y="4607992"/>
                  </a:lnTo>
                  <a:lnTo>
                    <a:pt x="9984600" y="1439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3163403" y="2991922"/>
              <a:ext cx="1898650" cy="819785"/>
            </a:xfrm>
            <a:custGeom>
              <a:avLst/>
              <a:gdLst/>
              <a:ahLst/>
              <a:cxnLst/>
              <a:rect l="l" t="t" r="r" b="b"/>
              <a:pathLst>
                <a:path w="1898650" h="819785">
                  <a:moveTo>
                    <a:pt x="1898586" y="819759"/>
                  </a:moveTo>
                  <a:lnTo>
                    <a:pt x="0" y="813447"/>
                  </a:lnTo>
                  <a:lnTo>
                    <a:pt x="0" y="0"/>
                  </a:lnTo>
                  <a:lnTo>
                    <a:pt x="1898586" y="0"/>
                  </a:lnTo>
                  <a:lnTo>
                    <a:pt x="1898586" y="8197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/>
          <p:nvPr/>
        </p:nvSpPr>
        <p:spPr>
          <a:xfrm>
            <a:off x="6013234" y="2612999"/>
            <a:ext cx="4354830" cy="1205230"/>
          </a:xfrm>
          <a:custGeom>
            <a:avLst/>
            <a:gdLst/>
            <a:ahLst/>
            <a:cxnLst/>
            <a:rect l="l" t="t" r="r" b="b"/>
            <a:pathLst>
              <a:path w="4354830" h="1205229">
                <a:moveTo>
                  <a:pt x="4354372" y="0"/>
                </a:moveTo>
                <a:lnTo>
                  <a:pt x="0" y="0"/>
                </a:lnTo>
                <a:lnTo>
                  <a:pt x="0" y="1204849"/>
                </a:lnTo>
                <a:lnTo>
                  <a:pt x="4354372" y="1204849"/>
                </a:lnTo>
                <a:lnTo>
                  <a:pt x="43543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503900" y="6202834"/>
            <a:ext cx="3256279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©Childnet</a:t>
            </a:r>
            <a:r>
              <a:rPr sz="20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FFFF"/>
                </a:solidFill>
                <a:latin typeface="Arial"/>
                <a:cs typeface="Arial"/>
              </a:rPr>
              <a:t>International</a:t>
            </a:r>
            <a:r>
              <a:rPr sz="20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Arial"/>
                <a:cs typeface="Arial"/>
              </a:rPr>
              <a:t>2022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753238" y="4406562"/>
            <a:ext cx="468566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spc="-5" dirty="0">
                <a:solidFill>
                  <a:srgbClr val="171747"/>
                </a:solidFill>
                <a:latin typeface="Arial"/>
                <a:cs typeface="Arial"/>
              </a:rPr>
              <a:t>childnet.com/thrive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88" name="object 65">
            <a:extLst>
              <a:ext uri="{FF2B5EF4-FFF2-40B4-BE49-F238E27FC236}">
                <a16:creationId xmlns:a16="http://schemas.microsoft.com/office/drawing/2014/main" id="{BF382F3A-356A-7B4E-86D2-7027F7D3156D}"/>
              </a:ext>
            </a:extLst>
          </p:cNvPr>
          <p:cNvSpPr/>
          <p:nvPr/>
        </p:nvSpPr>
        <p:spPr>
          <a:xfrm>
            <a:off x="1102970" y="1061483"/>
            <a:ext cx="9984740" cy="4752340"/>
          </a:xfrm>
          <a:custGeom>
            <a:avLst/>
            <a:gdLst/>
            <a:ahLst/>
            <a:cxnLst/>
            <a:rect l="l" t="t" r="r" b="b"/>
            <a:pathLst>
              <a:path w="9984740" h="4752340">
                <a:moveTo>
                  <a:pt x="108000" y="0"/>
                </a:moveTo>
                <a:lnTo>
                  <a:pt x="65960" y="8486"/>
                </a:lnTo>
                <a:lnTo>
                  <a:pt x="31630" y="31630"/>
                </a:lnTo>
                <a:lnTo>
                  <a:pt x="8486" y="65960"/>
                </a:lnTo>
                <a:lnTo>
                  <a:pt x="0" y="108000"/>
                </a:lnTo>
                <a:lnTo>
                  <a:pt x="0" y="4644009"/>
                </a:lnTo>
                <a:lnTo>
                  <a:pt x="8486" y="4686039"/>
                </a:lnTo>
                <a:lnTo>
                  <a:pt x="31630" y="4720369"/>
                </a:lnTo>
                <a:lnTo>
                  <a:pt x="65960" y="4743519"/>
                </a:lnTo>
                <a:lnTo>
                  <a:pt x="108000" y="4752009"/>
                </a:lnTo>
                <a:lnTo>
                  <a:pt x="9876599" y="4752009"/>
                </a:lnTo>
                <a:lnTo>
                  <a:pt x="9918640" y="4743519"/>
                </a:lnTo>
                <a:lnTo>
                  <a:pt x="9952969" y="4720369"/>
                </a:lnTo>
                <a:lnTo>
                  <a:pt x="9976113" y="4686039"/>
                </a:lnTo>
                <a:lnTo>
                  <a:pt x="9984600" y="4644009"/>
                </a:lnTo>
                <a:lnTo>
                  <a:pt x="9984600" y="108000"/>
                </a:lnTo>
                <a:lnTo>
                  <a:pt x="9976113" y="65960"/>
                </a:lnTo>
                <a:lnTo>
                  <a:pt x="9952969" y="31630"/>
                </a:lnTo>
                <a:lnTo>
                  <a:pt x="9918640" y="8486"/>
                </a:lnTo>
                <a:lnTo>
                  <a:pt x="9876599" y="0"/>
                </a:lnTo>
                <a:lnTo>
                  <a:pt x="108000" y="0"/>
                </a:lnTo>
                <a:close/>
              </a:path>
            </a:pathLst>
          </a:custGeom>
          <a:ln w="889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93" name="Picture 92" descr="Logo, whiteboard&#10;&#10;Description automatically generated">
            <a:extLst>
              <a:ext uri="{FF2B5EF4-FFF2-40B4-BE49-F238E27FC236}">
                <a16:creationId xmlns:a16="http://schemas.microsoft.com/office/drawing/2014/main" id="{A79F2346-072A-7B44-81E0-DF5CFE45B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329" y="1693187"/>
            <a:ext cx="3470989" cy="2371946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6BA4AE77-DD97-934B-8C00-4FB7DD9780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023" y="2612999"/>
            <a:ext cx="3557453" cy="13055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7328C9DE-48FD-EF44-A125-8B0B600011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371" y="3273031"/>
            <a:ext cx="7637857" cy="222314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8FC0DBE-9FCA-CC4B-A107-DE2AB40776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40892"/>
            <a:ext cx="8197544" cy="2425310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1547761" y="1520266"/>
            <a:ext cx="7117715" cy="1496060"/>
          </a:xfrm>
          <a:prstGeom prst="rect">
            <a:avLst/>
          </a:prstGeom>
        </p:spPr>
        <p:txBody>
          <a:bodyPr vert="horz" wrap="square" lIns="0" tIns="313055" rIns="0" bIns="0" rtlCol="0">
            <a:spAutoFit/>
          </a:bodyPr>
          <a:lstStyle/>
          <a:p>
            <a:pPr marL="1810385" marR="765175" indent="10160">
              <a:lnSpc>
                <a:spcPts val="3360"/>
              </a:lnSpc>
              <a:spcBef>
                <a:spcPts val="2465"/>
              </a:spcBef>
            </a:pP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What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are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the things online </a:t>
            </a:r>
            <a:r>
              <a:rPr sz="2850" spc="-78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that</a:t>
            </a:r>
            <a:r>
              <a:rPr sz="2850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make</a:t>
            </a:r>
            <a:r>
              <a:rPr sz="285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feel</a:t>
            </a:r>
            <a:r>
              <a:rPr sz="2850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spc="-5" dirty="0">
                <a:solidFill>
                  <a:srgbClr val="131313"/>
                </a:solidFill>
                <a:latin typeface="Arial"/>
                <a:cs typeface="Arial"/>
              </a:rPr>
              <a:t>happy?</a:t>
            </a:r>
            <a:endParaRPr sz="285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084786" y="4012449"/>
            <a:ext cx="4678214" cy="904094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 indent="111125" algn="ctr">
              <a:lnSpc>
                <a:spcPts val="3360"/>
              </a:lnSpc>
              <a:spcBef>
                <a:spcPts val="250"/>
              </a:spcBef>
            </a:pP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lang="en-GB" sz="2850" b="1" spc="-5" dirty="0">
                <a:solidFill>
                  <a:srgbClr val="131313"/>
                </a:solidFill>
                <a:latin typeface="Arial"/>
                <a:cs typeface="Arial"/>
              </a:rPr>
              <a:t> are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 the things online </a:t>
            </a:r>
            <a:r>
              <a:rPr sz="2850" b="1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that</a:t>
            </a:r>
            <a:r>
              <a:rPr sz="2850" b="1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make</a:t>
            </a:r>
            <a:r>
              <a:rPr sz="285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85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feel</a:t>
            </a:r>
            <a:r>
              <a:rPr sz="2850" b="1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sad?</a:t>
            </a:r>
            <a:endParaRPr sz="2850"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5779" y="1016964"/>
            <a:ext cx="10837545" cy="2470785"/>
          </a:xfrm>
          <a:custGeom>
            <a:avLst/>
            <a:gdLst/>
            <a:ahLst/>
            <a:cxnLst/>
            <a:rect l="l" t="t" r="r" b="b"/>
            <a:pathLst>
              <a:path w="10837545" h="2470785">
                <a:moveTo>
                  <a:pt x="10837482" y="0"/>
                </a:moveTo>
                <a:lnTo>
                  <a:pt x="0" y="0"/>
                </a:lnTo>
                <a:lnTo>
                  <a:pt x="0" y="2377859"/>
                </a:lnTo>
                <a:lnTo>
                  <a:pt x="0" y="2470696"/>
                </a:lnTo>
                <a:lnTo>
                  <a:pt x="10837482" y="2470696"/>
                </a:lnTo>
                <a:lnTo>
                  <a:pt x="10837482" y="2377859"/>
                </a:lnTo>
                <a:lnTo>
                  <a:pt x="10837482" y="0"/>
                </a:lnTo>
                <a:close/>
              </a:path>
            </a:pathLst>
          </a:custGeom>
          <a:solidFill>
            <a:srgbClr val="264FF5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object 17"/>
          <p:cNvSpPr txBox="1"/>
          <p:nvPr/>
        </p:nvSpPr>
        <p:spPr>
          <a:xfrm>
            <a:off x="969900" y="3784104"/>
            <a:ext cx="9761855" cy="260413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75"/>
              </a:spcBef>
            </a:pPr>
            <a:r>
              <a:rPr sz="2700" b="1" spc="-5" dirty="0">
                <a:solidFill>
                  <a:srgbClr val="131313"/>
                </a:solidFill>
                <a:latin typeface="Arial"/>
                <a:cs typeface="Arial"/>
              </a:rPr>
              <a:t>Digital</a:t>
            </a:r>
            <a:r>
              <a:rPr sz="27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wellbeing</a:t>
            </a:r>
            <a:r>
              <a:rPr sz="270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131313"/>
                </a:solidFill>
                <a:latin typeface="Arial"/>
                <a:cs typeface="Arial"/>
              </a:rPr>
              <a:t>can</a:t>
            </a:r>
            <a:r>
              <a:rPr sz="27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be</a:t>
            </a:r>
            <a:r>
              <a:rPr sz="270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impacted</a:t>
            </a:r>
            <a:r>
              <a:rPr sz="270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by:</a:t>
            </a:r>
            <a:endParaRPr sz="2700" dirty="0">
              <a:latin typeface="Arial"/>
              <a:cs typeface="Arial"/>
            </a:endParaRPr>
          </a:p>
          <a:p>
            <a:pPr marL="330200" indent="-292100">
              <a:lnSpc>
                <a:spcPct val="100000"/>
              </a:lnSpc>
              <a:spcBef>
                <a:spcPts val="1540"/>
              </a:spcBef>
              <a:buClr>
                <a:srgbClr val="264FF5"/>
              </a:buClr>
              <a:buSzPct val="142592"/>
              <a:buChar char="•"/>
              <a:tabLst>
                <a:tab pos="330200" algn="l"/>
              </a:tabLst>
            </a:pP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7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choices</a:t>
            </a:r>
            <a:r>
              <a:rPr sz="27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we</a:t>
            </a:r>
            <a:r>
              <a:rPr sz="27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make</a:t>
            </a:r>
            <a:r>
              <a:rPr sz="27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endParaRPr sz="2700" dirty="0">
              <a:latin typeface="Arial"/>
              <a:cs typeface="Arial"/>
            </a:endParaRPr>
          </a:p>
          <a:p>
            <a:pPr marL="304165" indent="-266700">
              <a:lnSpc>
                <a:spcPct val="100000"/>
              </a:lnSpc>
              <a:spcBef>
                <a:spcPts val="685"/>
              </a:spcBef>
              <a:buClr>
                <a:srgbClr val="264FF5"/>
              </a:buClr>
              <a:buSzPct val="142592"/>
              <a:buChar char="•"/>
              <a:tabLst>
                <a:tab pos="304800" algn="l"/>
              </a:tabLst>
            </a:pP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7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content</a:t>
            </a:r>
            <a:r>
              <a:rPr sz="27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we</a:t>
            </a:r>
            <a:r>
              <a:rPr sz="27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see</a:t>
            </a:r>
            <a:r>
              <a:rPr sz="27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endParaRPr sz="2700" dirty="0">
              <a:latin typeface="Arial"/>
              <a:cs typeface="Arial"/>
            </a:endParaRPr>
          </a:p>
          <a:p>
            <a:pPr marL="304165" indent="-266700">
              <a:lnSpc>
                <a:spcPct val="100000"/>
              </a:lnSpc>
              <a:spcBef>
                <a:spcPts val="685"/>
              </a:spcBef>
              <a:buClr>
                <a:srgbClr val="264FF5"/>
              </a:buClr>
              <a:buSzPct val="142592"/>
              <a:buChar char="•"/>
              <a:tabLst>
                <a:tab pos="304800" algn="l"/>
              </a:tabLst>
            </a:pP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interactions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we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have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with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others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endParaRPr sz="2700" dirty="0">
              <a:latin typeface="Arial"/>
              <a:cs typeface="Arial"/>
            </a:endParaRPr>
          </a:p>
          <a:p>
            <a:pPr marL="344170" indent="-306705">
              <a:lnSpc>
                <a:spcPct val="100000"/>
              </a:lnSpc>
              <a:spcBef>
                <a:spcPts val="690"/>
              </a:spcBef>
              <a:buClr>
                <a:srgbClr val="264FF5"/>
              </a:buClr>
              <a:buSzPct val="142592"/>
              <a:buChar char="•"/>
              <a:tabLst>
                <a:tab pos="344805" algn="l"/>
              </a:tabLst>
            </a:pP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how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long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we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spend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 engaging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with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technology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and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internet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>
              <a:latin typeface="Arial"/>
              <a:cs typeface="Arial"/>
            </a:endParaRPr>
          </a:p>
        </p:txBody>
      </p:sp>
      <p:sp>
        <p:nvSpPr>
          <p:cNvPr id="25" name="object 16">
            <a:extLst>
              <a:ext uri="{FF2B5EF4-FFF2-40B4-BE49-F238E27FC236}">
                <a16:creationId xmlns:a16="http://schemas.microsoft.com/office/drawing/2014/main" id="{6D71DCA9-697C-4349-866A-6BCE225F5422}"/>
              </a:ext>
            </a:extLst>
          </p:cNvPr>
          <p:cNvSpPr txBox="1"/>
          <p:nvPr/>
        </p:nvSpPr>
        <p:spPr>
          <a:xfrm>
            <a:off x="677862" y="924128"/>
            <a:ext cx="10837545" cy="2448000"/>
          </a:xfrm>
          <a:prstGeom prst="rect">
            <a:avLst/>
          </a:prstGeom>
          <a:solidFill>
            <a:schemeClr val="bg1"/>
          </a:solidFill>
          <a:ln w="63500">
            <a:solidFill>
              <a:srgbClr val="171747"/>
            </a:solidFill>
          </a:ln>
        </p:spPr>
        <p:txBody>
          <a:bodyPr vert="horz" wrap="square" lIns="0" tIns="2921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300"/>
              </a:spcBef>
            </a:pPr>
            <a:r>
              <a:rPr sz="4850" b="1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r>
              <a:rPr sz="4850" b="1" spc="-7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850" b="1" spc="-2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Wellbeing</a:t>
            </a:r>
            <a:endParaRPr sz="4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242310" marR="3232785" algn="ctr">
              <a:lnSpc>
                <a:spcPts val="3360"/>
              </a:lnSpc>
              <a:spcBef>
                <a:spcPts val="1335"/>
              </a:spcBef>
            </a:pP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How</a:t>
            </a:r>
            <a:r>
              <a:rPr sz="2850" b="1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85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internet</a:t>
            </a:r>
            <a:r>
              <a:rPr sz="285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or</a:t>
            </a:r>
            <a:r>
              <a:rPr sz="2850" b="1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being </a:t>
            </a:r>
            <a:r>
              <a:rPr sz="2850" b="1" spc="-77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r>
              <a:rPr sz="285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makes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us</a:t>
            </a:r>
            <a:r>
              <a:rPr sz="285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feel.</a:t>
            </a:r>
            <a:endParaRPr sz="2850" dirty="0">
              <a:latin typeface="Arial"/>
              <a:cs typeface="Arial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D095ACE-ACEC-D74C-822F-BCB2DAC81E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" y="1113421"/>
            <a:ext cx="2100775" cy="20759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0DE3BA7-CA2E-AC47-831C-796EEF3713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602" y="1103875"/>
            <a:ext cx="1935606" cy="185144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089660" cy="533400"/>
          </a:xfrm>
          <a:custGeom>
            <a:avLst/>
            <a:gdLst/>
            <a:ahLst/>
            <a:cxnLst/>
            <a:rect l="l" t="t" r="r" b="b"/>
            <a:pathLst>
              <a:path w="1089660" h="533400">
                <a:moveTo>
                  <a:pt x="1089101" y="0"/>
                </a:moveTo>
                <a:lnTo>
                  <a:pt x="0" y="0"/>
                </a:lnTo>
                <a:lnTo>
                  <a:pt x="0" y="533400"/>
                </a:lnTo>
                <a:lnTo>
                  <a:pt x="1089101" y="533400"/>
                </a:lnTo>
                <a:lnTo>
                  <a:pt x="1089101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5779" y="1016952"/>
            <a:ext cx="10837545" cy="2470785"/>
          </a:xfrm>
          <a:custGeom>
            <a:avLst/>
            <a:gdLst/>
            <a:ahLst/>
            <a:cxnLst/>
            <a:rect l="l" t="t" r="r" b="b"/>
            <a:pathLst>
              <a:path w="10837545" h="2470785">
                <a:moveTo>
                  <a:pt x="10837482" y="0"/>
                </a:moveTo>
                <a:lnTo>
                  <a:pt x="0" y="0"/>
                </a:lnTo>
                <a:lnTo>
                  <a:pt x="0" y="2377859"/>
                </a:lnTo>
                <a:lnTo>
                  <a:pt x="0" y="2470696"/>
                </a:lnTo>
                <a:lnTo>
                  <a:pt x="10837482" y="2470696"/>
                </a:lnTo>
                <a:lnTo>
                  <a:pt x="10837482" y="2377859"/>
                </a:lnTo>
                <a:lnTo>
                  <a:pt x="10837482" y="0"/>
                </a:lnTo>
                <a:close/>
              </a:path>
            </a:pathLst>
          </a:custGeom>
          <a:solidFill>
            <a:srgbClr val="264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18611" y="158774"/>
            <a:ext cx="72199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Starter</a:t>
            </a:r>
            <a:endParaRPr sz="17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69900" y="3883091"/>
            <a:ext cx="9438005" cy="203327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75"/>
              </a:spcBef>
            </a:pP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Our</a:t>
            </a:r>
            <a:r>
              <a:rPr sz="270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digital</a:t>
            </a:r>
            <a:r>
              <a:rPr sz="2700" b="1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wellbeing</a:t>
            </a:r>
            <a:r>
              <a:rPr sz="2700" b="1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131313"/>
                </a:solidFill>
                <a:latin typeface="Arial"/>
                <a:cs typeface="Arial"/>
              </a:rPr>
              <a:t>can</a:t>
            </a:r>
            <a:r>
              <a:rPr sz="270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be</a:t>
            </a:r>
            <a:r>
              <a:rPr sz="2700" b="1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looked</a:t>
            </a:r>
            <a:r>
              <a:rPr sz="270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spc="-5" dirty="0">
                <a:solidFill>
                  <a:srgbClr val="131313"/>
                </a:solidFill>
                <a:latin typeface="Arial"/>
                <a:cs typeface="Arial"/>
              </a:rPr>
              <a:t>after</a:t>
            </a:r>
            <a:r>
              <a:rPr sz="270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b="1" dirty="0">
                <a:solidFill>
                  <a:srgbClr val="131313"/>
                </a:solidFill>
                <a:latin typeface="Arial"/>
                <a:cs typeface="Arial"/>
              </a:rPr>
              <a:t>by:</a:t>
            </a:r>
            <a:endParaRPr sz="2700" dirty="0">
              <a:latin typeface="Arial"/>
              <a:cs typeface="Arial"/>
            </a:endParaRPr>
          </a:p>
          <a:p>
            <a:pPr marL="330200" marR="30480" indent="-292100">
              <a:lnSpc>
                <a:spcPct val="103699"/>
              </a:lnSpc>
              <a:spcBef>
                <a:spcPts val="1420"/>
              </a:spcBef>
              <a:buClr>
                <a:srgbClr val="264FF5"/>
              </a:buClr>
              <a:buSzPct val="142592"/>
              <a:buChar char="•"/>
              <a:tabLst>
                <a:tab pos="330200" algn="l"/>
              </a:tabLst>
            </a:pP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understanding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the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impact being online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can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have on our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emotions,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mental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>
                <a:solidFill>
                  <a:srgbClr val="131313"/>
                </a:solidFill>
                <a:latin typeface="Arial"/>
                <a:cs typeface="Arial"/>
              </a:rPr>
              <a:t>wellbeing</a:t>
            </a:r>
            <a:r>
              <a:rPr sz="2700" spc="-1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>
                <a:solidFill>
                  <a:srgbClr val="131313"/>
                </a:solidFill>
                <a:latin typeface="Arial"/>
                <a:cs typeface="Arial"/>
              </a:rPr>
              <a:t>our</a:t>
            </a:r>
            <a:r>
              <a:rPr sz="2700" spc="-1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physical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health</a:t>
            </a:r>
            <a:endParaRPr sz="2700" dirty="0">
              <a:latin typeface="Arial"/>
              <a:cs typeface="Arial"/>
            </a:endParaRPr>
          </a:p>
          <a:p>
            <a:pPr marL="344170" indent="-306705">
              <a:lnSpc>
                <a:spcPct val="100000"/>
              </a:lnSpc>
              <a:spcBef>
                <a:spcPts val="685"/>
              </a:spcBef>
              <a:buClr>
                <a:srgbClr val="264FF5"/>
              </a:buClr>
              <a:buSzPct val="142592"/>
              <a:buChar char="•"/>
              <a:tabLst>
                <a:tab pos="344805" algn="l"/>
              </a:tabLst>
            </a:pP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knowing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do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if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dirty="0">
                <a:solidFill>
                  <a:srgbClr val="131313"/>
                </a:solidFill>
                <a:latin typeface="Arial"/>
                <a:cs typeface="Arial"/>
              </a:rPr>
              <a:t>something</a:t>
            </a:r>
            <a:r>
              <a:rPr sz="27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goes</a:t>
            </a:r>
            <a:r>
              <a:rPr sz="27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700" spc="-5" dirty="0">
                <a:solidFill>
                  <a:srgbClr val="131313"/>
                </a:solidFill>
                <a:latin typeface="Arial"/>
                <a:cs typeface="Arial"/>
              </a:rPr>
              <a:t>wrong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1BB2D9C5-0959-8543-9690-F272DD4D0AFB}"/>
              </a:ext>
            </a:extLst>
          </p:cNvPr>
          <p:cNvSpPr txBox="1"/>
          <p:nvPr/>
        </p:nvSpPr>
        <p:spPr>
          <a:xfrm>
            <a:off x="677862" y="924114"/>
            <a:ext cx="10837545" cy="2448000"/>
          </a:xfrm>
          <a:prstGeom prst="rect">
            <a:avLst/>
          </a:prstGeom>
          <a:solidFill>
            <a:schemeClr val="bg1"/>
          </a:solidFill>
          <a:ln w="63500">
            <a:solidFill>
              <a:srgbClr val="171747"/>
            </a:solidFill>
          </a:ln>
        </p:spPr>
        <p:txBody>
          <a:bodyPr vert="horz" wrap="square" lIns="0" tIns="2921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300"/>
              </a:spcBef>
            </a:pPr>
            <a:r>
              <a:rPr sz="4850" b="1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r>
              <a:rPr sz="4850" b="1" spc="-7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850" b="1" spc="-2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Wellbeing</a:t>
            </a:r>
            <a:endParaRPr sz="4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242310" marR="3232785" algn="ctr">
              <a:lnSpc>
                <a:spcPts val="3360"/>
              </a:lnSpc>
              <a:spcBef>
                <a:spcPts val="1335"/>
              </a:spcBef>
            </a:pP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How</a:t>
            </a:r>
            <a:r>
              <a:rPr sz="2850" b="1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85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internet</a:t>
            </a:r>
            <a:r>
              <a:rPr sz="285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or</a:t>
            </a:r>
            <a:r>
              <a:rPr sz="2850" b="1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being </a:t>
            </a:r>
            <a:r>
              <a:rPr sz="2850" b="1" spc="-77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online</a:t>
            </a:r>
            <a:r>
              <a:rPr sz="285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10" dirty="0">
                <a:solidFill>
                  <a:srgbClr val="131313"/>
                </a:solidFill>
                <a:latin typeface="Arial"/>
                <a:cs typeface="Arial"/>
              </a:rPr>
              <a:t>makes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us</a:t>
            </a:r>
            <a:r>
              <a:rPr sz="2850" b="1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850" b="1" spc="-5" dirty="0">
                <a:solidFill>
                  <a:srgbClr val="131313"/>
                </a:solidFill>
                <a:latin typeface="Arial"/>
                <a:cs typeface="Arial"/>
              </a:rPr>
              <a:t>feel.</a:t>
            </a:r>
            <a:endParaRPr sz="2850" dirty="0">
              <a:latin typeface="Arial"/>
              <a:cs typeface="Arial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47DA72D-BBA6-3A49-8A75-AEC4BF0C05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" y="1113421"/>
            <a:ext cx="2100775" cy="207598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C4DE1CA-7F06-1346-A2CF-47FB15BB72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602" y="1103875"/>
            <a:ext cx="1935606" cy="18514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73717F81-AF0E-F243-8E58-B40C67EE9B46}"/>
              </a:ext>
            </a:extLst>
          </p:cNvPr>
          <p:cNvSpPr txBox="1">
            <a:spLocks/>
          </p:cNvSpPr>
          <p:nvPr/>
        </p:nvSpPr>
        <p:spPr>
          <a:xfrm>
            <a:off x="381000" y="380999"/>
            <a:ext cx="7168515" cy="76174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>
            <a:lvl1pPr>
              <a:defRPr sz="2700" b="1" i="0">
                <a:solidFill>
                  <a:srgbClr val="171747"/>
                </a:solidFill>
                <a:latin typeface="MuseoSans-700"/>
                <a:ea typeface="+mj-ea"/>
                <a:cs typeface="MuseoSans-700"/>
              </a:defRPr>
            </a:lvl1pPr>
          </a:lstStyle>
          <a:p>
            <a:pPr marL="12700" algn="ctr">
              <a:spcBef>
                <a:spcPts val="120"/>
              </a:spcBef>
            </a:pPr>
            <a:r>
              <a:rPr lang="en-GB" sz="4850" kern="0" spc="5" dirty="0"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r>
              <a:rPr lang="en-GB" sz="4850" kern="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50" kern="0" spc="-5" dirty="0">
                <a:latin typeface="Arial" panose="020B0604020202020204" pitchFamily="34" charset="0"/>
                <a:cs typeface="Arial" panose="020B0604020202020204" pitchFamily="34" charset="0"/>
              </a:rPr>
              <a:t>Wellbeing:</a:t>
            </a:r>
            <a:r>
              <a:rPr lang="en-GB" sz="4850" kern="0" spc="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50" kern="0" spc="1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Film</a:t>
            </a:r>
            <a:r>
              <a:rPr lang="en-GB" sz="4850" kern="0" spc="-5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50" kern="0" spc="10" dirty="0">
                <a:solidFill>
                  <a:srgbClr val="264F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" name="bg object 16">
            <a:extLst>
              <a:ext uri="{FF2B5EF4-FFF2-40B4-BE49-F238E27FC236}">
                <a16:creationId xmlns:a16="http://schemas.microsoft.com/office/drawing/2014/main" id="{F9EC2D97-65C8-BC43-B094-2E8146DC60A3}"/>
              </a:ext>
            </a:extLst>
          </p:cNvPr>
          <p:cNvSpPr/>
          <p:nvPr/>
        </p:nvSpPr>
        <p:spPr>
          <a:xfrm>
            <a:off x="180337" y="237947"/>
            <a:ext cx="8066405" cy="1047852"/>
          </a:xfrm>
          <a:custGeom>
            <a:avLst/>
            <a:gdLst/>
            <a:ahLst/>
            <a:cxnLst/>
            <a:rect l="l" t="t" r="r" b="b"/>
            <a:pathLst>
              <a:path w="8066405" h="1334135">
                <a:moveTo>
                  <a:pt x="0" y="1333715"/>
                </a:moveTo>
                <a:lnTo>
                  <a:pt x="8066062" y="1333715"/>
                </a:lnTo>
                <a:lnTo>
                  <a:pt x="8066062" y="0"/>
                </a:lnTo>
                <a:lnTo>
                  <a:pt x="0" y="0"/>
                </a:lnTo>
                <a:lnTo>
                  <a:pt x="0" y="1333715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D5514E9-12D4-9343-A7C7-819745D75E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8461" y="68235"/>
            <a:ext cx="1352550" cy="1220133"/>
          </a:xfrm>
          <a:prstGeom prst="rect">
            <a:avLst/>
          </a:prstGeom>
        </p:spPr>
      </p:pic>
      <p:pic>
        <p:nvPicPr>
          <p:cNvPr id="2" name="Online Media 1" title="Digital Wellbeing Film 1 - Leo">
            <a:hlinkClick r:id="" action="ppaction://media"/>
            <a:extLst>
              <a:ext uri="{FF2B5EF4-FFF2-40B4-BE49-F238E27FC236}">
                <a16:creationId xmlns:a16="http://schemas.microsoft.com/office/drawing/2014/main" id="{80447B4B-722D-3935-F318-EF63AC3DD52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24000" y="1476553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3270" cy="6858025"/>
            <a:chOff x="0" y="0"/>
            <a:chExt cx="12193270" cy="6858025"/>
          </a:xfrm>
        </p:grpSpPr>
        <p:sp>
          <p:nvSpPr>
            <p:cNvPr id="3" name="object 3"/>
            <p:cNvSpPr/>
            <p:nvPr/>
          </p:nvSpPr>
          <p:spPr>
            <a:xfrm>
              <a:off x="0" y="1186840"/>
              <a:ext cx="12193270" cy="5671185"/>
            </a:xfrm>
            <a:custGeom>
              <a:avLst/>
              <a:gdLst/>
              <a:ahLst/>
              <a:cxnLst/>
              <a:rect l="l" t="t" r="r" b="b"/>
              <a:pathLst>
                <a:path w="12193270" h="5671184">
                  <a:moveTo>
                    <a:pt x="0" y="5671159"/>
                  </a:moveTo>
                  <a:lnTo>
                    <a:pt x="12193206" y="5671159"/>
                  </a:lnTo>
                  <a:lnTo>
                    <a:pt x="12193206" y="0"/>
                  </a:lnTo>
                  <a:lnTo>
                    <a:pt x="0" y="0"/>
                  </a:lnTo>
                  <a:lnTo>
                    <a:pt x="0" y="5671159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12193270" cy="1187450"/>
            </a:xfrm>
            <a:custGeom>
              <a:avLst/>
              <a:gdLst/>
              <a:ahLst/>
              <a:cxnLst/>
              <a:rect l="l" t="t" r="r" b="b"/>
              <a:pathLst>
                <a:path w="12193270" h="1187450">
                  <a:moveTo>
                    <a:pt x="12193206" y="0"/>
                  </a:moveTo>
                  <a:lnTo>
                    <a:pt x="0" y="0"/>
                  </a:lnTo>
                  <a:lnTo>
                    <a:pt x="0" y="1186840"/>
                  </a:lnTo>
                  <a:lnTo>
                    <a:pt x="12193206" y="1186840"/>
                  </a:lnTo>
                  <a:lnTo>
                    <a:pt x="12193206" y="0"/>
                  </a:lnTo>
                  <a:close/>
                </a:path>
              </a:pathLst>
            </a:custGeom>
            <a:solidFill>
              <a:srgbClr val="264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7200" y="0"/>
              <a:ext cx="1562735" cy="533400"/>
            </a:xfrm>
            <a:custGeom>
              <a:avLst/>
              <a:gdLst/>
              <a:ahLst/>
              <a:cxnLst/>
              <a:rect l="l" t="t" r="r" b="b"/>
              <a:pathLst>
                <a:path w="1562735" h="533400">
                  <a:moveTo>
                    <a:pt x="1562404" y="0"/>
                  </a:moveTo>
                  <a:lnTo>
                    <a:pt x="0" y="0"/>
                  </a:lnTo>
                  <a:lnTo>
                    <a:pt x="0" y="533400"/>
                  </a:lnTo>
                  <a:lnTo>
                    <a:pt x="1562404" y="533400"/>
                  </a:lnTo>
                  <a:lnTo>
                    <a:pt x="1562404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24751" y="1634197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5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00"/>
                  </a:lnTo>
                  <a:lnTo>
                    <a:pt x="2095601" y="2151100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37451" y="1484998"/>
              <a:ext cx="922019" cy="377825"/>
            </a:xfrm>
            <a:custGeom>
              <a:avLst/>
              <a:gdLst/>
              <a:ahLst/>
              <a:cxnLst/>
              <a:rect l="l" t="t" r="r" b="b"/>
              <a:pathLst>
                <a:path w="922019" h="377825">
                  <a:moveTo>
                    <a:pt x="921994" y="0"/>
                  </a:moveTo>
                  <a:lnTo>
                    <a:pt x="0" y="0"/>
                  </a:lnTo>
                  <a:lnTo>
                    <a:pt x="0" y="377507"/>
                  </a:lnTo>
                  <a:lnTo>
                    <a:pt x="921994" y="377507"/>
                  </a:lnTo>
                  <a:lnTo>
                    <a:pt x="92199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24751" y="4112691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5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13"/>
                  </a:lnTo>
                  <a:lnTo>
                    <a:pt x="2095601" y="2151113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7451" y="3963492"/>
              <a:ext cx="922019" cy="377825"/>
            </a:xfrm>
            <a:custGeom>
              <a:avLst/>
              <a:gdLst/>
              <a:ahLst/>
              <a:cxnLst/>
              <a:rect l="l" t="t" r="r" b="b"/>
              <a:pathLst>
                <a:path w="922019" h="377825">
                  <a:moveTo>
                    <a:pt x="921994" y="0"/>
                  </a:moveTo>
                  <a:lnTo>
                    <a:pt x="0" y="0"/>
                  </a:lnTo>
                  <a:lnTo>
                    <a:pt x="0" y="377507"/>
                  </a:lnTo>
                  <a:lnTo>
                    <a:pt x="921994" y="377507"/>
                  </a:lnTo>
                  <a:lnTo>
                    <a:pt x="92199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53402" y="3030994"/>
              <a:ext cx="1798955" cy="3034030"/>
            </a:xfrm>
            <a:custGeom>
              <a:avLst/>
              <a:gdLst/>
              <a:ahLst/>
              <a:cxnLst/>
              <a:rect l="l" t="t" r="r" b="b"/>
              <a:pathLst>
                <a:path w="1798955" h="3034029">
                  <a:moveTo>
                    <a:pt x="1047102" y="2291486"/>
                  </a:moveTo>
                  <a:lnTo>
                    <a:pt x="1041438" y="2263470"/>
                  </a:lnTo>
                  <a:lnTo>
                    <a:pt x="1026007" y="2240584"/>
                  </a:lnTo>
                  <a:lnTo>
                    <a:pt x="1003109" y="2225154"/>
                  </a:lnTo>
                  <a:lnTo>
                    <a:pt x="975093" y="2219490"/>
                  </a:lnTo>
                  <a:lnTo>
                    <a:pt x="71996" y="2219490"/>
                  </a:lnTo>
                  <a:lnTo>
                    <a:pt x="43967" y="2225154"/>
                  </a:lnTo>
                  <a:lnTo>
                    <a:pt x="21082" y="2240584"/>
                  </a:lnTo>
                  <a:lnTo>
                    <a:pt x="5651" y="2263470"/>
                  </a:lnTo>
                  <a:lnTo>
                    <a:pt x="0" y="2291486"/>
                  </a:lnTo>
                  <a:lnTo>
                    <a:pt x="0" y="2961792"/>
                  </a:lnTo>
                  <a:lnTo>
                    <a:pt x="5651" y="2989834"/>
                  </a:lnTo>
                  <a:lnTo>
                    <a:pt x="21082" y="3012719"/>
                  </a:lnTo>
                  <a:lnTo>
                    <a:pt x="43967" y="3028150"/>
                  </a:lnTo>
                  <a:lnTo>
                    <a:pt x="71996" y="3033801"/>
                  </a:lnTo>
                  <a:lnTo>
                    <a:pt x="975093" y="3033801"/>
                  </a:lnTo>
                  <a:lnTo>
                    <a:pt x="1003109" y="3028150"/>
                  </a:lnTo>
                  <a:lnTo>
                    <a:pt x="1026007" y="3012719"/>
                  </a:lnTo>
                  <a:lnTo>
                    <a:pt x="1041438" y="2989834"/>
                  </a:lnTo>
                  <a:lnTo>
                    <a:pt x="1047102" y="2961792"/>
                  </a:lnTo>
                  <a:lnTo>
                    <a:pt x="1047102" y="2291486"/>
                  </a:lnTo>
                  <a:close/>
                </a:path>
                <a:path w="1798955" h="3034029">
                  <a:moveTo>
                    <a:pt x="1798955" y="121208"/>
                  </a:moveTo>
                  <a:lnTo>
                    <a:pt x="1785124" y="71348"/>
                  </a:lnTo>
                  <a:lnTo>
                    <a:pt x="1740090" y="45859"/>
                  </a:lnTo>
                  <a:lnTo>
                    <a:pt x="1366545" y="0"/>
                  </a:lnTo>
                  <a:lnTo>
                    <a:pt x="1339773" y="2070"/>
                  </a:lnTo>
                  <a:lnTo>
                    <a:pt x="1316672" y="13830"/>
                  </a:lnTo>
                  <a:lnTo>
                    <a:pt x="1299679" y="33401"/>
                  </a:lnTo>
                  <a:lnTo>
                    <a:pt x="1291196" y="58864"/>
                  </a:lnTo>
                  <a:lnTo>
                    <a:pt x="1209141" y="727163"/>
                  </a:lnTo>
                  <a:lnTo>
                    <a:pt x="1211199" y="753935"/>
                  </a:lnTo>
                  <a:lnTo>
                    <a:pt x="1222971" y="777024"/>
                  </a:lnTo>
                  <a:lnTo>
                    <a:pt x="1242529" y="794029"/>
                  </a:lnTo>
                  <a:lnTo>
                    <a:pt x="1268006" y="802500"/>
                  </a:lnTo>
                  <a:lnTo>
                    <a:pt x="1641551" y="848372"/>
                  </a:lnTo>
                  <a:lnTo>
                    <a:pt x="1668322" y="846302"/>
                  </a:lnTo>
                  <a:lnTo>
                    <a:pt x="1691411" y="834542"/>
                  </a:lnTo>
                  <a:lnTo>
                    <a:pt x="1708416" y="814984"/>
                  </a:lnTo>
                  <a:lnTo>
                    <a:pt x="1716900" y="789508"/>
                  </a:lnTo>
                  <a:lnTo>
                    <a:pt x="1798955" y="121208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86773" y="1634197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5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00"/>
                  </a:lnTo>
                  <a:lnTo>
                    <a:pt x="2095601" y="2151100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799473" y="1484998"/>
              <a:ext cx="922019" cy="377825"/>
            </a:xfrm>
            <a:custGeom>
              <a:avLst/>
              <a:gdLst/>
              <a:ahLst/>
              <a:cxnLst/>
              <a:rect l="l" t="t" r="r" b="b"/>
              <a:pathLst>
                <a:path w="922020" h="377825">
                  <a:moveTo>
                    <a:pt x="921994" y="0"/>
                  </a:moveTo>
                  <a:lnTo>
                    <a:pt x="0" y="0"/>
                  </a:lnTo>
                  <a:lnTo>
                    <a:pt x="0" y="377507"/>
                  </a:lnTo>
                  <a:lnTo>
                    <a:pt x="921994" y="377507"/>
                  </a:lnTo>
                  <a:lnTo>
                    <a:pt x="92199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786773" y="4112691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5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13"/>
                  </a:lnTo>
                  <a:lnTo>
                    <a:pt x="2095601" y="2151113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799473" y="3963492"/>
              <a:ext cx="922019" cy="377825"/>
            </a:xfrm>
            <a:custGeom>
              <a:avLst/>
              <a:gdLst/>
              <a:ahLst/>
              <a:cxnLst/>
              <a:rect l="l" t="t" r="r" b="b"/>
              <a:pathLst>
                <a:path w="922020" h="377825">
                  <a:moveTo>
                    <a:pt x="921994" y="0"/>
                  </a:moveTo>
                  <a:lnTo>
                    <a:pt x="0" y="0"/>
                  </a:lnTo>
                  <a:lnTo>
                    <a:pt x="0" y="377507"/>
                  </a:lnTo>
                  <a:lnTo>
                    <a:pt x="921994" y="377507"/>
                  </a:lnTo>
                  <a:lnTo>
                    <a:pt x="92199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048796" y="1634197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4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00"/>
                  </a:lnTo>
                  <a:lnTo>
                    <a:pt x="2095601" y="2151100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061496" y="1484998"/>
              <a:ext cx="922019" cy="377825"/>
            </a:xfrm>
            <a:custGeom>
              <a:avLst/>
              <a:gdLst/>
              <a:ahLst/>
              <a:cxnLst/>
              <a:rect l="l" t="t" r="r" b="b"/>
              <a:pathLst>
                <a:path w="922020" h="377825">
                  <a:moveTo>
                    <a:pt x="921994" y="0"/>
                  </a:moveTo>
                  <a:lnTo>
                    <a:pt x="0" y="0"/>
                  </a:lnTo>
                  <a:lnTo>
                    <a:pt x="0" y="377507"/>
                  </a:lnTo>
                  <a:lnTo>
                    <a:pt x="921994" y="377507"/>
                  </a:lnTo>
                  <a:lnTo>
                    <a:pt x="92199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048796" y="4112691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4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13"/>
                  </a:lnTo>
                  <a:lnTo>
                    <a:pt x="2095601" y="2151113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061496" y="3963492"/>
              <a:ext cx="922019" cy="377825"/>
            </a:xfrm>
            <a:custGeom>
              <a:avLst/>
              <a:gdLst/>
              <a:ahLst/>
              <a:cxnLst/>
              <a:rect l="l" t="t" r="r" b="b"/>
              <a:pathLst>
                <a:path w="922020" h="377825">
                  <a:moveTo>
                    <a:pt x="921994" y="0"/>
                  </a:moveTo>
                  <a:lnTo>
                    <a:pt x="0" y="0"/>
                  </a:lnTo>
                  <a:lnTo>
                    <a:pt x="0" y="377507"/>
                  </a:lnTo>
                  <a:lnTo>
                    <a:pt x="921994" y="377507"/>
                  </a:lnTo>
                  <a:lnTo>
                    <a:pt x="92199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310831" y="1634197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4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00"/>
                  </a:lnTo>
                  <a:lnTo>
                    <a:pt x="2095601" y="2151100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330440" y="1484998"/>
              <a:ext cx="922019" cy="377825"/>
            </a:xfrm>
            <a:custGeom>
              <a:avLst/>
              <a:gdLst/>
              <a:ahLst/>
              <a:cxnLst/>
              <a:rect l="l" t="t" r="r" b="b"/>
              <a:pathLst>
                <a:path w="922020" h="377825">
                  <a:moveTo>
                    <a:pt x="921994" y="0"/>
                  </a:moveTo>
                  <a:lnTo>
                    <a:pt x="0" y="0"/>
                  </a:lnTo>
                  <a:lnTo>
                    <a:pt x="0" y="377507"/>
                  </a:lnTo>
                  <a:lnTo>
                    <a:pt x="921994" y="377507"/>
                  </a:lnTo>
                  <a:lnTo>
                    <a:pt x="92199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310831" y="4112691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4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13"/>
                  </a:lnTo>
                  <a:lnTo>
                    <a:pt x="2095601" y="2151113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330440" y="3963492"/>
              <a:ext cx="922019" cy="377825"/>
            </a:xfrm>
            <a:custGeom>
              <a:avLst/>
              <a:gdLst/>
              <a:ahLst/>
              <a:cxnLst/>
              <a:rect l="l" t="t" r="r" b="b"/>
              <a:pathLst>
                <a:path w="922020" h="377825">
                  <a:moveTo>
                    <a:pt x="921994" y="0"/>
                  </a:moveTo>
                  <a:lnTo>
                    <a:pt x="0" y="0"/>
                  </a:lnTo>
                  <a:lnTo>
                    <a:pt x="0" y="377507"/>
                  </a:lnTo>
                  <a:lnTo>
                    <a:pt x="921994" y="377507"/>
                  </a:lnTo>
                  <a:lnTo>
                    <a:pt x="92199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361430" y="3106826"/>
              <a:ext cx="2830830" cy="2023110"/>
            </a:xfrm>
            <a:custGeom>
              <a:avLst/>
              <a:gdLst/>
              <a:ahLst/>
              <a:cxnLst/>
              <a:rect l="l" t="t" r="r" b="b"/>
              <a:pathLst>
                <a:path w="2830829" h="2023110">
                  <a:moveTo>
                    <a:pt x="631393" y="1198270"/>
                  </a:moveTo>
                  <a:lnTo>
                    <a:pt x="629310" y="1186662"/>
                  </a:lnTo>
                  <a:lnTo>
                    <a:pt x="621157" y="1181455"/>
                  </a:lnTo>
                  <a:lnTo>
                    <a:pt x="604558" y="1178775"/>
                  </a:lnTo>
                  <a:lnTo>
                    <a:pt x="217563" y="1178775"/>
                  </a:lnTo>
                  <a:lnTo>
                    <a:pt x="201891" y="1182458"/>
                  </a:lnTo>
                  <a:lnTo>
                    <a:pt x="193484" y="1187996"/>
                  </a:lnTo>
                  <a:lnTo>
                    <a:pt x="189471" y="1199286"/>
                  </a:lnTo>
                  <a:lnTo>
                    <a:pt x="186969" y="1220177"/>
                  </a:lnTo>
                  <a:lnTo>
                    <a:pt x="186969" y="1333576"/>
                  </a:lnTo>
                  <a:lnTo>
                    <a:pt x="125768" y="1408899"/>
                  </a:lnTo>
                  <a:lnTo>
                    <a:pt x="71539" y="1474800"/>
                  </a:lnTo>
                  <a:lnTo>
                    <a:pt x="21361" y="1534401"/>
                  </a:lnTo>
                  <a:lnTo>
                    <a:pt x="4254" y="1571155"/>
                  </a:lnTo>
                  <a:lnTo>
                    <a:pt x="0" y="1620520"/>
                  </a:lnTo>
                  <a:lnTo>
                    <a:pt x="5118" y="1677301"/>
                  </a:lnTo>
                  <a:lnTo>
                    <a:pt x="16167" y="1736229"/>
                  </a:lnTo>
                  <a:lnTo>
                    <a:pt x="29654" y="1792071"/>
                  </a:lnTo>
                  <a:lnTo>
                    <a:pt x="42151" y="1839607"/>
                  </a:lnTo>
                  <a:lnTo>
                    <a:pt x="50165" y="1873580"/>
                  </a:lnTo>
                  <a:lnTo>
                    <a:pt x="56235" y="1908733"/>
                  </a:lnTo>
                  <a:lnTo>
                    <a:pt x="58267" y="1932076"/>
                  </a:lnTo>
                  <a:lnTo>
                    <a:pt x="56235" y="1954072"/>
                  </a:lnTo>
                  <a:lnTo>
                    <a:pt x="50165" y="1985175"/>
                  </a:lnTo>
                  <a:lnTo>
                    <a:pt x="201358" y="2022983"/>
                  </a:lnTo>
                  <a:lnTo>
                    <a:pt x="235559" y="1988781"/>
                  </a:lnTo>
                  <a:lnTo>
                    <a:pt x="579361" y="1988781"/>
                  </a:lnTo>
                  <a:lnTo>
                    <a:pt x="555675" y="1988591"/>
                  </a:lnTo>
                  <a:lnTo>
                    <a:pt x="582968" y="1988781"/>
                  </a:lnTo>
                  <a:lnTo>
                    <a:pt x="611847" y="1988248"/>
                  </a:lnTo>
                  <a:lnTo>
                    <a:pt x="626351" y="1983206"/>
                  </a:lnTo>
                  <a:lnTo>
                    <a:pt x="630859" y="1969236"/>
                  </a:lnTo>
                  <a:lnTo>
                    <a:pt x="629767" y="1941982"/>
                  </a:lnTo>
                  <a:lnTo>
                    <a:pt x="629767" y="1220177"/>
                  </a:lnTo>
                  <a:lnTo>
                    <a:pt x="631393" y="1198270"/>
                  </a:lnTo>
                  <a:close/>
                </a:path>
                <a:path w="2830829" h="2023110">
                  <a:moveTo>
                    <a:pt x="2830538" y="250571"/>
                  </a:moveTo>
                  <a:lnTo>
                    <a:pt x="2828467" y="243713"/>
                  </a:lnTo>
                  <a:lnTo>
                    <a:pt x="2824035" y="238074"/>
                  </a:lnTo>
                  <a:lnTo>
                    <a:pt x="2817622" y="234365"/>
                  </a:lnTo>
                  <a:lnTo>
                    <a:pt x="2773553" y="217347"/>
                  </a:lnTo>
                  <a:lnTo>
                    <a:pt x="2729395" y="196684"/>
                  </a:lnTo>
                  <a:lnTo>
                    <a:pt x="2692679" y="176504"/>
                  </a:lnTo>
                  <a:lnTo>
                    <a:pt x="2685161" y="172377"/>
                  </a:lnTo>
                  <a:lnTo>
                    <a:pt x="2640838" y="144424"/>
                  </a:lnTo>
                  <a:lnTo>
                    <a:pt x="2597264" y="113347"/>
                  </a:lnTo>
                  <a:lnTo>
                    <a:pt x="2555443" y="79844"/>
                  </a:lnTo>
                  <a:lnTo>
                    <a:pt x="2528951" y="56070"/>
                  </a:lnTo>
                  <a:lnTo>
                    <a:pt x="2515374" y="43891"/>
                  </a:lnTo>
                  <a:lnTo>
                    <a:pt x="2477071" y="5511"/>
                  </a:lnTo>
                  <a:lnTo>
                    <a:pt x="2468232" y="139"/>
                  </a:lnTo>
                  <a:lnTo>
                    <a:pt x="2458466" y="0"/>
                  </a:lnTo>
                  <a:lnTo>
                    <a:pt x="2449855" y="4610"/>
                  </a:lnTo>
                  <a:lnTo>
                    <a:pt x="2444458" y="13449"/>
                  </a:lnTo>
                  <a:lnTo>
                    <a:pt x="2341511" y="372478"/>
                  </a:lnTo>
                  <a:lnTo>
                    <a:pt x="2341511" y="382968"/>
                  </a:lnTo>
                  <a:lnTo>
                    <a:pt x="2346147" y="391185"/>
                  </a:lnTo>
                  <a:lnTo>
                    <a:pt x="2354389" y="396290"/>
                  </a:lnTo>
                  <a:lnTo>
                    <a:pt x="2364651" y="396570"/>
                  </a:lnTo>
                  <a:lnTo>
                    <a:pt x="2420874" y="384175"/>
                  </a:lnTo>
                  <a:lnTo>
                    <a:pt x="2475090" y="374853"/>
                  </a:lnTo>
                  <a:lnTo>
                    <a:pt x="2527274" y="368630"/>
                  </a:lnTo>
                  <a:lnTo>
                    <a:pt x="2577452" y="365480"/>
                  </a:lnTo>
                  <a:lnTo>
                    <a:pt x="2587269" y="365239"/>
                  </a:lnTo>
                  <a:lnTo>
                    <a:pt x="2584234" y="375894"/>
                  </a:lnTo>
                  <a:lnTo>
                    <a:pt x="2571356" y="413880"/>
                  </a:lnTo>
                  <a:lnTo>
                    <a:pt x="2553716" y="451789"/>
                  </a:lnTo>
                  <a:lnTo>
                    <a:pt x="2548445" y="461695"/>
                  </a:lnTo>
                  <a:lnTo>
                    <a:pt x="2542489" y="483882"/>
                  </a:lnTo>
                  <a:lnTo>
                    <a:pt x="2559405" y="525526"/>
                  </a:lnTo>
                  <a:lnTo>
                    <a:pt x="2610675" y="547179"/>
                  </a:lnTo>
                  <a:lnTo>
                    <a:pt x="2633789" y="542963"/>
                  </a:lnTo>
                  <a:lnTo>
                    <a:pt x="2665298" y="511721"/>
                  </a:lnTo>
                  <a:lnTo>
                    <a:pt x="2669578" y="493953"/>
                  </a:lnTo>
                  <a:lnTo>
                    <a:pt x="2671318" y="486029"/>
                  </a:lnTo>
                  <a:lnTo>
                    <a:pt x="2681528" y="450469"/>
                  </a:lnTo>
                  <a:lnTo>
                    <a:pt x="2683218" y="445681"/>
                  </a:lnTo>
                  <a:lnTo>
                    <a:pt x="2689707" y="428777"/>
                  </a:lnTo>
                  <a:lnTo>
                    <a:pt x="2693746" y="419252"/>
                  </a:lnTo>
                  <a:lnTo>
                    <a:pt x="2696781" y="412089"/>
                  </a:lnTo>
                  <a:lnTo>
                    <a:pt x="2704452" y="395605"/>
                  </a:lnTo>
                  <a:lnTo>
                    <a:pt x="2712707" y="379336"/>
                  </a:lnTo>
                  <a:lnTo>
                    <a:pt x="2713863" y="377164"/>
                  </a:lnTo>
                  <a:lnTo>
                    <a:pt x="2714548" y="374878"/>
                  </a:lnTo>
                  <a:lnTo>
                    <a:pt x="2714828" y="372579"/>
                  </a:lnTo>
                  <a:lnTo>
                    <a:pt x="2729954" y="374764"/>
                  </a:lnTo>
                  <a:lnTo>
                    <a:pt x="2745092" y="377215"/>
                  </a:lnTo>
                  <a:lnTo>
                    <a:pt x="2760256" y="379958"/>
                  </a:lnTo>
                  <a:lnTo>
                    <a:pt x="2775445" y="382968"/>
                  </a:lnTo>
                  <a:lnTo>
                    <a:pt x="2782747" y="383070"/>
                  </a:lnTo>
                  <a:lnTo>
                    <a:pt x="2829890" y="257949"/>
                  </a:lnTo>
                  <a:lnTo>
                    <a:pt x="2830538" y="250571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572853" y="1634197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4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00"/>
                  </a:lnTo>
                  <a:lnTo>
                    <a:pt x="2095601" y="2151100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9585553" y="1484998"/>
              <a:ext cx="922019" cy="377825"/>
            </a:xfrm>
            <a:custGeom>
              <a:avLst/>
              <a:gdLst/>
              <a:ahLst/>
              <a:cxnLst/>
              <a:rect l="l" t="t" r="r" b="b"/>
              <a:pathLst>
                <a:path w="922020" h="377825">
                  <a:moveTo>
                    <a:pt x="921994" y="0"/>
                  </a:moveTo>
                  <a:lnTo>
                    <a:pt x="0" y="0"/>
                  </a:lnTo>
                  <a:lnTo>
                    <a:pt x="0" y="377507"/>
                  </a:lnTo>
                  <a:lnTo>
                    <a:pt x="921994" y="377507"/>
                  </a:lnTo>
                  <a:lnTo>
                    <a:pt x="921994" y="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572853" y="4112691"/>
              <a:ext cx="2096135" cy="2151380"/>
            </a:xfrm>
            <a:custGeom>
              <a:avLst/>
              <a:gdLst/>
              <a:ahLst/>
              <a:cxnLst/>
              <a:rect l="l" t="t" r="r" b="b"/>
              <a:pathLst>
                <a:path w="2096134" h="2151379">
                  <a:moveTo>
                    <a:pt x="2095601" y="0"/>
                  </a:moveTo>
                  <a:lnTo>
                    <a:pt x="0" y="0"/>
                  </a:lnTo>
                  <a:lnTo>
                    <a:pt x="0" y="228307"/>
                  </a:lnTo>
                  <a:lnTo>
                    <a:pt x="0" y="2151113"/>
                  </a:lnTo>
                  <a:lnTo>
                    <a:pt x="2095601" y="2151113"/>
                  </a:lnTo>
                  <a:lnTo>
                    <a:pt x="2095601" y="228307"/>
                  </a:lnTo>
                  <a:lnTo>
                    <a:pt x="20956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733537" y="3008452"/>
              <a:ext cx="8774430" cy="1332865"/>
            </a:xfrm>
            <a:custGeom>
              <a:avLst/>
              <a:gdLst/>
              <a:ahLst/>
              <a:cxnLst/>
              <a:rect l="l" t="t" r="r" b="b"/>
              <a:pathLst>
                <a:path w="8774430" h="1332864">
                  <a:moveTo>
                    <a:pt x="58762" y="264160"/>
                  </a:moveTo>
                  <a:lnTo>
                    <a:pt x="58166" y="256540"/>
                  </a:lnTo>
                  <a:lnTo>
                    <a:pt x="54825" y="250190"/>
                  </a:lnTo>
                  <a:lnTo>
                    <a:pt x="49250" y="245110"/>
                  </a:lnTo>
                  <a:lnTo>
                    <a:pt x="42011" y="242570"/>
                  </a:lnTo>
                  <a:lnTo>
                    <a:pt x="34391" y="243840"/>
                  </a:lnTo>
                  <a:lnTo>
                    <a:pt x="27825" y="246380"/>
                  </a:lnTo>
                  <a:lnTo>
                    <a:pt x="22999" y="252730"/>
                  </a:lnTo>
                  <a:lnTo>
                    <a:pt x="20586" y="259080"/>
                  </a:lnTo>
                  <a:lnTo>
                    <a:pt x="0" y="426720"/>
                  </a:lnTo>
                  <a:lnTo>
                    <a:pt x="584" y="434340"/>
                  </a:lnTo>
                  <a:lnTo>
                    <a:pt x="3937" y="441960"/>
                  </a:lnTo>
                  <a:lnTo>
                    <a:pt x="9499" y="445770"/>
                  </a:lnTo>
                  <a:lnTo>
                    <a:pt x="16738" y="448310"/>
                  </a:lnTo>
                  <a:lnTo>
                    <a:pt x="24345" y="448310"/>
                  </a:lnTo>
                  <a:lnTo>
                    <a:pt x="30924" y="444500"/>
                  </a:lnTo>
                  <a:lnTo>
                    <a:pt x="35763" y="439420"/>
                  </a:lnTo>
                  <a:lnTo>
                    <a:pt x="38176" y="431800"/>
                  </a:lnTo>
                  <a:lnTo>
                    <a:pt x="58762" y="264160"/>
                  </a:lnTo>
                  <a:close/>
                </a:path>
                <a:path w="8774430" h="1332864">
                  <a:moveTo>
                    <a:pt x="128333" y="219710"/>
                  </a:moveTo>
                  <a:lnTo>
                    <a:pt x="127749" y="212090"/>
                  </a:lnTo>
                  <a:lnTo>
                    <a:pt x="124396" y="205740"/>
                  </a:lnTo>
                  <a:lnTo>
                    <a:pt x="118833" y="200660"/>
                  </a:lnTo>
                  <a:lnTo>
                    <a:pt x="111594" y="198120"/>
                  </a:lnTo>
                  <a:lnTo>
                    <a:pt x="103974" y="199390"/>
                  </a:lnTo>
                  <a:lnTo>
                    <a:pt x="97409" y="201930"/>
                  </a:lnTo>
                  <a:lnTo>
                    <a:pt x="92570" y="208280"/>
                  </a:lnTo>
                  <a:lnTo>
                    <a:pt x="90157" y="214630"/>
                  </a:lnTo>
                  <a:lnTo>
                    <a:pt x="56718" y="487680"/>
                  </a:lnTo>
                  <a:lnTo>
                    <a:pt x="57340" y="495300"/>
                  </a:lnTo>
                  <a:lnTo>
                    <a:pt x="60693" y="501650"/>
                  </a:lnTo>
                  <a:lnTo>
                    <a:pt x="66255" y="506730"/>
                  </a:lnTo>
                  <a:lnTo>
                    <a:pt x="73482" y="509270"/>
                  </a:lnTo>
                  <a:lnTo>
                    <a:pt x="81140" y="508000"/>
                  </a:lnTo>
                  <a:lnTo>
                    <a:pt x="87680" y="505460"/>
                  </a:lnTo>
                  <a:lnTo>
                    <a:pt x="92506" y="499110"/>
                  </a:lnTo>
                  <a:lnTo>
                    <a:pt x="94907" y="492760"/>
                  </a:lnTo>
                  <a:lnTo>
                    <a:pt x="128333" y="219710"/>
                  </a:lnTo>
                  <a:close/>
                </a:path>
                <a:path w="8774430" h="1332864">
                  <a:moveTo>
                    <a:pt x="404495" y="749300"/>
                  </a:moveTo>
                  <a:lnTo>
                    <a:pt x="331914" y="722630"/>
                  </a:lnTo>
                  <a:lnTo>
                    <a:pt x="324332" y="722630"/>
                  </a:lnTo>
                  <a:lnTo>
                    <a:pt x="317792" y="726440"/>
                  </a:lnTo>
                  <a:lnTo>
                    <a:pt x="312966" y="731520"/>
                  </a:lnTo>
                  <a:lnTo>
                    <a:pt x="310565" y="739140"/>
                  </a:lnTo>
                  <a:lnTo>
                    <a:pt x="381711" y="767080"/>
                  </a:lnTo>
                  <a:lnTo>
                    <a:pt x="384213" y="767080"/>
                  </a:lnTo>
                  <a:lnTo>
                    <a:pt x="391769" y="765810"/>
                  </a:lnTo>
                  <a:lnTo>
                    <a:pt x="398106" y="762000"/>
                  </a:lnTo>
                  <a:lnTo>
                    <a:pt x="402564" y="756920"/>
                  </a:lnTo>
                  <a:lnTo>
                    <a:pt x="404495" y="749300"/>
                  </a:lnTo>
                  <a:close/>
                </a:path>
                <a:path w="8774430" h="1332864">
                  <a:moveTo>
                    <a:pt x="473760" y="381000"/>
                  </a:moveTo>
                  <a:lnTo>
                    <a:pt x="473252" y="373380"/>
                  </a:lnTo>
                  <a:lnTo>
                    <a:pt x="469874" y="367030"/>
                  </a:lnTo>
                  <a:lnTo>
                    <a:pt x="464019" y="361950"/>
                  </a:lnTo>
                  <a:lnTo>
                    <a:pt x="457047" y="359410"/>
                  </a:lnTo>
                  <a:lnTo>
                    <a:pt x="449719" y="359410"/>
                  </a:lnTo>
                  <a:lnTo>
                    <a:pt x="442925" y="363220"/>
                  </a:lnTo>
                  <a:lnTo>
                    <a:pt x="399529" y="397510"/>
                  </a:lnTo>
                  <a:lnTo>
                    <a:pt x="379120" y="372110"/>
                  </a:lnTo>
                  <a:lnTo>
                    <a:pt x="373557" y="367030"/>
                  </a:lnTo>
                  <a:lnTo>
                    <a:pt x="367004" y="365760"/>
                  </a:lnTo>
                  <a:lnTo>
                    <a:pt x="360146" y="365760"/>
                  </a:lnTo>
                  <a:lnTo>
                    <a:pt x="353682" y="368300"/>
                  </a:lnTo>
                  <a:lnTo>
                    <a:pt x="348399" y="374650"/>
                  </a:lnTo>
                  <a:lnTo>
                    <a:pt x="345732" y="381000"/>
                  </a:lnTo>
                  <a:lnTo>
                    <a:pt x="345833" y="388620"/>
                  </a:lnTo>
                  <a:lnTo>
                    <a:pt x="348869" y="394970"/>
                  </a:lnTo>
                  <a:lnTo>
                    <a:pt x="384200" y="439420"/>
                  </a:lnTo>
                  <a:lnTo>
                    <a:pt x="388810" y="441960"/>
                  </a:lnTo>
                  <a:lnTo>
                    <a:pt x="398894" y="444500"/>
                  </a:lnTo>
                  <a:lnTo>
                    <a:pt x="403974" y="441960"/>
                  </a:lnTo>
                  <a:lnTo>
                    <a:pt x="461619" y="397510"/>
                  </a:lnTo>
                  <a:lnTo>
                    <a:pt x="466559" y="393700"/>
                  </a:lnTo>
                  <a:lnTo>
                    <a:pt x="471487" y="387350"/>
                  </a:lnTo>
                  <a:lnTo>
                    <a:pt x="473760" y="381000"/>
                  </a:lnTo>
                  <a:close/>
                </a:path>
                <a:path w="8774430" h="1332864">
                  <a:moveTo>
                    <a:pt x="575754" y="304800"/>
                  </a:moveTo>
                  <a:lnTo>
                    <a:pt x="571969" y="283210"/>
                  </a:lnTo>
                  <a:lnTo>
                    <a:pt x="565010" y="271780"/>
                  </a:lnTo>
                  <a:lnTo>
                    <a:pt x="561911" y="266700"/>
                  </a:lnTo>
                  <a:lnTo>
                    <a:pt x="559587" y="262890"/>
                  </a:lnTo>
                  <a:lnTo>
                    <a:pt x="559104" y="262890"/>
                  </a:lnTo>
                  <a:lnTo>
                    <a:pt x="549529" y="252730"/>
                  </a:lnTo>
                  <a:lnTo>
                    <a:pt x="536956" y="243586"/>
                  </a:lnTo>
                  <a:lnTo>
                    <a:pt x="536956" y="303530"/>
                  </a:lnTo>
                  <a:lnTo>
                    <a:pt x="535266" y="311150"/>
                  </a:lnTo>
                  <a:lnTo>
                    <a:pt x="530593" y="317500"/>
                  </a:lnTo>
                  <a:lnTo>
                    <a:pt x="522871" y="325120"/>
                  </a:lnTo>
                  <a:lnTo>
                    <a:pt x="514819" y="313690"/>
                  </a:lnTo>
                  <a:lnTo>
                    <a:pt x="507644" y="305625"/>
                  </a:lnTo>
                  <a:lnTo>
                    <a:pt x="507644" y="419100"/>
                  </a:lnTo>
                  <a:lnTo>
                    <a:pt x="493814" y="461010"/>
                  </a:lnTo>
                  <a:lnTo>
                    <a:pt x="466140" y="492760"/>
                  </a:lnTo>
                  <a:lnTo>
                    <a:pt x="428574" y="511810"/>
                  </a:lnTo>
                  <a:lnTo>
                    <a:pt x="385038" y="515620"/>
                  </a:lnTo>
                  <a:lnTo>
                    <a:pt x="343585" y="501650"/>
                  </a:lnTo>
                  <a:lnTo>
                    <a:pt x="311746" y="473710"/>
                  </a:lnTo>
                  <a:lnTo>
                    <a:pt x="292608" y="435610"/>
                  </a:lnTo>
                  <a:lnTo>
                    <a:pt x="289242" y="392430"/>
                  </a:lnTo>
                  <a:lnTo>
                    <a:pt x="303047" y="350520"/>
                  </a:lnTo>
                  <a:lnTo>
                    <a:pt x="330708" y="318770"/>
                  </a:lnTo>
                  <a:lnTo>
                    <a:pt x="368300" y="299720"/>
                  </a:lnTo>
                  <a:lnTo>
                    <a:pt x="411861" y="297180"/>
                  </a:lnTo>
                  <a:lnTo>
                    <a:pt x="453313" y="311150"/>
                  </a:lnTo>
                  <a:lnTo>
                    <a:pt x="485140" y="337820"/>
                  </a:lnTo>
                  <a:lnTo>
                    <a:pt x="504278" y="375920"/>
                  </a:lnTo>
                  <a:lnTo>
                    <a:pt x="507644" y="419100"/>
                  </a:lnTo>
                  <a:lnTo>
                    <a:pt x="507644" y="305625"/>
                  </a:lnTo>
                  <a:lnTo>
                    <a:pt x="505790" y="303530"/>
                  </a:lnTo>
                  <a:lnTo>
                    <a:pt x="495833" y="294640"/>
                  </a:lnTo>
                  <a:lnTo>
                    <a:pt x="485013" y="285750"/>
                  </a:lnTo>
                  <a:lnTo>
                    <a:pt x="492734" y="278130"/>
                  </a:lnTo>
                  <a:lnTo>
                    <a:pt x="499618" y="274320"/>
                  </a:lnTo>
                  <a:lnTo>
                    <a:pt x="507377" y="271780"/>
                  </a:lnTo>
                  <a:lnTo>
                    <a:pt x="515061" y="274320"/>
                  </a:lnTo>
                  <a:lnTo>
                    <a:pt x="521754" y="278130"/>
                  </a:lnTo>
                  <a:lnTo>
                    <a:pt x="531329" y="288290"/>
                  </a:lnTo>
                  <a:lnTo>
                    <a:pt x="535660" y="295910"/>
                  </a:lnTo>
                  <a:lnTo>
                    <a:pt x="536956" y="303530"/>
                  </a:lnTo>
                  <a:lnTo>
                    <a:pt x="536956" y="243586"/>
                  </a:lnTo>
                  <a:lnTo>
                    <a:pt x="530326" y="238760"/>
                  </a:lnTo>
                  <a:lnTo>
                    <a:pt x="508254" y="233680"/>
                  </a:lnTo>
                  <a:lnTo>
                    <a:pt x="485990" y="237490"/>
                  </a:lnTo>
                  <a:lnTo>
                    <a:pt x="466191" y="250190"/>
                  </a:lnTo>
                  <a:lnTo>
                    <a:pt x="450672" y="265430"/>
                  </a:lnTo>
                  <a:lnTo>
                    <a:pt x="449808" y="265430"/>
                  </a:lnTo>
                  <a:lnTo>
                    <a:pt x="449414" y="266700"/>
                  </a:lnTo>
                  <a:lnTo>
                    <a:pt x="433197" y="261620"/>
                  </a:lnTo>
                  <a:lnTo>
                    <a:pt x="416560" y="259080"/>
                  </a:lnTo>
                  <a:lnTo>
                    <a:pt x="399669" y="257810"/>
                  </a:lnTo>
                  <a:lnTo>
                    <a:pt x="382181" y="257810"/>
                  </a:lnTo>
                  <a:lnTo>
                    <a:pt x="381850" y="256540"/>
                  </a:lnTo>
                  <a:lnTo>
                    <a:pt x="377736" y="250190"/>
                  </a:lnTo>
                  <a:lnTo>
                    <a:pt x="370344" y="238760"/>
                  </a:lnTo>
                  <a:lnTo>
                    <a:pt x="354203" y="222250"/>
                  </a:lnTo>
                  <a:lnTo>
                    <a:pt x="343598" y="217665"/>
                  </a:lnTo>
                  <a:lnTo>
                    <a:pt x="343598" y="267970"/>
                  </a:lnTo>
                  <a:lnTo>
                    <a:pt x="331025" y="274320"/>
                  </a:lnTo>
                  <a:lnTo>
                    <a:pt x="319062" y="280670"/>
                  </a:lnTo>
                  <a:lnTo>
                    <a:pt x="307784" y="288290"/>
                  </a:lnTo>
                  <a:lnTo>
                    <a:pt x="297256" y="297180"/>
                  </a:lnTo>
                  <a:lnTo>
                    <a:pt x="291553" y="288290"/>
                  </a:lnTo>
                  <a:lnTo>
                    <a:pt x="288658" y="280670"/>
                  </a:lnTo>
                  <a:lnTo>
                    <a:pt x="288886" y="273050"/>
                  </a:lnTo>
                  <a:lnTo>
                    <a:pt x="292011" y="265430"/>
                  </a:lnTo>
                  <a:lnTo>
                    <a:pt x="297840" y="260350"/>
                  </a:lnTo>
                  <a:lnTo>
                    <a:pt x="309575" y="252730"/>
                  </a:lnTo>
                  <a:lnTo>
                    <a:pt x="317182" y="250190"/>
                  </a:lnTo>
                  <a:lnTo>
                    <a:pt x="325043" y="250190"/>
                  </a:lnTo>
                  <a:lnTo>
                    <a:pt x="332257" y="252730"/>
                  </a:lnTo>
                  <a:lnTo>
                    <a:pt x="337896" y="259080"/>
                  </a:lnTo>
                  <a:lnTo>
                    <a:pt x="343598" y="267970"/>
                  </a:lnTo>
                  <a:lnTo>
                    <a:pt x="343598" y="217665"/>
                  </a:lnTo>
                  <a:lnTo>
                    <a:pt x="333641" y="213360"/>
                  </a:lnTo>
                  <a:lnTo>
                    <a:pt x="311188" y="212090"/>
                  </a:lnTo>
                  <a:lnTo>
                    <a:pt x="289433" y="219710"/>
                  </a:lnTo>
                  <a:lnTo>
                    <a:pt x="277710" y="227330"/>
                  </a:lnTo>
                  <a:lnTo>
                    <a:pt x="260794" y="243840"/>
                  </a:lnTo>
                  <a:lnTo>
                    <a:pt x="251701" y="264160"/>
                  </a:lnTo>
                  <a:lnTo>
                    <a:pt x="251002" y="287020"/>
                  </a:lnTo>
                  <a:lnTo>
                    <a:pt x="259334" y="308610"/>
                  </a:lnTo>
                  <a:lnTo>
                    <a:pt x="270992" y="327660"/>
                  </a:lnTo>
                  <a:lnTo>
                    <a:pt x="272148" y="328930"/>
                  </a:lnTo>
                  <a:lnTo>
                    <a:pt x="253847" y="373380"/>
                  </a:lnTo>
                  <a:lnTo>
                    <a:pt x="251218" y="421640"/>
                  </a:lnTo>
                  <a:lnTo>
                    <a:pt x="263829" y="467360"/>
                  </a:lnTo>
                  <a:lnTo>
                    <a:pt x="291274" y="508000"/>
                  </a:lnTo>
                  <a:lnTo>
                    <a:pt x="259765" y="546100"/>
                  </a:lnTo>
                  <a:lnTo>
                    <a:pt x="256209" y="553720"/>
                  </a:lnTo>
                  <a:lnTo>
                    <a:pt x="255536" y="561340"/>
                  </a:lnTo>
                  <a:lnTo>
                    <a:pt x="257670" y="567690"/>
                  </a:lnTo>
                  <a:lnTo>
                    <a:pt x="262509" y="574040"/>
                  </a:lnTo>
                  <a:lnTo>
                    <a:pt x="269265" y="577850"/>
                  </a:lnTo>
                  <a:lnTo>
                    <a:pt x="276593" y="577850"/>
                  </a:lnTo>
                  <a:lnTo>
                    <a:pt x="283654" y="575310"/>
                  </a:lnTo>
                  <a:lnTo>
                    <a:pt x="289547" y="571500"/>
                  </a:lnTo>
                  <a:lnTo>
                    <a:pt x="320802" y="532130"/>
                  </a:lnTo>
                  <a:lnTo>
                    <a:pt x="349592" y="546100"/>
                  </a:lnTo>
                  <a:lnTo>
                    <a:pt x="380339" y="553720"/>
                  </a:lnTo>
                  <a:lnTo>
                    <a:pt x="411911" y="553720"/>
                  </a:lnTo>
                  <a:lnTo>
                    <a:pt x="443191" y="547370"/>
                  </a:lnTo>
                  <a:lnTo>
                    <a:pt x="464197" y="591820"/>
                  </a:lnTo>
                  <a:lnTo>
                    <a:pt x="467004" y="598170"/>
                  </a:lnTo>
                  <a:lnTo>
                    <a:pt x="472808" y="603250"/>
                  </a:lnTo>
                  <a:lnTo>
                    <a:pt x="486714" y="603250"/>
                  </a:lnTo>
                  <a:lnTo>
                    <a:pt x="490004" y="601980"/>
                  </a:lnTo>
                  <a:lnTo>
                    <a:pt x="496100" y="596900"/>
                  </a:lnTo>
                  <a:lnTo>
                    <a:pt x="499872" y="590550"/>
                  </a:lnTo>
                  <a:lnTo>
                    <a:pt x="501002" y="584200"/>
                  </a:lnTo>
                  <a:lnTo>
                    <a:pt x="499198" y="576580"/>
                  </a:lnTo>
                  <a:lnTo>
                    <a:pt x="485825" y="547370"/>
                  </a:lnTo>
                  <a:lnTo>
                    <a:pt x="478853" y="532130"/>
                  </a:lnTo>
                  <a:lnTo>
                    <a:pt x="478269" y="530860"/>
                  </a:lnTo>
                  <a:lnTo>
                    <a:pt x="495795" y="515620"/>
                  </a:lnTo>
                  <a:lnTo>
                    <a:pt x="514794" y="499110"/>
                  </a:lnTo>
                  <a:lnTo>
                    <a:pt x="538264" y="457200"/>
                  </a:lnTo>
                  <a:lnTo>
                    <a:pt x="547331" y="410210"/>
                  </a:lnTo>
                  <a:lnTo>
                    <a:pt x="540639" y="361950"/>
                  </a:lnTo>
                  <a:lnTo>
                    <a:pt x="541642" y="360680"/>
                  </a:lnTo>
                  <a:lnTo>
                    <a:pt x="557720" y="346710"/>
                  </a:lnTo>
                  <a:lnTo>
                    <a:pt x="570979" y="326390"/>
                  </a:lnTo>
                  <a:lnTo>
                    <a:pt x="571258" y="325120"/>
                  </a:lnTo>
                  <a:lnTo>
                    <a:pt x="575754" y="304800"/>
                  </a:lnTo>
                  <a:close/>
                </a:path>
                <a:path w="8774430" h="1332864">
                  <a:moveTo>
                    <a:pt x="693915" y="138430"/>
                  </a:moveTo>
                  <a:lnTo>
                    <a:pt x="693343" y="130810"/>
                  </a:lnTo>
                  <a:lnTo>
                    <a:pt x="691324" y="104140"/>
                  </a:lnTo>
                  <a:lnTo>
                    <a:pt x="676529" y="74930"/>
                  </a:lnTo>
                  <a:lnTo>
                    <a:pt x="655980" y="57975"/>
                  </a:lnTo>
                  <a:lnTo>
                    <a:pt x="655980" y="130810"/>
                  </a:lnTo>
                  <a:lnTo>
                    <a:pt x="651395" y="130251"/>
                  </a:lnTo>
                  <a:lnTo>
                    <a:pt x="651395" y="168910"/>
                  </a:lnTo>
                  <a:lnTo>
                    <a:pt x="587730" y="687070"/>
                  </a:lnTo>
                  <a:lnTo>
                    <a:pt x="583057" y="686511"/>
                  </a:lnTo>
                  <a:lnTo>
                    <a:pt x="583057" y="725170"/>
                  </a:lnTo>
                  <a:lnTo>
                    <a:pt x="577291" y="772160"/>
                  </a:lnTo>
                  <a:lnTo>
                    <a:pt x="543775" y="811530"/>
                  </a:lnTo>
                  <a:lnTo>
                    <a:pt x="525322" y="812800"/>
                  </a:lnTo>
                  <a:lnTo>
                    <a:pt x="176822" y="770890"/>
                  </a:lnTo>
                  <a:lnTo>
                    <a:pt x="159245" y="764540"/>
                  </a:lnTo>
                  <a:lnTo>
                    <a:pt x="145757" y="753110"/>
                  </a:lnTo>
                  <a:lnTo>
                    <a:pt x="137642" y="736600"/>
                  </a:lnTo>
                  <a:lnTo>
                    <a:pt x="136220" y="718820"/>
                  </a:lnTo>
                  <a:lnTo>
                    <a:pt x="141986" y="671830"/>
                  </a:lnTo>
                  <a:lnTo>
                    <a:pt x="583057" y="725170"/>
                  </a:lnTo>
                  <a:lnTo>
                    <a:pt x="583057" y="686511"/>
                  </a:lnTo>
                  <a:lnTo>
                    <a:pt x="461708" y="671830"/>
                  </a:lnTo>
                  <a:lnTo>
                    <a:pt x="146659" y="633730"/>
                  </a:lnTo>
                  <a:lnTo>
                    <a:pt x="210324" y="114300"/>
                  </a:lnTo>
                  <a:lnTo>
                    <a:pt x="651395" y="168910"/>
                  </a:lnTo>
                  <a:lnTo>
                    <a:pt x="651395" y="130251"/>
                  </a:lnTo>
                  <a:lnTo>
                    <a:pt x="522681" y="114300"/>
                  </a:lnTo>
                  <a:lnTo>
                    <a:pt x="215087" y="76200"/>
                  </a:lnTo>
                  <a:lnTo>
                    <a:pt x="221500" y="59690"/>
                  </a:lnTo>
                  <a:lnTo>
                    <a:pt x="233273" y="46990"/>
                  </a:lnTo>
                  <a:lnTo>
                    <a:pt x="248831" y="39370"/>
                  </a:lnTo>
                  <a:lnTo>
                    <a:pt x="266674" y="38100"/>
                  </a:lnTo>
                  <a:lnTo>
                    <a:pt x="615162" y="81280"/>
                  </a:lnTo>
                  <a:lnTo>
                    <a:pt x="632155" y="87630"/>
                  </a:lnTo>
                  <a:lnTo>
                    <a:pt x="645439" y="97790"/>
                  </a:lnTo>
                  <a:lnTo>
                    <a:pt x="653783" y="113030"/>
                  </a:lnTo>
                  <a:lnTo>
                    <a:pt x="655980" y="130810"/>
                  </a:lnTo>
                  <a:lnTo>
                    <a:pt x="655980" y="57975"/>
                  </a:lnTo>
                  <a:lnTo>
                    <a:pt x="651916" y="54610"/>
                  </a:lnTo>
                  <a:lnTo>
                    <a:pt x="619848" y="43180"/>
                  </a:lnTo>
                  <a:lnTo>
                    <a:pt x="578853" y="38100"/>
                  </a:lnTo>
                  <a:lnTo>
                    <a:pt x="271360" y="0"/>
                  </a:lnTo>
                  <a:lnTo>
                    <a:pt x="237642" y="2540"/>
                  </a:lnTo>
                  <a:lnTo>
                    <a:pt x="208572" y="17780"/>
                  </a:lnTo>
                  <a:lnTo>
                    <a:pt x="187172" y="43180"/>
                  </a:lnTo>
                  <a:lnTo>
                    <a:pt x="176504" y="74930"/>
                  </a:lnTo>
                  <a:lnTo>
                    <a:pt x="98044" y="713740"/>
                  </a:lnTo>
                  <a:lnTo>
                    <a:pt x="100634" y="748030"/>
                  </a:lnTo>
                  <a:lnTo>
                    <a:pt x="115430" y="775970"/>
                  </a:lnTo>
                  <a:lnTo>
                    <a:pt x="140055" y="797560"/>
                  </a:lnTo>
                  <a:lnTo>
                    <a:pt x="172123" y="808990"/>
                  </a:lnTo>
                  <a:lnTo>
                    <a:pt x="520611" y="850900"/>
                  </a:lnTo>
                  <a:lnTo>
                    <a:pt x="554316" y="848360"/>
                  </a:lnTo>
                  <a:lnTo>
                    <a:pt x="583387" y="834390"/>
                  </a:lnTo>
                  <a:lnTo>
                    <a:pt x="601573" y="812800"/>
                  </a:lnTo>
                  <a:lnTo>
                    <a:pt x="604786" y="808990"/>
                  </a:lnTo>
                  <a:lnTo>
                    <a:pt x="615467" y="777240"/>
                  </a:lnTo>
                  <a:lnTo>
                    <a:pt x="626541" y="687070"/>
                  </a:lnTo>
                  <a:lnTo>
                    <a:pt x="693915" y="138430"/>
                  </a:lnTo>
                  <a:close/>
                </a:path>
                <a:path w="8774430" h="1332864">
                  <a:moveTo>
                    <a:pt x="743724" y="295910"/>
                  </a:moveTo>
                  <a:lnTo>
                    <a:pt x="743140" y="288290"/>
                  </a:lnTo>
                  <a:lnTo>
                    <a:pt x="739787" y="280670"/>
                  </a:lnTo>
                  <a:lnTo>
                    <a:pt x="734225" y="276860"/>
                  </a:lnTo>
                  <a:lnTo>
                    <a:pt x="726986" y="274320"/>
                  </a:lnTo>
                  <a:lnTo>
                    <a:pt x="719366" y="274320"/>
                  </a:lnTo>
                  <a:lnTo>
                    <a:pt x="712800" y="278130"/>
                  </a:lnTo>
                  <a:lnTo>
                    <a:pt x="707961" y="283210"/>
                  </a:lnTo>
                  <a:lnTo>
                    <a:pt x="705561" y="290830"/>
                  </a:lnTo>
                  <a:lnTo>
                    <a:pt x="672134" y="562610"/>
                  </a:lnTo>
                  <a:lnTo>
                    <a:pt x="672757" y="570230"/>
                  </a:lnTo>
                  <a:lnTo>
                    <a:pt x="676109" y="576580"/>
                  </a:lnTo>
                  <a:lnTo>
                    <a:pt x="681672" y="581660"/>
                  </a:lnTo>
                  <a:lnTo>
                    <a:pt x="688898" y="584200"/>
                  </a:lnTo>
                  <a:lnTo>
                    <a:pt x="696544" y="584200"/>
                  </a:lnTo>
                  <a:lnTo>
                    <a:pt x="703072" y="580390"/>
                  </a:lnTo>
                  <a:lnTo>
                    <a:pt x="707898" y="575310"/>
                  </a:lnTo>
                  <a:lnTo>
                    <a:pt x="710298" y="567690"/>
                  </a:lnTo>
                  <a:lnTo>
                    <a:pt x="743724" y="295910"/>
                  </a:lnTo>
                  <a:close/>
                </a:path>
                <a:path w="8774430" h="1332864">
                  <a:moveTo>
                    <a:pt x="800163" y="355600"/>
                  </a:moveTo>
                  <a:lnTo>
                    <a:pt x="799566" y="347980"/>
                  </a:lnTo>
                  <a:lnTo>
                    <a:pt x="796213" y="341630"/>
                  </a:lnTo>
                  <a:lnTo>
                    <a:pt x="790638" y="336550"/>
                  </a:lnTo>
                  <a:lnTo>
                    <a:pt x="783399" y="334010"/>
                  </a:lnTo>
                  <a:lnTo>
                    <a:pt x="775779" y="334010"/>
                  </a:lnTo>
                  <a:lnTo>
                    <a:pt x="769213" y="337820"/>
                  </a:lnTo>
                  <a:lnTo>
                    <a:pt x="764387" y="342900"/>
                  </a:lnTo>
                  <a:lnTo>
                    <a:pt x="761974" y="350520"/>
                  </a:lnTo>
                  <a:lnTo>
                    <a:pt x="741387" y="518160"/>
                  </a:lnTo>
                  <a:lnTo>
                    <a:pt x="741972" y="525780"/>
                  </a:lnTo>
                  <a:lnTo>
                    <a:pt x="745324" y="532130"/>
                  </a:lnTo>
                  <a:lnTo>
                    <a:pt x="750887" y="537210"/>
                  </a:lnTo>
                  <a:lnTo>
                    <a:pt x="758139" y="539750"/>
                  </a:lnTo>
                  <a:lnTo>
                    <a:pt x="765746" y="539750"/>
                  </a:lnTo>
                  <a:lnTo>
                    <a:pt x="772312" y="535940"/>
                  </a:lnTo>
                  <a:lnTo>
                    <a:pt x="777151" y="530860"/>
                  </a:lnTo>
                  <a:lnTo>
                    <a:pt x="779564" y="523240"/>
                  </a:lnTo>
                  <a:lnTo>
                    <a:pt x="800163" y="355600"/>
                  </a:lnTo>
                  <a:close/>
                </a:path>
                <a:path w="8774430" h="1332864">
                  <a:moveTo>
                    <a:pt x="8774011" y="955040"/>
                  </a:moveTo>
                  <a:lnTo>
                    <a:pt x="7852016" y="955040"/>
                  </a:lnTo>
                  <a:lnTo>
                    <a:pt x="7852016" y="1332547"/>
                  </a:lnTo>
                  <a:lnTo>
                    <a:pt x="8774011" y="1332547"/>
                  </a:lnTo>
                  <a:lnTo>
                    <a:pt x="8774011" y="955040"/>
                  </a:lnTo>
                  <a:close/>
                </a:path>
              </a:pathLst>
            </a:custGeom>
            <a:solidFill>
              <a:srgbClr val="171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880157" y="2048251"/>
              <a:ext cx="800100" cy="815975"/>
            </a:xfrm>
            <a:custGeom>
              <a:avLst/>
              <a:gdLst/>
              <a:ahLst/>
              <a:cxnLst/>
              <a:rect l="l" t="t" r="r" b="b"/>
              <a:pathLst>
                <a:path w="800100" h="815975">
                  <a:moveTo>
                    <a:pt x="427079" y="0"/>
                  </a:moveTo>
                  <a:lnTo>
                    <a:pt x="381080" y="1779"/>
                  </a:lnTo>
                  <a:lnTo>
                    <a:pt x="336418" y="8823"/>
                  </a:lnTo>
                  <a:lnTo>
                    <a:pt x="293497" y="20844"/>
                  </a:lnTo>
                  <a:lnTo>
                    <a:pt x="252719" y="37556"/>
                  </a:lnTo>
                  <a:lnTo>
                    <a:pt x="214486" y="58672"/>
                  </a:lnTo>
                  <a:lnTo>
                    <a:pt x="179201" y="83907"/>
                  </a:lnTo>
                  <a:lnTo>
                    <a:pt x="147266" y="112973"/>
                  </a:lnTo>
                  <a:lnTo>
                    <a:pt x="119085" y="145584"/>
                  </a:lnTo>
                  <a:lnTo>
                    <a:pt x="95059" y="181454"/>
                  </a:lnTo>
                  <a:lnTo>
                    <a:pt x="75591" y="220296"/>
                  </a:lnTo>
                  <a:lnTo>
                    <a:pt x="61084" y="261823"/>
                  </a:lnTo>
                  <a:lnTo>
                    <a:pt x="51941" y="305751"/>
                  </a:lnTo>
                  <a:lnTo>
                    <a:pt x="31316" y="452448"/>
                  </a:lnTo>
                  <a:lnTo>
                    <a:pt x="20192" y="473093"/>
                  </a:lnTo>
                  <a:lnTo>
                    <a:pt x="11549" y="493953"/>
                  </a:lnTo>
                  <a:lnTo>
                    <a:pt x="5277" y="514883"/>
                  </a:lnTo>
                  <a:lnTo>
                    <a:pt x="1268" y="535735"/>
                  </a:lnTo>
                  <a:lnTo>
                    <a:pt x="0" y="587110"/>
                  </a:lnTo>
                  <a:lnTo>
                    <a:pt x="10437" y="636165"/>
                  </a:lnTo>
                  <a:lnTo>
                    <a:pt x="32057" y="680969"/>
                  </a:lnTo>
                  <a:lnTo>
                    <a:pt x="64336" y="719593"/>
                  </a:lnTo>
                  <a:lnTo>
                    <a:pt x="97569" y="738754"/>
                  </a:lnTo>
                  <a:lnTo>
                    <a:pt x="121054" y="742540"/>
                  </a:lnTo>
                  <a:lnTo>
                    <a:pt x="131370" y="742250"/>
                  </a:lnTo>
                  <a:lnTo>
                    <a:pt x="171750" y="726029"/>
                  </a:lnTo>
                  <a:lnTo>
                    <a:pt x="201869" y="689994"/>
                  </a:lnTo>
                  <a:lnTo>
                    <a:pt x="236713" y="467206"/>
                  </a:lnTo>
                  <a:lnTo>
                    <a:pt x="236784" y="442983"/>
                  </a:lnTo>
                  <a:lnTo>
                    <a:pt x="230377" y="420627"/>
                  </a:lnTo>
                  <a:lnTo>
                    <a:pt x="218048" y="400878"/>
                  </a:lnTo>
                  <a:lnTo>
                    <a:pt x="200353" y="384478"/>
                  </a:lnTo>
                  <a:lnTo>
                    <a:pt x="179862" y="373372"/>
                  </a:lnTo>
                  <a:lnTo>
                    <a:pt x="157403" y="368736"/>
                  </a:lnTo>
                  <a:lnTo>
                    <a:pt x="134032" y="370587"/>
                  </a:lnTo>
                  <a:lnTo>
                    <a:pt x="110805" y="378941"/>
                  </a:lnTo>
                  <a:lnTo>
                    <a:pt x="95413" y="388072"/>
                  </a:lnTo>
                  <a:lnTo>
                    <a:pt x="105713" y="314717"/>
                  </a:lnTo>
                  <a:lnTo>
                    <a:pt x="115752" y="270825"/>
                  </a:lnTo>
                  <a:lnTo>
                    <a:pt x="132013" y="229887"/>
                  </a:lnTo>
                  <a:lnTo>
                    <a:pt x="153935" y="192295"/>
                  </a:lnTo>
                  <a:lnTo>
                    <a:pt x="180963" y="158443"/>
                  </a:lnTo>
                  <a:lnTo>
                    <a:pt x="212537" y="128722"/>
                  </a:lnTo>
                  <a:lnTo>
                    <a:pt x="248101" y="103525"/>
                  </a:lnTo>
                  <a:lnTo>
                    <a:pt x="287096" y="83244"/>
                  </a:lnTo>
                  <a:lnTo>
                    <a:pt x="328966" y="68271"/>
                  </a:lnTo>
                  <a:lnTo>
                    <a:pt x="373152" y="59000"/>
                  </a:lnTo>
                  <a:lnTo>
                    <a:pt x="419096" y="55822"/>
                  </a:lnTo>
                  <a:lnTo>
                    <a:pt x="466240" y="59129"/>
                  </a:lnTo>
                  <a:lnTo>
                    <a:pt x="512470" y="68942"/>
                  </a:lnTo>
                  <a:lnTo>
                    <a:pt x="555752" y="84651"/>
                  </a:lnTo>
                  <a:lnTo>
                    <a:pt x="595653" y="105719"/>
                  </a:lnTo>
                  <a:lnTo>
                    <a:pt x="631739" y="131608"/>
                  </a:lnTo>
                  <a:lnTo>
                    <a:pt x="663579" y="161779"/>
                  </a:lnTo>
                  <a:lnTo>
                    <a:pt x="690737" y="195695"/>
                  </a:lnTo>
                  <a:lnTo>
                    <a:pt x="712782" y="232818"/>
                  </a:lnTo>
                  <a:lnTo>
                    <a:pt x="729279" y="272609"/>
                  </a:lnTo>
                  <a:lnTo>
                    <a:pt x="739796" y="314531"/>
                  </a:lnTo>
                  <a:lnTo>
                    <a:pt x="743900" y="358045"/>
                  </a:lnTo>
                  <a:lnTo>
                    <a:pt x="741157" y="402613"/>
                  </a:lnTo>
                  <a:lnTo>
                    <a:pt x="731035" y="474584"/>
                  </a:lnTo>
                  <a:lnTo>
                    <a:pt x="727467" y="469847"/>
                  </a:lnTo>
                  <a:lnTo>
                    <a:pt x="723707" y="466494"/>
                  </a:lnTo>
                  <a:lnTo>
                    <a:pt x="699031" y="449398"/>
                  </a:lnTo>
                  <a:lnTo>
                    <a:pt x="677106" y="441596"/>
                  </a:lnTo>
                  <a:lnTo>
                    <a:pt x="654308" y="440023"/>
                  </a:lnTo>
                  <a:lnTo>
                    <a:pt x="632153" y="445158"/>
                  </a:lnTo>
                  <a:lnTo>
                    <a:pt x="593696" y="472740"/>
                  </a:lnTo>
                  <a:lnTo>
                    <a:pt x="574394" y="514666"/>
                  </a:lnTo>
                  <a:lnTo>
                    <a:pt x="545996" y="716723"/>
                  </a:lnTo>
                  <a:lnTo>
                    <a:pt x="545925" y="740950"/>
                  </a:lnTo>
                  <a:lnTo>
                    <a:pt x="552332" y="763308"/>
                  </a:lnTo>
                  <a:lnTo>
                    <a:pt x="582356" y="799463"/>
                  </a:lnTo>
                  <a:lnTo>
                    <a:pt x="619745" y="814589"/>
                  </a:lnTo>
                  <a:lnTo>
                    <a:pt x="633298" y="815456"/>
                  </a:lnTo>
                  <a:lnTo>
                    <a:pt x="646604" y="814303"/>
                  </a:lnTo>
                  <a:lnTo>
                    <a:pt x="712000" y="777938"/>
                  </a:lnTo>
                  <a:lnTo>
                    <a:pt x="745131" y="740830"/>
                  </a:lnTo>
                  <a:lnTo>
                    <a:pt x="768686" y="696555"/>
                  </a:lnTo>
                  <a:lnTo>
                    <a:pt x="781632" y="646822"/>
                  </a:lnTo>
                  <a:lnTo>
                    <a:pt x="783663" y="624698"/>
                  </a:lnTo>
                  <a:lnTo>
                    <a:pt x="783486" y="602265"/>
                  </a:lnTo>
                  <a:lnTo>
                    <a:pt x="780900" y="580026"/>
                  </a:lnTo>
                  <a:lnTo>
                    <a:pt x="775701" y="558481"/>
                  </a:lnTo>
                  <a:lnTo>
                    <a:pt x="796517" y="410399"/>
                  </a:lnTo>
                  <a:lnTo>
                    <a:pt x="799833" y="365650"/>
                  </a:lnTo>
                  <a:lnTo>
                    <a:pt x="797333" y="321730"/>
                  </a:lnTo>
                  <a:lnTo>
                    <a:pt x="789325" y="279025"/>
                  </a:lnTo>
                  <a:lnTo>
                    <a:pt x="776116" y="237921"/>
                  </a:lnTo>
                  <a:lnTo>
                    <a:pt x="758014" y="198804"/>
                  </a:lnTo>
                  <a:lnTo>
                    <a:pt x="735328" y="162061"/>
                  </a:lnTo>
                  <a:lnTo>
                    <a:pt x="708364" y="128078"/>
                  </a:lnTo>
                  <a:lnTo>
                    <a:pt x="677432" y="97241"/>
                  </a:lnTo>
                  <a:lnTo>
                    <a:pt x="642838" y="69937"/>
                  </a:lnTo>
                  <a:lnTo>
                    <a:pt x="604892" y="46551"/>
                  </a:lnTo>
                  <a:lnTo>
                    <a:pt x="563900" y="27471"/>
                  </a:lnTo>
                  <a:lnTo>
                    <a:pt x="520171" y="13082"/>
                  </a:lnTo>
                  <a:lnTo>
                    <a:pt x="474013" y="3770"/>
                  </a:lnTo>
                  <a:lnTo>
                    <a:pt x="427079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856437" y="1991904"/>
              <a:ext cx="800100" cy="815975"/>
            </a:xfrm>
            <a:custGeom>
              <a:avLst/>
              <a:gdLst/>
              <a:ahLst/>
              <a:cxnLst/>
              <a:rect l="l" t="t" r="r" b="b"/>
              <a:pathLst>
                <a:path w="800100" h="815975">
                  <a:moveTo>
                    <a:pt x="775701" y="558481"/>
                  </a:moveTo>
                  <a:lnTo>
                    <a:pt x="796517" y="410399"/>
                  </a:lnTo>
                  <a:lnTo>
                    <a:pt x="799833" y="365650"/>
                  </a:lnTo>
                  <a:lnTo>
                    <a:pt x="797333" y="321730"/>
                  </a:lnTo>
                  <a:lnTo>
                    <a:pt x="789325" y="279025"/>
                  </a:lnTo>
                  <a:lnTo>
                    <a:pt x="776116" y="237921"/>
                  </a:lnTo>
                  <a:lnTo>
                    <a:pt x="758014" y="198804"/>
                  </a:lnTo>
                  <a:lnTo>
                    <a:pt x="735328" y="162061"/>
                  </a:lnTo>
                  <a:lnTo>
                    <a:pt x="708364" y="128078"/>
                  </a:lnTo>
                  <a:lnTo>
                    <a:pt x="677432" y="97241"/>
                  </a:lnTo>
                  <a:lnTo>
                    <a:pt x="642838" y="69937"/>
                  </a:lnTo>
                  <a:lnTo>
                    <a:pt x="604892" y="46551"/>
                  </a:lnTo>
                  <a:lnTo>
                    <a:pt x="563900" y="27471"/>
                  </a:lnTo>
                  <a:lnTo>
                    <a:pt x="520171" y="13082"/>
                  </a:lnTo>
                  <a:lnTo>
                    <a:pt x="474013" y="3770"/>
                  </a:lnTo>
                  <a:lnTo>
                    <a:pt x="427079" y="0"/>
                  </a:lnTo>
                  <a:lnTo>
                    <a:pt x="381080" y="1779"/>
                  </a:lnTo>
                  <a:lnTo>
                    <a:pt x="336418" y="8823"/>
                  </a:lnTo>
                  <a:lnTo>
                    <a:pt x="293497" y="20844"/>
                  </a:lnTo>
                  <a:lnTo>
                    <a:pt x="252719" y="37556"/>
                  </a:lnTo>
                  <a:lnTo>
                    <a:pt x="214486" y="58672"/>
                  </a:lnTo>
                  <a:lnTo>
                    <a:pt x="179201" y="83907"/>
                  </a:lnTo>
                  <a:lnTo>
                    <a:pt x="147266" y="112973"/>
                  </a:lnTo>
                  <a:lnTo>
                    <a:pt x="119085" y="145584"/>
                  </a:lnTo>
                  <a:lnTo>
                    <a:pt x="95059" y="181454"/>
                  </a:lnTo>
                  <a:lnTo>
                    <a:pt x="75591" y="220296"/>
                  </a:lnTo>
                  <a:lnTo>
                    <a:pt x="61084" y="261823"/>
                  </a:lnTo>
                  <a:lnTo>
                    <a:pt x="51941" y="305751"/>
                  </a:lnTo>
                  <a:lnTo>
                    <a:pt x="31316" y="452448"/>
                  </a:lnTo>
                  <a:lnTo>
                    <a:pt x="20192" y="473093"/>
                  </a:lnTo>
                  <a:lnTo>
                    <a:pt x="11549" y="493953"/>
                  </a:lnTo>
                  <a:lnTo>
                    <a:pt x="5277" y="514883"/>
                  </a:lnTo>
                  <a:lnTo>
                    <a:pt x="1268" y="535735"/>
                  </a:lnTo>
                  <a:lnTo>
                    <a:pt x="0" y="587108"/>
                  </a:lnTo>
                  <a:lnTo>
                    <a:pt x="10437" y="636160"/>
                  </a:lnTo>
                  <a:lnTo>
                    <a:pt x="32057" y="680964"/>
                  </a:lnTo>
                  <a:lnTo>
                    <a:pt x="64336" y="719593"/>
                  </a:lnTo>
                  <a:lnTo>
                    <a:pt x="97569" y="738754"/>
                  </a:lnTo>
                  <a:lnTo>
                    <a:pt x="121054" y="742540"/>
                  </a:lnTo>
                  <a:lnTo>
                    <a:pt x="131370" y="742250"/>
                  </a:lnTo>
                  <a:lnTo>
                    <a:pt x="171750" y="726029"/>
                  </a:lnTo>
                  <a:lnTo>
                    <a:pt x="201869" y="689994"/>
                  </a:lnTo>
                  <a:lnTo>
                    <a:pt x="236713" y="467206"/>
                  </a:lnTo>
                  <a:lnTo>
                    <a:pt x="236784" y="442983"/>
                  </a:lnTo>
                  <a:lnTo>
                    <a:pt x="230377" y="420627"/>
                  </a:lnTo>
                  <a:lnTo>
                    <a:pt x="218048" y="400878"/>
                  </a:lnTo>
                  <a:lnTo>
                    <a:pt x="200353" y="384478"/>
                  </a:lnTo>
                  <a:lnTo>
                    <a:pt x="179862" y="373372"/>
                  </a:lnTo>
                  <a:lnTo>
                    <a:pt x="157403" y="368736"/>
                  </a:lnTo>
                  <a:lnTo>
                    <a:pt x="134032" y="370587"/>
                  </a:lnTo>
                  <a:lnTo>
                    <a:pt x="110805" y="378941"/>
                  </a:lnTo>
                  <a:lnTo>
                    <a:pt x="95413" y="388072"/>
                  </a:lnTo>
                  <a:lnTo>
                    <a:pt x="105713" y="314717"/>
                  </a:lnTo>
                  <a:lnTo>
                    <a:pt x="115752" y="270825"/>
                  </a:lnTo>
                  <a:lnTo>
                    <a:pt x="132013" y="229887"/>
                  </a:lnTo>
                  <a:lnTo>
                    <a:pt x="153935" y="192295"/>
                  </a:lnTo>
                  <a:lnTo>
                    <a:pt x="180963" y="158443"/>
                  </a:lnTo>
                  <a:lnTo>
                    <a:pt x="212537" y="128722"/>
                  </a:lnTo>
                  <a:lnTo>
                    <a:pt x="248101" y="103525"/>
                  </a:lnTo>
                  <a:lnTo>
                    <a:pt x="287096" y="83244"/>
                  </a:lnTo>
                  <a:lnTo>
                    <a:pt x="328966" y="68271"/>
                  </a:lnTo>
                  <a:lnTo>
                    <a:pt x="373152" y="59000"/>
                  </a:lnTo>
                  <a:lnTo>
                    <a:pt x="419096" y="55822"/>
                  </a:lnTo>
                  <a:lnTo>
                    <a:pt x="466240" y="59129"/>
                  </a:lnTo>
                  <a:lnTo>
                    <a:pt x="512470" y="68942"/>
                  </a:lnTo>
                  <a:lnTo>
                    <a:pt x="555752" y="84651"/>
                  </a:lnTo>
                  <a:lnTo>
                    <a:pt x="595653" y="105719"/>
                  </a:lnTo>
                  <a:lnTo>
                    <a:pt x="631739" y="131608"/>
                  </a:lnTo>
                  <a:lnTo>
                    <a:pt x="663579" y="161779"/>
                  </a:lnTo>
                  <a:lnTo>
                    <a:pt x="690737" y="195695"/>
                  </a:lnTo>
                  <a:lnTo>
                    <a:pt x="712782" y="232818"/>
                  </a:lnTo>
                  <a:lnTo>
                    <a:pt x="729279" y="272609"/>
                  </a:lnTo>
                  <a:lnTo>
                    <a:pt x="739796" y="314531"/>
                  </a:lnTo>
                  <a:lnTo>
                    <a:pt x="743900" y="358045"/>
                  </a:lnTo>
                  <a:lnTo>
                    <a:pt x="741157" y="402613"/>
                  </a:lnTo>
                  <a:lnTo>
                    <a:pt x="731035" y="474584"/>
                  </a:lnTo>
                  <a:lnTo>
                    <a:pt x="727467" y="469847"/>
                  </a:lnTo>
                  <a:lnTo>
                    <a:pt x="723707" y="466494"/>
                  </a:lnTo>
                  <a:lnTo>
                    <a:pt x="718564" y="462951"/>
                  </a:lnTo>
                  <a:lnTo>
                    <a:pt x="699031" y="449398"/>
                  </a:lnTo>
                  <a:lnTo>
                    <a:pt x="677106" y="441596"/>
                  </a:lnTo>
                  <a:lnTo>
                    <a:pt x="632153" y="445158"/>
                  </a:lnTo>
                  <a:lnTo>
                    <a:pt x="593696" y="472740"/>
                  </a:lnTo>
                  <a:lnTo>
                    <a:pt x="574394" y="514666"/>
                  </a:lnTo>
                  <a:lnTo>
                    <a:pt x="545996" y="716723"/>
                  </a:lnTo>
                  <a:lnTo>
                    <a:pt x="545925" y="740950"/>
                  </a:lnTo>
                  <a:lnTo>
                    <a:pt x="552332" y="763308"/>
                  </a:lnTo>
                  <a:lnTo>
                    <a:pt x="582356" y="799463"/>
                  </a:lnTo>
                  <a:lnTo>
                    <a:pt x="619745" y="814589"/>
                  </a:lnTo>
                  <a:lnTo>
                    <a:pt x="633298" y="815456"/>
                  </a:lnTo>
                  <a:lnTo>
                    <a:pt x="646604" y="814303"/>
                  </a:lnTo>
                  <a:lnTo>
                    <a:pt x="712000" y="777938"/>
                  </a:lnTo>
                  <a:lnTo>
                    <a:pt x="745131" y="740830"/>
                  </a:lnTo>
                  <a:lnTo>
                    <a:pt x="768686" y="696555"/>
                  </a:lnTo>
                  <a:lnTo>
                    <a:pt x="781632" y="646822"/>
                  </a:lnTo>
                  <a:lnTo>
                    <a:pt x="783663" y="624698"/>
                  </a:lnTo>
                  <a:lnTo>
                    <a:pt x="783486" y="602265"/>
                  </a:lnTo>
                  <a:lnTo>
                    <a:pt x="780900" y="580026"/>
                  </a:lnTo>
                  <a:lnTo>
                    <a:pt x="775701" y="558481"/>
                  </a:lnTo>
                  <a:close/>
                </a:path>
              </a:pathLst>
            </a:custGeom>
            <a:ln w="37655">
              <a:solidFill>
                <a:srgbClr val="264F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469284" y="2000449"/>
              <a:ext cx="370205" cy="280035"/>
            </a:xfrm>
            <a:custGeom>
              <a:avLst/>
              <a:gdLst/>
              <a:ahLst/>
              <a:cxnLst/>
              <a:rect l="l" t="t" r="r" b="b"/>
              <a:pathLst>
                <a:path w="370204" h="280035">
                  <a:moveTo>
                    <a:pt x="177418" y="0"/>
                  </a:moveTo>
                  <a:lnTo>
                    <a:pt x="171411" y="2946"/>
                  </a:lnTo>
                  <a:lnTo>
                    <a:pt x="107518" y="188544"/>
                  </a:lnTo>
                  <a:lnTo>
                    <a:pt x="79967" y="171438"/>
                  </a:lnTo>
                  <a:lnTo>
                    <a:pt x="47882" y="165206"/>
                  </a:lnTo>
                  <a:lnTo>
                    <a:pt x="18735" y="172411"/>
                  </a:lnTo>
                  <a:lnTo>
                    <a:pt x="0" y="195618"/>
                  </a:lnTo>
                  <a:lnTo>
                    <a:pt x="2540" y="229618"/>
                  </a:lnTo>
                  <a:lnTo>
                    <a:pt x="27818" y="254885"/>
                  </a:lnTo>
                  <a:lnTo>
                    <a:pt x="64073" y="267370"/>
                  </a:lnTo>
                  <a:lnTo>
                    <a:pt x="99547" y="263022"/>
                  </a:lnTo>
                  <a:lnTo>
                    <a:pt x="122478" y="237794"/>
                  </a:lnTo>
                  <a:lnTo>
                    <a:pt x="173367" y="90017"/>
                  </a:lnTo>
                  <a:lnTo>
                    <a:pt x="310426" y="97993"/>
                  </a:lnTo>
                  <a:lnTo>
                    <a:pt x="275005" y="200863"/>
                  </a:lnTo>
                  <a:lnTo>
                    <a:pt x="247452" y="183749"/>
                  </a:lnTo>
                  <a:lnTo>
                    <a:pt x="215363" y="177514"/>
                  </a:lnTo>
                  <a:lnTo>
                    <a:pt x="186212" y="184718"/>
                  </a:lnTo>
                  <a:lnTo>
                    <a:pt x="167474" y="207924"/>
                  </a:lnTo>
                  <a:lnTo>
                    <a:pt x="170020" y="241925"/>
                  </a:lnTo>
                  <a:lnTo>
                    <a:pt x="195299" y="267192"/>
                  </a:lnTo>
                  <a:lnTo>
                    <a:pt x="231555" y="279676"/>
                  </a:lnTo>
                  <a:lnTo>
                    <a:pt x="267029" y="275329"/>
                  </a:lnTo>
                  <a:lnTo>
                    <a:pt x="289966" y="250101"/>
                  </a:lnTo>
                  <a:lnTo>
                    <a:pt x="370052" y="17500"/>
                  </a:lnTo>
                  <a:lnTo>
                    <a:pt x="364337" y="9982"/>
                  </a:lnTo>
                  <a:lnTo>
                    <a:pt x="177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447313" y="1976521"/>
              <a:ext cx="370205" cy="280035"/>
            </a:xfrm>
            <a:custGeom>
              <a:avLst/>
              <a:gdLst/>
              <a:ahLst/>
              <a:cxnLst/>
              <a:rect l="l" t="t" r="r" b="b"/>
              <a:pathLst>
                <a:path w="370204" h="280035">
                  <a:moveTo>
                    <a:pt x="107505" y="188531"/>
                  </a:moveTo>
                  <a:lnTo>
                    <a:pt x="169608" y="8178"/>
                  </a:lnTo>
                  <a:lnTo>
                    <a:pt x="171411" y="2946"/>
                  </a:lnTo>
                  <a:lnTo>
                    <a:pt x="177418" y="0"/>
                  </a:lnTo>
                  <a:lnTo>
                    <a:pt x="182930" y="292"/>
                  </a:lnTo>
                  <a:lnTo>
                    <a:pt x="356996" y="9588"/>
                  </a:lnTo>
                  <a:lnTo>
                    <a:pt x="364337" y="9982"/>
                  </a:lnTo>
                  <a:lnTo>
                    <a:pt x="370052" y="17500"/>
                  </a:lnTo>
                  <a:lnTo>
                    <a:pt x="368261" y="22707"/>
                  </a:lnTo>
                  <a:lnTo>
                    <a:pt x="289966" y="250101"/>
                  </a:lnTo>
                  <a:lnTo>
                    <a:pt x="267029" y="275329"/>
                  </a:lnTo>
                  <a:lnTo>
                    <a:pt x="231555" y="279676"/>
                  </a:lnTo>
                  <a:lnTo>
                    <a:pt x="195299" y="267192"/>
                  </a:lnTo>
                  <a:lnTo>
                    <a:pt x="167474" y="207924"/>
                  </a:lnTo>
                  <a:lnTo>
                    <a:pt x="215363" y="177514"/>
                  </a:lnTo>
                  <a:lnTo>
                    <a:pt x="275005" y="200863"/>
                  </a:lnTo>
                  <a:lnTo>
                    <a:pt x="310426" y="97993"/>
                  </a:lnTo>
                  <a:lnTo>
                    <a:pt x="173367" y="90017"/>
                  </a:lnTo>
                  <a:lnTo>
                    <a:pt x="122478" y="237794"/>
                  </a:lnTo>
                  <a:lnTo>
                    <a:pt x="99547" y="263022"/>
                  </a:lnTo>
                  <a:lnTo>
                    <a:pt x="64073" y="267370"/>
                  </a:lnTo>
                  <a:lnTo>
                    <a:pt x="27818" y="254885"/>
                  </a:lnTo>
                  <a:lnTo>
                    <a:pt x="2540" y="229618"/>
                  </a:lnTo>
                  <a:lnTo>
                    <a:pt x="0" y="195618"/>
                  </a:lnTo>
                  <a:lnTo>
                    <a:pt x="18735" y="172411"/>
                  </a:lnTo>
                  <a:lnTo>
                    <a:pt x="47882" y="165206"/>
                  </a:lnTo>
                  <a:lnTo>
                    <a:pt x="79967" y="171438"/>
                  </a:lnTo>
                  <a:lnTo>
                    <a:pt x="107518" y="188544"/>
                  </a:lnTo>
                  <a:close/>
                </a:path>
              </a:pathLst>
            </a:custGeom>
            <a:ln w="22593">
              <a:solidFill>
                <a:srgbClr val="FF62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341284" y="2411063"/>
              <a:ext cx="290830" cy="349250"/>
            </a:xfrm>
            <a:custGeom>
              <a:avLst/>
              <a:gdLst/>
              <a:ahLst/>
              <a:cxnLst/>
              <a:rect l="l" t="t" r="r" b="b"/>
              <a:pathLst>
                <a:path w="290829" h="349250">
                  <a:moveTo>
                    <a:pt x="273608" y="0"/>
                  </a:moveTo>
                  <a:lnTo>
                    <a:pt x="95529" y="57658"/>
                  </a:lnTo>
                  <a:lnTo>
                    <a:pt x="90982" y="62572"/>
                  </a:lnTo>
                  <a:lnTo>
                    <a:pt x="97840" y="258737"/>
                  </a:lnTo>
                  <a:lnTo>
                    <a:pt x="65990" y="252636"/>
                  </a:lnTo>
                  <a:lnTo>
                    <a:pt x="33804" y="258316"/>
                  </a:lnTo>
                  <a:lnTo>
                    <a:pt x="9176" y="275490"/>
                  </a:lnTo>
                  <a:lnTo>
                    <a:pt x="0" y="303872"/>
                  </a:lnTo>
                  <a:lnTo>
                    <a:pt x="14555" y="334699"/>
                  </a:lnTo>
                  <a:lnTo>
                    <a:pt x="47208" y="349226"/>
                  </a:lnTo>
                  <a:lnTo>
                    <a:pt x="85529" y="347888"/>
                  </a:lnTo>
                  <a:lnTo>
                    <a:pt x="117090" y="331118"/>
                  </a:lnTo>
                  <a:lnTo>
                    <a:pt x="129463" y="299351"/>
                  </a:lnTo>
                  <a:lnTo>
                    <a:pt x="124015" y="143154"/>
                  </a:lnTo>
                  <a:lnTo>
                    <a:pt x="254825" y="101473"/>
                  </a:lnTo>
                  <a:lnTo>
                    <a:pt x="258622" y="210210"/>
                  </a:lnTo>
                  <a:lnTo>
                    <a:pt x="226765" y="204109"/>
                  </a:lnTo>
                  <a:lnTo>
                    <a:pt x="194575" y="209789"/>
                  </a:lnTo>
                  <a:lnTo>
                    <a:pt x="169945" y="226964"/>
                  </a:lnTo>
                  <a:lnTo>
                    <a:pt x="160769" y="255346"/>
                  </a:lnTo>
                  <a:lnTo>
                    <a:pt x="175324" y="286172"/>
                  </a:lnTo>
                  <a:lnTo>
                    <a:pt x="207977" y="300700"/>
                  </a:lnTo>
                  <a:lnTo>
                    <a:pt x="246298" y="299361"/>
                  </a:lnTo>
                  <a:lnTo>
                    <a:pt x="277860" y="282592"/>
                  </a:lnTo>
                  <a:lnTo>
                    <a:pt x="290233" y="250825"/>
                  </a:lnTo>
                  <a:lnTo>
                    <a:pt x="281647" y="4965"/>
                  </a:lnTo>
                  <a:lnTo>
                    <a:pt x="2736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312198" y="2396597"/>
              <a:ext cx="290830" cy="349250"/>
            </a:xfrm>
            <a:custGeom>
              <a:avLst/>
              <a:gdLst/>
              <a:ahLst/>
              <a:cxnLst/>
              <a:rect l="l" t="t" r="r" b="b"/>
              <a:pathLst>
                <a:path w="290829" h="349250">
                  <a:moveTo>
                    <a:pt x="97828" y="258724"/>
                  </a:moveTo>
                  <a:lnTo>
                    <a:pt x="91173" y="68084"/>
                  </a:lnTo>
                  <a:lnTo>
                    <a:pt x="90982" y="62572"/>
                  </a:lnTo>
                  <a:lnTo>
                    <a:pt x="95529" y="57658"/>
                  </a:lnTo>
                  <a:lnTo>
                    <a:pt x="100787" y="55956"/>
                  </a:lnTo>
                  <a:lnTo>
                    <a:pt x="266623" y="2260"/>
                  </a:lnTo>
                  <a:lnTo>
                    <a:pt x="273608" y="0"/>
                  </a:lnTo>
                  <a:lnTo>
                    <a:pt x="281647" y="4965"/>
                  </a:lnTo>
                  <a:lnTo>
                    <a:pt x="281838" y="10477"/>
                  </a:lnTo>
                  <a:lnTo>
                    <a:pt x="290233" y="250825"/>
                  </a:lnTo>
                  <a:lnTo>
                    <a:pt x="277860" y="282592"/>
                  </a:lnTo>
                  <a:lnTo>
                    <a:pt x="246298" y="299361"/>
                  </a:lnTo>
                  <a:lnTo>
                    <a:pt x="207977" y="300700"/>
                  </a:lnTo>
                  <a:lnTo>
                    <a:pt x="175324" y="286172"/>
                  </a:lnTo>
                  <a:lnTo>
                    <a:pt x="160769" y="255346"/>
                  </a:lnTo>
                  <a:lnTo>
                    <a:pt x="169945" y="226964"/>
                  </a:lnTo>
                  <a:lnTo>
                    <a:pt x="194575" y="209789"/>
                  </a:lnTo>
                  <a:lnTo>
                    <a:pt x="226765" y="204109"/>
                  </a:lnTo>
                  <a:lnTo>
                    <a:pt x="258622" y="210210"/>
                  </a:lnTo>
                  <a:lnTo>
                    <a:pt x="254825" y="101473"/>
                  </a:lnTo>
                  <a:lnTo>
                    <a:pt x="124002" y="143154"/>
                  </a:lnTo>
                  <a:lnTo>
                    <a:pt x="129463" y="299351"/>
                  </a:lnTo>
                  <a:lnTo>
                    <a:pt x="117090" y="331118"/>
                  </a:lnTo>
                  <a:lnTo>
                    <a:pt x="85529" y="347888"/>
                  </a:lnTo>
                  <a:lnTo>
                    <a:pt x="47208" y="349226"/>
                  </a:lnTo>
                  <a:lnTo>
                    <a:pt x="14555" y="334699"/>
                  </a:lnTo>
                  <a:lnTo>
                    <a:pt x="0" y="303872"/>
                  </a:lnTo>
                  <a:lnTo>
                    <a:pt x="9176" y="275490"/>
                  </a:lnTo>
                  <a:lnTo>
                    <a:pt x="33804" y="258316"/>
                  </a:lnTo>
                  <a:lnTo>
                    <a:pt x="65990" y="252636"/>
                  </a:lnTo>
                  <a:lnTo>
                    <a:pt x="97840" y="258737"/>
                  </a:lnTo>
                  <a:close/>
                </a:path>
              </a:pathLst>
            </a:custGeom>
            <a:ln w="22593">
              <a:solidFill>
                <a:srgbClr val="FF62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532741" y="3007771"/>
              <a:ext cx="659765" cy="592455"/>
            </a:xfrm>
            <a:custGeom>
              <a:avLst/>
              <a:gdLst/>
              <a:ahLst/>
              <a:cxnLst/>
              <a:rect l="l" t="t" r="r" b="b"/>
              <a:pathLst>
                <a:path w="659765" h="592454">
                  <a:moveTo>
                    <a:pt x="627824" y="410251"/>
                  </a:moveTo>
                  <a:lnTo>
                    <a:pt x="415969" y="410251"/>
                  </a:lnTo>
                  <a:lnTo>
                    <a:pt x="412933" y="420900"/>
                  </a:lnTo>
                  <a:lnTo>
                    <a:pt x="409894" y="430799"/>
                  </a:lnTo>
                  <a:lnTo>
                    <a:pt x="394412" y="472549"/>
                  </a:lnTo>
                  <a:lnTo>
                    <a:pt x="377145" y="506707"/>
                  </a:lnTo>
                  <a:lnTo>
                    <a:pt x="371189" y="528888"/>
                  </a:lnTo>
                  <a:lnTo>
                    <a:pt x="388099" y="570531"/>
                  </a:lnTo>
                  <a:lnTo>
                    <a:pt x="439370" y="592192"/>
                  </a:lnTo>
                  <a:lnTo>
                    <a:pt x="462486" y="587979"/>
                  </a:lnTo>
                  <a:lnTo>
                    <a:pt x="481578" y="575925"/>
                  </a:lnTo>
                  <a:lnTo>
                    <a:pt x="493998" y="556732"/>
                  </a:lnTo>
                  <a:lnTo>
                    <a:pt x="494798" y="554523"/>
                  </a:lnTo>
                  <a:lnTo>
                    <a:pt x="495071" y="553567"/>
                  </a:lnTo>
                  <a:lnTo>
                    <a:pt x="438047" y="553567"/>
                  </a:lnTo>
                  <a:lnTo>
                    <a:pt x="428085" y="551551"/>
                  </a:lnTo>
                  <a:lnTo>
                    <a:pt x="409890" y="531187"/>
                  </a:lnTo>
                  <a:lnTo>
                    <a:pt x="411245" y="524881"/>
                  </a:lnTo>
                  <a:lnTo>
                    <a:pt x="416713" y="514597"/>
                  </a:lnTo>
                  <a:lnTo>
                    <a:pt x="420659" y="507056"/>
                  </a:lnTo>
                  <a:lnTo>
                    <a:pt x="439299" y="464264"/>
                  </a:lnTo>
                  <a:lnTo>
                    <a:pt x="452246" y="424050"/>
                  </a:lnTo>
                  <a:lnTo>
                    <a:pt x="455898" y="410403"/>
                  </a:lnTo>
                  <a:lnTo>
                    <a:pt x="627780" y="410403"/>
                  </a:lnTo>
                  <a:lnTo>
                    <a:pt x="627824" y="410251"/>
                  </a:lnTo>
                  <a:close/>
                </a:path>
                <a:path w="659765" h="592454">
                  <a:moveTo>
                    <a:pt x="627048" y="412956"/>
                  </a:moveTo>
                  <a:lnTo>
                    <a:pt x="503815" y="412956"/>
                  </a:lnTo>
                  <a:lnTo>
                    <a:pt x="502126" y="416220"/>
                  </a:lnTo>
                  <a:lnTo>
                    <a:pt x="481538" y="461906"/>
                  </a:lnTo>
                  <a:lnTo>
                    <a:pt x="467515" y="502037"/>
                  </a:lnTo>
                  <a:lnTo>
                    <a:pt x="458019" y="542483"/>
                  </a:lnTo>
                  <a:lnTo>
                    <a:pt x="457867" y="543016"/>
                  </a:lnTo>
                  <a:lnTo>
                    <a:pt x="457689" y="543524"/>
                  </a:lnTo>
                  <a:lnTo>
                    <a:pt x="453699" y="549002"/>
                  </a:lnTo>
                  <a:lnTo>
                    <a:pt x="446868" y="552533"/>
                  </a:lnTo>
                  <a:lnTo>
                    <a:pt x="438047" y="553567"/>
                  </a:lnTo>
                  <a:lnTo>
                    <a:pt x="495071" y="553567"/>
                  </a:lnTo>
                  <a:lnTo>
                    <a:pt x="495446" y="552249"/>
                  </a:lnTo>
                  <a:lnTo>
                    <a:pt x="498274" y="538963"/>
                  </a:lnTo>
                  <a:lnTo>
                    <a:pt x="500121" y="530556"/>
                  </a:lnTo>
                  <a:lnTo>
                    <a:pt x="511918" y="490692"/>
                  </a:lnTo>
                  <a:lnTo>
                    <a:pt x="533149" y="440616"/>
                  </a:lnTo>
                  <a:lnTo>
                    <a:pt x="542563" y="422176"/>
                  </a:lnTo>
                  <a:lnTo>
                    <a:pt x="543249" y="419890"/>
                  </a:lnTo>
                  <a:lnTo>
                    <a:pt x="543528" y="417591"/>
                  </a:lnTo>
                  <a:lnTo>
                    <a:pt x="625016" y="417591"/>
                  </a:lnTo>
                  <a:lnTo>
                    <a:pt x="626637" y="414391"/>
                  </a:lnTo>
                  <a:lnTo>
                    <a:pt x="627048" y="412956"/>
                  </a:lnTo>
                  <a:close/>
                </a:path>
                <a:path w="659765" h="592454">
                  <a:moveTo>
                    <a:pt x="287160" y="45014"/>
                  </a:moveTo>
                  <a:lnTo>
                    <a:pt x="278550" y="49619"/>
                  </a:lnTo>
                  <a:lnTo>
                    <a:pt x="273158" y="58461"/>
                  </a:lnTo>
                  <a:lnTo>
                    <a:pt x="170212" y="417490"/>
                  </a:lnTo>
                  <a:lnTo>
                    <a:pt x="170201" y="427980"/>
                  </a:lnTo>
                  <a:lnTo>
                    <a:pt x="174847" y="436198"/>
                  </a:lnTo>
                  <a:lnTo>
                    <a:pt x="183085" y="441305"/>
                  </a:lnTo>
                  <a:lnTo>
                    <a:pt x="193351" y="441581"/>
                  </a:lnTo>
                  <a:lnTo>
                    <a:pt x="249572" y="429182"/>
                  </a:lnTo>
                  <a:lnTo>
                    <a:pt x="303781" y="419869"/>
                  </a:lnTo>
                  <a:lnTo>
                    <a:pt x="355975" y="413640"/>
                  </a:lnTo>
                  <a:lnTo>
                    <a:pt x="406152" y="410492"/>
                  </a:lnTo>
                  <a:lnTo>
                    <a:pt x="415969" y="410251"/>
                  </a:lnTo>
                  <a:lnTo>
                    <a:pt x="627824" y="410251"/>
                  </a:lnTo>
                  <a:lnTo>
                    <a:pt x="631735" y="396611"/>
                  </a:lnTo>
                  <a:lnTo>
                    <a:pt x="216389" y="396611"/>
                  </a:lnTo>
                  <a:lnTo>
                    <a:pt x="301136" y="101082"/>
                  </a:lnTo>
                  <a:lnTo>
                    <a:pt x="357640" y="101082"/>
                  </a:lnTo>
                  <a:lnTo>
                    <a:pt x="344074" y="88909"/>
                  </a:lnTo>
                  <a:lnTo>
                    <a:pt x="305771" y="50523"/>
                  </a:lnTo>
                  <a:lnTo>
                    <a:pt x="296922" y="45148"/>
                  </a:lnTo>
                  <a:lnTo>
                    <a:pt x="287160" y="45014"/>
                  </a:lnTo>
                  <a:close/>
                </a:path>
                <a:path w="659765" h="592454">
                  <a:moveTo>
                    <a:pt x="625016" y="417591"/>
                  </a:moveTo>
                  <a:lnTo>
                    <a:pt x="543528" y="417591"/>
                  </a:lnTo>
                  <a:lnTo>
                    <a:pt x="558647" y="419770"/>
                  </a:lnTo>
                  <a:lnTo>
                    <a:pt x="573789" y="422228"/>
                  </a:lnTo>
                  <a:lnTo>
                    <a:pt x="588955" y="424965"/>
                  </a:lnTo>
                  <a:lnTo>
                    <a:pt x="604145" y="427980"/>
                  </a:lnTo>
                  <a:lnTo>
                    <a:pt x="611442" y="428085"/>
                  </a:lnTo>
                  <a:lnTo>
                    <a:pt x="618058" y="425595"/>
                  </a:lnTo>
                  <a:lnTo>
                    <a:pt x="623341" y="420900"/>
                  </a:lnTo>
                  <a:lnTo>
                    <a:pt x="625016" y="417591"/>
                  </a:lnTo>
                  <a:close/>
                </a:path>
                <a:path w="659765" h="592454">
                  <a:moveTo>
                    <a:pt x="627780" y="410403"/>
                  </a:moveTo>
                  <a:lnTo>
                    <a:pt x="455898" y="410403"/>
                  </a:lnTo>
                  <a:lnTo>
                    <a:pt x="467816" y="410825"/>
                  </a:lnTo>
                  <a:lnTo>
                    <a:pt x="479755" y="411424"/>
                  </a:lnTo>
                  <a:lnTo>
                    <a:pt x="491713" y="412201"/>
                  </a:lnTo>
                  <a:lnTo>
                    <a:pt x="503688" y="413159"/>
                  </a:lnTo>
                  <a:lnTo>
                    <a:pt x="503815" y="412956"/>
                  </a:lnTo>
                  <a:lnTo>
                    <a:pt x="627048" y="412956"/>
                  </a:lnTo>
                  <a:lnTo>
                    <a:pt x="627780" y="410403"/>
                  </a:lnTo>
                  <a:close/>
                </a:path>
                <a:path w="659765" h="592454">
                  <a:moveTo>
                    <a:pt x="434479" y="371419"/>
                  </a:moveTo>
                  <a:lnTo>
                    <a:pt x="359941" y="374504"/>
                  </a:lnTo>
                  <a:lnTo>
                    <a:pt x="313545" y="379507"/>
                  </a:lnTo>
                  <a:lnTo>
                    <a:pt x="265695" y="386877"/>
                  </a:lnTo>
                  <a:lnTo>
                    <a:pt x="216389" y="396611"/>
                  </a:lnTo>
                  <a:lnTo>
                    <a:pt x="631735" y="396611"/>
                  </a:lnTo>
                  <a:lnTo>
                    <a:pt x="634587" y="386667"/>
                  </a:lnTo>
                  <a:lnTo>
                    <a:pt x="594392" y="386667"/>
                  </a:lnTo>
                  <a:lnTo>
                    <a:pt x="578399" y="383819"/>
                  </a:lnTo>
                  <a:lnTo>
                    <a:pt x="562426" y="381256"/>
                  </a:lnTo>
                  <a:lnTo>
                    <a:pt x="563854" y="376278"/>
                  </a:lnTo>
                  <a:lnTo>
                    <a:pt x="523665" y="376278"/>
                  </a:lnTo>
                  <a:lnTo>
                    <a:pt x="493868" y="373623"/>
                  </a:lnTo>
                  <a:lnTo>
                    <a:pt x="464140" y="372003"/>
                  </a:lnTo>
                  <a:lnTo>
                    <a:pt x="434479" y="371419"/>
                  </a:lnTo>
                  <a:close/>
                </a:path>
                <a:path w="659765" h="592454">
                  <a:moveTo>
                    <a:pt x="122387" y="304389"/>
                  </a:moveTo>
                  <a:lnTo>
                    <a:pt x="24606" y="358676"/>
                  </a:lnTo>
                  <a:lnTo>
                    <a:pt x="15126" y="377823"/>
                  </a:lnTo>
                  <a:lnTo>
                    <a:pt x="17583" y="385092"/>
                  </a:lnTo>
                  <a:lnTo>
                    <a:pt x="22303" y="390545"/>
                  </a:lnTo>
                  <a:lnTo>
                    <a:pt x="28451" y="393806"/>
                  </a:lnTo>
                  <a:lnTo>
                    <a:pt x="35328" y="394688"/>
                  </a:lnTo>
                  <a:lnTo>
                    <a:pt x="42234" y="393004"/>
                  </a:lnTo>
                  <a:lnTo>
                    <a:pt x="133115" y="340388"/>
                  </a:lnTo>
                  <a:lnTo>
                    <a:pt x="142588" y="321253"/>
                  </a:lnTo>
                  <a:lnTo>
                    <a:pt x="140125" y="313985"/>
                  </a:lnTo>
                  <a:lnTo>
                    <a:pt x="135413" y="308532"/>
                  </a:lnTo>
                  <a:lnTo>
                    <a:pt x="129267" y="305271"/>
                  </a:lnTo>
                  <a:lnTo>
                    <a:pt x="122387" y="304389"/>
                  </a:lnTo>
                  <a:close/>
                </a:path>
                <a:path w="659765" h="592454">
                  <a:moveTo>
                    <a:pt x="659056" y="297614"/>
                  </a:moveTo>
                  <a:lnTo>
                    <a:pt x="586416" y="297614"/>
                  </a:lnTo>
                  <a:lnTo>
                    <a:pt x="593929" y="300776"/>
                  </a:lnTo>
                  <a:lnTo>
                    <a:pt x="601440" y="303842"/>
                  </a:lnTo>
                  <a:lnTo>
                    <a:pt x="608951" y="306810"/>
                  </a:lnTo>
                  <a:lnTo>
                    <a:pt x="616464" y="309679"/>
                  </a:lnTo>
                  <a:lnTo>
                    <a:pt x="594392" y="386667"/>
                  </a:lnTo>
                  <a:lnTo>
                    <a:pt x="634587" y="386667"/>
                  </a:lnTo>
                  <a:lnTo>
                    <a:pt x="658590" y="302961"/>
                  </a:lnTo>
                  <a:lnTo>
                    <a:pt x="659056" y="297614"/>
                  </a:lnTo>
                  <a:close/>
                </a:path>
                <a:path w="659765" h="592454">
                  <a:moveTo>
                    <a:pt x="357640" y="101082"/>
                  </a:moveTo>
                  <a:lnTo>
                    <a:pt x="301136" y="101082"/>
                  </a:lnTo>
                  <a:lnTo>
                    <a:pt x="335854" y="133935"/>
                  </a:lnTo>
                  <a:lnTo>
                    <a:pt x="371905" y="164961"/>
                  </a:lnTo>
                  <a:lnTo>
                    <a:pt x="409287" y="194156"/>
                  </a:lnTo>
                  <a:lnTo>
                    <a:pt x="447999" y="221516"/>
                  </a:lnTo>
                  <a:lnTo>
                    <a:pt x="499435" y="253720"/>
                  </a:lnTo>
                  <a:lnTo>
                    <a:pt x="550920" y="281295"/>
                  </a:lnTo>
                  <a:lnTo>
                    <a:pt x="523665" y="376278"/>
                  </a:lnTo>
                  <a:lnTo>
                    <a:pt x="563854" y="376278"/>
                  </a:lnTo>
                  <a:lnTo>
                    <a:pt x="586416" y="297614"/>
                  </a:lnTo>
                  <a:lnTo>
                    <a:pt x="659056" y="297614"/>
                  </a:lnTo>
                  <a:lnTo>
                    <a:pt x="602247" y="262356"/>
                  </a:lnTo>
                  <a:lnTo>
                    <a:pt x="558092" y="241693"/>
                  </a:lnTo>
                  <a:lnTo>
                    <a:pt x="513855" y="217387"/>
                  </a:lnTo>
                  <a:lnTo>
                    <a:pt x="469538" y="189436"/>
                  </a:lnTo>
                  <a:lnTo>
                    <a:pt x="425956" y="158365"/>
                  </a:lnTo>
                  <a:lnTo>
                    <a:pt x="384135" y="124856"/>
                  </a:lnTo>
                  <a:lnTo>
                    <a:pt x="357640" y="101082"/>
                  </a:lnTo>
                  <a:close/>
                </a:path>
                <a:path w="659765" h="592454">
                  <a:moveTo>
                    <a:pt x="16861" y="154027"/>
                  </a:moveTo>
                  <a:lnTo>
                    <a:pt x="9817" y="156312"/>
                  </a:lnTo>
                  <a:lnTo>
                    <a:pt x="4145" y="161072"/>
                  </a:lnTo>
                  <a:lnTo>
                    <a:pt x="616" y="167884"/>
                  </a:lnTo>
                  <a:lnTo>
                    <a:pt x="0" y="175533"/>
                  </a:lnTo>
                  <a:lnTo>
                    <a:pt x="2286" y="182578"/>
                  </a:lnTo>
                  <a:lnTo>
                    <a:pt x="7049" y="188251"/>
                  </a:lnTo>
                  <a:lnTo>
                    <a:pt x="13862" y="191785"/>
                  </a:lnTo>
                  <a:lnTo>
                    <a:pt x="112897" y="220182"/>
                  </a:lnTo>
                  <a:lnTo>
                    <a:pt x="120546" y="220792"/>
                  </a:lnTo>
                  <a:lnTo>
                    <a:pt x="127590" y="218503"/>
                  </a:lnTo>
                  <a:lnTo>
                    <a:pt x="133263" y="213742"/>
                  </a:lnTo>
                  <a:lnTo>
                    <a:pt x="136798" y="206936"/>
                  </a:lnTo>
                  <a:lnTo>
                    <a:pt x="137407" y="199287"/>
                  </a:lnTo>
                  <a:lnTo>
                    <a:pt x="135118" y="192242"/>
                  </a:lnTo>
                  <a:lnTo>
                    <a:pt x="130358" y="186569"/>
                  </a:lnTo>
                  <a:lnTo>
                    <a:pt x="123552" y="183035"/>
                  </a:lnTo>
                  <a:lnTo>
                    <a:pt x="24505" y="154638"/>
                  </a:lnTo>
                  <a:lnTo>
                    <a:pt x="16861" y="154027"/>
                  </a:lnTo>
                  <a:close/>
                </a:path>
                <a:path w="659765" h="592454">
                  <a:moveTo>
                    <a:pt x="134746" y="0"/>
                  </a:moveTo>
                  <a:lnTo>
                    <a:pt x="127387" y="2174"/>
                  </a:lnTo>
                  <a:lnTo>
                    <a:pt x="121448" y="7033"/>
                  </a:lnTo>
                  <a:lnTo>
                    <a:pt x="117956" y="13563"/>
                  </a:lnTo>
                  <a:lnTo>
                    <a:pt x="117166" y="20927"/>
                  </a:lnTo>
                  <a:lnTo>
                    <a:pt x="119335" y="28285"/>
                  </a:lnTo>
                  <a:lnTo>
                    <a:pt x="167519" y="119357"/>
                  </a:lnTo>
                  <a:lnTo>
                    <a:pt x="172378" y="125298"/>
                  </a:lnTo>
                  <a:lnTo>
                    <a:pt x="178908" y="128793"/>
                  </a:lnTo>
                  <a:lnTo>
                    <a:pt x="186272" y="129583"/>
                  </a:lnTo>
                  <a:lnTo>
                    <a:pt x="193630" y="127409"/>
                  </a:lnTo>
                  <a:lnTo>
                    <a:pt x="199564" y="122550"/>
                  </a:lnTo>
                  <a:lnTo>
                    <a:pt x="203055" y="116020"/>
                  </a:lnTo>
                  <a:lnTo>
                    <a:pt x="203844" y="108657"/>
                  </a:lnTo>
                  <a:lnTo>
                    <a:pt x="201670" y="101298"/>
                  </a:lnTo>
                  <a:lnTo>
                    <a:pt x="153498" y="10213"/>
                  </a:lnTo>
                  <a:lnTo>
                    <a:pt x="148640" y="4280"/>
                  </a:lnTo>
                  <a:lnTo>
                    <a:pt x="142110" y="788"/>
                  </a:lnTo>
                  <a:lnTo>
                    <a:pt x="134746" y="0"/>
                  </a:lnTo>
                  <a:close/>
                </a:path>
              </a:pathLst>
            </a:custGeom>
            <a:solidFill>
              <a:srgbClr val="264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491385" y="2088099"/>
              <a:ext cx="916940" cy="714375"/>
            </a:xfrm>
            <a:custGeom>
              <a:avLst/>
              <a:gdLst/>
              <a:ahLst/>
              <a:cxnLst/>
              <a:rect l="l" t="t" r="r" b="b"/>
              <a:pathLst>
                <a:path w="916940" h="714375">
                  <a:moveTo>
                    <a:pt x="322783" y="0"/>
                  </a:moveTo>
                  <a:lnTo>
                    <a:pt x="279382" y="7855"/>
                  </a:lnTo>
                  <a:lnTo>
                    <a:pt x="234407" y="24343"/>
                  </a:lnTo>
                  <a:lnTo>
                    <a:pt x="189171" y="49083"/>
                  </a:lnTo>
                  <a:lnTo>
                    <a:pt x="144986" y="81697"/>
                  </a:lnTo>
                  <a:lnTo>
                    <a:pt x="103165" y="121806"/>
                  </a:lnTo>
                  <a:lnTo>
                    <a:pt x="66690" y="166897"/>
                  </a:lnTo>
                  <a:lnTo>
                    <a:pt x="37858" y="213789"/>
                  </a:lnTo>
                  <a:lnTo>
                    <a:pt x="16947" y="261116"/>
                  </a:lnTo>
                  <a:lnTo>
                    <a:pt x="4235" y="307508"/>
                  </a:lnTo>
                  <a:lnTo>
                    <a:pt x="0" y="351600"/>
                  </a:lnTo>
                  <a:lnTo>
                    <a:pt x="4517" y="392022"/>
                  </a:lnTo>
                  <a:lnTo>
                    <a:pt x="18066" y="427407"/>
                  </a:lnTo>
                  <a:lnTo>
                    <a:pt x="40922" y="456387"/>
                  </a:lnTo>
                  <a:lnTo>
                    <a:pt x="77362" y="479284"/>
                  </a:lnTo>
                  <a:lnTo>
                    <a:pt x="120885" y="488893"/>
                  </a:lnTo>
                  <a:lnTo>
                    <a:pt x="169585" y="485891"/>
                  </a:lnTo>
                  <a:lnTo>
                    <a:pt x="221555" y="470954"/>
                  </a:lnTo>
                  <a:lnTo>
                    <a:pt x="273743" y="455624"/>
                  </a:lnTo>
                  <a:lnTo>
                    <a:pt x="327282" y="449502"/>
                  </a:lnTo>
                  <a:lnTo>
                    <a:pt x="380849" y="452990"/>
                  </a:lnTo>
                  <a:lnTo>
                    <a:pt x="433124" y="466484"/>
                  </a:lnTo>
                  <a:lnTo>
                    <a:pt x="491122" y="492979"/>
                  </a:lnTo>
                  <a:lnTo>
                    <a:pt x="534476" y="524528"/>
                  </a:lnTo>
                  <a:lnTo>
                    <a:pt x="571573" y="563589"/>
                  </a:lnTo>
                  <a:lnTo>
                    <a:pt x="601564" y="609270"/>
                  </a:lnTo>
                  <a:lnTo>
                    <a:pt x="631772" y="654113"/>
                  </a:lnTo>
                  <a:lnTo>
                    <a:pt x="667150" y="687715"/>
                  </a:lnTo>
                  <a:lnTo>
                    <a:pt x="706666" y="708329"/>
                  </a:lnTo>
                  <a:lnTo>
                    <a:pt x="749290" y="714210"/>
                  </a:lnTo>
                  <a:lnTo>
                    <a:pt x="785416" y="706741"/>
                  </a:lnTo>
                  <a:lnTo>
                    <a:pt x="847910" y="660490"/>
                  </a:lnTo>
                  <a:lnTo>
                    <a:pt x="872969" y="624094"/>
                  </a:lnTo>
                  <a:lnTo>
                    <a:pt x="893031" y="580444"/>
                  </a:lnTo>
                  <a:lnTo>
                    <a:pt x="907439" y="530734"/>
                  </a:lnTo>
                  <a:lnTo>
                    <a:pt x="915539" y="476156"/>
                  </a:lnTo>
                  <a:lnTo>
                    <a:pt x="916676" y="417906"/>
                  </a:lnTo>
                  <a:lnTo>
                    <a:pt x="910516" y="360032"/>
                  </a:lnTo>
                  <a:lnTo>
                    <a:pt x="897677" y="306521"/>
                  </a:lnTo>
                  <a:lnTo>
                    <a:pt x="878932" y="258474"/>
                  </a:lnTo>
                  <a:lnTo>
                    <a:pt x="855056" y="216992"/>
                  </a:lnTo>
                  <a:lnTo>
                    <a:pt x="826822" y="183179"/>
                  </a:lnTo>
                  <a:lnTo>
                    <a:pt x="795004" y="158135"/>
                  </a:lnTo>
                  <a:lnTo>
                    <a:pt x="723713" y="138760"/>
                  </a:lnTo>
                  <a:lnTo>
                    <a:pt x="722798" y="138430"/>
                  </a:lnTo>
                  <a:lnTo>
                    <a:pt x="683011" y="138588"/>
                  </a:lnTo>
                  <a:lnTo>
                    <a:pt x="643590" y="135062"/>
                  </a:lnTo>
                  <a:lnTo>
                    <a:pt x="604799" y="127654"/>
                  </a:lnTo>
                  <a:lnTo>
                    <a:pt x="565064" y="115494"/>
                  </a:lnTo>
                  <a:lnTo>
                    <a:pt x="528519" y="99888"/>
                  </a:lnTo>
                  <a:lnTo>
                    <a:pt x="493822" y="80550"/>
                  </a:lnTo>
                  <a:lnTo>
                    <a:pt x="461314" y="57898"/>
                  </a:lnTo>
                  <a:lnTo>
                    <a:pt x="431333" y="32347"/>
                  </a:lnTo>
                  <a:lnTo>
                    <a:pt x="430406" y="32017"/>
                  </a:lnTo>
                  <a:lnTo>
                    <a:pt x="399608" y="11701"/>
                  </a:lnTo>
                  <a:lnTo>
                    <a:pt x="363296" y="1155"/>
                  </a:lnTo>
                  <a:lnTo>
                    <a:pt x="322783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0468056" y="2047758"/>
              <a:ext cx="916940" cy="714375"/>
            </a:xfrm>
            <a:custGeom>
              <a:avLst/>
              <a:gdLst/>
              <a:ahLst/>
              <a:cxnLst/>
              <a:rect l="l" t="t" r="r" b="b"/>
              <a:pathLst>
                <a:path w="916940" h="714375">
                  <a:moveTo>
                    <a:pt x="916676" y="417906"/>
                  </a:moveTo>
                  <a:lnTo>
                    <a:pt x="910516" y="360032"/>
                  </a:lnTo>
                  <a:lnTo>
                    <a:pt x="897677" y="306521"/>
                  </a:lnTo>
                  <a:lnTo>
                    <a:pt x="878932" y="258474"/>
                  </a:lnTo>
                  <a:lnTo>
                    <a:pt x="855056" y="216992"/>
                  </a:lnTo>
                  <a:lnTo>
                    <a:pt x="826822" y="183179"/>
                  </a:lnTo>
                  <a:lnTo>
                    <a:pt x="795004" y="158135"/>
                  </a:lnTo>
                  <a:lnTo>
                    <a:pt x="723713" y="138760"/>
                  </a:lnTo>
                  <a:lnTo>
                    <a:pt x="722798" y="138430"/>
                  </a:lnTo>
                  <a:lnTo>
                    <a:pt x="683011" y="138588"/>
                  </a:lnTo>
                  <a:lnTo>
                    <a:pt x="643590" y="135062"/>
                  </a:lnTo>
                  <a:lnTo>
                    <a:pt x="604799" y="127654"/>
                  </a:lnTo>
                  <a:lnTo>
                    <a:pt x="566906" y="116167"/>
                  </a:lnTo>
                  <a:lnTo>
                    <a:pt x="528519" y="99888"/>
                  </a:lnTo>
                  <a:lnTo>
                    <a:pt x="493822" y="80550"/>
                  </a:lnTo>
                  <a:lnTo>
                    <a:pt x="461314" y="57898"/>
                  </a:lnTo>
                  <a:lnTo>
                    <a:pt x="431333" y="32347"/>
                  </a:lnTo>
                  <a:lnTo>
                    <a:pt x="430406" y="32017"/>
                  </a:lnTo>
                  <a:lnTo>
                    <a:pt x="399608" y="11701"/>
                  </a:lnTo>
                  <a:lnTo>
                    <a:pt x="363296" y="1155"/>
                  </a:lnTo>
                  <a:lnTo>
                    <a:pt x="322783" y="0"/>
                  </a:lnTo>
                  <a:lnTo>
                    <a:pt x="279382" y="7855"/>
                  </a:lnTo>
                  <a:lnTo>
                    <a:pt x="234407" y="24343"/>
                  </a:lnTo>
                  <a:lnTo>
                    <a:pt x="189171" y="49083"/>
                  </a:lnTo>
                  <a:lnTo>
                    <a:pt x="144986" y="81697"/>
                  </a:lnTo>
                  <a:lnTo>
                    <a:pt x="103165" y="121806"/>
                  </a:lnTo>
                  <a:lnTo>
                    <a:pt x="66690" y="166897"/>
                  </a:lnTo>
                  <a:lnTo>
                    <a:pt x="37858" y="213789"/>
                  </a:lnTo>
                  <a:lnTo>
                    <a:pt x="16947" y="261116"/>
                  </a:lnTo>
                  <a:lnTo>
                    <a:pt x="4235" y="307508"/>
                  </a:lnTo>
                  <a:lnTo>
                    <a:pt x="0" y="351600"/>
                  </a:lnTo>
                  <a:lnTo>
                    <a:pt x="4517" y="392022"/>
                  </a:lnTo>
                  <a:lnTo>
                    <a:pt x="18066" y="427407"/>
                  </a:lnTo>
                  <a:lnTo>
                    <a:pt x="40922" y="456387"/>
                  </a:lnTo>
                  <a:lnTo>
                    <a:pt x="77362" y="479284"/>
                  </a:lnTo>
                  <a:lnTo>
                    <a:pt x="120885" y="488893"/>
                  </a:lnTo>
                  <a:lnTo>
                    <a:pt x="169585" y="485891"/>
                  </a:lnTo>
                  <a:lnTo>
                    <a:pt x="221555" y="470954"/>
                  </a:lnTo>
                  <a:lnTo>
                    <a:pt x="273743" y="455624"/>
                  </a:lnTo>
                  <a:lnTo>
                    <a:pt x="327282" y="449502"/>
                  </a:lnTo>
                  <a:lnTo>
                    <a:pt x="380849" y="452990"/>
                  </a:lnTo>
                  <a:lnTo>
                    <a:pt x="433124" y="466484"/>
                  </a:lnTo>
                  <a:lnTo>
                    <a:pt x="491122" y="492979"/>
                  </a:lnTo>
                  <a:lnTo>
                    <a:pt x="534476" y="524528"/>
                  </a:lnTo>
                  <a:lnTo>
                    <a:pt x="571573" y="563589"/>
                  </a:lnTo>
                  <a:lnTo>
                    <a:pt x="601564" y="609270"/>
                  </a:lnTo>
                  <a:lnTo>
                    <a:pt x="631772" y="654113"/>
                  </a:lnTo>
                  <a:lnTo>
                    <a:pt x="667150" y="687715"/>
                  </a:lnTo>
                  <a:lnTo>
                    <a:pt x="706666" y="708329"/>
                  </a:lnTo>
                  <a:lnTo>
                    <a:pt x="749290" y="714210"/>
                  </a:lnTo>
                  <a:lnTo>
                    <a:pt x="785416" y="706741"/>
                  </a:lnTo>
                  <a:lnTo>
                    <a:pt x="847910" y="660490"/>
                  </a:lnTo>
                  <a:lnTo>
                    <a:pt x="872969" y="624094"/>
                  </a:lnTo>
                  <a:lnTo>
                    <a:pt x="893031" y="580444"/>
                  </a:lnTo>
                  <a:lnTo>
                    <a:pt x="907439" y="530734"/>
                  </a:lnTo>
                  <a:lnTo>
                    <a:pt x="915539" y="476156"/>
                  </a:lnTo>
                  <a:lnTo>
                    <a:pt x="916676" y="417906"/>
                  </a:lnTo>
                  <a:close/>
                </a:path>
                <a:path w="916940" h="714375">
                  <a:moveTo>
                    <a:pt x="352415" y="306540"/>
                  </a:moveTo>
                  <a:lnTo>
                    <a:pt x="314607" y="292773"/>
                  </a:lnTo>
                  <a:lnTo>
                    <a:pt x="300841" y="330594"/>
                  </a:lnTo>
                  <a:lnTo>
                    <a:pt x="290885" y="346867"/>
                  </a:lnTo>
                  <a:lnTo>
                    <a:pt x="275957" y="357705"/>
                  </a:lnTo>
                  <a:lnTo>
                    <a:pt x="258059" y="362176"/>
                  </a:lnTo>
                  <a:lnTo>
                    <a:pt x="239195" y="359347"/>
                  </a:lnTo>
                  <a:lnTo>
                    <a:pt x="222922" y="349389"/>
                  </a:lnTo>
                  <a:lnTo>
                    <a:pt x="212085" y="334458"/>
                  </a:lnTo>
                  <a:lnTo>
                    <a:pt x="207618" y="316559"/>
                  </a:lnTo>
                  <a:lnTo>
                    <a:pt x="210455" y="297701"/>
                  </a:lnTo>
                  <a:lnTo>
                    <a:pt x="224209" y="259880"/>
                  </a:lnTo>
                  <a:lnTo>
                    <a:pt x="186401" y="246113"/>
                  </a:lnTo>
                  <a:lnTo>
                    <a:pt x="170128" y="236158"/>
                  </a:lnTo>
                  <a:lnTo>
                    <a:pt x="159290" y="221229"/>
                  </a:lnTo>
                  <a:lnTo>
                    <a:pt x="154818" y="203331"/>
                  </a:lnTo>
                  <a:lnTo>
                    <a:pt x="157648" y="184468"/>
                  </a:lnTo>
                  <a:lnTo>
                    <a:pt x="167604" y="168195"/>
                  </a:lnTo>
                  <a:lnTo>
                    <a:pt x="182532" y="157358"/>
                  </a:lnTo>
                  <a:lnTo>
                    <a:pt x="200430" y="152891"/>
                  </a:lnTo>
                  <a:lnTo>
                    <a:pt x="219294" y="155728"/>
                  </a:lnTo>
                  <a:lnTo>
                    <a:pt x="257115" y="169494"/>
                  </a:lnTo>
                  <a:lnTo>
                    <a:pt x="270881" y="131674"/>
                  </a:lnTo>
                  <a:lnTo>
                    <a:pt x="280831" y="115401"/>
                  </a:lnTo>
                  <a:lnTo>
                    <a:pt x="295761" y="104562"/>
                  </a:lnTo>
                  <a:lnTo>
                    <a:pt x="313662" y="100091"/>
                  </a:lnTo>
                  <a:lnTo>
                    <a:pt x="332527" y="102921"/>
                  </a:lnTo>
                  <a:lnTo>
                    <a:pt x="348800" y="112876"/>
                  </a:lnTo>
                  <a:lnTo>
                    <a:pt x="359637" y="127805"/>
                  </a:lnTo>
                  <a:lnTo>
                    <a:pt x="364104" y="145703"/>
                  </a:lnTo>
                  <a:lnTo>
                    <a:pt x="361267" y="164567"/>
                  </a:lnTo>
                  <a:lnTo>
                    <a:pt x="347500" y="202387"/>
                  </a:lnTo>
                  <a:lnTo>
                    <a:pt x="385321" y="216154"/>
                  </a:lnTo>
                  <a:lnTo>
                    <a:pt x="401594" y="226110"/>
                  </a:lnTo>
                  <a:lnTo>
                    <a:pt x="412431" y="241038"/>
                  </a:lnTo>
                  <a:lnTo>
                    <a:pt x="416898" y="258936"/>
                  </a:lnTo>
                  <a:lnTo>
                    <a:pt x="414061" y="277800"/>
                  </a:lnTo>
                  <a:lnTo>
                    <a:pt x="404111" y="294072"/>
                  </a:lnTo>
                  <a:lnTo>
                    <a:pt x="389182" y="304910"/>
                  </a:lnTo>
                  <a:lnTo>
                    <a:pt x="371281" y="309377"/>
                  </a:lnTo>
                  <a:lnTo>
                    <a:pt x="352415" y="306540"/>
                  </a:lnTo>
                  <a:close/>
                </a:path>
              </a:pathLst>
            </a:custGeom>
            <a:ln w="38100">
              <a:solidFill>
                <a:srgbClr val="FF62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24754" y="2281886"/>
              <a:ext cx="299258" cy="299200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868919" y="5438330"/>
              <a:ext cx="612140" cy="321310"/>
            </a:xfrm>
            <a:custGeom>
              <a:avLst/>
              <a:gdLst/>
              <a:ahLst/>
              <a:cxnLst/>
              <a:rect l="l" t="t" r="r" b="b"/>
              <a:pathLst>
                <a:path w="612139" h="321310">
                  <a:moveTo>
                    <a:pt x="490829" y="274396"/>
                  </a:moveTo>
                  <a:lnTo>
                    <a:pt x="439280" y="211340"/>
                  </a:lnTo>
                  <a:lnTo>
                    <a:pt x="397129" y="189306"/>
                  </a:lnTo>
                  <a:lnTo>
                    <a:pt x="352234" y="176098"/>
                  </a:lnTo>
                  <a:lnTo>
                    <a:pt x="305968" y="171742"/>
                  </a:lnTo>
                  <a:lnTo>
                    <a:pt x="259702" y="176225"/>
                  </a:lnTo>
                  <a:lnTo>
                    <a:pt x="214807" y="189572"/>
                  </a:lnTo>
                  <a:lnTo>
                    <a:pt x="172656" y="211772"/>
                  </a:lnTo>
                  <a:lnTo>
                    <a:pt x="134620" y="242836"/>
                  </a:lnTo>
                  <a:lnTo>
                    <a:pt x="121094" y="275043"/>
                  </a:lnTo>
                  <a:lnTo>
                    <a:pt x="124485" y="292112"/>
                  </a:lnTo>
                  <a:lnTo>
                    <a:pt x="158178" y="319938"/>
                  </a:lnTo>
                  <a:lnTo>
                    <a:pt x="166827" y="320776"/>
                  </a:lnTo>
                  <a:lnTo>
                    <a:pt x="175488" y="319938"/>
                  </a:lnTo>
                  <a:lnTo>
                    <a:pt x="183908" y="317398"/>
                  </a:lnTo>
                  <a:lnTo>
                    <a:pt x="191833" y="313169"/>
                  </a:lnTo>
                  <a:lnTo>
                    <a:pt x="199034" y="307251"/>
                  </a:lnTo>
                  <a:lnTo>
                    <a:pt x="238404" y="278803"/>
                  </a:lnTo>
                  <a:lnTo>
                    <a:pt x="283032" y="264553"/>
                  </a:lnTo>
                  <a:lnTo>
                    <a:pt x="329361" y="264452"/>
                  </a:lnTo>
                  <a:lnTo>
                    <a:pt x="373837" y="278485"/>
                  </a:lnTo>
                  <a:lnTo>
                    <a:pt x="412889" y="306603"/>
                  </a:lnTo>
                  <a:lnTo>
                    <a:pt x="427761" y="316750"/>
                  </a:lnTo>
                  <a:lnTo>
                    <a:pt x="444855" y="320128"/>
                  </a:lnTo>
                  <a:lnTo>
                    <a:pt x="462076" y="316750"/>
                  </a:lnTo>
                  <a:lnTo>
                    <a:pt x="477304" y="306603"/>
                  </a:lnTo>
                  <a:lnTo>
                    <a:pt x="487451" y="291465"/>
                  </a:lnTo>
                  <a:lnTo>
                    <a:pt x="490829" y="274396"/>
                  </a:lnTo>
                  <a:close/>
                </a:path>
                <a:path w="612139" h="321310">
                  <a:moveTo>
                    <a:pt x="611924" y="153060"/>
                  </a:moveTo>
                  <a:lnTo>
                    <a:pt x="563473" y="89852"/>
                  </a:lnTo>
                  <a:lnTo>
                    <a:pt x="525729" y="63004"/>
                  </a:lnTo>
                  <a:lnTo>
                    <a:pt x="485470" y="40716"/>
                  </a:lnTo>
                  <a:lnTo>
                    <a:pt x="443039" y="23126"/>
                  </a:lnTo>
                  <a:lnTo>
                    <a:pt x="398754" y="10375"/>
                  </a:lnTo>
                  <a:lnTo>
                    <a:pt x="352958" y="2616"/>
                  </a:lnTo>
                  <a:lnTo>
                    <a:pt x="305955" y="0"/>
                  </a:lnTo>
                  <a:lnTo>
                    <a:pt x="258965" y="2616"/>
                  </a:lnTo>
                  <a:lnTo>
                    <a:pt x="213169" y="10375"/>
                  </a:lnTo>
                  <a:lnTo>
                    <a:pt x="168897" y="23126"/>
                  </a:lnTo>
                  <a:lnTo>
                    <a:pt x="126466" y="40716"/>
                  </a:lnTo>
                  <a:lnTo>
                    <a:pt x="86207" y="63004"/>
                  </a:lnTo>
                  <a:lnTo>
                    <a:pt x="48463" y="89852"/>
                  </a:lnTo>
                  <a:lnTo>
                    <a:pt x="13525" y="121094"/>
                  </a:lnTo>
                  <a:lnTo>
                    <a:pt x="0" y="153301"/>
                  </a:lnTo>
                  <a:lnTo>
                    <a:pt x="3390" y="170370"/>
                  </a:lnTo>
                  <a:lnTo>
                    <a:pt x="37084" y="198196"/>
                  </a:lnTo>
                  <a:lnTo>
                    <a:pt x="45732" y="199034"/>
                  </a:lnTo>
                  <a:lnTo>
                    <a:pt x="54394" y="198196"/>
                  </a:lnTo>
                  <a:lnTo>
                    <a:pt x="62814" y="195656"/>
                  </a:lnTo>
                  <a:lnTo>
                    <a:pt x="70739" y="191427"/>
                  </a:lnTo>
                  <a:lnTo>
                    <a:pt x="77939" y="185508"/>
                  </a:lnTo>
                  <a:lnTo>
                    <a:pt x="116624" y="152171"/>
                  </a:lnTo>
                  <a:lnTo>
                    <a:pt x="159499" y="125742"/>
                  </a:lnTo>
                  <a:lnTo>
                    <a:pt x="205854" y="106527"/>
                  </a:lnTo>
                  <a:lnTo>
                    <a:pt x="254914" y="94792"/>
                  </a:lnTo>
                  <a:lnTo>
                    <a:pt x="305955" y="90817"/>
                  </a:lnTo>
                  <a:lnTo>
                    <a:pt x="357009" y="94792"/>
                  </a:lnTo>
                  <a:lnTo>
                    <a:pt x="406082" y="106527"/>
                  </a:lnTo>
                  <a:lnTo>
                    <a:pt x="452424" y="125742"/>
                  </a:lnTo>
                  <a:lnTo>
                    <a:pt x="495312" y="152171"/>
                  </a:lnTo>
                  <a:lnTo>
                    <a:pt x="533984" y="185508"/>
                  </a:lnTo>
                  <a:lnTo>
                    <a:pt x="549122" y="195656"/>
                  </a:lnTo>
                  <a:lnTo>
                    <a:pt x="566191" y="199034"/>
                  </a:lnTo>
                  <a:lnTo>
                    <a:pt x="583272" y="195656"/>
                  </a:lnTo>
                  <a:lnTo>
                    <a:pt x="598398" y="185508"/>
                  </a:lnTo>
                  <a:lnTo>
                    <a:pt x="608545" y="170281"/>
                  </a:lnTo>
                  <a:lnTo>
                    <a:pt x="611924" y="15306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04682" y="5781005"/>
              <a:ext cx="141706" cy="141706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1837054" y="5413349"/>
              <a:ext cx="612140" cy="199390"/>
            </a:xfrm>
            <a:custGeom>
              <a:avLst/>
              <a:gdLst/>
              <a:ahLst/>
              <a:cxnLst/>
              <a:rect l="l" t="t" r="r" b="b"/>
              <a:pathLst>
                <a:path w="612139" h="199389">
                  <a:moveTo>
                    <a:pt x="598398" y="121094"/>
                  </a:moveTo>
                  <a:lnTo>
                    <a:pt x="563472" y="89845"/>
                  </a:lnTo>
                  <a:lnTo>
                    <a:pt x="525718" y="63002"/>
                  </a:lnTo>
                  <a:lnTo>
                    <a:pt x="485461" y="40712"/>
                  </a:lnTo>
                  <a:lnTo>
                    <a:pt x="443030" y="23120"/>
                  </a:lnTo>
                  <a:lnTo>
                    <a:pt x="398751" y="10373"/>
                  </a:lnTo>
                  <a:lnTo>
                    <a:pt x="352950" y="2617"/>
                  </a:lnTo>
                  <a:lnTo>
                    <a:pt x="305955" y="0"/>
                  </a:lnTo>
                  <a:lnTo>
                    <a:pt x="258965" y="2617"/>
                  </a:lnTo>
                  <a:lnTo>
                    <a:pt x="213168" y="10373"/>
                  </a:lnTo>
                  <a:lnTo>
                    <a:pt x="168891" y="23120"/>
                  </a:lnTo>
                  <a:lnTo>
                    <a:pt x="126461" y="40712"/>
                  </a:lnTo>
                  <a:lnTo>
                    <a:pt x="86205" y="63002"/>
                  </a:lnTo>
                  <a:lnTo>
                    <a:pt x="48451" y="89845"/>
                  </a:lnTo>
                  <a:lnTo>
                    <a:pt x="13525" y="121094"/>
                  </a:lnTo>
                  <a:lnTo>
                    <a:pt x="0" y="153301"/>
                  </a:lnTo>
                  <a:lnTo>
                    <a:pt x="3381" y="170372"/>
                  </a:lnTo>
                  <a:lnTo>
                    <a:pt x="37076" y="198189"/>
                  </a:lnTo>
                  <a:lnTo>
                    <a:pt x="45732" y="199034"/>
                  </a:lnTo>
                  <a:lnTo>
                    <a:pt x="54388" y="198189"/>
                  </a:lnTo>
                  <a:lnTo>
                    <a:pt x="62803" y="195653"/>
                  </a:lnTo>
                  <a:lnTo>
                    <a:pt x="70734" y="191426"/>
                  </a:lnTo>
                  <a:lnTo>
                    <a:pt x="77939" y="185508"/>
                  </a:lnTo>
                  <a:lnTo>
                    <a:pt x="116615" y="152164"/>
                  </a:lnTo>
                  <a:lnTo>
                    <a:pt x="159498" y="125744"/>
                  </a:lnTo>
                  <a:lnTo>
                    <a:pt x="205844" y="106526"/>
                  </a:lnTo>
                  <a:lnTo>
                    <a:pt x="254911" y="94791"/>
                  </a:lnTo>
                  <a:lnTo>
                    <a:pt x="305955" y="90817"/>
                  </a:lnTo>
                  <a:lnTo>
                    <a:pt x="357005" y="94791"/>
                  </a:lnTo>
                  <a:lnTo>
                    <a:pt x="406073" y="106526"/>
                  </a:lnTo>
                  <a:lnTo>
                    <a:pt x="452419" y="125744"/>
                  </a:lnTo>
                  <a:lnTo>
                    <a:pt x="495303" y="152164"/>
                  </a:lnTo>
                  <a:lnTo>
                    <a:pt x="533984" y="185508"/>
                  </a:lnTo>
                  <a:lnTo>
                    <a:pt x="549121" y="195653"/>
                  </a:lnTo>
                  <a:lnTo>
                    <a:pt x="566191" y="199034"/>
                  </a:lnTo>
                  <a:lnTo>
                    <a:pt x="583261" y="195653"/>
                  </a:lnTo>
                  <a:lnTo>
                    <a:pt x="598398" y="185508"/>
                  </a:lnTo>
                  <a:lnTo>
                    <a:pt x="608542" y="170281"/>
                  </a:lnTo>
                  <a:lnTo>
                    <a:pt x="611924" y="153058"/>
                  </a:lnTo>
                  <a:lnTo>
                    <a:pt x="608542" y="135958"/>
                  </a:lnTo>
                  <a:lnTo>
                    <a:pt x="598398" y="121094"/>
                  </a:lnTo>
                  <a:close/>
                </a:path>
              </a:pathLst>
            </a:custGeom>
            <a:ln w="381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958148" y="5585086"/>
              <a:ext cx="370205" cy="149225"/>
            </a:xfrm>
            <a:custGeom>
              <a:avLst/>
              <a:gdLst/>
              <a:ahLst/>
              <a:cxnLst/>
              <a:rect l="l" t="t" r="r" b="b"/>
              <a:pathLst>
                <a:path w="370205" h="149225">
                  <a:moveTo>
                    <a:pt x="13525" y="71099"/>
                  </a:moveTo>
                  <a:lnTo>
                    <a:pt x="3381" y="86236"/>
                  </a:lnTo>
                  <a:lnTo>
                    <a:pt x="0" y="103306"/>
                  </a:lnTo>
                  <a:lnTo>
                    <a:pt x="3381" y="120376"/>
                  </a:lnTo>
                  <a:lnTo>
                    <a:pt x="37076" y="148193"/>
                  </a:lnTo>
                  <a:lnTo>
                    <a:pt x="45732" y="149039"/>
                  </a:lnTo>
                  <a:lnTo>
                    <a:pt x="54388" y="148193"/>
                  </a:lnTo>
                  <a:lnTo>
                    <a:pt x="62803" y="145657"/>
                  </a:lnTo>
                  <a:lnTo>
                    <a:pt x="70734" y="141431"/>
                  </a:lnTo>
                  <a:lnTo>
                    <a:pt x="77939" y="135513"/>
                  </a:lnTo>
                  <a:lnTo>
                    <a:pt x="117308" y="107064"/>
                  </a:lnTo>
                  <a:lnTo>
                    <a:pt x="161933" y="92806"/>
                  </a:lnTo>
                  <a:lnTo>
                    <a:pt x="208259" y="92707"/>
                  </a:lnTo>
                  <a:lnTo>
                    <a:pt x="252731" y="106738"/>
                  </a:lnTo>
                  <a:lnTo>
                    <a:pt x="291795" y="134866"/>
                  </a:lnTo>
                  <a:lnTo>
                    <a:pt x="306658" y="145010"/>
                  </a:lnTo>
                  <a:lnTo>
                    <a:pt x="323759" y="148391"/>
                  </a:lnTo>
                  <a:lnTo>
                    <a:pt x="340981" y="145010"/>
                  </a:lnTo>
                  <a:lnTo>
                    <a:pt x="356209" y="134866"/>
                  </a:lnTo>
                  <a:lnTo>
                    <a:pt x="366353" y="119729"/>
                  </a:lnTo>
                  <a:lnTo>
                    <a:pt x="369735" y="102658"/>
                  </a:lnTo>
                  <a:lnTo>
                    <a:pt x="366353" y="85588"/>
                  </a:lnTo>
                  <a:lnTo>
                    <a:pt x="318181" y="39594"/>
                  </a:lnTo>
                  <a:lnTo>
                    <a:pt x="276033" y="17562"/>
                  </a:lnTo>
                  <a:lnTo>
                    <a:pt x="231137" y="4361"/>
                  </a:lnTo>
                  <a:lnTo>
                    <a:pt x="184867" y="0"/>
                  </a:lnTo>
                  <a:lnTo>
                    <a:pt x="138597" y="4485"/>
                  </a:lnTo>
                  <a:lnTo>
                    <a:pt x="93701" y="17825"/>
                  </a:lnTo>
                  <a:lnTo>
                    <a:pt x="51553" y="40027"/>
                  </a:lnTo>
                  <a:lnTo>
                    <a:pt x="13525" y="71099"/>
                  </a:lnTo>
                  <a:close/>
                </a:path>
              </a:pathLst>
            </a:custGeom>
            <a:ln w="381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53755" y="5736977"/>
              <a:ext cx="179806" cy="179806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640819" y="5224533"/>
              <a:ext cx="1022985" cy="794385"/>
            </a:xfrm>
            <a:custGeom>
              <a:avLst/>
              <a:gdLst/>
              <a:ahLst/>
              <a:cxnLst/>
              <a:rect l="l" t="t" r="r" b="b"/>
              <a:pathLst>
                <a:path w="1022985" h="794385">
                  <a:moveTo>
                    <a:pt x="971499" y="0"/>
                  </a:moveTo>
                  <a:lnTo>
                    <a:pt x="51130" y="0"/>
                  </a:lnTo>
                  <a:lnTo>
                    <a:pt x="31230" y="4161"/>
                  </a:lnTo>
                  <a:lnTo>
                    <a:pt x="14978" y="15509"/>
                  </a:lnTo>
                  <a:lnTo>
                    <a:pt x="4018" y="32339"/>
                  </a:lnTo>
                  <a:lnTo>
                    <a:pt x="0" y="52946"/>
                  </a:lnTo>
                  <a:lnTo>
                    <a:pt x="0" y="741286"/>
                  </a:lnTo>
                  <a:lnTo>
                    <a:pt x="4018" y="761892"/>
                  </a:lnTo>
                  <a:lnTo>
                    <a:pt x="14978" y="778722"/>
                  </a:lnTo>
                  <a:lnTo>
                    <a:pt x="31230" y="790070"/>
                  </a:lnTo>
                  <a:lnTo>
                    <a:pt x="51130" y="794232"/>
                  </a:lnTo>
                  <a:lnTo>
                    <a:pt x="971499" y="794232"/>
                  </a:lnTo>
                  <a:lnTo>
                    <a:pt x="991404" y="790070"/>
                  </a:lnTo>
                  <a:lnTo>
                    <a:pt x="1007656" y="778722"/>
                  </a:lnTo>
                  <a:lnTo>
                    <a:pt x="1018612" y="761892"/>
                  </a:lnTo>
                  <a:lnTo>
                    <a:pt x="1022629" y="741286"/>
                  </a:lnTo>
                  <a:lnTo>
                    <a:pt x="1022629" y="52946"/>
                  </a:lnTo>
                  <a:lnTo>
                    <a:pt x="1018612" y="32339"/>
                  </a:lnTo>
                  <a:lnTo>
                    <a:pt x="1007656" y="15509"/>
                  </a:lnTo>
                  <a:lnTo>
                    <a:pt x="991404" y="4161"/>
                  </a:lnTo>
                  <a:lnTo>
                    <a:pt x="971499" y="0"/>
                  </a:lnTo>
                  <a:close/>
                </a:path>
                <a:path w="1022985" h="794385">
                  <a:moveTo>
                    <a:pt x="639140" y="291223"/>
                  </a:moveTo>
                  <a:lnTo>
                    <a:pt x="474497" y="419354"/>
                  </a:lnTo>
                  <a:lnTo>
                    <a:pt x="460184" y="423595"/>
                  </a:lnTo>
                  <a:lnTo>
                    <a:pt x="455904" y="423545"/>
                  </a:lnTo>
                  <a:lnTo>
                    <a:pt x="434619" y="397116"/>
                  </a:lnTo>
                  <a:lnTo>
                    <a:pt x="434619" y="185318"/>
                  </a:lnTo>
                  <a:lnTo>
                    <a:pt x="465086" y="158483"/>
                  </a:lnTo>
                  <a:lnTo>
                    <a:pt x="470192" y="160058"/>
                  </a:lnTo>
                  <a:lnTo>
                    <a:pt x="474497" y="163080"/>
                  </a:lnTo>
                  <a:lnTo>
                    <a:pt x="627900" y="268986"/>
                  </a:lnTo>
                  <a:lnTo>
                    <a:pt x="634949" y="274027"/>
                  </a:lnTo>
                  <a:lnTo>
                    <a:pt x="639152" y="282346"/>
                  </a:lnTo>
                  <a:lnTo>
                    <a:pt x="639140" y="291223"/>
                  </a:lnTo>
                  <a:close/>
                </a:path>
                <a:path w="1022985" h="794385">
                  <a:moveTo>
                    <a:pt x="102273" y="582434"/>
                  </a:moveTo>
                  <a:lnTo>
                    <a:pt x="920369" y="582434"/>
                  </a:lnTo>
                  <a:lnTo>
                    <a:pt x="920369" y="688327"/>
                  </a:lnTo>
                  <a:lnTo>
                    <a:pt x="102273" y="688327"/>
                  </a:lnTo>
                  <a:lnTo>
                    <a:pt x="102273" y="582434"/>
                  </a:lnTo>
                  <a:close/>
                </a:path>
              </a:pathLst>
            </a:custGeom>
            <a:ln w="381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840285" y="5362000"/>
              <a:ext cx="560705" cy="561340"/>
            </a:xfrm>
            <a:custGeom>
              <a:avLst/>
              <a:gdLst/>
              <a:ahLst/>
              <a:cxnLst/>
              <a:rect l="l" t="t" r="r" b="b"/>
              <a:pathLst>
                <a:path w="560705" h="561339">
                  <a:moveTo>
                    <a:pt x="40559" y="0"/>
                  </a:moveTo>
                  <a:lnTo>
                    <a:pt x="2636" y="27012"/>
                  </a:lnTo>
                  <a:lnTo>
                    <a:pt x="0" y="40560"/>
                  </a:lnTo>
                  <a:lnTo>
                    <a:pt x="2636" y="54108"/>
                  </a:lnTo>
                  <a:lnTo>
                    <a:pt x="10544" y="66017"/>
                  </a:lnTo>
                  <a:lnTo>
                    <a:pt x="494706" y="550167"/>
                  </a:lnTo>
                  <a:lnTo>
                    <a:pt x="506608" y="558075"/>
                  </a:lnTo>
                  <a:lnTo>
                    <a:pt x="520152" y="560711"/>
                  </a:lnTo>
                  <a:lnTo>
                    <a:pt x="533698" y="558075"/>
                  </a:lnTo>
                  <a:lnTo>
                    <a:pt x="545607" y="550167"/>
                  </a:lnTo>
                  <a:lnTo>
                    <a:pt x="550167" y="545607"/>
                  </a:lnTo>
                  <a:lnTo>
                    <a:pt x="558075" y="533700"/>
                  </a:lnTo>
                  <a:lnTo>
                    <a:pt x="560711" y="520157"/>
                  </a:lnTo>
                  <a:lnTo>
                    <a:pt x="558075" y="506613"/>
                  </a:lnTo>
                  <a:lnTo>
                    <a:pt x="550167" y="494706"/>
                  </a:lnTo>
                  <a:lnTo>
                    <a:pt x="66005" y="10544"/>
                  </a:lnTo>
                  <a:lnTo>
                    <a:pt x="54102" y="2636"/>
                  </a:lnTo>
                  <a:lnTo>
                    <a:pt x="40559" y="0"/>
                  </a:lnTo>
                  <a:close/>
                </a:path>
              </a:pathLst>
            </a:custGeom>
            <a:solidFill>
              <a:srgbClr val="FF6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312624" y="4225607"/>
              <a:ext cx="653415" cy="890269"/>
            </a:xfrm>
            <a:custGeom>
              <a:avLst/>
              <a:gdLst/>
              <a:ahLst/>
              <a:cxnLst/>
              <a:rect l="l" t="t" r="r" b="b"/>
              <a:pathLst>
                <a:path w="653415" h="890270">
                  <a:moveTo>
                    <a:pt x="309156" y="647179"/>
                  </a:moveTo>
                  <a:lnTo>
                    <a:pt x="307962" y="607428"/>
                  </a:lnTo>
                  <a:lnTo>
                    <a:pt x="304761" y="567778"/>
                  </a:lnTo>
                  <a:lnTo>
                    <a:pt x="299542" y="528320"/>
                  </a:lnTo>
                  <a:lnTo>
                    <a:pt x="292798" y="483412"/>
                  </a:lnTo>
                  <a:lnTo>
                    <a:pt x="286092" y="441121"/>
                  </a:lnTo>
                  <a:lnTo>
                    <a:pt x="279565" y="400875"/>
                  </a:lnTo>
                  <a:lnTo>
                    <a:pt x="273342" y="362051"/>
                  </a:lnTo>
                  <a:lnTo>
                    <a:pt x="262229" y="340385"/>
                  </a:lnTo>
                  <a:lnTo>
                    <a:pt x="252857" y="322110"/>
                  </a:lnTo>
                  <a:lnTo>
                    <a:pt x="217614" y="308648"/>
                  </a:lnTo>
                  <a:lnTo>
                    <a:pt x="181876" y="320357"/>
                  </a:lnTo>
                  <a:lnTo>
                    <a:pt x="160909" y="354291"/>
                  </a:lnTo>
                  <a:lnTo>
                    <a:pt x="160909" y="421665"/>
                  </a:lnTo>
                  <a:lnTo>
                    <a:pt x="151218" y="412280"/>
                  </a:lnTo>
                  <a:lnTo>
                    <a:pt x="149047" y="410121"/>
                  </a:lnTo>
                  <a:lnTo>
                    <a:pt x="152666" y="406920"/>
                  </a:lnTo>
                  <a:lnTo>
                    <a:pt x="156375" y="403517"/>
                  </a:lnTo>
                  <a:lnTo>
                    <a:pt x="160083" y="399796"/>
                  </a:lnTo>
                  <a:lnTo>
                    <a:pt x="160172" y="407504"/>
                  </a:lnTo>
                  <a:lnTo>
                    <a:pt x="160705" y="413829"/>
                  </a:lnTo>
                  <a:lnTo>
                    <a:pt x="160909" y="421665"/>
                  </a:lnTo>
                  <a:lnTo>
                    <a:pt x="160909" y="354291"/>
                  </a:lnTo>
                  <a:lnTo>
                    <a:pt x="159880" y="355955"/>
                  </a:lnTo>
                  <a:lnTo>
                    <a:pt x="149631" y="366928"/>
                  </a:lnTo>
                  <a:lnTo>
                    <a:pt x="138950" y="377469"/>
                  </a:lnTo>
                  <a:lnTo>
                    <a:pt x="127850" y="387578"/>
                  </a:lnTo>
                  <a:lnTo>
                    <a:pt x="116357" y="397217"/>
                  </a:lnTo>
                  <a:lnTo>
                    <a:pt x="112331" y="401866"/>
                  </a:lnTo>
                  <a:lnTo>
                    <a:pt x="110477" y="407504"/>
                  </a:lnTo>
                  <a:lnTo>
                    <a:pt x="110858" y="413423"/>
                  </a:lnTo>
                  <a:lnTo>
                    <a:pt x="113588" y="418922"/>
                  </a:lnTo>
                  <a:lnTo>
                    <a:pt x="113957" y="419417"/>
                  </a:lnTo>
                  <a:lnTo>
                    <a:pt x="114376" y="419887"/>
                  </a:lnTo>
                  <a:lnTo>
                    <a:pt x="119443" y="425069"/>
                  </a:lnTo>
                  <a:lnTo>
                    <a:pt x="124294" y="429818"/>
                  </a:lnTo>
                  <a:lnTo>
                    <a:pt x="129349" y="434873"/>
                  </a:lnTo>
                  <a:lnTo>
                    <a:pt x="162560" y="469112"/>
                  </a:lnTo>
                  <a:lnTo>
                    <a:pt x="165912" y="561340"/>
                  </a:lnTo>
                  <a:lnTo>
                    <a:pt x="166281" y="570407"/>
                  </a:lnTo>
                  <a:lnTo>
                    <a:pt x="166585" y="578954"/>
                  </a:lnTo>
                  <a:lnTo>
                    <a:pt x="173774" y="585622"/>
                  </a:lnTo>
                  <a:lnTo>
                    <a:pt x="190868" y="585000"/>
                  </a:lnTo>
                  <a:lnTo>
                    <a:pt x="197535" y="577824"/>
                  </a:lnTo>
                  <a:lnTo>
                    <a:pt x="195757" y="528320"/>
                  </a:lnTo>
                  <a:lnTo>
                    <a:pt x="193586" y="469112"/>
                  </a:lnTo>
                  <a:lnTo>
                    <a:pt x="191808" y="421665"/>
                  </a:lnTo>
                  <a:lnTo>
                    <a:pt x="190944" y="399796"/>
                  </a:lnTo>
                  <a:lnTo>
                    <a:pt x="189801" y="371335"/>
                  </a:lnTo>
                  <a:lnTo>
                    <a:pt x="190754" y="360324"/>
                  </a:lnTo>
                  <a:lnTo>
                    <a:pt x="195668" y="350837"/>
                  </a:lnTo>
                  <a:lnTo>
                    <a:pt x="203758" y="343865"/>
                  </a:lnTo>
                  <a:lnTo>
                    <a:pt x="214249" y="340385"/>
                  </a:lnTo>
                  <a:lnTo>
                    <a:pt x="223164" y="341083"/>
                  </a:lnTo>
                  <a:lnTo>
                    <a:pt x="250456" y="413829"/>
                  </a:lnTo>
                  <a:lnTo>
                    <a:pt x="259295" y="469112"/>
                  </a:lnTo>
                  <a:lnTo>
                    <a:pt x="268046" y="529539"/>
                  </a:lnTo>
                  <a:lnTo>
                    <a:pt x="275043" y="589076"/>
                  </a:lnTo>
                  <a:lnTo>
                    <a:pt x="278739" y="642327"/>
                  </a:lnTo>
                  <a:lnTo>
                    <a:pt x="277571" y="683869"/>
                  </a:lnTo>
                  <a:lnTo>
                    <a:pt x="265633" y="722833"/>
                  </a:lnTo>
                  <a:lnTo>
                    <a:pt x="242290" y="774661"/>
                  </a:lnTo>
                  <a:lnTo>
                    <a:pt x="215785" y="826503"/>
                  </a:lnTo>
                  <a:lnTo>
                    <a:pt x="194335" y="865517"/>
                  </a:lnTo>
                  <a:lnTo>
                    <a:pt x="190436" y="873125"/>
                  </a:lnTo>
                  <a:lnTo>
                    <a:pt x="193446" y="882446"/>
                  </a:lnTo>
                  <a:lnTo>
                    <a:pt x="208153" y="889977"/>
                  </a:lnTo>
                  <a:lnTo>
                    <a:pt x="216865" y="887615"/>
                  </a:lnTo>
                  <a:lnTo>
                    <a:pt x="237375" y="851725"/>
                  </a:lnTo>
                  <a:lnTo>
                    <a:pt x="265506" y="797775"/>
                  </a:lnTo>
                  <a:lnTo>
                    <a:pt x="293243" y="736917"/>
                  </a:lnTo>
                  <a:lnTo>
                    <a:pt x="308317" y="686968"/>
                  </a:lnTo>
                  <a:lnTo>
                    <a:pt x="309156" y="647179"/>
                  </a:lnTo>
                  <a:close/>
                </a:path>
                <a:path w="653415" h="890270">
                  <a:moveTo>
                    <a:pt x="501103" y="731227"/>
                  </a:moveTo>
                  <a:lnTo>
                    <a:pt x="494169" y="724306"/>
                  </a:lnTo>
                  <a:lnTo>
                    <a:pt x="339775" y="724306"/>
                  </a:lnTo>
                  <a:lnTo>
                    <a:pt x="331228" y="724306"/>
                  </a:lnTo>
                  <a:lnTo>
                    <a:pt x="324307" y="731227"/>
                  </a:lnTo>
                  <a:lnTo>
                    <a:pt x="324307" y="748322"/>
                  </a:lnTo>
                  <a:lnTo>
                    <a:pt x="331228" y="755256"/>
                  </a:lnTo>
                  <a:lnTo>
                    <a:pt x="494169" y="755256"/>
                  </a:lnTo>
                  <a:lnTo>
                    <a:pt x="501103" y="748322"/>
                  </a:lnTo>
                  <a:lnTo>
                    <a:pt x="501103" y="731227"/>
                  </a:lnTo>
                  <a:close/>
                </a:path>
                <a:path w="653415" h="890270">
                  <a:moveTo>
                    <a:pt x="653135" y="803224"/>
                  </a:moveTo>
                  <a:lnTo>
                    <a:pt x="653072" y="48475"/>
                  </a:lnTo>
                  <a:lnTo>
                    <a:pt x="623341" y="3835"/>
                  </a:lnTo>
                  <a:lnTo>
                    <a:pt x="604342" y="0"/>
                  </a:lnTo>
                  <a:lnTo>
                    <a:pt x="517486" y="0"/>
                  </a:lnTo>
                  <a:lnTo>
                    <a:pt x="517486" y="30975"/>
                  </a:lnTo>
                  <a:lnTo>
                    <a:pt x="516153" y="44348"/>
                  </a:lnTo>
                  <a:lnTo>
                    <a:pt x="515531" y="50228"/>
                  </a:lnTo>
                  <a:lnTo>
                    <a:pt x="508317" y="54673"/>
                  </a:lnTo>
                  <a:lnTo>
                    <a:pt x="317080" y="54673"/>
                  </a:lnTo>
                  <a:lnTo>
                    <a:pt x="309753" y="49923"/>
                  </a:lnTo>
                  <a:lnTo>
                    <a:pt x="309232" y="44348"/>
                  </a:lnTo>
                  <a:lnTo>
                    <a:pt x="307797" y="31000"/>
                  </a:lnTo>
                  <a:lnTo>
                    <a:pt x="517486" y="30975"/>
                  </a:lnTo>
                  <a:lnTo>
                    <a:pt x="517486" y="0"/>
                  </a:lnTo>
                  <a:lnTo>
                    <a:pt x="220941" y="0"/>
                  </a:lnTo>
                  <a:lnTo>
                    <a:pt x="201930" y="3721"/>
                  </a:lnTo>
                  <a:lnTo>
                    <a:pt x="186347" y="14071"/>
                  </a:lnTo>
                  <a:lnTo>
                    <a:pt x="175793" y="29514"/>
                  </a:lnTo>
                  <a:lnTo>
                    <a:pt x="171843" y="48475"/>
                  </a:lnTo>
                  <a:lnTo>
                    <a:pt x="171843" y="182880"/>
                  </a:lnTo>
                  <a:lnTo>
                    <a:pt x="158089" y="198742"/>
                  </a:lnTo>
                  <a:lnTo>
                    <a:pt x="54635" y="326237"/>
                  </a:lnTo>
                  <a:lnTo>
                    <a:pt x="26860" y="366369"/>
                  </a:lnTo>
                  <a:lnTo>
                    <a:pt x="7010" y="407822"/>
                  </a:lnTo>
                  <a:lnTo>
                    <a:pt x="0" y="450037"/>
                  </a:lnTo>
                  <a:lnTo>
                    <a:pt x="5130" y="487502"/>
                  </a:lnTo>
                  <a:lnTo>
                    <a:pt x="15582" y="543699"/>
                  </a:lnTo>
                  <a:lnTo>
                    <a:pt x="28638" y="607339"/>
                  </a:lnTo>
                  <a:lnTo>
                    <a:pt x="41554" y="667080"/>
                  </a:lnTo>
                  <a:lnTo>
                    <a:pt x="51574" y="711619"/>
                  </a:lnTo>
                  <a:lnTo>
                    <a:pt x="58521" y="748690"/>
                  </a:lnTo>
                  <a:lnTo>
                    <a:pt x="59182" y="776033"/>
                  </a:lnTo>
                  <a:lnTo>
                    <a:pt x="53467" y="801344"/>
                  </a:lnTo>
                  <a:lnTo>
                    <a:pt x="41262" y="832307"/>
                  </a:lnTo>
                  <a:lnTo>
                    <a:pt x="37807" y="840143"/>
                  </a:lnTo>
                  <a:lnTo>
                    <a:pt x="41363" y="849287"/>
                  </a:lnTo>
                  <a:lnTo>
                    <a:pt x="57035" y="856183"/>
                  </a:lnTo>
                  <a:lnTo>
                    <a:pt x="66179" y="852627"/>
                  </a:lnTo>
                  <a:lnTo>
                    <a:pt x="69621" y="844791"/>
                  </a:lnTo>
                  <a:lnTo>
                    <a:pt x="83464" y="810094"/>
                  </a:lnTo>
                  <a:lnTo>
                    <a:pt x="90157" y="780046"/>
                  </a:lnTo>
                  <a:lnTo>
                    <a:pt x="89649" y="747356"/>
                  </a:lnTo>
                  <a:lnTo>
                    <a:pt x="81902" y="704710"/>
                  </a:lnTo>
                  <a:lnTo>
                    <a:pt x="71031" y="655802"/>
                  </a:lnTo>
                  <a:lnTo>
                    <a:pt x="58178" y="595795"/>
                  </a:lnTo>
                  <a:lnTo>
                    <a:pt x="45694" y="534568"/>
                  </a:lnTo>
                  <a:lnTo>
                    <a:pt x="35941" y="482028"/>
                  </a:lnTo>
                  <a:lnTo>
                    <a:pt x="31254" y="448081"/>
                  </a:lnTo>
                  <a:lnTo>
                    <a:pt x="34645" y="424040"/>
                  </a:lnTo>
                  <a:lnTo>
                    <a:pt x="47066" y="394589"/>
                  </a:lnTo>
                  <a:lnTo>
                    <a:pt x="67957" y="360768"/>
                  </a:lnTo>
                  <a:lnTo>
                    <a:pt x="96748" y="323684"/>
                  </a:lnTo>
                  <a:lnTo>
                    <a:pt x="115417" y="301205"/>
                  </a:lnTo>
                  <a:lnTo>
                    <a:pt x="153911" y="253682"/>
                  </a:lnTo>
                  <a:lnTo>
                    <a:pt x="172567" y="230847"/>
                  </a:lnTo>
                  <a:lnTo>
                    <a:pt x="172567" y="291795"/>
                  </a:lnTo>
                  <a:lnTo>
                    <a:pt x="179489" y="298716"/>
                  </a:lnTo>
                  <a:lnTo>
                    <a:pt x="196583" y="298716"/>
                  </a:lnTo>
                  <a:lnTo>
                    <a:pt x="203504" y="291795"/>
                  </a:lnTo>
                  <a:lnTo>
                    <a:pt x="203504" y="230847"/>
                  </a:lnTo>
                  <a:lnTo>
                    <a:pt x="203593" y="38938"/>
                  </a:lnTo>
                  <a:lnTo>
                    <a:pt x="211518" y="31000"/>
                  </a:lnTo>
                  <a:lnTo>
                    <a:pt x="277152" y="31000"/>
                  </a:lnTo>
                  <a:lnTo>
                    <a:pt x="278803" y="47447"/>
                  </a:lnTo>
                  <a:lnTo>
                    <a:pt x="284353" y="63322"/>
                  </a:lnTo>
                  <a:lnTo>
                    <a:pt x="294881" y="75717"/>
                  </a:lnTo>
                  <a:lnTo>
                    <a:pt x="309118" y="83604"/>
                  </a:lnTo>
                  <a:lnTo>
                    <a:pt x="325742" y="85928"/>
                  </a:lnTo>
                  <a:lnTo>
                    <a:pt x="499960" y="85928"/>
                  </a:lnTo>
                  <a:lnTo>
                    <a:pt x="541388" y="63296"/>
                  </a:lnTo>
                  <a:lnTo>
                    <a:pt x="548525" y="30962"/>
                  </a:lnTo>
                  <a:lnTo>
                    <a:pt x="614197" y="30962"/>
                  </a:lnTo>
                  <a:lnTo>
                    <a:pt x="622185" y="38938"/>
                  </a:lnTo>
                  <a:lnTo>
                    <a:pt x="622249" y="813015"/>
                  </a:lnTo>
                  <a:lnTo>
                    <a:pt x="614349" y="821004"/>
                  </a:lnTo>
                  <a:lnTo>
                    <a:pt x="604558" y="821067"/>
                  </a:lnTo>
                  <a:lnTo>
                    <a:pt x="271094" y="821067"/>
                  </a:lnTo>
                  <a:lnTo>
                    <a:pt x="264160" y="827989"/>
                  </a:lnTo>
                  <a:lnTo>
                    <a:pt x="264160" y="845083"/>
                  </a:lnTo>
                  <a:lnTo>
                    <a:pt x="271094" y="852004"/>
                  </a:lnTo>
                  <a:lnTo>
                    <a:pt x="604342" y="852004"/>
                  </a:lnTo>
                  <a:lnTo>
                    <a:pt x="623341" y="848169"/>
                  </a:lnTo>
                  <a:lnTo>
                    <a:pt x="638848" y="837717"/>
                  </a:lnTo>
                  <a:lnTo>
                    <a:pt x="649300" y="822210"/>
                  </a:lnTo>
                  <a:lnTo>
                    <a:pt x="653135" y="803224"/>
                  </a:lnTo>
                  <a:close/>
                </a:path>
              </a:pathLst>
            </a:custGeom>
            <a:solidFill>
              <a:srgbClr val="264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15166" y="4479142"/>
              <a:ext cx="220710" cy="305321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7777188" y="5108409"/>
              <a:ext cx="1149350" cy="926465"/>
            </a:xfrm>
            <a:custGeom>
              <a:avLst/>
              <a:gdLst/>
              <a:ahLst/>
              <a:cxnLst/>
              <a:rect l="l" t="t" r="r" b="b"/>
              <a:pathLst>
                <a:path w="1149350" h="926464">
                  <a:moveTo>
                    <a:pt x="1149007" y="71996"/>
                  </a:moveTo>
                  <a:lnTo>
                    <a:pt x="1143342" y="43980"/>
                  </a:lnTo>
                  <a:lnTo>
                    <a:pt x="1127912" y="21094"/>
                  </a:lnTo>
                  <a:lnTo>
                    <a:pt x="1105027" y="5664"/>
                  </a:lnTo>
                  <a:lnTo>
                    <a:pt x="1077010" y="0"/>
                  </a:lnTo>
                  <a:lnTo>
                    <a:pt x="71996" y="0"/>
                  </a:lnTo>
                  <a:lnTo>
                    <a:pt x="43967" y="5664"/>
                  </a:lnTo>
                  <a:lnTo>
                    <a:pt x="21082" y="21094"/>
                  </a:lnTo>
                  <a:lnTo>
                    <a:pt x="5651" y="43980"/>
                  </a:lnTo>
                  <a:lnTo>
                    <a:pt x="0" y="71996"/>
                  </a:lnTo>
                  <a:lnTo>
                    <a:pt x="0" y="760336"/>
                  </a:lnTo>
                  <a:lnTo>
                    <a:pt x="5651" y="788365"/>
                  </a:lnTo>
                  <a:lnTo>
                    <a:pt x="21082" y="811250"/>
                  </a:lnTo>
                  <a:lnTo>
                    <a:pt x="43967" y="826681"/>
                  </a:lnTo>
                  <a:lnTo>
                    <a:pt x="71996" y="832332"/>
                  </a:lnTo>
                  <a:lnTo>
                    <a:pt x="325564" y="832332"/>
                  </a:lnTo>
                  <a:lnTo>
                    <a:pt x="320789" y="840384"/>
                  </a:lnTo>
                  <a:lnTo>
                    <a:pt x="277139" y="855687"/>
                  </a:lnTo>
                  <a:lnTo>
                    <a:pt x="241808" y="872286"/>
                  </a:lnTo>
                  <a:lnTo>
                    <a:pt x="200418" y="909269"/>
                  </a:lnTo>
                  <a:lnTo>
                    <a:pt x="195694" y="918019"/>
                  </a:lnTo>
                  <a:lnTo>
                    <a:pt x="200418" y="921702"/>
                  </a:lnTo>
                  <a:lnTo>
                    <a:pt x="214591" y="923188"/>
                  </a:lnTo>
                  <a:lnTo>
                    <a:pt x="324027" y="924204"/>
                  </a:lnTo>
                  <a:lnTo>
                    <a:pt x="564921" y="925893"/>
                  </a:lnTo>
                  <a:lnTo>
                    <a:pt x="806145" y="926236"/>
                  </a:lnTo>
                  <a:lnTo>
                    <a:pt x="916597" y="923188"/>
                  </a:lnTo>
                  <a:lnTo>
                    <a:pt x="894067" y="879652"/>
                  </a:lnTo>
                  <a:lnTo>
                    <a:pt x="846340" y="841883"/>
                  </a:lnTo>
                  <a:lnTo>
                    <a:pt x="815632" y="833843"/>
                  </a:lnTo>
                  <a:lnTo>
                    <a:pt x="794194" y="838593"/>
                  </a:lnTo>
                  <a:lnTo>
                    <a:pt x="790346" y="832332"/>
                  </a:lnTo>
                  <a:lnTo>
                    <a:pt x="1077010" y="832332"/>
                  </a:lnTo>
                  <a:lnTo>
                    <a:pt x="1105027" y="826681"/>
                  </a:lnTo>
                  <a:lnTo>
                    <a:pt x="1127912" y="811250"/>
                  </a:lnTo>
                  <a:lnTo>
                    <a:pt x="1143342" y="788365"/>
                  </a:lnTo>
                  <a:lnTo>
                    <a:pt x="1149007" y="760336"/>
                  </a:lnTo>
                  <a:lnTo>
                    <a:pt x="1149007" y="71996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7723044" y="5125534"/>
              <a:ext cx="1155700" cy="910590"/>
            </a:xfrm>
            <a:custGeom>
              <a:avLst/>
              <a:gdLst/>
              <a:ahLst/>
              <a:cxnLst/>
              <a:rect l="l" t="t" r="r" b="b"/>
              <a:pathLst>
                <a:path w="1155700" h="910589">
                  <a:moveTo>
                    <a:pt x="1102664" y="0"/>
                  </a:moveTo>
                  <a:lnTo>
                    <a:pt x="52717" y="0"/>
                  </a:lnTo>
                  <a:lnTo>
                    <a:pt x="32200" y="4123"/>
                  </a:lnTo>
                  <a:lnTo>
                    <a:pt x="15443" y="15368"/>
                  </a:lnTo>
                  <a:lnTo>
                    <a:pt x="4143" y="32045"/>
                  </a:lnTo>
                  <a:lnTo>
                    <a:pt x="0" y="52463"/>
                  </a:lnTo>
                  <a:lnTo>
                    <a:pt x="0" y="714197"/>
                  </a:lnTo>
                  <a:lnTo>
                    <a:pt x="4143" y="734621"/>
                  </a:lnTo>
                  <a:lnTo>
                    <a:pt x="15443" y="751297"/>
                  </a:lnTo>
                  <a:lnTo>
                    <a:pt x="32200" y="762538"/>
                  </a:lnTo>
                  <a:lnTo>
                    <a:pt x="52717" y="766660"/>
                  </a:lnTo>
                  <a:lnTo>
                    <a:pt x="377189" y="766660"/>
                  </a:lnTo>
                  <a:lnTo>
                    <a:pt x="338429" y="824407"/>
                  </a:lnTo>
                  <a:lnTo>
                    <a:pt x="282586" y="832246"/>
                  </a:lnTo>
                  <a:lnTo>
                    <a:pt x="237139" y="869212"/>
                  </a:lnTo>
                  <a:lnTo>
                    <a:pt x="222569" y="903595"/>
                  </a:lnTo>
                  <a:lnTo>
                    <a:pt x="228917" y="910412"/>
                  </a:lnTo>
                  <a:lnTo>
                    <a:pt x="926947" y="910412"/>
                  </a:lnTo>
                  <a:lnTo>
                    <a:pt x="933329" y="903397"/>
                  </a:lnTo>
                  <a:lnTo>
                    <a:pt x="891082" y="838542"/>
                  </a:lnTo>
                  <a:lnTo>
                    <a:pt x="836295" y="825519"/>
                  </a:lnTo>
                  <a:lnTo>
                    <a:pt x="817435" y="824890"/>
                  </a:lnTo>
                  <a:lnTo>
                    <a:pt x="778192" y="766660"/>
                  </a:lnTo>
                  <a:lnTo>
                    <a:pt x="1102664" y="766660"/>
                  </a:lnTo>
                  <a:lnTo>
                    <a:pt x="1123182" y="762538"/>
                  </a:lnTo>
                  <a:lnTo>
                    <a:pt x="1139939" y="751297"/>
                  </a:lnTo>
                  <a:lnTo>
                    <a:pt x="1151238" y="734621"/>
                  </a:lnTo>
                  <a:lnTo>
                    <a:pt x="1155382" y="714197"/>
                  </a:lnTo>
                  <a:lnTo>
                    <a:pt x="1155382" y="52463"/>
                  </a:lnTo>
                  <a:lnTo>
                    <a:pt x="1151238" y="32045"/>
                  </a:lnTo>
                  <a:lnTo>
                    <a:pt x="1139939" y="15368"/>
                  </a:lnTo>
                  <a:lnTo>
                    <a:pt x="1123182" y="4123"/>
                  </a:lnTo>
                  <a:lnTo>
                    <a:pt x="1102664" y="0"/>
                  </a:lnTo>
                  <a:close/>
                </a:path>
                <a:path w="1155700" h="910589">
                  <a:moveTo>
                    <a:pt x="1059103" y="670826"/>
                  </a:moveTo>
                  <a:lnTo>
                    <a:pt x="96291" y="670826"/>
                  </a:lnTo>
                  <a:lnTo>
                    <a:pt x="96291" y="95821"/>
                  </a:lnTo>
                  <a:lnTo>
                    <a:pt x="1059103" y="95821"/>
                  </a:lnTo>
                  <a:lnTo>
                    <a:pt x="1059103" y="670826"/>
                  </a:lnTo>
                  <a:close/>
                </a:path>
              </a:pathLst>
            </a:custGeom>
            <a:ln w="381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178962" y="5350083"/>
              <a:ext cx="243840" cy="292735"/>
            </a:xfrm>
            <a:custGeom>
              <a:avLst/>
              <a:gdLst/>
              <a:ahLst/>
              <a:cxnLst/>
              <a:rect l="l" t="t" r="r" b="b"/>
              <a:pathLst>
                <a:path w="243840" h="292735">
                  <a:moveTo>
                    <a:pt x="236042" y="159650"/>
                  </a:moveTo>
                  <a:lnTo>
                    <a:pt x="24168" y="289927"/>
                  </a:lnTo>
                  <a:lnTo>
                    <a:pt x="16100" y="292273"/>
                  </a:lnTo>
                  <a:lnTo>
                    <a:pt x="8269" y="290371"/>
                  </a:lnTo>
                  <a:lnTo>
                    <a:pt x="2345" y="284869"/>
                  </a:lnTo>
                  <a:lnTo>
                    <a:pt x="0" y="276414"/>
                  </a:lnTo>
                  <a:lnTo>
                    <a:pt x="0" y="15848"/>
                  </a:lnTo>
                  <a:lnTo>
                    <a:pt x="2345" y="7395"/>
                  </a:lnTo>
                  <a:lnTo>
                    <a:pt x="8269" y="1897"/>
                  </a:lnTo>
                  <a:lnTo>
                    <a:pt x="16100" y="0"/>
                  </a:lnTo>
                  <a:lnTo>
                    <a:pt x="24168" y="2348"/>
                  </a:lnTo>
                  <a:lnTo>
                    <a:pt x="236042" y="132612"/>
                  </a:lnTo>
                  <a:lnTo>
                    <a:pt x="241671" y="138574"/>
                  </a:lnTo>
                  <a:lnTo>
                    <a:pt x="243547" y="146125"/>
                  </a:lnTo>
                  <a:lnTo>
                    <a:pt x="241671" y="153675"/>
                  </a:lnTo>
                  <a:lnTo>
                    <a:pt x="236042" y="159637"/>
                  </a:lnTo>
                  <a:close/>
                </a:path>
              </a:pathLst>
            </a:custGeom>
            <a:ln w="38099">
              <a:solidFill>
                <a:srgbClr val="FF62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0899815" y="4328028"/>
              <a:ext cx="270510" cy="327660"/>
            </a:xfrm>
            <a:custGeom>
              <a:avLst/>
              <a:gdLst/>
              <a:ahLst/>
              <a:cxnLst/>
              <a:rect l="l" t="t" r="r" b="b"/>
              <a:pathLst>
                <a:path w="270509" h="327660">
                  <a:moveTo>
                    <a:pt x="219868" y="0"/>
                  </a:moveTo>
                  <a:lnTo>
                    <a:pt x="37445" y="0"/>
                  </a:lnTo>
                  <a:lnTo>
                    <a:pt x="25614" y="2389"/>
                  </a:lnTo>
                  <a:lnTo>
                    <a:pt x="15954" y="8905"/>
                  </a:lnTo>
                  <a:lnTo>
                    <a:pt x="9442" y="18570"/>
                  </a:lnTo>
                  <a:lnTo>
                    <a:pt x="7054" y="30403"/>
                  </a:lnTo>
                  <a:lnTo>
                    <a:pt x="9442" y="42237"/>
                  </a:lnTo>
                  <a:lnTo>
                    <a:pt x="15954" y="51901"/>
                  </a:lnTo>
                  <a:lnTo>
                    <a:pt x="25614" y="58418"/>
                  </a:lnTo>
                  <a:lnTo>
                    <a:pt x="37445" y="60807"/>
                  </a:lnTo>
                  <a:lnTo>
                    <a:pt x="195116" y="60807"/>
                  </a:lnTo>
                  <a:lnTo>
                    <a:pt x="14801" y="241134"/>
                  </a:lnTo>
                  <a:lnTo>
                    <a:pt x="3700" y="257851"/>
                  </a:lnTo>
                  <a:lnTo>
                    <a:pt x="0" y="276866"/>
                  </a:lnTo>
                  <a:lnTo>
                    <a:pt x="3700" y="295881"/>
                  </a:lnTo>
                  <a:lnTo>
                    <a:pt x="31199" y="323553"/>
                  </a:lnTo>
                  <a:lnTo>
                    <a:pt x="50539" y="327393"/>
                  </a:lnTo>
                  <a:lnTo>
                    <a:pt x="236289" y="327393"/>
                  </a:lnTo>
                  <a:lnTo>
                    <a:pt x="248121" y="325005"/>
                  </a:lnTo>
                  <a:lnTo>
                    <a:pt x="257781" y="318493"/>
                  </a:lnTo>
                  <a:lnTo>
                    <a:pt x="264293" y="308833"/>
                  </a:lnTo>
                  <a:lnTo>
                    <a:pt x="266680" y="297002"/>
                  </a:lnTo>
                  <a:lnTo>
                    <a:pt x="264293" y="285168"/>
                  </a:lnTo>
                  <a:lnTo>
                    <a:pt x="257781" y="275504"/>
                  </a:lnTo>
                  <a:lnTo>
                    <a:pt x="248121" y="268987"/>
                  </a:lnTo>
                  <a:lnTo>
                    <a:pt x="236289" y="266598"/>
                  </a:lnTo>
                  <a:lnTo>
                    <a:pt x="75304" y="266598"/>
                  </a:lnTo>
                  <a:lnTo>
                    <a:pt x="255644" y="86271"/>
                  </a:lnTo>
                  <a:lnTo>
                    <a:pt x="264559" y="74221"/>
                  </a:lnTo>
                  <a:lnTo>
                    <a:pt x="269478" y="60388"/>
                  </a:lnTo>
                  <a:lnTo>
                    <a:pt x="270210" y="45726"/>
                  </a:lnTo>
                  <a:lnTo>
                    <a:pt x="266566" y="31191"/>
                  </a:lnTo>
                  <a:lnTo>
                    <a:pt x="258855" y="18341"/>
                  </a:lnTo>
                  <a:lnTo>
                    <a:pt x="247961" y="8499"/>
                  </a:lnTo>
                  <a:lnTo>
                    <a:pt x="234694" y="2205"/>
                  </a:lnTo>
                  <a:lnTo>
                    <a:pt x="219868" y="0"/>
                  </a:lnTo>
                  <a:close/>
                </a:path>
              </a:pathLst>
            </a:custGeom>
            <a:solidFill>
              <a:srgbClr val="FF6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935739" y="4765149"/>
              <a:ext cx="198397" cy="24606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213404" y="4595982"/>
              <a:ext cx="198593" cy="229958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1733546" y="3206238"/>
              <a:ext cx="800735" cy="405765"/>
            </a:xfrm>
            <a:custGeom>
              <a:avLst/>
              <a:gdLst/>
              <a:ahLst/>
              <a:cxnLst/>
              <a:rect l="l" t="t" r="r" b="b"/>
              <a:pathLst>
                <a:path w="800735" h="405764">
                  <a:moveTo>
                    <a:pt x="726986" y="75564"/>
                  </a:moveTo>
                  <a:lnTo>
                    <a:pt x="672122" y="364540"/>
                  </a:lnTo>
                  <a:lnTo>
                    <a:pt x="672741" y="372118"/>
                  </a:lnTo>
                  <a:lnTo>
                    <a:pt x="676103" y="378642"/>
                  </a:lnTo>
                  <a:lnTo>
                    <a:pt x="681666" y="383430"/>
                  </a:lnTo>
                  <a:lnTo>
                    <a:pt x="688886" y="385800"/>
                  </a:lnTo>
                  <a:lnTo>
                    <a:pt x="688873" y="385965"/>
                  </a:lnTo>
                  <a:lnTo>
                    <a:pt x="743724" y="97002"/>
                  </a:lnTo>
                  <a:lnTo>
                    <a:pt x="743138" y="89388"/>
                  </a:lnTo>
                  <a:lnTo>
                    <a:pt x="739794" y="82816"/>
                  </a:lnTo>
                  <a:lnTo>
                    <a:pt x="734230" y="77978"/>
                  </a:lnTo>
                  <a:lnTo>
                    <a:pt x="726986" y="75564"/>
                  </a:lnTo>
                  <a:close/>
                </a:path>
                <a:path w="800735" h="405764">
                  <a:moveTo>
                    <a:pt x="783399" y="135547"/>
                  </a:moveTo>
                  <a:lnTo>
                    <a:pt x="741387" y="319900"/>
                  </a:lnTo>
                  <a:lnTo>
                    <a:pt x="741974" y="327514"/>
                  </a:lnTo>
                  <a:lnTo>
                    <a:pt x="745320" y="334086"/>
                  </a:lnTo>
                  <a:lnTo>
                    <a:pt x="750887" y="338924"/>
                  </a:lnTo>
                  <a:lnTo>
                    <a:pt x="758139" y="341337"/>
                  </a:lnTo>
                  <a:lnTo>
                    <a:pt x="765751" y="340749"/>
                  </a:lnTo>
                  <a:lnTo>
                    <a:pt x="772318" y="337400"/>
                  </a:lnTo>
                  <a:lnTo>
                    <a:pt x="777152" y="331833"/>
                  </a:lnTo>
                  <a:lnTo>
                    <a:pt x="779564" y="324586"/>
                  </a:lnTo>
                  <a:lnTo>
                    <a:pt x="800143" y="156984"/>
                  </a:lnTo>
                  <a:lnTo>
                    <a:pt x="799556" y="149370"/>
                  </a:lnTo>
                  <a:lnTo>
                    <a:pt x="796209" y="142798"/>
                  </a:lnTo>
                  <a:lnTo>
                    <a:pt x="790644" y="137960"/>
                  </a:lnTo>
                  <a:lnTo>
                    <a:pt x="783399" y="135547"/>
                  </a:lnTo>
                  <a:close/>
                </a:path>
                <a:path w="800735" h="405764">
                  <a:moveTo>
                    <a:pt x="111582" y="0"/>
                  </a:moveTo>
                  <a:lnTo>
                    <a:pt x="56718" y="289140"/>
                  </a:lnTo>
                  <a:lnTo>
                    <a:pt x="57335" y="296720"/>
                  </a:lnTo>
                  <a:lnTo>
                    <a:pt x="60694" y="303249"/>
                  </a:lnTo>
                  <a:lnTo>
                    <a:pt x="66256" y="308041"/>
                  </a:lnTo>
                  <a:lnTo>
                    <a:pt x="73482" y="310413"/>
                  </a:lnTo>
                  <a:lnTo>
                    <a:pt x="81142" y="309831"/>
                  </a:lnTo>
                  <a:lnTo>
                    <a:pt x="87683" y="306501"/>
                  </a:lnTo>
                  <a:lnTo>
                    <a:pt x="92496" y="300962"/>
                  </a:lnTo>
                  <a:lnTo>
                    <a:pt x="94894" y="293751"/>
                  </a:lnTo>
                  <a:lnTo>
                    <a:pt x="128333" y="21437"/>
                  </a:lnTo>
                  <a:lnTo>
                    <a:pt x="127744" y="13823"/>
                  </a:lnTo>
                  <a:lnTo>
                    <a:pt x="124396" y="7251"/>
                  </a:lnTo>
                  <a:lnTo>
                    <a:pt x="118828" y="2413"/>
                  </a:lnTo>
                  <a:lnTo>
                    <a:pt x="111582" y="0"/>
                  </a:lnTo>
                  <a:close/>
                </a:path>
                <a:path w="800735" h="405764">
                  <a:moveTo>
                    <a:pt x="42011" y="44526"/>
                  </a:moveTo>
                  <a:lnTo>
                    <a:pt x="0" y="228866"/>
                  </a:lnTo>
                  <a:lnTo>
                    <a:pt x="586" y="236481"/>
                  </a:lnTo>
                  <a:lnTo>
                    <a:pt x="3930" y="243052"/>
                  </a:lnTo>
                  <a:lnTo>
                    <a:pt x="9494" y="247890"/>
                  </a:lnTo>
                  <a:lnTo>
                    <a:pt x="16738" y="250304"/>
                  </a:lnTo>
                  <a:lnTo>
                    <a:pt x="24353" y="249717"/>
                  </a:lnTo>
                  <a:lnTo>
                    <a:pt x="30924" y="246373"/>
                  </a:lnTo>
                  <a:lnTo>
                    <a:pt x="35762" y="240810"/>
                  </a:lnTo>
                  <a:lnTo>
                    <a:pt x="38176" y="233565"/>
                  </a:lnTo>
                  <a:lnTo>
                    <a:pt x="58750" y="65951"/>
                  </a:lnTo>
                  <a:lnTo>
                    <a:pt x="58163" y="58338"/>
                  </a:lnTo>
                  <a:lnTo>
                    <a:pt x="54819" y="51771"/>
                  </a:lnTo>
                  <a:lnTo>
                    <a:pt x="49256" y="46938"/>
                  </a:lnTo>
                  <a:lnTo>
                    <a:pt x="42011" y="44526"/>
                  </a:lnTo>
                  <a:close/>
                </a:path>
                <a:path w="800735" h="405764">
                  <a:moveTo>
                    <a:pt x="485798" y="349072"/>
                  </a:moveTo>
                  <a:lnTo>
                    <a:pt x="443179" y="349072"/>
                  </a:lnTo>
                  <a:lnTo>
                    <a:pt x="464197" y="393966"/>
                  </a:lnTo>
                  <a:lnTo>
                    <a:pt x="467004" y="400075"/>
                  </a:lnTo>
                  <a:lnTo>
                    <a:pt x="472808" y="404253"/>
                  </a:lnTo>
                  <a:lnTo>
                    <a:pt x="483069" y="405422"/>
                  </a:lnTo>
                  <a:lnTo>
                    <a:pt x="486714" y="404837"/>
                  </a:lnTo>
                  <a:lnTo>
                    <a:pt x="489991" y="403288"/>
                  </a:lnTo>
                  <a:lnTo>
                    <a:pt x="496102" y="398765"/>
                  </a:lnTo>
                  <a:lnTo>
                    <a:pt x="499872" y="392466"/>
                  </a:lnTo>
                  <a:lnTo>
                    <a:pt x="501003" y="385213"/>
                  </a:lnTo>
                  <a:lnTo>
                    <a:pt x="499198" y="377825"/>
                  </a:lnTo>
                  <a:lnTo>
                    <a:pt x="485798" y="349072"/>
                  </a:lnTo>
                  <a:close/>
                </a:path>
                <a:path w="800735" h="405764">
                  <a:moveTo>
                    <a:pt x="311192" y="13734"/>
                  </a:moveTo>
                  <a:lnTo>
                    <a:pt x="260797" y="45511"/>
                  </a:lnTo>
                  <a:lnTo>
                    <a:pt x="250998" y="88707"/>
                  </a:lnTo>
                  <a:lnTo>
                    <a:pt x="259295" y="110553"/>
                  </a:lnTo>
                  <a:lnTo>
                    <a:pt x="259410" y="110705"/>
                  </a:lnTo>
                  <a:lnTo>
                    <a:pt x="270992" y="128765"/>
                  </a:lnTo>
                  <a:lnTo>
                    <a:pt x="272135" y="130238"/>
                  </a:lnTo>
                  <a:lnTo>
                    <a:pt x="253843" y="175577"/>
                  </a:lnTo>
                  <a:lnTo>
                    <a:pt x="251210" y="223180"/>
                  </a:lnTo>
                  <a:lnTo>
                    <a:pt x="263825" y="269159"/>
                  </a:lnTo>
                  <a:lnTo>
                    <a:pt x="291274" y="309626"/>
                  </a:lnTo>
                  <a:lnTo>
                    <a:pt x="259753" y="348246"/>
                  </a:lnTo>
                  <a:lnTo>
                    <a:pt x="256202" y="355000"/>
                  </a:lnTo>
                  <a:lnTo>
                    <a:pt x="255535" y="362337"/>
                  </a:lnTo>
                  <a:lnTo>
                    <a:pt x="257665" y="369388"/>
                  </a:lnTo>
                  <a:lnTo>
                    <a:pt x="262509" y="375284"/>
                  </a:lnTo>
                  <a:lnTo>
                    <a:pt x="269262" y="378833"/>
                  </a:lnTo>
                  <a:lnTo>
                    <a:pt x="276599" y="379498"/>
                  </a:lnTo>
                  <a:lnTo>
                    <a:pt x="283650" y="377367"/>
                  </a:lnTo>
                  <a:lnTo>
                    <a:pt x="289547" y="372529"/>
                  </a:lnTo>
                  <a:lnTo>
                    <a:pt x="320789" y="334035"/>
                  </a:lnTo>
                  <a:lnTo>
                    <a:pt x="478790" y="334035"/>
                  </a:lnTo>
                  <a:lnTo>
                    <a:pt x="478269" y="332917"/>
                  </a:lnTo>
                  <a:lnTo>
                    <a:pt x="496438" y="316725"/>
                  </a:lnTo>
                  <a:lnTo>
                    <a:pt x="385038" y="316725"/>
                  </a:lnTo>
                  <a:lnTo>
                    <a:pt x="343585" y="302925"/>
                  </a:lnTo>
                  <a:lnTo>
                    <a:pt x="311746" y="275262"/>
                  </a:lnTo>
                  <a:lnTo>
                    <a:pt x="292605" y="237679"/>
                  </a:lnTo>
                  <a:lnTo>
                    <a:pt x="289242" y="194119"/>
                  </a:lnTo>
                  <a:lnTo>
                    <a:pt x="303043" y="152665"/>
                  </a:lnTo>
                  <a:lnTo>
                    <a:pt x="330709" y="120827"/>
                  </a:lnTo>
                  <a:lnTo>
                    <a:pt x="368293" y="101686"/>
                  </a:lnTo>
                  <a:lnTo>
                    <a:pt x="402308" y="99059"/>
                  </a:lnTo>
                  <a:lnTo>
                    <a:pt x="297256" y="99059"/>
                  </a:lnTo>
                  <a:lnTo>
                    <a:pt x="291541" y="90042"/>
                  </a:lnTo>
                  <a:lnTo>
                    <a:pt x="288655" y="82456"/>
                  </a:lnTo>
                  <a:lnTo>
                    <a:pt x="288875" y="74620"/>
                  </a:lnTo>
                  <a:lnTo>
                    <a:pt x="292003" y="67434"/>
                  </a:lnTo>
                  <a:lnTo>
                    <a:pt x="297840" y="61798"/>
                  </a:lnTo>
                  <a:lnTo>
                    <a:pt x="309562" y="54330"/>
                  </a:lnTo>
                  <a:lnTo>
                    <a:pt x="317180" y="51433"/>
                  </a:lnTo>
                  <a:lnTo>
                    <a:pt x="377523" y="51433"/>
                  </a:lnTo>
                  <a:lnTo>
                    <a:pt x="370344" y="40182"/>
                  </a:lnTo>
                  <a:lnTo>
                    <a:pt x="354207" y="23443"/>
                  </a:lnTo>
                  <a:lnTo>
                    <a:pt x="333636" y="14435"/>
                  </a:lnTo>
                  <a:lnTo>
                    <a:pt x="311192" y="13734"/>
                  </a:lnTo>
                  <a:close/>
                </a:path>
                <a:path w="800735" h="405764">
                  <a:moveTo>
                    <a:pt x="478790" y="334035"/>
                  </a:moveTo>
                  <a:lnTo>
                    <a:pt x="320789" y="334035"/>
                  </a:lnTo>
                  <a:lnTo>
                    <a:pt x="349587" y="347866"/>
                  </a:lnTo>
                  <a:lnTo>
                    <a:pt x="380331" y="355074"/>
                  </a:lnTo>
                  <a:lnTo>
                    <a:pt x="411902" y="355522"/>
                  </a:lnTo>
                  <a:lnTo>
                    <a:pt x="443179" y="349072"/>
                  </a:lnTo>
                  <a:lnTo>
                    <a:pt x="485798" y="349072"/>
                  </a:lnTo>
                  <a:lnTo>
                    <a:pt x="478790" y="334035"/>
                  </a:lnTo>
                  <a:close/>
                </a:path>
                <a:path w="800735" h="405764">
                  <a:moveTo>
                    <a:pt x="498673" y="98323"/>
                  </a:moveTo>
                  <a:lnTo>
                    <a:pt x="411848" y="98323"/>
                  </a:lnTo>
                  <a:lnTo>
                    <a:pt x="453301" y="112124"/>
                  </a:lnTo>
                  <a:lnTo>
                    <a:pt x="485140" y="139792"/>
                  </a:lnTo>
                  <a:lnTo>
                    <a:pt x="504281" y="177379"/>
                  </a:lnTo>
                  <a:lnTo>
                    <a:pt x="507644" y="220941"/>
                  </a:lnTo>
                  <a:lnTo>
                    <a:pt x="493803" y="262359"/>
                  </a:lnTo>
                  <a:lnTo>
                    <a:pt x="466139" y="294174"/>
                  </a:lnTo>
                  <a:lnTo>
                    <a:pt x="428575" y="313319"/>
                  </a:lnTo>
                  <a:lnTo>
                    <a:pt x="385038" y="316725"/>
                  </a:lnTo>
                  <a:lnTo>
                    <a:pt x="496438" y="316725"/>
                  </a:lnTo>
                  <a:lnTo>
                    <a:pt x="514791" y="300369"/>
                  </a:lnTo>
                  <a:lnTo>
                    <a:pt x="538262" y="258838"/>
                  </a:lnTo>
                  <a:lnTo>
                    <a:pt x="547329" y="212002"/>
                  </a:lnTo>
                  <a:lnTo>
                    <a:pt x="540639" y="163537"/>
                  </a:lnTo>
                  <a:lnTo>
                    <a:pt x="540702" y="163042"/>
                  </a:lnTo>
                  <a:lnTo>
                    <a:pt x="541642" y="162826"/>
                  </a:lnTo>
                  <a:lnTo>
                    <a:pt x="557720" y="147675"/>
                  </a:lnTo>
                  <a:lnTo>
                    <a:pt x="570976" y="128549"/>
                  </a:lnTo>
                  <a:lnTo>
                    <a:pt x="571365" y="126758"/>
                  </a:lnTo>
                  <a:lnTo>
                    <a:pt x="522871" y="126758"/>
                  </a:lnTo>
                  <a:lnTo>
                    <a:pt x="514823" y="115534"/>
                  </a:lnTo>
                  <a:lnTo>
                    <a:pt x="505697" y="105040"/>
                  </a:lnTo>
                  <a:lnTo>
                    <a:pt x="498673" y="98323"/>
                  </a:lnTo>
                  <a:close/>
                </a:path>
                <a:path w="800735" h="405764">
                  <a:moveTo>
                    <a:pt x="366995" y="166798"/>
                  </a:moveTo>
                  <a:lnTo>
                    <a:pt x="360135" y="167191"/>
                  </a:lnTo>
                  <a:lnTo>
                    <a:pt x="353669" y="170103"/>
                  </a:lnTo>
                  <a:lnTo>
                    <a:pt x="348390" y="175615"/>
                  </a:lnTo>
                  <a:lnTo>
                    <a:pt x="345729" y="182475"/>
                  </a:lnTo>
                  <a:lnTo>
                    <a:pt x="345827" y="189858"/>
                  </a:lnTo>
                  <a:lnTo>
                    <a:pt x="348856" y="196862"/>
                  </a:lnTo>
                  <a:lnTo>
                    <a:pt x="384200" y="241579"/>
                  </a:lnTo>
                  <a:lnTo>
                    <a:pt x="388810" y="244170"/>
                  </a:lnTo>
                  <a:lnTo>
                    <a:pt x="398894" y="245452"/>
                  </a:lnTo>
                  <a:lnTo>
                    <a:pt x="403974" y="244068"/>
                  </a:lnTo>
                  <a:lnTo>
                    <a:pt x="462082" y="198767"/>
                  </a:lnTo>
                  <a:lnTo>
                    <a:pt x="399516" y="198767"/>
                  </a:lnTo>
                  <a:lnTo>
                    <a:pt x="379120" y="173227"/>
                  </a:lnTo>
                  <a:lnTo>
                    <a:pt x="373554" y="168839"/>
                  </a:lnTo>
                  <a:lnTo>
                    <a:pt x="366995" y="166798"/>
                  </a:lnTo>
                  <a:close/>
                </a:path>
                <a:path w="800735" h="405764">
                  <a:moveTo>
                    <a:pt x="457042" y="161010"/>
                  </a:moveTo>
                  <a:lnTo>
                    <a:pt x="449722" y="161523"/>
                  </a:lnTo>
                  <a:lnTo>
                    <a:pt x="442925" y="164922"/>
                  </a:lnTo>
                  <a:lnTo>
                    <a:pt x="399516" y="198767"/>
                  </a:lnTo>
                  <a:lnTo>
                    <a:pt x="462082" y="198767"/>
                  </a:lnTo>
                  <a:lnTo>
                    <a:pt x="466559" y="195275"/>
                  </a:lnTo>
                  <a:lnTo>
                    <a:pt x="471485" y="189471"/>
                  </a:lnTo>
                  <a:lnTo>
                    <a:pt x="473749" y="182475"/>
                  </a:lnTo>
                  <a:lnTo>
                    <a:pt x="473244" y="175138"/>
                  </a:lnTo>
                  <a:lnTo>
                    <a:pt x="469861" y="168313"/>
                  </a:lnTo>
                  <a:lnTo>
                    <a:pt x="464022" y="163279"/>
                  </a:lnTo>
                  <a:lnTo>
                    <a:pt x="457042" y="161010"/>
                  </a:lnTo>
                  <a:close/>
                </a:path>
                <a:path w="800735" h="405764">
                  <a:moveTo>
                    <a:pt x="565391" y="73977"/>
                  </a:moveTo>
                  <a:lnTo>
                    <a:pt x="507377" y="73977"/>
                  </a:lnTo>
                  <a:lnTo>
                    <a:pt x="515065" y="75650"/>
                  </a:lnTo>
                  <a:lnTo>
                    <a:pt x="521754" y="80302"/>
                  </a:lnTo>
                  <a:lnTo>
                    <a:pt x="531329" y="90373"/>
                  </a:lnTo>
                  <a:lnTo>
                    <a:pt x="535652" y="97281"/>
                  </a:lnTo>
                  <a:lnTo>
                    <a:pt x="536957" y="105040"/>
                  </a:lnTo>
                  <a:lnTo>
                    <a:pt x="535264" y="112720"/>
                  </a:lnTo>
                  <a:lnTo>
                    <a:pt x="530593" y="119392"/>
                  </a:lnTo>
                  <a:lnTo>
                    <a:pt x="522871" y="126758"/>
                  </a:lnTo>
                  <a:lnTo>
                    <a:pt x="571365" y="126758"/>
                  </a:lnTo>
                  <a:lnTo>
                    <a:pt x="575746" y="106591"/>
                  </a:lnTo>
                  <a:lnTo>
                    <a:pt x="571970" y="84442"/>
                  </a:lnTo>
                  <a:lnTo>
                    <a:pt x="565391" y="73977"/>
                  </a:lnTo>
                  <a:close/>
                </a:path>
                <a:path w="800735" h="405764">
                  <a:moveTo>
                    <a:pt x="377523" y="51433"/>
                  </a:moveTo>
                  <a:lnTo>
                    <a:pt x="317180" y="51433"/>
                  </a:lnTo>
                  <a:lnTo>
                    <a:pt x="325046" y="51671"/>
                  </a:lnTo>
                  <a:lnTo>
                    <a:pt x="332251" y="54836"/>
                  </a:lnTo>
                  <a:lnTo>
                    <a:pt x="337883" y="60718"/>
                  </a:lnTo>
                  <a:lnTo>
                    <a:pt x="343598" y="69735"/>
                  </a:lnTo>
                  <a:lnTo>
                    <a:pt x="331028" y="75428"/>
                  </a:lnTo>
                  <a:lnTo>
                    <a:pt x="319065" y="82245"/>
                  </a:lnTo>
                  <a:lnTo>
                    <a:pt x="307783" y="90138"/>
                  </a:lnTo>
                  <a:lnTo>
                    <a:pt x="297256" y="99059"/>
                  </a:lnTo>
                  <a:lnTo>
                    <a:pt x="402308" y="99059"/>
                  </a:lnTo>
                  <a:lnTo>
                    <a:pt x="411848" y="98323"/>
                  </a:lnTo>
                  <a:lnTo>
                    <a:pt x="498673" y="98323"/>
                  </a:lnTo>
                  <a:lnTo>
                    <a:pt x="495827" y="95601"/>
                  </a:lnTo>
                  <a:lnTo>
                    <a:pt x="485000" y="87020"/>
                  </a:lnTo>
                  <a:lnTo>
                    <a:pt x="492734" y="79654"/>
                  </a:lnTo>
                  <a:lnTo>
                    <a:pt x="499622" y="75305"/>
                  </a:lnTo>
                  <a:lnTo>
                    <a:pt x="507377" y="73977"/>
                  </a:lnTo>
                  <a:lnTo>
                    <a:pt x="565391" y="73977"/>
                  </a:lnTo>
                  <a:lnTo>
                    <a:pt x="561695" y="68097"/>
                  </a:lnTo>
                  <a:lnTo>
                    <a:pt x="449414" y="68097"/>
                  </a:lnTo>
                  <a:lnTo>
                    <a:pt x="433187" y="63109"/>
                  </a:lnTo>
                  <a:lnTo>
                    <a:pt x="416547" y="60067"/>
                  </a:lnTo>
                  <a:lnTo>
                    <a:pt x="414005" y="59905"/>
                  </a:lnTo>
                  <a:lnTo>
                    <a:pt x="382727" y="59905"/>
                  </a:lnTo>
                  <a:lnTo>
                    <a:pt x="382168" y="58762"/>
                  </a:lnTo>
                  <a:lnTo>
                    <a:pt x="381850" y="58216"/>
                  </a:lnTo>
                  <a:lnTo>
                    <a:pt x="377523" y="51433"/>
                  </a:lnTo>
                  <a:close/>
                </a:path>
                <a:path w="800735" h="405764">
                  <a:moveTo>
                    <a:pt x="508260" y="35671"/>
                  </a:moveTo>
                  <a:lnTo>
                    <a:pt x="466191" y="51942"/>
                  </a:lnTo>
                  <a:lnTo>
                    <a:pt x="449414" y="68097"/>
                  </a:lnTo>
                  <a:lnTo>
                    <a:pt x="561695" y="68097"/>
                  </a:lnTo>
                  <a:lnTo>
                    <a:pt x="559587" y="64744"/>
                  </a:lnTo>
                  <a:lnTo>
                    <a:pt x="559104" y="63931"/>
                  </a:lnTo>
                  <a:lnTo>
                    <a:pt x="549529" y="53860"/>
                  </a:lnTo>
                  <a:lnTo>
                    <a:pt x="530331" y="40487"/>
                  </a:lnTo>
                  <a:lnTo>
                    <a:pt x="508260" y="35671"/>
                  </a:lnTo>
                  <a:close/>
                </a:path>
                <a:path w="800735" h="405764">
                  <a:moveTo>
                    <a:pt x="399669" y="58992"/>
                  </a:moveTo>
                  <a:lnTo>
                    <a:pt x="382727" y="59905"/>
                  </a:lnTo>
                  <a:lnTo>
                    <a:pt x="414005" y="59905"/>
                  </a:lnTo>
                  <a:lnTo>
                    <a:pt x="399669" y="58992"/>
                  </a:lnTo>
                  <a:close/>
                </a:path>
              </a:pathLst>
            </a:custGeom>
            <a:solidFill>
              <a:srgbClr val="F06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615166" y="4479142"/>
              <a:ext cx="220710" cy="30532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8532741" y="3007771"/>
              <a:ext cx="203835" cy="394970"/>
            </a:xfrm>
            <a:custGeom>
              <a:avLst/>
              <a:gdLst/>
              <a:ahLst/>
              <a:cxnLst/>
              <a:rect l="l" t="t" r="r" b="b"/>
              <a:pathLst>
                <a:path w="203834" h="394970">
                  <a:moveTo>
                    <a:pt x="122387" y="304383"/>
                  </a:moveTo>
                  <a:lnTo>
                    <a:pt x="24601" y="358683"/>
                  </a:lnTo>
                  <a:lnTo>
                    <a:pt x="15126" y="377819"/>
                  </a:lnTo>
                  <a:lnTo>
                    <a:pt x="17590" y="385086"/>
                  </a:lnTo>
                  <a:lnTo>
                    <a:pt x="22303" y="390539"/>
                  </a:lnTo>
                  <a:lnTo>
                    <a:pt x="28447" y="393802"/>
                  </a:lnTo>
                  <a:lnTo>
                    <a:pt x="35323" y="394688"/>
                  </a:lnTo>
                  <a:lnTo>
                    <a:pt x="42228" y="393011"/>
                  </a:lnTo>
                  <a:lnTo>
                    <a:pt x="133110" y="340395"/>
                  </a:lnTo>
                  <a:lnTo>
                    <a:pt x="142584" y="321253"/>
                  </a:lnTo>
                  <a:lnTo>
                    <a:pt x="140120" y="313992"/>
                  </a:lnTo>
                  <a:lnTo>
                    <a:pt x="135408" y="308532"/>
                  </a:lnTo>
                  <a:lnTo>
                    <a:pt x="129263" y="305267"/>
                  </a:lnTo>
                  <a:lnTo>
                    <a:pt x="122387" y="304383"/>
                  </a:lnTo>
                  <a:close/>
                </a:path>
                <a:path w="203834" h="394970">
                  <a:moveTo>
                    <a:pt x="16863" y="154028"/>
                  </a:moveTo>
                  <a:lnTo>
                    <a:pt x="9818" y="156313"/>
                  </a:lnTo>
                  <a:lnTo>
                    <a:pt x="4145" y="161072"/>
                  </a:lnTo>
                  <a:lnTo>
                    <a:pt x="610" y="167878"/>
                  </a:lnTo>
                  <a:lnTo>
                    <a:pt x="0" y="175528"/>
                  </a:lnTo>
                  <a:lnTo>
                    <a:pt x="2285" y="182572"/>
                  </a:lnTo>
                  <a:lnTo>
                    <a:pt x="7045" y="188245"/>
                  </a:lnTo>
                  <a:lnTo>
                    <a:pt x="13857" y="191780"/>
                  </a:lnTo>
                  <a:lnTo>
                    <a:pt x="112904" y="220177"/>
                  </a:lnTo>
                  <a:lnTo>
                    <a:pt x="120548" y="220793"/>
                  </a:lnTo>
                  <a:lnTo>
                    <a:pt x="127591" y="218507"/>
                  </a:lnTo>
                  <a:lnTo>
                    <a:pt x="133264" y="213744"/>
                  </a:lnTo>
                  <a:lnTo>
                    <a:pt x="136793" y="206931"/>
                  </a:lnTo>
                  <a:lnTo>
                    <a:pt x="137409" y="199287"/>
                  </a:lnTo>
                  <a:lnTo>
                    <a:pt x="135123" y="192243"/>
                  </a:lnTo>
                  <a:lnTo>
                    <a:pt x="130360" y="186571"/>
                  </a:lnTo>
                  <a:lnTo>
                    <a:pt x="123546" y="183042"/>
                  </a:lnTo>
                  <a:lnTo>
                    <a:pt x="24512" y="154645"/>
                  </a:lnTo>
                  <a:lnTo>
                    <a:pt x="16863" y="154028"/>
                  </a:lnTo>
                  <a:close/>
                </a:path>
                <a:path w="203834" h="394970">
                  <a:moveTo>
                    <a:pt x="134741" y="0"/>
                  </a:moveTo>
                  <a:lnTo>
                    <a:pt x="127382" y="2169"/>
                  </a:lnTo>
                  <a:lnTo>
                    <a:pt x="121448" y="7029"/>
                  </a:lnTo>
                  <a:lnTo>
                    <a:pt x="117957" y="13562"/>
                  </a:lnTo>
                  <a:lnTo>
                    <a:pt x="117168" y="20926"/>
                  </a:lnTo>
                  <a:lnTo>
                    <a:pt x="119343" y="28280"/>
                  </a:lnTo>
                  <a:lnTo>
                    <a:pt x="167514" y="119364"/>
                  </a:lnTo>
                  <a:lnTo>
                    <a:pt x="172372" y="125298"/>
                  </a:lnTo>
                  <a:lnTo>
                    <a:pt x="178903" y="128789"/>
                  </a:lnTo>
                  <a:lnTo>
                    <a:pt x="186266" y="129578"/>
                  </a:lnTo>
                  <a:lnTo>
                    <a:pt x="193625" y="127403"/>
                  </a:lnTo>
                  <a:lnTo>
                    <a:pt x="199564" y="122545"/>
                  </a:lnTo>
                  <a:lnTo>
                    <a:pt x="203055" y="116015"/>
                  </a:lnTo>
                  <a:lnTo>
                    <a:pt x="203841" y="108651"/>
                  </a:lnTo>
                  <a:lnTo>
                    <a:pt x="201664" y="101292"/>
                  </a:lnTo>
                  <a:lnTo>
                    <a:pt x="153493" y="10220"/>
                  </a:lnTo>
                  <a:lnTo>
                    <a:pt x="148635" y="4281"/>
                  </a:lnTo>
                  <a:lnTo>
                    <a:pt x="142104" y="789"/>
                  </a:lnTo>
                  <a:lnTo>
                    <a:pt x="134741" y="0"/>
                  </a:lnTo>
                  <a:close/>
                </a:path>
              </a:pathLst>
            </a:custGeom>
            <a:solidFill>
              <a:srgbClr val="FF6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807400" y="3069796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566900" y="158774"/>
            <a:ext cx="134874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5A5A7C"/>
                </a:solidFill>
                <a:latin typeface="Arial"/>
                <a:cs typeface="Arial"/>
              </a:rPr>
              <a:t>Main</a:t>
            </a:r>
            <a:r>
              <a:rPr sz="1700" spc="-65" dirty="0">
                <a:solidFill>
                  <a:srgbClr val="5A5A7C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5A5A7C"/>
                </a:solidFill>
                <a:latin typeface="Arial"/>
                <a:cs typeface="Arial"/>
              </a:rPr>
              <a:t>Activity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018289" y="363781"/>
            <a:ext cx="4157979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spc="-30" dirty="0">
                <a:solidFill>
                  <a:srgbClr val="FFFFFF"/>
                </a:solidFill>
                <a:latin typeface="Arial"/>
                <a:cs typeface="Arial"/>
              </a:rPr>
              <a:t>Sam’s</a:t>
            </a:r>
            <a:r>
              <a:rPr sz="4000" b="1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day</a:t>
            </a:r>
            <a:r>
              <a:rPr sz="40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4000" b="1" dirty="0">
                <a:solidFill>
                  <a:srgbClr val="FFFFFF"/>
                </a:solidFill>
                <a:latin typeface="Arial"/>
                <a:cs typeface="Arial"/>
              </a:rPr>
              <a:t>online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2063" y="1901095"/>
            <a:ext cx="1793239" cy="1144416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0"/>
              </a:spcBef>
            </a:pPr>
            <a:r>
              <a:rPr sz="120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 </a:t>
            </a:r>
            <a:r>
              <a:rPr sz="1200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wakes up with </a:t>
            </a:r>
            <a:r>
              <a:rPr sz="120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</a:t>
            </a:r>
            <a:r>
              <a:rPr sz="1200" spc="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</a:t>
            </a:r>
            <a:r>
              <a:rPr sz="1200" spc="-3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alarm</a:t>
            </a:r>
            <a:r>
              <a:rPr sz="1200" spc="-3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ringing.</a:t>
            </a:r>
            <a:r>
              <a:rPr sz="1200" spc="-45" dirty="0">
                <a:solidFill>
                  <a:srgbClr val="1717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They snooze their alarm a few times, and then check social media for a while, before getting up.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653529" y="1524400"/>
            <a:ext cx="69024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7.15am</a:t>
            </a:r>
            <a:endParaRPr sz="155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874088" y="2853296"/>
            <a:ext cx="1626235" cy="77978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0"/>
              </a:spcBef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Sam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listens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to music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online on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way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school</a:t>
            </a:r>
            <a: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  <a:t>.</a:t>
            </a:r>
            <a:r>
              <a:rPr sz="1200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z="1200" spc="-5" dirty="0">
                <a:solidFill>
                  <a:srgbClr val="171747"/>
                </a:solidFill>
                <a:latin typeface="Arial"/>
                <a:cs typeface="Arial"/>
              </a:rPr>
              <a:t>I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t</a:t>
            </a:r>
            <a:r>
              <a:rPr sz="1200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always</a:t>
            </a:r>
            <a:r>
              <a:rPr sz="1200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makes </a:t>
            </a:r>
            <a:r>
              <a:rPr sz="1200" spc="-3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them</a:t>
            </a:r>
            <a:r>
              <a:rPr sz="1200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feel</a:t>
            </a:r>
            <a:r>
              <a:rPr sz="1200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relaxed.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915554" y="1524400"/>
            <a:ext cx="69024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8.30am</a:t>
            </a:r>
            <a:endParaRPr sz="155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136113" y="1901095"/>
            <a:ext cx="1922145" cy="1336456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96520">
              <a:lnSpc>
                <a:spcPct val="104200"/>
              </a:lnSpc>
              <a:spcBef>
                <a:spcPts val="40"/>
              </a:spcBef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Sam checks their phone </a:t>
            </a:r>
            <a:b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at lunch time. Mum has messaged: "I hope you're having a good day." There's also an argument happening in their friendship group chat.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112844" y="1524400"/>
            <a:ext cx="80962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12.30pm</a:t>
            </a:r>
            <a:endParaRPr sz="1550" dirty="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7398138" y="1901095"/>
            <a:ext cx="1692275" cy="1160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A</a:t>
            </a:r>
            <a:r>
              <a:rPr sz="1200" spc="-7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‘BREAKIN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G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 NEWS’</a:t>
            </a:r>
            <a:endParaRPr sz="1200" dirty="0">
              <a:latin typeface="Arial"/>
              <a:cs typeface="Arial"/>
            </a:endParaRPr>
          </a:p>
          <a:p>
            <a:pPr marL="12700" marR="5080">
              <a:lnSpc>
                <a:spcPct val="104200"/>
              </a:lnSpc>
            </a:pP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notification appears on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Sam’s</a:t>
            </a:r>
            <a:r>
              <a:rPr sz="1200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phone</a:t>
            </a:r>
            <a:r>
              <a:rPr sz="1200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saying</a:t>
            </a:r>
            <a:r>
              <a:rPr sz="1200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that </a:t>
            </a:r>
            <a:r>
              <a:rPr sz="1200" spc="-3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there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has been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a major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earthquake in another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171747"/>
                </a:solidFill>
                <a:latin typeface="Arial"/>
                <a:cs typeface="Arial"/>
              </a:rPr>
              <a:t>country.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453634" y="1524400"/>
            <a:ext cx="70040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2.00pm</a:t>
            </a:r>
            <a:endParaRPr sz="1550" dirty="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9660163" y="2663095"/>
            <a:ext cx="1415415" cy="97028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0"/>
              </a:spcBef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Sam</a:t>
            </a:r>
            <a:r>
              <a:rPr sz="1200" spc="9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gets</a:t>
            </a:r>
            <a:r>
              <a:rPr sz="1200" spc="9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home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from school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and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starts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gaming.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They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win</a:t>
            </a:r>
            <a:r>
              <a:rPr sz="1200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a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few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games</a:t>
            </a:r>
            <a:r>
              <a:rPr sz="1200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but </a:t>
            </a:r>
            <a:r>
              <a:rPr sz="1200" spc="-3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lose</a:t>
            </a:r>
            <a:r>
              <a:rPr sz="1200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a</a:t>
            </a:r>
            <a:r>
              <a:rPr sz="1200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few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times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too.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712186" y="1524400"/>
            <a:ext cx="70040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4.00pm</a:t>
            </a:r>
            <a:endParaRPr sz="155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612063" y="4379596"/>
            <a:ext cx="1702435" cy="58928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0"/>
              </a:spcBef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Sam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just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about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sz="1200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start </a:t>
            </a:r>
            <a:r>
              <a:rPr sz="1200" spc="-3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watching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some videos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when</a:t>
            </a:r>
            <a:r>
              <a:rPr sz="1200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1200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wifi</a:t>
            </a:r>
            <a:r>
              <a:rPr sz="1200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cuts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171747"/>
                </a:solidFill>
                <a:latin typeface="Arial"/>
                <a:cs typeface="Arial"/>
              </a:rPr>
              <a:t>off.</a:t>
            </a:r>
            <a:endParaRPr sz="12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648172" y="4002900"/>
            <a:ext cx="70040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5.30pm</a:t>
            </a:r>
            <a:endParaRPr sz="155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874088" y="4379596"/>
            <a:ext cx="1819275" cy="135128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0"/>
              </a:spcBef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When</a:t>
            </a:r>
            <a:r>
              <a:rPr sz="1200" spc="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1200" spc="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wifi</a:t>
            </a:r>
            <a:r>
              <a:rPr sz="1200" spc="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1200" spc="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back,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Sam sees they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have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5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missed video calls from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their friend</a:t>
            </a:r>
            <a: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  <a:t>.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  <a:t>T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hey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are just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about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to call them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back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when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they</a:t>
            </a:r>
            <a:r>
              <a:rPr sz="1200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get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told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171747"/>
                </a:solidFill>
                <a:latin typeface="Arial"/>
                <a:cs typeface="Arial"/>
              </a:rPr>
              <a:t>it’s</a:t>
            </a:r>
            <a:r>
              <a:rPr sz="1200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time </a:t>
            </a:r>
            <a:r>
              <a:rPr sz="1200" spc="-3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for</a:t>
            </a:r>
            <a:r>
              <a:rPr sz="1200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  <a:t>dinner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910197" y="4002900"/>
            <a:ext cx="70040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6.30pm</a:t>
            </a:r>
            <a:endParaRPr sz="155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5136112" y="4415320"/>
            <a:ext cx="2700264" cy="1720536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756920">
              <a:lnSpc>
                <a:spcPct val="104200"/>
              </a:lnSpc>
              <a:spcBef>
                <a:spcPts val="40"/>
              </a:spcBef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Sam</a:t>
            </a:r>
            <a:r>
              <a:rPr sz="1200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calls</a:t>
            </a:r>
            <a:r>
              <a:rPr sz="1200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their </a:t>
            </a:r>
            <a:b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</a:br>
            <a:r>
              <a:rPr sz="1200" spc="-3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friend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back.</a:t>
            </a:r>
            <a:endParaRPr sz="1200" dirty="0">
              <a:latin typeface="Arial"/>
              <a:cs typeface="Arial"/>
            </a:endParaRPr>
          </a:p>
          <a:p>
            <a:pPr marL="12700" marR="816610">
              <a:lnSpc>
                <a:spcPct val="104200"/>
              </a:lnSpc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Their friend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is </a:t>
            </a:r>
            <a:br>
              <a:rPr lang="en-GB" sz="1200" spc="-5" dirty="0">
                <a:solidFill>
                  <a:srgbClr val="171747"/>
                </a:solidFill>
                <a:latin typeface="Arial"/>
                <a:cs typeface="Arial"/>
              </a:rPr>
            </a:br>
            <a:r>
              <a:rPr sz="1200" spc="-3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annoye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d</a:t>
            </a:r>
            <a: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  <a:t> that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br>
              <a:rPr lang="en-GB" sz="1200" spc="-5" dirty="0">
                <a:solidFill>
                  <a:srgbClr val="171747"/>
                </a:solidFill>
                <a:latin typeface="Arial"/>
                <a:cs typeface="Arial"/>
              </a:rPr>
            </a:b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Sam</a:t>
            </a:r>
            <a:r>
              <a:rPr lang="en-GB" sz="1200" dirty="0"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took </a:t>
            </a:r>
            <a: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  <a:t>so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long.</a:t>
            </a:r>
            <a:r>
              <a:rPr lang="en-GB" sz="1200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br>
              <a:rPr lang="en-GB" sz="1200" spc="-5" dirty="0">
                <a:solidFill>
                  <a:srgbClr val="171747"/>
                </a:solidFill>
                <a:latin typeface="Arial"/>
                <a:cs typeface="Arial"/>
              </a:rPr>
            </a:b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Sam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explains</a:t>
            </a:r>
            <a:r>
              <a:rPr lang="en-GB" sz="1200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they</a:t>
            </a:r>
            <a: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were</a:t>
            </a:r>
            <a:r>
              <a:rPr sz="1200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br>
              <a:rPr lang="en-GB" sz="1200" spc="-30" dirty="0">
                <a:solidFill>
                  <a:srgbClr val="171747"/>
                </a:solidFill>
                <a:latin typeface="Arial"/>
                <a:cs typeface="Arial"/>
              </a:rPr>
            </a:b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busy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their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friend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understands.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They </a:t>
            </a:r>
            <a:b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</a:b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chat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for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a</a:t>
            </a:r>
            <a:r>
              <a:rPr sz="1200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while.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5172222" y="4002900"/>
            <a:ext cx="70040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7.15pm</a:t>
            </a:r>
            <a:endParaRPr sz="155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7398138" y="4379596"/>
            <a:ext cx="1524635" cy="58928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40"/>
              </a:spcBef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Sam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watches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their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 err="1">
                <a:solidFill>
                  <a:srgbClr val="171747"/>
                </a:solidFill>
                <a:latin typeface="Arial"/>
                <a:cs typeface="Arial"/>
              </a:rPr>
              <a:t>favo</a:t>
            </a:r>
            <a:r>
              <a:rPr lang="en-GB" sz="1200" dirty="0">
                <a:solidFill>
                  <a:srgbClr val="171747"/>
                </a:solidFill>
                <a:latin typeface="Arial"/>
                <a:cs typeface="Arial"/>
              </a:rPr>
              <a:t>u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rite series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whilst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doing</a:t>
            </a:r>
            <a:r>
              <a:rPr sz="1200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their</a:t>
            </a:r>
            <a:r>
              <a:rPr sz="1200" spc="-4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homework.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7441165" y="4002900"/>
            <a:ext cx="70040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8.00pm</a:t>
            </a:r>
            <a:endParaRPr sz="1550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9660163" y="4796320"/>
            <a:ext cx="1666239" cy="135128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27685">
              <a:lnSpc>
                <a:spcPct val="104200"/>
              </a:lnSpc>
              <a:spcBef>
                <a:spcPts val="40"/>
              </a:spcBef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Sam scrolls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online</a:t>
            </a:r>
            <a:r>
              <a:rPr sz="1200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for</a:t>
            </a:r>
            <a:r>
              <a:rPr sz="1200" spc="-4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almost</a:t>
            </a:r>
            <a:endParaRPr sz="1200">
              <a:latin typeface="Arial"/>
              <a:cs typeface="Arial"/>
            </a:endParaRPr>
          </a:p>
          <a:p>
            <a:pPr marL="12700" marR="5080">
              <a:lnSpc>
                <a:spcPct val="104200"/>
              </a:lnSpc>
            </a:pP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2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hours in bed.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Their </a:t>
            </a:r>
            <a:r>
              <a:rPr sz="1200" spc="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eyes begin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to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hurt, and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 their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battery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is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low.</a:t>
            </a:r>
            <a:r>
              <a:rPr sz="1200" spc="-5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They </a:t>
            </a:r>
            <a:r>
              <a:rPr sz="1200" spc="-3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switch</a:t>
            </a:r>
            <a:r>
              <a:rPr sz="1200" spc="-1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the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 light</a:t>
            </a:r>
            <a:r>
              <a:rPr sz="1200" spc="-1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171747"/>
                </a:solidFill>
                <a:latin typeface="Arial"/>
                <a:cs typeface="Arial"/>
              </a:rPr>
              <a:t>off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and</a:t>
            </a:r>
            <a:r>
              <a:rPr sz="1200" spc="-3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71747"/>
                </a:solidFill>
                <a:latin typeface="Arial"/>
                <a:cs typeface="Arial"/>
              </a:rPr>
              <a:t>go</a:t>
            </a:r>
            <a:r>
              <a:rPr sz="1200" spc="-2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to</a:t>
            </a:r>
            <a:r>
              <a:rPr sz="1200" spc="-20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71747"/>
                </a:solidFill>
                <a:latin typeface="Arial"/>
                <a:cs typeface="Arial"/>
              </a:rPr>
              <a:t>sleep.</a:t>
            </a:r>
            <a:endParaRPr sz="120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9641945" y="4002900"/>
            <a:ext cx="809625" cy="260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550" b="1" spc="-10" dirty="0">
                <a:solidFill>
                  <a:srgbClr val="FFFFFF"/>
                </a:solidFill>
                <a:latin typeface="Arial"/>
                <a:cs typeface="Arial"/>
              </a:rPr>
              <a:t>10.00pm</a:t>
            </a:r>
            <a:endParaRPr sz="15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>
            <a:extLst>
              <a:ext uri="{FF2B5EF4-FFF2-40B4-BE49-F238E27FC236}">
                <a16:creationId xmlns:a16="http://schemas.microsoft.com/office/drawing/2014/main" id="{6269A655-8F54-8541-9B50-41DA30857667}"/>
              </a:ext>
            </a:extLst>
          </p:cNvPr>
          <p:cNvGrpSpPr/>
          <p:nvPr/>
        </p:nvGrpSpPr>
        <p:grpSpPr>
          <a:xfrm>
            <a:off x="938098" y="1080503"/>
            <a:ext cx="2584450" cy="2512695"/>
            <a:chOff x="938098" y="1080503"/>
            <a:chExt cx="2584450" cy="2512695"/>
          </a:xfrm>
        </p:grpSpPr>
        <p:sp>
          <p:nvSpPr>
            <p:cNvPr id="2" name="object 2"/>
            <p:cNvSpPr/>
            <p:nvPr/>
          </p:nvSpPr>
          <p:spPr>
            <a:xfrm>
              <a:off x="938098" y="1080503"/>
              <a:ext cx="2584450" cy="2512695"/>
            </a:xfrm>
            <a:custGeom>
              <a:avLst/>
              <a:gdLst/>
              <a:ahLst/>
              <a:cxnLst/>
              <a:rect l="l" t="t" r="r" b="b"/>
              <a:pathLst>
                <a:path w="2584450" h="2512695">
                  <a:moveTo>
                    <a:pt x="0" y="2512593"/>
                  </a:moveTo>
                  <a:lnTo>
                    <a:pt x="2584005" y="2512593"/>
                  </a:lnTo>
                  <a:lnTo>
                    <a:pt x="2584005" y="0"/>
                  </a:lnTo>
                  <a:lnTo>
                    <a:pt x="0" y="0"/>
                  </a:lnTo>
                  <a:lnTo>
                    <a:pt x="0" y="2512593"/>
                  </a:lnTo>
                  <a:close/>
                </a:path>
              </a:pathLst>
            </a:custGeom>
            <a:ln w="762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0" name="object 10"/>
            <p:cNvGrpSpPr/>
            <p:nvPr/>
          </p:nvGrpSpPr>
          <p:grpSpPr>
            <a:xfrm>
              <a:off x="1686506" y="1759730"/>
              <a:ext cx="1071245" cy="1064895"/>
              <a:chOff x="1686506" y="1759730"/>
              <a:chExt cx="1071245" cy="1064895"/>
            </a:xfrm>
          </p:grpSpPr>
          <p:sp>
            <p:nvSpPr>
              <p:cNvPr id="11" name="object 11"/>
              <p:cNvSpPr/>
              <p:nvPr/>
            </p:nvSpPr>
            <p:spPr>
              <a:xfrm>
                <a:off x="1740154" y="1868271"/>
                <a:ext cx="1007744" cy="956310"/>
              </a:xfrm>
              <a:custGeom>
                <a:avLst/>
                <a:gdLst/>
                <a:ahLst/>
                <a:cxnLst/>
                <a:rect l="l" t="t" r="r" b="b"/>
                <a:pathLst>
                  <a:path w="1007744" h="956310">
                    <a:moveTo>
                      <a:pt x="342938" y="815644"/>
                    </a:moveTo>
                    <a:lnTo>
                      <a:pt x="336245" y="773404"/>
                    </a:lnTo>
                    <a:lnTo>
                      <a:pt x="316877" y="734822"/>
                    </a:lnTo>
                    <a:lnTo>
                      <a:pt x="285343" y="703097"/>
                    </a:lnTo>
                    <a:lnTo>
                      <a:pt x="245440" y="682904"/>
                    </a:lnTo>
                    <a:lnTo>
                      <a:pt x="202755" y="676414"/>
                    </a:lnTo>
                    <a:lnTo>
                      <a:pt x="160515" y="683107"/>
                    </a:lnTo>
                    <a:lnTo>
                      <a:pt x="121932" y="702475"/>
                    </a:lnTo>
                    <a:lnTo>
                      <a:pt x="90208" y="734009"/>
                    </a:lnTo>
                    <a:lnTo>
                      <a:pt x="70015" y="773912"/>
                    </a:lnTo>
                    <a:lnTo>
                      <a:pt x="63525" y="816597"/>
                    </a:lnTo>
                    <a:lnTo>
                      <a:pt x="70218" y="858837"/>
                    </a:lnTo>
                    <a:lnTo>
                      <a:pt x="89585" y="897420"/>
                    </a:lnTo>
                    <a:lnTo>
                      <a:pt x="121119" y="929132"/>
                    </a:lnTo>
                    <a:lnTo>
                      <a:pt x="161036" y="949325"/>
                    </a:lnTo>
                    <a:lnTo>
                      <a:pt x="203720" y="955827"/>
                    </a:lnTo>
                    <a:lnTo>
                      <a:pt x="245960" y="949134"/>
                    </a:lnTo>
                    <a:lnTo>
                      <a:pt x="284543" y="929779"/>
                    </a:lnTo>
                    <a:lnTo>
                      <a:pt x="316255" y="898232"/>
                    </a:lnTo>
                    <a:lnTo>
                      <a:pt x="336448" y="858329"/>
                    </a:lnTo>
                    <a:lnTo>
                      <a:pt x="342938" y="815644"/>
                    </a:lnTo>
                    <a:close/>
                  </a:path>
                  <a:path w="1007744" h="956310">
                    <a:moveTo>
                      <a:pt x="674065" y="740638"/>
                    </a:moveTo>
                    <a:lnTo>
                      <a:pt x="663854" y="692924"/>
                    </a:lnTo>
                    <a:lnTo>
                      <a:pt x="649173" y="647344"/>
                    </a:lnTo>
                    <a:lnTo>
                      <a:pt x="630288" y="604088"/>
                    </a:lnTo>
                    <a:lnTo>
                      <a:pt x="607479" y="563359"/>
                    </a:lnTo>
                    <a:lnTo>
                      <a:pt x="581012" y="525348"/>
                    </a:lnTo>
                    <a:lnTo>
                      <a:pt x="551167" y="490270"/>
                    </a:lnTo>
                    <a:lnTo>
                      <a:pt x="518210" y="458317"/>
                    </a:lnTo>
                    <a:lnTo>
                      <a:pt x="482422" y="429691"/>
                    </a:lnTo>
                    <a:lnTo>
                      <a:pt x="444068" y="404596"/>
                    </a:lnTo>
                    <a:lnTo>
                      <a:pt x="403415" y="383222"/>
                    </a:lnTo>
                    <a:lnTo>
                      <a:pt x="360756" y="365785"/>
                    </a:lnTo>
                    <a:lnTo>
                      <a:pt x="316344" y="352475"/>
                    </a:lnTo>
                    <a:lnTo>
                      <a:pt x="270471" y="343496"/>
                    </a:lnTo>
                    <a:lnTo>
                      <a:pt x="223393" y="339039"/>
                    </a:lnTo>
                    <a:lnTo>
                      <a:pt x="175387" y="339318"/>
                    </a:lnTo>
                    <a:lnTo>
                      <a:pt x="126720" y="344538"/>
                    </a:lnTo>
                    <a:lnTo>
                      <a:pt x="67818" y="380225"/>
                    </a:lnTo>
                    <a:lnTo>
                      <a:pt x="52070" y="447281"/>
                    </a:lnTo>
                    <a:lnTo>
                      <a:pt x="56705" y="465074"/>
                    </a:lnTo>
                    <a:lnTo>
                      <a:pt x="87769" y="506183"/>
                    </a:lnTo>
                    <a:lnTo>
                      <a:pt x="136461" y="523024"/>
                    </a:lnTo>
                    <a:lnTo>
                      <a:pt x="203352" y="518198"/>
                    </a:lnTo>
                    <a:lnTo>
                      <a:pt x="250583" y="522173"/>
                    </a:lnTo>
                    <a:lnTo>
                      <a:pt x="295795" y="533336"/>
                    </a:lnTo>
                    <a:lnTo>
                      <a:pt x="338289" y="551154"/>
                    </a:lnTo>
                    <a:lnTo>
                      <a:pt x="377355" y="575106"/>
                    </a:lnTo>
                    <a:lnTo>
                      <a:pt x="412305" y="604685"/>
                    </a:lnTo>
                    <a:lnTo>
                      <a:pt x="442404" y="639356"/>
                    </a:lnTo>
                    <a:lnTo>
                      <a:pt x="466966" y="678599"/>
                    </a:lnTo>
                    <a:lnTo>
                      <a:pt x="485292" y="721906"/>
                    </a:lnTo>
                    <a:lnTo>
                      <a:pt x="496671" y="768743"/>
                    </a:lnTo>
                    <a:lnTo>
                      <a:pt x="508635" y="802144"/>
                    </a:lnTo>
                    <a:lnTo>
                      <a:pt x="531990" y="827354"/>
                    </a:lnTo>
                    <a:lnTo>
                      <a:pt x="563384" y="841921"/>
                    </a:lnTo>
                    <a:lnTo>
                      <a:pt x="599427" y="843381"/>
                    </a:lnTo>
                    <a:lnTo>
                      <a:pt x="633158" y="830986"/>
                    </a:lnTo>
                    <a:lnTo>
                      <a:pt x="658329" y="807681"/>
                    </a:lnTo>
                    <a:lnTo>
                      <a:pt x="672706" y="776541"/>
                    </a:lnTo>
                    <a:lnTo>
                      <a:pt x="674065" y="740638"/>
                    </a:lnTo>
                    <a:close/>
                  </a:path>
                  <a:path w="1007744" h="956310">
                    <a:moveTo>
                      <a:pt x="1007579" y="687819"/>
                    </a:moveTo>
                    <a:lnTo>
                      <a:pt x="998296" y="638759"/>
                    </a:lnTo>
                    <a:lnTo>
                      <a:pt x="986180" y="590702"/>
                    </a:lnTo>
                    <a:lnTo>
                      <a:pt x="971283" y="543737"/>
                    </a:lnTo>
                    <a:lnTo>
                      <a:pt x="953655" y="497979"/>
                    </a:lnTo>
                    <a:lnTo>
                      <a:pt x="933361" y="453517"/>
                    </a:lnTo>
                    <a:lnTo>
                      <a:pt x="910450" y="410425"/>
                    </a:lnTo>
                    <a:lnTo>
                      <a:pt x="884986" y="368833"/>
                    </a:lnTo>
                    <a:lnTo>
                      <a:pt x="857008" y="328815"/>
                    </a:lnTo>
                    <a:lnTo>
                      <a:pt x="826579" y="290474"/>
                    </a:lnTo>
                    <a:lnTo>
                      <a:pt x="793750" y="253898"/>
                    </a:lnTo>
                    <a:lnTo>
                      <a:pt x="758583" y="219189"/>
                    </a:lnTo>
                    <a:lnTo>
                      <a:pt x="721131" y="186436"/>
                    </a:lnTo>
                    <a:lnTo>
                      <a:pt x="681456" y="155752"/>
                    </a:lnTo>
                    <a:lnTo>
                      <a:pt x="640003" y="127495"/>
                    </a:lnTo>
                    <a:lnTo>
                      <a:pt x="597281" y="101993"/>
                    </a:lnTo>
                    <a:lnTo>
                      <a:pt x="553402" y="79273"/>
                    </a:lnTo>
                    <a:lnTo>
                      <a:pt x="508482" y="59359"/>
                    </a:lnTo>
                    <a:lnTo>
                      <a:pt x="462610" y="42265"/>
                    </a:lnTo>
                    <a:lnTo>
                      <a:pt x="415899" y="28028"/>
                    </a:lnTo>
                    <a:lnTo>
                      <a:pt x="368477" y="16649"/>
                    </a:lnTo>
                    <a:lnTo>
                      <a:pt x="320421" y="8178"/>
                    </a:lnTo>
                    <a:lnTo>
                      <a:pt x="271856" y="2616"/>
                    </a:lnTo>
                    <a:lnTo>
                      <a:pt x="222885" y="0"/>
                    </a:lnTo>
                    <a:lnTo>
                      <a:pt x="173621" y="342"/>
                    </a:lnTo>
                    <a:lnTo>
                      <a:pt x="124180" y="3670"/>
                    </a:lnTo>
                    <a:lnTo>
                      <a:pt x="74650" y="10007"/>
                    </a:lnTo>
                    <a:lnTo>
                      <a:pt x="15748" y="45707"/>
                    </a:lnTo>
                    <a:lnTo>
                      <a:pt x="0" y="112750"/>
                    </a:lnTo>
                    <a:lnTo>
                      <a:pt x="4635" y="130543"/>
                    </a:lnTo>
                    <a:lnTo>
                      <a:pt x="35699" y="171653"/>
                    </a:lnTo>
                    <a:lnTo>
                      <a:pt x="84391" y="188493"/>
                    </a:lnTo>
                    <a:lnTo>
                      <a:pt x="152984" y="181203"/>
                    </a:lnTo>
                    <a:lnTo>
                      <a:pt x="203085" y="179031"/>
                    </a:lnTo>
                    <a:lnTo>
                      <a:pt x="252857" y="180848"/>
                    </a:lnTo>
                    <a:lnTo>
                      <a:pt x="302107" y="186588"/>
                    </a:lnTo>
                    <a:lnTo>
                      <a:pt x="350647" y="196215"/>
                    </a:lnTo>
                    <a:lnTo>
                      <a:pt x="398297" y="209651"/>
                    </a:lnTo>
                    <a:lnTo>
                      <a:pt x="444868" y="226872"/>
                    </a:lnTo>
                    <a:lnTo>
                      <a:pt x="490169" y="247802"/>
                    </a:lnTo>
                    <a:lnTo>
                      <a:pt x="533996" y="272402"/>
                    </a:lnTo>
                    <a:lnTo>
                      <a:pt x="576199" y="300621"/>
                    </a:lnTo>
                    <a:lnTo>
                      <a:pt x="616064" y="332028"/>
                    </a:lnTo>
                    <a:lnTo>
                      <a:pt x="653008" y="366115"/>
                    </a:lnTo>
                    <a:lnTo>
                      <a:pt x="686917" y="402717"/>
                    </a:lnTo>
                    <a:lnTo>
                      <a:pt x="717677" y="441693"/>
                    </a:lnTo>
                    <a:lnTo>
                      <a:pt x="745197" y="482854"/>
                    </a:lnTo>
                    <a:lnTo>
                      <a:pt x="769340" y="526059"/>
                    </a:lnTo>
                    <a:lnTo>
                      <a:pt x="790016" y="571119"/>
                    </a:lnTo>
                    <a:lnTo>
                      <a:pt x="807123" y="617893"/>
                    </a:lnTo>
                    <a:lnTo>
                      <a:pt x="820547" y="666216"/>
                    </a:lnTo>
                    <a:lnTo>
                      <a:pt x="830186" y="715911"/>
                    </a:lnTo>
                    <a:lnTo>
                      <a:pt x="842568" y="749630"/>
                    </a:lnTo>
                    <a:lnTo>
                      <a:pt x="865873" y="774814"/>
                    </a:lnTo>
                    <a:lnTo>
                      <a:pt x="897026" y="789203"/>
                    </a:lnTo>
                    <a:lnTo>
                      <a:pt x="932929" y="790562"/>
                    </a:lnTo>
                    <a:lnTo>
                      <a:pt x="966749" y="778027"/>
                    </a:lnTo>
                    <a:lnTo>
                      <a:pt x="992098" y="754481"/>
                    </a:lnTo>
                    <a:lnTo>
                      <a:pt x="1006525" y="723290"/>
                    </a:lnTo>
                    <a:lnTo>
                      <a:pt x="1007579" y="687819"/>
                    </a:lnTo>
                    <a:close/>
                  </a:path>
                </a:pathLst>
              </a:custGeom>
              <a:solidFill>
                <a:srgbClr val="E9E9FF"/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1718256" y="1791480"/>
                <a:ext cx="1007744" cy="790575"/>
              </a:xfrm>
              <a:custGeom>
                <a:avLst/>
                <a:gdLst/>
                <a:ahLst/>
                <a:cxnLst/>
                <a:rect l="l" t="t" r="r" b="b"/>
                <a:pathLst>
                  <a:path w="1007744" h="790575">
                    <a:moveTo>
                      <a:pt x="1007579" y="687815"/>
                    </a:moveTo>
                    <a:lnTo>
                      <a:pt x="998298" y="638753"/>
                    </a:lnTo>
                    <a:lnTo>
                      <a:pt x="986181" y="590696"/>
                    </a:lnTo>
                    <a:lnTo>
                      <a:pt x="971283" y="543739"/>
                    </a:lnTo>
                    <a:lnTo>
                      <a:pt x="953660" y="497979"/>
                    </a:lnTo>
                    <a:lnTo>
                      <a:pt x="933367" y="453511"/>
                    </a:lnTo>
                    <a:lnTo>
                      <a:pt x="910457" y="410430"/>
                    </a:lnTo>
                    <a:lnTo>
                      <a:pt x="884987" y="368832"/>
                    </a:lnTo>
                    <a:lnTo>
                      <a:pt x="857010" y="328814"/>
                    </a:lnTo>
                    <a:lnTo>
                      <a:pt x="826582" y="290469"/>
                    </a:lnTo>
                    <a:lnTo>
                      <a:pt x="793758" y="253895"/>
                    </a:lnTo>
                    <a:lnTo>
                      <a:pt x="758592" y="219187"/>
                    </a:lnTo>
                    <a:lnTo>
                      <a:pt x="721140" y="186439"/>
                    </a:lnTo>
                    <a:lnTo>
                      <a:pt x="681456" y="155749"/>
                    </a:lnTo>
                    <a:lnTo>
                      <a:pt x="640005" y="127490"/>
                    </a:lnTo>
                    <a:lnTo>
                      <a:pt x="597288" y="101990"/>
                    </a:lnTo>
                    <a:lnTo>
                      <a:pt x="553412" y="79270"/>
                    </a:lnTo>
                    <a:lnTo>
                      <a:pt x="508485" y="59354"/>
                    </a:lnTo>
                    <a:lnTo>
                      <a:pt x="462616" y="42264"/>
                    </a:lnTo>
                    <a:lnTo>
                      <a:pt x="415911" y="28023"/>
                    </a:lnTo>
                    <a:lnTo>
                      <a:pt x="368478" y="16654"/>
                    </a:lnTo>
                    <a:lnTo>
                      <a:pt x="320427" y="8178"/>
                    </a:lnTo>
                    <a:lnTo>
                      <a:pt x="271863" y="2619"/>
                    </a:lnTo>
                    <a:lnTo>
                      <a:pt x="222896" y="0"/>
                    </a:lnTo>
                    <a:lnTo>
                      <a:pt x="173633" y="342"/>
                    </a:lnTo>
                    <a:lnTo>
                      <a:pt x="124182" y="3669"/>
                    </a:lnTo>
                    <a:lnTo>
                      <a:pt x="74650" y="10004"/>
                    </a:lnTo>
                    <a:lnTo>
                      <a:pt x="15751" y="45702"/>
                    </a:lnTo>
                    <a:lnTo>
                      <a:pt x="0" y="112747"/>
                    </a:lnTo>
                    <a:lnTo>
                      <a:pt x="4638" y="130540"/>
                    </a:lnTo>
                    <a:lnTo>
                      <a:pt x="35699" y="171649"/>
                    </a:lnTo>
                    <a:lnTo>
                      <a:pt x="84398" y="188487"/>
                    </a:lnTo>
                    <a:lnTo>
                      <a:pt x="152994" y="181201"/>
                    </a:lnTo>
                    <a:lnTo>
                      <a:pt x="203091" y="179036"/>
                    </a:lnTo>
                    <a:lnTo>
                      <a:pt x="252859" y="180851"/>
                    </a:lnTo>
                    <a:lnTo>
                      <a:pt x="302110" y="186593"/>
                    </a:lnTo>
                    <a:lnTo>
                      <a:pt x="350654" y="196211"/>
                    </a:lnTo>
                    <a:lnTo>
                      <a:pt x="398305" y="209653"/>
                    </a:lnTo>
                    <a:lnTo>
                      <a:pt x="444873" y="226866"/>
                    </a:lnTo>
                    <a:lnTo>
                      <a:pt x="490170" y="247800"/>
                    </a:lnTo>
                    <a:lnTo>
                      <a:pt x="534008" y="272401"/>
                    </a:lnTo>
                    <a:lnTo>
                      <a:pt x="576199" y="300618"/>
                    </a:lnTo>
                    <a:lnTo>
                      <a:pt x="616074" y="332022"/>
                    </a:lnTo>
                    <a:lnTo>
                      <a:pt x="653019" y="366111"/>
                    </a:lnTo>
                    <a:lnTo>
                      <a:pt x="686926" y="402721"/>
                    </a:lnTo>
                    <a:lnTo>
                      <a:pt x="717688" y="441690"/>
                    </a:lnTo>
                    <a:lnTo>
                      <a:pt x="745197" y="482855"/>
                    </a:lnTo>
                    <a:lnTo>
                      <a:pt x="769346" y="526052"/>
                    </a:lnTo>
                    <a:lnTo>
                      <a:pt x="790027" y="571119"/>
                    </a:lnTo>
                    <a:lnTo>
                      <a:pt x="807132" y="617893"/>
                    </a:lnTo>
                    <a:lnTo>
                      <a:pt x="820555" y="666210"/>
                    </a:lnTo>
                    <a:lnTo>
                      <a:pt x="830186" y="715908"/>
                    </a:lnTo>
                    <a:lnTo>
                      <a:pt x="842571" y="749634"/>
                    </a:lnTo>
                    <a:lnTo>
                      <a:pt x="865879" y="774812"/>
                    </a:lnTo>
                    <a:lnTo>
                      <a:pt x="897026" y="789201"/>
                    </a:lnTo>
                    <a:lnTo>
                      <a:pt x="932929" y="790558"/>
                    </a:lnTo>
                    <a:lnTo>
                      <a:pt x="966758" y="778028"/>
                    </a:lnTo>
                    <a:lnTo>
                      <a:pt x="992109" y="754479"/>
                    </a:lnTo>
                    <a:lnTo>
                      <a:pt x="1006533" y="723284"/>
                    </a:lnTo>
                    <a:lnTo>
                      <a:pt x="1007579" y="687815"/>
                    </a:lnTo>
                    <a:close/>
                  </a:path>
                </a:pathLst>
              </a:custGeom>
              <a:ln w="635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1770334" y="2130521"/>
                <a:ext cx="622300" cy="504825"/>
              </a:xfrm>
              <a:custGeom>
                <a:avLst/>
                <a:gdLst/>
                <a:ahLst/>
                <a:cxnLst/>
                <a:rect l="l" t="t" r="r" b="b"/>
                <a:pathLst>
                  <a:path w="622300" h="504825">
                    <a:moveTo>
                      <a:pt x="74650" y="5491"/>
                    </a:moveTo>
                    <a:lnTo>
                      <a:pt x="40926" y="17876"/>
                    </a:lnTo>
                    <a:lnTo>
                      <a:pt x="15751" y="41184"/>
                    </a:lnTo>
                    <a:lnTo>
                      <a:pt x="1362" y="72331"/>
                    </a:lnTo>
                    <a:lnTo>
                      <a:pt x="0" y="108234"/>
                    </a:lnTo>
                    <a:lnTo>
                      <a:pt x="4638" y="126028"/>
                    </a:lnTo>
                    <a:lnTo>
                      <a:pt x="35699" y="167136"/>
                    </a:lnTo>
                    <a:lnTo>
                      <a:pt x="84393" y="183974"/>
                    </a:lnTo>
                    <a:lnTo>
                      <a:pt x="102742" y="182884"/>
                    </a:lnTo>
                    <a:lnTo>
                      <a:pt x="151284" y="179156"/>
                    </a:lnTo>
                    <a:lnTo>
                      <a:pt x="198513" y="183131"/>
                    </a:lnTo>
                    <a:lnTo>
                      <a:pt x="243727" y="194288"/>
                    </a:lnTo>
                    <a:lnTo>
                      <a:pt x="286220" y="212105"/>
                    </a:lnTo>
                    <a:lnTo>
                      <a:pt x="325288" y="236062"/>
                    </a:lnTo>
                    <a:lnTo>
                      <a:pt x="360227" y="265638"/>
                    </a:lnTo>
                    <a:lnTo>
                      <a:pt x="390332" y="300310"/>
                    </a:lnTo>
                    <a:lnTo>
                      <a:pt x="414899" y="339558"/>
                    </a:lnTo>
                    <a:lnTo>
                      <a:pt x="433223" y="382860"/>
                    </a:lnTo>
                    <a:lnTo>
                      <a:pt x="444601" y="429696"/>
                    </a:lnTo>
                    <a:lnTo>
                      <a:pt x="456560" y="463104"/>
                    </a:lnTo>
                    <a:lnTo>
                      <a:pt x="479920" y="488313"/>
                    </a:lnTo>
                    <a:lnTo>
                      <a:pt x="511309" y="502873"/>
                    </a:lnTo>
                    <a:lnTo>
                      <a:pt x="547357" y="504334"/>
                    </a:lnTo>
                    <a:lnTo>
                      <a:pt x="581081" y="491949"/>
                    </a:lnTo>
                    <a:lnTo>
                      <a:pt x="606256" y="468641"/>
                    </a:lnTo>
                    <a:lnTo>
                      <a:pt x="620645" y="437494"/>
                    </a:lnTo>
                    <a:lnTo>
                      <a:pt x="622007" y="401591"/>
                    </a:lnTo>
                    <a:lnTo>
                      <a:pt x="611796" y="353885"/>
                    </a:lnTo>
                    <a:lnTo>
                      <a:pt x="597111" y="308303"/>
                    </a:lnTo>
                    <a:lnTo>
                      <a:pt x="578226" y="265046"/>
                    </a:lnTo>
                    <a:lnTo>
                      <a:pt x="555414" y="224314"/>
                    </a:lnTo>
                    <a:lnTo>
                      <a:pt x="528947" y="186309"/>
                    </a:lnTo>
                    <a:lnTo>
                      <a:pt x="499099" y="151229"/>
                    </a:lnTo>
                    <a:lnTo>
                      <a:pt x="466142" y="119276"/>
                    </a:lnTo>
                    <a:lnTo>
                      <a:pt x="430349" y="90651"/>
                    </a:lnTo>
                    <a:lnTo>
                      <a:pt x="391992" y="65553"/>
                    </a:lnTo>
                    <a:lnTo>
                      <a:pt x="351346" y="44183"/>
                    </a:lnTo>
                    <a:lnTo>
                      <a:pt x="308682" y="26743"/>
                    </a:lnTo>
                    <a:lnTo>
                      <a:pt x="264273" y="13432"/>
                    </a:lnTo>
                    <a:lnTo>
                      <a:pt x="218393" y="4450"/>
                    </a:lnTo>
                    <a:lnTo>
                      <a:pt x="171314" y="0"/>
                    </a:lnTo>
                    <a:lnTo>
                      <a:pt x="123309" y="279"/>
                    </a:lnTo>
                    <a:lnTo>
                      <a:pt x="74650" y="5491"/>
                    </a:lnTo>
                    <a:close/>
                  </a:path>
                </a:pathLst>
              </a:custGeom>
              <a:ln w="635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1781785" y="2467892"/>
                <a:ext cx="280035" cy="280035"/>
              </a:xfrm>
              <a:custGeom>
                <a:avLst/>
                <a:gdLst/>
                <a:ahLst/>
                <a:cxnLst/>
                <a:rect l="l" t="t" r="r" b="b"/>
                <a:pathLst>
                  <a:path w="280035" h="280035">
                    <a:moveTo>
                      <a:pt x="221823" y="26688"/>
                    </a:moveTo>
                    <a:lnTo>
                      <a:pt x="253360" y="58404"/>
                    </a:lnTo>
                    <a:lnTo>
                      <a:pt x="272727" y="96990"/>
                    </a:lnTo>
                    <a:lnTo>
                      <a:pt x="279417" y="139231"/>
                    </a:lnTo>
                    <a:lnTo>
                      <a:pt x="272923" y="181913"/>
                    </a:lnTo>
                    <a:lnTo>
                      <a:pt x="252735" y="221823"/>
                    </a:lnTo>
                    <a:lnTo>
                      <a:pt x="221018" y="253360"/>
                    </a:lnTo>
                    <a:lnTo>
                      <a:pt x="182432" y="272727"/>
                    </a:lnTo>
                    <a:lnTo>
                      <a:pt x="140191" y="279415"/>
                    </a:lnTo>
                    <a:lnTo>
                      <a:pt x="97509" y="272916"/>
                    </a:lnTo>
                    <a:lnTo>
                      <a:pt x="57599" y="252722"/>
                    </a:lnTo>
                    <a:lnTo>
                      <a:pt x="26061" y="221010"/>
                    </a:lnTo>
                    <a:lnTo>
                      <a:pt x="6691" y="182426"/>
                    </a:lnTo>
                    <a:lnTo>
                      <a:pt x="0" y="140185"/>
                    </a:lnTo>
                    <a:lnTo>
                      <a:pt x="6495" y="97504"/>
                    </a:lnTo>
                    <a:lnTo>
                      <a:pt x="26688" y="57599"/>
                    </a:lnTo>
                    <a:lnTo>
                      <a:pt x="58404" y="26061"/>
                    </a:lnTo>
                    <a:lnTo>
                      <a:pt x="96990" y="6691"/>
                    </a:lnTo>
                    <a:lnTo>
                      <a:pt x="139231" y="0"/>
                    </a:lnTo>
                    <a:lnTo>
                      <a:pt x="181913" y="6495"/>
                    </a:lnTo>
                    <a:lnTo>
                      <a:pt x="221823" y="26688"/>
                    </a:lnTo>
                    <a:close/>
                  </a:path>
                </a:pathLst>
              </a:custGeom>
              <a:ln w="63499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43" name="object 8">
            <a:extLst>
              <a:ext uri="{FF2B5EF4-FFF2-40B4-BE49-F238E27FC236}">
                <a16:creationId xmlns:a16="http://schemas.microsoft.com/office/drawing/2014/main" id="{7AD1C249-B82D-1F4F-8AD3-E00FADE3352B}"/>
              </a:ext>
            </a:extLst>
          </p:cNvPr>
          <p:cNvSpPr/>
          <p:nvPr/>
        </p:nvSpPr>
        <p:spPr>
          <a:xfrm>
            <a:off x="9408605" y="457203"/>
            <a:ext cx="2413635" cy="2199005"/>
          </a:xfrm>
          <a:custGeom>
            <a:avLst/>
            <a:gdLst/>
            <a:ahLst/>
            <a:cxnLst/>
            <a:rect l="l" t="t" r="r" b="b"/>
            <a:pathLst>
              <a:path w="2413634" h="2199005">
                <a:moveTo>
                  <a:pt x="367461" y="1633562"/>
                </a:moveTo>
                <a:lnTo>
                  <a:pt x="314097" y="1637455"/>
                </a:lnTo>
                <a:lnTo>
                  <a:pt x="265112" y="1648543"/>
                </a:lnTo>
                <a:lnTo>
                  <a:pt x="221900" y="1665942"/>
                </a:lnTo>
                <a:lnTo>
                  <a:pt x="185860" y="1688766"/>
                </a:lnTo>
                <a:lnTo>
                  <a:pt x="158388" y="1716132"/>
                </a:lnTo>
                <a:lnTo>
                  <a:pt x="134734" y="1780946"/>
                </a:lnTo>
                <a:lnTo>
                  <a:pt x="140880" y="1814743"/>
                </a:lnTo>
                <a:lnTo>
                  <a:pt x="185860" y="1873136"/>
                </a:lnTo>
                <a:lnTo>
                  <a:pt x="221900" y="1895962"/>
                </a:lnTo>
                <a:lnTo>
                  <a:pt x="265112" y="1913361"/>
                </a:lnTo>
                <a:lnTo>
                  <a:pt x="314097" y="1924449"/>
                </a:lnTo>
                <a:lnTo>
                  <a:pt x="367461" y="1928342"/>
                </a:lnTo>
                <a:lnTo>
                  <a:pt x="420825" y="1924449"/>
                </a:lnTo>
                <a:lnTo>
                  <a:pt x="469811" y="1913361"/>
                </a:lnTo>
                <a:lnTo>
                  <a:pt x="513023" y="1895962"/>
                </a:lnTo>
                <a:lnTo>
                  <a:pt x="549063" y="1873136"/>
                </a:lnTo>
                <a:lnTo>
                  <a:pt x="576535" y="1845768"/>
                </a:lnTo>
                <a:lnTo>
                  <a:pt x="600189" y="1780946"/>
                </a:lnTo>
                <a:lnTo>
                  <a:pt x="594043" y="1747153"/>
                </a:lnTo>
                <a:lnTo>
                  <a:pt x="549063" y="1688766"/>
                </a:lnTo>
                <a:lnTo>
                  <a:pt x="513023" y="1665942"/>
                </a:lnTo>
                <a:lnTo>
                  <a:pt x="469811" y="1648543"/>
                </a:lnTo>
                <a:lnTo>
                  <a:pt x="420825" y="1637455"/>
                </a:lnTo>
                <a:lnTo>
                  <a:pt x="367461" y="1633562"/>
                </a:lnTo>
                <a:close/>
              </a:path>
              <a:path w="2413634" h="2199005">
                <a:moveTo>
                  <a:pt x="894168" y="0"/>
                </a:moveTo>
                <a:lnTo>
                  <a:pt x="843788" y="2179"/>
                </a:lnTo>
                <a:lnTo>
                  <a:pt x="794617" y="8599"/>
                </a:lnTo>
                <a:lnTo>
                  <a:pt x="746837" y="19076"/>
                </a:lnTo>
                <a:lnTo>
                  <a:pt x="700628" y="33432"/>
                </a:lnTo>
                <a:lnTo>
                  <a:pt x="656169" y="51484"/>
                </a:lnTo>
                <a:lnTo>
                  <a:pt x="613642" y="73051"/>
                </a:lnTo>
                <a:lnTo>
                  <a:pt x="573227" y="97954"/>
                </a:lnTo>
                <a:lnTo>
                  <a:pt x="535104" y="126010"/>
                </a:lnTo>
                <a:lnTo>
                  <a:pt x="499454" y="157040"/>
                </a:lnTo>
                <a:lnTo>
                  <a:pt x="466457" y="190862"/>
                </a:lnTo>
                <a:lnTo>
                  <a:pt x="436293" y="227296"/>
                </a:lnTo>
                <a:lnTo>
                  <a:pt x="409143" y="266160"/>
                </a:lnTo>
                <a:lnTo>
                  <a:pt x="385188" y="307273"/>
                </a:lnTo>
                <a:lnTo>
                  <a:pt x="364606" y="350455"/>
                </a:lnTo>
                <a:lnTo>
                  <a:pt x="347580" y="395525"/>
                </a:lnTo>
                <a:lnTo>
                  <a:pt x="334289" y="442302"/>
                </a:lnTo>
                <a:lnTo>
                  <a:pt x="294490" y="469379"/>
                </a:lnTo>
                <a:lnTo>
                  <a:pt x="257160" y="499606"/>
                </a:lnTo>
                <a:lnTo>
                  <a:pt x="222488" y="532794"/>
                </a:lnTo>
                <a:lnTo>
                  <a:pt x="190662" y="568754"/>
                </a:lnTo>
                <a:lnTo>
                  <a:pt x="161873" y="607296"/>
                </a:lnTo>
                <a:lnTo>
                  <a:pt x="136309" y="648230"/>
                </a:lnTo>
                <a:lnTo>
                  <a:pt x="114159" y="691367"/>
                </a:lnTo>
                <a:lnTo>
                  <a:pt x="95612" y="736517"/>
                </a:lnTo>
                <a:lnTo>
                  <a:pt x="80857" y="783491"/>
                </a:lnTo>
                <a:lnTo>
                  <a:pt x="70084" y="832100"/>
                </a:lnTo>
                <a:lnTo>
                  <a:pt x="63482" y="882154"/>
                </a:lnTo>
                <a:lnTo>
                  <a:pt x="61239" y="933462"/>
                </a:lnTo>
                <a:lnTo>
                  <a:pt x="63285" y="982479"/>
                </a:lnTo>
                <a:lnTo>
                  <a:pt x="69314" y="1030360"/>
                </a:lnTo>
                <a:lnTo>
                  <a:pt x="79161" y="1076939"/>
                </a:lnTo>
                <a:lnTo>
                  <a:pt x="92661" y="1122053"/>
                </a:lnTo>
                <a:lnTo>
                  <a:pt x="109650" y="1165534"/>
                </a:lnTo>
                <a:lnTo>
                  <a:pt x="129964" y="1207220"/>
                </a:lnTo>
                <a:lnTo>
                  <a:pt x="153437" y="1246943"/>
                </a:lnTo>
                <a:lnTo>
                  <a:pt x="179905" y="1284540"/>
                </a:lnTo>
                <a:lnTo>
                  <a:pt x="209203" y="1319845"/>
                </a:lnTo>
                <a:lnTo>
                  <a:pt x="241168" y="1352694"/>
                </a:lnTo>
                <a:lnTo>
                  <a:pt x="275633" y="1382920"/>
                </a:lnTo>
                <a:lnTo>
                  <a:pt x="312435" y="1410359"/>
                </a:lnTo>
                <a:lnTo>
                  <a:pt x="351410" y="1434847"/>
                </a:lnTo>
                <a:lnTo>
                  <a:pt x="392391" y="1456217"/>
                </a:lnTo>
                <a:lnTo>
                  <a:pt x="435216" y="1474304"/>
                </a:lnTo>
                <a:lnTo>
                  <a:pt x="479718" y="1488945"/>
                </a:lnTo>
                <a:lnTo>
                  <a:pt x="525734" y="1499973"/>
                </a:lnTo>
                <a:lnTo>
                  <a:pt x="573100" y="1507223"/>
                </a:lnTo>
                <a:lnTo>
                  <a:pt x="603268" y="1543246"/>
                </a:lnTo>
                <a:lnTo>
                  <a:pt x="636220" y="1576680"/>
                </a:lnTo>
                <a:lnTo>
                  <a:pt x="671780" y="1607348"/>
                </a:lnTo>
                <a:lnTo>
                  <a:pt x="709770" y="1635073"/>
                </a:lnTo>
                <a:lnTo>
                  <a:pt x="750014" y="1659677"/>
                </a:lnTo>
                <a:lnTo>
                  <a:pt x="792335" y="1680982"/>
                </a:lnTo>
                <a:lnTo>
                  <a:pt x="836556" y="1698811"/>
                </a:lnTo>
                <a:lnTo>
                  <a:pt x="882500" y="1712988"/>
                </a:lnTo>
                <a:lnTo>
                  <a:pt x="929990" y="1723333"/>
                </a:lnTo>
                <a:lnTo>
                  <a:pt x="978850" y="1729670"/>
                </a:lnTo>
                <a:lnTo>
                  <a:pt x="1028903" y="1731822"/>
                </a:lnTo>
                <a:lnTo>
                  <a:pt x="1078552" y="1729706"/>
                </a:lnTo>
                <a:lnTo>
                  <a:pt x="1127028" y="1723471"/>
                </a:lnTo>
                <a:lnTo>
                  <a:pt x="1174160" y="1713291"/>
                </a:lnTo>
                <a:lnTo>
                  <a:pt x="1219774" y="1699339"/>
                </a:lnTo>
                <a:lnTo>
                  <a:pt x="1263698" y="1681788"/>
                </a:lnTo>
                <a:lnTo>
                  <a:pt x="1305760" y="1660810"/>
                </a:lnTo>
                <a:lnTo>
                  <a:pt x="1345788" y="1636580"/>
                </a:lnTo>
                <a:lnTo>
                  <a:pt x="1383608" y="1609270"/>
                </a:lnTo>
                <a:lnTo>
                  <a:pt x="1419049" y="1579052"/>
                </a:lnTo>
                <a:lnTo>
                  <a:pt x="1451938" y="1546101"/>
                </a:lnTo>
                <a:lnTo>
                  <a:pt x="1482102" y="1510588"/>
                </a:lnTo>
                <a:lnTo>
                  <a:pt x="2191907" y="1510588"/>
                </a:lnTo>
                <a:lnTo>
                  <a:pt x="2244420" y="1464481"/>
                </a:lnTo>
                <a:lnTo>
                  <a:pt x="2274457" y="1431970"/>
                </a:lnTo>
                <a:lnTo>
                  <a:pt x="2301962" y="1397217"/>
                </a:lnTo>
                <a:lnTo>
                  <a:pt x="2326785" y="1360369"/>
                </a:lnTo>
                <a:lnTo>
                  <a:pt x="2348780" y="1321576"/>
                </a:lnTo>
                <a:lnTo>
                  <a:pt x="2367797" y="1280986"/>
                </a:lnTo>
                <a:lnTo>
                  <a:pt x="2383688" y="1238748"/>
                </a:lnTo>
                <a:lnTo>
                  <a:pt x="2396306" y="1195010"/>
                </a:lnTo>
                <a:lnTo>
                  <a:pt x="2405503" y="1149921"/>
                </a:lnTo>
                <a:lnTo>
                  <a:pt x="2411129" y="1103630"/>
                </a:lnTo>
                <a:lnTo>
                  <a:pt x="2413038" y="1056284"/>
                </a:lnTo>
                <a:lnTo>
                  <a:pt x="2410774" y="1004740"/>
                </a:lnTo>
                <a:lnTo>
                  <a:pt x="2404111" y="954464"/>
                </a:lnTo>
                <a:lnTo>
                  <a:pt x="2393241" y="905648"/>
                </a:lnTo>
                <a:lnTo>
                  <a:pt x="2378354" y="858483"/>
                </a:lnTo>
                <a:lnTo>
                  <a:pt x="2359644" y="813163"/>
                </a:lnTo>
                <a:lnTo>
                  <a:pt x="2337301" y="769879"/>
                </a:lnTo>
                <a:lnTo>
                  <a:pt x="2311517" y="728824"/>
                </a:lnTo>
                <a:lnTo>
                  <a:pt x="2282484" y="690190"/>
                </a:lnTo>
                <a:lnTo>
                  <a:pt x="2250394" y="654169"/>
                </a:lnTo>
                <a:lnTo>
                  <a:pt x="2215438" y="620953"/>
                </a:lnTo>
                <a:lnTo>
                  <a:pt x="2216142" y="610107"/>
                </a:lnTo>
                <a:lnTo>
                  <a:pt x="2216651" y="599209"/>
                </a:lnTo>
                <a:lnTo>
                  <a:pt x="2216960" y="588262"/>
                </a:lnTo>
                <a:lnTo>
                  <a:pt x="2217064" y="577265"/>
                </a:lnTo>
                <a:lnTo>
                  <a:pt x="2215155" y="529920"/>
                </a:lnTo>
                <a:lnTo>
                  <a:pt x="2209529" y="483628"/>
                </a:lnTo>
                <a:lnTo>
                  <a:pt x="2200332" y="438540"/>
                </a:lnTo>
                <a:lnTo>
                  <a:pt x="2187713" y="394802"/>
                </a:lnTo>
                <a:lnTo>
                  <a:pt x="2171821" y="352565"/>
                </a:lnTo>
                <a:lnTo>
                  <a:pt x="2152803" y="311976"/>
                </a:lnTo>
                <a:lnTo>
                  <a:pt x="2130808" y="273184"/>
                </a:lnTo>
                <a:lnTo>
                  <a:pt x="2105984" y="236337"/>
                </a:lnTo>
                <a:lnTo>
                  <a:pt x="2078479" y="201585"/>
                </a:lnTo>
                <a:lnTo>
                  <a:pt x="2048441" y="169075"/>
                </a:lnTo>
                <a:lnTo>
                  <a:pt x="2016019" y="138956"/>
                </a:lnTo>
                <a:lnTo>
                  <a:pt x="2014863" y="138036"/>
                </a:lnTo>
                <a:lnTo>
                  <a:pt x="1267764" y="138036"/>
                </a:lnTo>
                <a:lnTo>
                  <a:pt x="1228688" y="107394"/>
                </a:lnTo>
                <a:lnTo>
                  <a:pt x="1187016" y="80158"/>
                </a:lnTo>
                <a:lnTo>
                  <a:pt x="1142957" y="56537"/>
                </a:lnTo>
                <a:lnTo>
                  <a:pt x="1096721" y="36742"/>
                </a:lnTo>
                <a:lnTo>
                  <a:pt x="1048515" y="20981"/>
                </a:lnTo>
                <a:lnTo>
                  <a:pt x="998549" y="9464"/>
                </a:lnTo>
                <a:lnTo>
                  <a:pt x="947030" y="2401"/>
                </a:lnTo>
                <a:lnTo>
                  <a:pt x="894168" y="0"/>
                </a:lnTo>
                <a:close/>
              </a:path>
              <a:path w="2413634" h="2199005">
                <a:moveTo>
                  <a:pt x="2191907" y="1510588"/>
                </a:moveTo>
                <a:lnTo>
                  <a:pt x="1482102" y="1510588"/>
                </a:lnTo>
                <a:lnTo>
                  <a:pt x="1519960" y="1537987"/>
                </a:lnTo>
                <a:lnTo>
                  <a:pt x="1560035" y="1562298"/>
                </a:lnTo>
                <a:lnTo>
                  <a:pt x="1602155" y="1583347"/>
                </a:lnTo>
                <a:lnTo>
                  <a:pt x="1646145" y="1600960"/>
                </a:lnTo>
                <a:lnTo>
                  <a:pt x="1691832" y="1614962"/>
                </a:lnTo>
                <a:lnTo>
                  <a:pt x="1739041" y="1625179"/>
                </a:lnTo>
                <a:lnTo>
                  <a:pt x="1787600" y="1631438"/>
                </a:lnTo>
                <a:lnTo>
                  <a:pt x="1837334" y="1633562"/>
                </a:lnTo>
                <a:lnTo>
                  <a:pt x="1884551" y="1631649"/>
                </a:lnTo>
                <a:lnTo>
                  <a:pt x="1930717" y="1626007"/>
                </a:lnTo>
                <a:lnTo>
                  <a:pt x="1975684" y="1616785"/>
                </a:lnTo>
                <a:lnTo>
                  <a:pt x="2019303" y="1604132"/>
                </a:lnTo>
                <a:lnTo>
                  <a:pt x="2061426" y="1588197"/>
                </a:lnTo>
                <a:lnTo>
                  <a:pt x="2101905" y="1569127"/>
                </a:lnTo>
                <a:lnTo>
                  <a:pt x="2140592" y="1547073"/>
                </a:lnTo>
                <a:lnTo>
                  <a:pt x="2177339" y="1522181"/>
                </a:lnTo>
                <a:lnTo>
                  <a:pt x="2191907" y="1510588"/>
                </a:lnTo>
                <a:close/>
              </a:path>
              <a:path w="2413634" h="2199005">
                <a:moveTo>
                  <a:pt x="1641360" y="0"/>
                </a:moveTo>
                <a:lnTo>
                  <a:pt x="1588494" y="2401"/>
                </a:lnTo>
                <a:lnTo>
                  <a:pt x="1536973" y="9464"/>
                </a:lnTo>
                <a:lnTo>
                  <a:pt x="1487005" y="20981"/>
                </a:lnTo>
                <a:lnTo>
                  <a:pt x="1438798" y="36742"/>
                </a:lnTo>
                <a:lnTo>
                  <a:pt x="1392562" y="56537"/>
                </a:lnTo>
                <a:lnTo>
                  <a:pt x="1348506" y="80158"/>
                </a:lnTo>
                <a:lnTo>
                  <a:pt x="1306837" y="107394"/>
                </a:lnTo>
                <a:lnTo>
                  <a:pt x="1267764" y="138036"/>
                </a:lnTo>
                <a:lnTo>
                  <a:pt x="2014863" y="138036"/>
                </a:lnTo>
                <a:lnTo>
                  <a:pt x="1981360" y="111377"/>
                </a:lnTo>
                <a:lnTo>
                  <a:pt x="1944613" y="86486"/>
                </a:lnTo>
                <a:lnTo>
                  <a:pt x="1905926" y="64432"/>
                </a:lnTo>
                <a:lnTo>
                  <a:pt x="1865447" y="45363"/>
                </a:lnTo>
                <a:lnTo>
                  <a:pt x="1823324" y="29428"/>
                </a:lnTo>
                <a:lnTo>
                  <a:pt x="1779706" y="16776"/>
                </a:lnTo>
                <a:lnTo>
                  <a:pt x="1734740" y="7555"/>
                </a:lnTo>
                <a:lnTo>
                  <a:pt x="1688576" y="1913"/>
                </a:lnTo>
                <a:lnTo>
                  <a:pt x="1641360" y="0"/>
                </a:lnTo>
                <a:close/>
              </a:path>
              <a:path w="2413634" h="2199005">
                <a:moveTo>
                  <a:pt x="128612" y="2038883"/>
                </a:moveTo>
                <a:lnTo>
                  <a:pt x="78550" y="2045156"/>
                </a:lnTo>
                <a:lnTo>
                  <a:pt x="37669" y="2062264"/>
                </a:lnTo>
                <a:lnTo>
                  <a:pt x="10107" y="2087639"/>
                </a:lnTo>
                <a:lnTo>
                  <a:pt x="0" y="2118715"/>
                </a:lnTo>
                <a:lnTo>
                  <a:pt x="10107" y="2149791"/>
                </a:lnTo>
                <a:lnTo>
                  <a:pt x="37669" y="2175167"/>
                </a:lnTo>
                <a:lnTo>
                  <a:pt x="78550" y="2192274"/>
                </a:lnTo>
                <a:lnTo>
                  <a:pt x="128612" y="2198547"/>
                </a:lnTo>
                <a:lnTo>
                  <a:pt x="178674" y="2192274"/>
                </a:lnTo>
                <a:lnTo>
                  <a:pt x="219556" y="2175167"/>
                </a:lnTo>
                <a:lnTo>
                  <a:pt x="247118" y="2149791"/>
                </a:lnTo>
                <a:lnTo>
                  <a:pt x="257225" y="2118715"/>
                </a:lnTo>
                <a:lnTo>
                  <a:pt x="247118" y="2087639"/>
                </a:lnTo>
                <a:lnTo>
                  <a:pt x="219556" y="2062264"/>
                </a:lnTo>
                <a:lnTo>
                  <a:pt x="178674" y="2045156"/>
                </a:lnTo>
                <a:lnTo>
                  <a:pt x="128612" y="2038883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4" name="object 4">
            <a:extLst>
              <a:ext uri="{FF2B5EF4-FFF2-40B4-BE49-F238E27FC236}">
                <a16:creationId xmlns:a16="http://schemas.microsoft.com/office/drawing/2014/main" id="{BE34C2A9-753C-1D4A-9618-CCFAF6BF5A37}"/>
              </a:ext>
            </a:extLst>
          </p:cNvPr>
          <p:cNvSpPr/>
          <p:nvPr/>
        </p:nvSpPr>
        <p:spPr>
          <a:xfrm>
            <a:off x="8483701" y="3593109"/>
            <a:ext cx="2998470" cy="2651125"/>
          </a:xfrm>
          <a:custGeom>
            <a:avLst/>
            <a:gdLst/>
            <a:ahLst/>
            <a:cxnLst/>
            <a:rect l="l" t="t" r="r" b="b"/>
            <a:pathLst>
              <a:path w="2998470" h="2651125">
                <a:moveTo>
                  <a:pt x="0" y="2650794"/>
                </a:moveTo>
                <a:lnTo>
                  <a:pt x="2998203" y="2650794"/>
                </a:lnTo>
                <a:lnTo>
                  <a:pt x="2998203" y="0"/>
                </a:lnTo>
                <a:lnTo>
                  <a:pt x="0" y="0"/>
                </a:lnTo>
                <a:lnTo>
                  <a:pt x="0" y="2650794"/>
                </a:lnTo>
                <a:close/>
              </a:path>
            </a:pathLst>
          </a:custGeom>
          <a:ln w="762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3089493" y="2582045"/>
            <a:ext cx="6014720" cy="1694180"/>
            <a:chOff x="3089493" y="2582045"/>
            <a:chExt cx="6014720" cy="1694180"/>
          </a:xfrm>
        </p:grpSpPr>
        <p:sp>
          <p:nvSpPr>
            <p:cNvPr id="5" name="object 5"/>
            <p:cNvSpPr/>
            <p:nvPr/>
          </p:nvSpPr>
          <p:spPr>
            <a:xfrm>
              <a:off x="3089493" y="2582045"/>
              <a:ext cx="6014720" cy="1694180"/>
            </a:xfrm>
            <a:custGeom>
              <a:avLst/>
              <a:gdLst/>
              <a:ahLst/>
              <a:cxnLst/>
              <a:rect l="l" t="t" r="r" b="b"/>
              <a:pathLst>
                <a:path w="6014720" h="1694179">
                  <a:moveTo>
                    <a:pt x="5973953" y="0"/>
                  </a:moveTo>
                  <a:lnTo>
                    <a:pt x="0" y="156438"/>
                  </a:lnTo>
                  <a:lnTo>
                    <a:pt x="40259" y="1693900"/>
                  </a:lnTo>
                  <a:lnTo>
                    <a:pt x="6014212" y="1537474"/>
                  </a:lnTo>
                  <a:lnTo>
                    <a:pt x="5973953" y="0"/>
                  </a:lnTo>
                  <a:close/>
                </a:path>
              </a:pathLst>
            </a:custGeom>
            <a:solidFill>
              <a:srgbClr val="264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195396" y="2710802"/>
              <a:ext cx="5802630" cy="1437005"/>
            </a:xfrm>
            <a:custGeom>
              <a:avLst/>
              <a:gdLst/>
              <a:ahLst/>
              <a:cxnLst/>
              <a:rect l="l" t="t" r="r" b="b"/>
              <a:pathLst>
                <a:path w="5802630" h="1437004">
                  <a:moveTo>
                    <a:pt x="5802401" y="0"/>
                  </a:moveTo>
                  <a:lnTo>
                    <a:pt x="0" y="0"/>
                  </a:lnTo>
                  <a:lnTo>
                    <a:pt x="0" y="1436408"/>
                  </a:lnTo>
                  <a:lnTo>
                    <a:pt x="5802401" y="1436408"/>
                  </a:lnTo>
                  <a:lnTo>
                    <a:pt x="58024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195396" y="2710802"/>
              <a:ext cx="5802630" cy="1437005"/>
            </a:xfrm>
            <a:custGeom>
              <a:avLst/>
              <a:gdLst/>
              <a:ahLst/>
              <a:cxnLst/>
              <a:rect l="l" t="t" r="r" b="b"/>
              <a:pathLst>
                <a:path w="5802630" h="1437004">
                  <a:moveTo>
                    <a:pt x="0" y="1436408"/>
                  </a:moveTo>
                  <a:lnTo>
                    <a:pt x="5802401" y="1436408"/>
                  </a:lnTo>
                  <a:lnTo>
                    <a:pt x="5802401" y="0"/>
                  </a:lnTo>
                  <a:lnTo>
                    <a:pt x="0" y="0"/>
                  </a:lnTo>
                  <a:lnTo>
                    <a:pt x="0" y="1436408"/>
                  </a:lnTo>
                  <a:close/>
                </a:path>
              </a:pathLst>
            </a:custGeom>
            <a:ln w="1016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 rot="772643">
            <a:off x="10164013" y="498086"/>
            <a:ext cx="515828" cy="131959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500" spc="-5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sz="8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516199" y="4927145"/>
            <a:ext cx="1327754" cy="1279065"/>
            <a:chOff x="5516199" y="4927145"/>
            <a:chExt cx="1327754" cy="1279065"/>
          </a:xfrm>
        </p:grpSpPr>
        <p:sp>
          <p:nvSpPr>
            <p:cNvPr id="19" name="object 19"/>
            <p:cNvSpPr/>
            <p:nvPr/>
          </p:nvSpPr>
          <p:spPr>
            <a:xfrm>
              <a:off x="5648248" y="5010505"/>
              <a:ext cx="1195705" cy="1195705"/>
            </a:xfrm>
            <a:custGeom>
              <a:avLst/>
              <a:gdLst/>
              <a:ahLst/>
              <a:cxnLst/>
              <a:rect l="l" t="t" r="r" b="b"/>
              <a:pathLst>
                <a:path w="1195704" h="1195704">
                  <a:moveTo>
                    <a:pt x="434784" y="82181"/>
                  </a:moveTo>
                  <a:lnTo>
                    <a:pt x="396481" y="47752"/>
                  </a:lnTo>
                  <a:lnTo>
                    <a:pt x="351955" y="21894"/>
                  </a:lnTo>
                  <a:lnTo>
                    <a:pt x="302514" y="5651"/>
                  </a:lnTo>
                  <a:lnTo>
                    <a:pt x="249516" y="0"/>
                  </a:lnTo>
                  <a:lnTo>
                    <a:pt x="204749" y="4038"/>
                  </a:lnTo>
                  <a:lnTo>
                    <a:pt x="162585" y="15659"/>
                  </a:lnTo>
                  <a:lnTo>
                    <a:pt x="123723" y="34150"/>
                  </a:lnTo>
                  <a:lnTo>
                    <a:pt x="88887" y="58801"/>
                  </a:lnTo>
                  <a:lnTo>
                    <a:pt x="58788" y="88900"/>
                  </a:lnTo>
                  <a:lnTo>
                    <a:pt x="34137" y="123736"/>
                  </a:lnTo>
                  <a:lnTo>
                    <a:pt x="15646" y="162598"/>
                  </a:lnTo>
                  <a:lnTo>
                    <a:pt x="4025" y="204762"/>
                  </a:lnTo>
                  <a:lnTo>
                    <a:pt x="0" y="249516"/>
                  </a:lnTo>
                  <a:lnTo>
                    <a:pt x="4292" y="295236"/>
                  </a:lnTo>
                  <a:lnTo>
                    <a:pt x="16713" y="338709"/>
                  </a:lnTo>
                  <a:lnTo>
                    <a:pt x="36550" y="378955"/>
                  </a:lnTo>
                  <a:lnTo>
                    <a:pt x="63119" y="414997"/>
                  </a:lnTo>
                  <a:lnTo>
                    <a:pt x="85217" y="368160"/>
                  </a:lnTo>
                  <a:lnTo>
                    <a:pt x="111264" y="323735"/>
                  </a:lnTo>
                  <a:lnTo>
                    <a:pt x="141046" y="281927"/>
                  </a:lnTo>
                  <a:lnTo>
                    <a:pt x="174307" y="242989"/>
                  </a:lnTo>
                  <a:lnTo>
                    <a:pt x="210845" y="207124"/>
                  </a:lnTo>
                  <a:lnTo>
                    <a:pt x="250431" y="174586"/>
                  </a:lnTo>
                  <a:lnTo>
                    <a:pt x="292836" y="145605"/>
                  </a:lnTo>
                  <a:lnTo>
                    <a:pt x="337858" y="120383"/>
                  </a:lnTo>
                  <a:lnTo>
                    <a:pt x="385241" y="99161"/>
                  </a:lnTo>
                  <a:lnTo>
                    <a:pt x="434784" y="82181"/>
                  </a:lnTo>
                  <a:close/>
                </a:path>
                <a:path w="1195704" h="1195704">
                  <a:moveTo>
                    <a:pt x="1120584" y="637616"/>
                  </a:moveTo>
                  <a:lnTo>
                    <a:pt x="1118438" y="590080"/>
                  </a:lnTo>
                  <a:lnTo>
                    <a:pt x="1112139" y="543737"/>
                  </a:lnTo>
                  <a:lnTo>
                    <a:pt x="1101877" y="498754"/>
                  </a:lnTo>
                  <a:lnTo>
                    <a:pt x="1087818" y="455333"/>
                  </a:lnTo>
                  <a:lnTo>
                    <a:pt x="1070152" y="413639"/>
                  </a:lnTo>
                  <a:lnTo>
                    <a:pt x="1049083" y="373888"/>
                  </a:lnTo>
                  <a:lnTo>
                    <a:pt x="1024788" y="336232"/>
                  </a:lnTo>
                  <a:lnTo>
                    <a:pt x="997445" y="300875"/>
                  </a:lnTo>
                  <a:lnTo>
                    <a:pt x="967244" y="268020"/>
                  </a:lnTo>
                  <a:lnTo>
                    <a:pt x="934377" y="237820"/>
                  </a:lnTo>
                  <a:lnTo>
                    <a:pt x="899033" y="210477"/>
                  </a:lnTo>
                  <a:lnTo>
                    <a:pt x="861377" y="186182"/>
                  </a:lnTo>
                  <a:lnTo>
                    <a:pt x="821613" y="165100"/>
                  </a:lnTo>
                  <a:lnTo>
                    <a:pt x="779932" y="147447"/>
                  </a:lnTo>
                  <a:lnTo>
                    <a:pt x="736498" y="133388"/>
                  </a:lnTo>
                  <a:lnTo>
                    <a:pt x="691515" y="123113"/>
                  </a:lnTo>
                  <a:lnTo>
                    <a:pt x="645172" y="116814"/>
                  </a:lnTo>
                  <a:lnTo>
                    <a:pt x="597636" y="114681"/>
                  </a:lnTo>
                  <a:lnTo>
                    <a:pt x="550100" y="116814"/>
                  </a:lnTo>
                  <a:lnTo>
                    <a:pt x="503758" y="123113"/>
                  </a:lnTo>
                  <a:lnTo>
                    <a:pt x="458774" y="133388"/>
                  </a:lnTo>
                  <a:lnTo>
                    <a:pt x="415340" y="147447"/>
                  </a:lnTo>
                  <a:lnTo>
                    <a:pt x="373659" y="165100"/>
                  </a:lnTo>
                  <a:lnTo>
                    <a:pt x="333895" y="186182"/>
                  </a:lnTo>
                  <a:lnTo>
                    <a:pt x="296252" y="210477"/>
                  </a:lnTo>
                  <a:lnTo>
                    <a:pt x="260896" y="237820"/>
                  </a:lnTo>
                  <a:lnTo>
                    <a:pt x="228028" y="268020"/>
                  </a:lnTo>
                  <a:lnTo>
                    <a:pt x="197840" y="300875"/>
                  </a:lnTo>
                  <a:lnTo>
                    <a:pt x="170497" y="336232"/>
                  </a:lnTo>
                  <a:lnTo>
                    <a:pt x="146189" y="373888"/>
                  </a:lnTo>
                  <a:lnTo>
                    <a:pt x="125120" y="413639"/>
                  </a:lnTo>
                  <a:lnTo>
                    <a:pt x="107467" y="455333"/>
                  </a:lnTo>
                  <a:lnTo>
                    <a:pt x="93408" y="498754"/>
                  </a:lnTo>
                  <a:lnTo>
                    <a:pt x="83146" y="543737"/>
                  </a:lnTo>
                  <a:lnTo>
                    <a:pt x="76847" y="590080"/>
                  </a:lnTo>
                  <a:lnTo>
                    <a:pt x="74701" y="637616"/>
                  </a:lnTo>
                  <a:lnTo>
                    <a:pt x="77343" y="690333"/>
                  </a:lnTo>
                  <a:lnTo>
                    <a:pt x="85102" y="741553"/>
                  </a:lnTo>
                  <a:lnTo>
                    <a:pt x="97713" y="791032"/>
                  </a:lnTo>
                  <a:lnTo>
                    <a:pt x="114922" y="838504"/>
                  </a:lnTo>
                  <a:lnTo>
                    <a:pt x="136474" y="883729"/>
                  </a:lnTo>
                  <a:lnTo>
                    <a:pt x="162102" y="926452"/>
                  </a:lnTo>
                  <a:lnTo>
                    <a:pt x="191566" y="966431"/>
                  </a:lnTo>
                  <a:lnTo>
                    <a:pt x="224586" y="1003414"/>
                  </a:lnTo>
                  <a:lnTo>
                    <a:pt x="128371" y="1099604"/>
                  </a:lnTo>
                  <a:lnTo>
                    <a:pt x="116065" y="1118133"/>
                  </a:lnTo>
                  <a:lnTo>
                    <a:pt x="111963" y="1139215"/>
                  </a:lnTo>
                  <a:lnTo>
                    <a:pt x="116065" y="1160310"/>
                  </a:lnTo>
                  <a:lnTo>
                    <a:pt x="146913" y="1191183"/>
                  </a:lnTo>
                  <a:lnTo>
                    <a:pt x="168008" y="1195298"/>
                  </a:lnTo>
                  <a:lnTo>
                    <a:pt x="178714" y="1194269"/>
                  </a:lnTo>
                  <a:lnTo>
                    <a:pt x="189090" y="1191209"/>
                  </a:lnTo>
                  <a:lnTo>
                    <a:pt x="198843" y="1186078"/>
                  </a:lnTo>
                  <a:lnTo>
                    <a:pt x="207632" y="1178902"/>
                  </a:lnTo>
                  <a:lnTo>
                    <a:pt x="311619" y="1074915"/>
                  </a:lnTo>
                  <a:lnTo>
                    <a:pt x="354050" y="1100010"/>
                  </a:lnTo>
                  <a:lnTo>
                    <a:pt x="398894" y="1121130"/>
                  </a:lnTo>
                  <a:lnTo>
                    <a:pt x="445922" y="1138008"/>
                  </a:lnTo>
                  <a:lnTo>
                    <a:pt x="494880" y="1150391"/>
                  </a:lnTo>
                  <a:lnTo>
                    <a:pt x="545541" y="1157998"/>
                  </a:lnTo>
                  <a:lnTo>
                    <a:pt x="597674" y="1160602"/>
                  </a:lnTo>
                  <a:lnTo>
                    <a:pt x="649782" y="1157998"/>
                  </a:lnTo>
                  <a:lnTo>
                    <a:pt x="700430" y="1150391"/>
                  </a:lnTo>
                  <a:lnTo>
                    <a:pt x="749376" y="1138021"/>
                  </a:lnTo>
                  <a:lnTo>
                    <a:pt x="796378" y="1121156"/>
                  </a:lnTo>
                  <a:lnTo>
                    <a:pt x="841197" y="1100061"/>
                  </a:lnTo>
                  <a:lnTo>
                    <a:pt x="883615" y="1074991"/>
                  </a:lnTo>
                  <a:lnTo>
                    <a:pt x="987526" y="1178902"/>
                  </a:lnTo>
                  <a:lnTo>
                    <a:pt x="996302" y="1186065"/>
                  </a:lnTo>
                  <a:lnTo>
                    <a:pt x="1006030" y="1191196"/>
                  </a:lnTo>
                  <a:lnTo>
                    <a:pt x="1016419" y="1194269"/>
                  </a:lnTo>
                  <a:lnTo>
                    <a:pt x="1027125" y="1195298"/>
                  </a:lnTo>
                  <a:lnTo>
                    <a:pt x="1037818" y="1194269"/>
                  </a:lnTo>
                  <a:lnTo>
                    <a:pt x="1079030" y="1160373"/>
                  </a:lnTo>
                  <a:lnTo>
                    <a:pt x="1083132" y="1139291"/>
                  </a:lnTo>
                  <a:lnTo>
                    <a:pt x="1079030" y="1118196"/>
                  </a:lnTo>
                  <a:lnTo>
                    <a:pt x="1066711" y="1099680"/>
                  </a:lnTo>
                  <a:lnTo>
                    <a:pt x="970610" y="1003566"/>
                  </a:lnTo>
                  <a:lnTo>
                    <a:pt x="1003655" y="966571"/>
                  </a:lnTo>
                  <a:lnTo>
                    <a:pt x="1033119" y="926579"/>
                  </a:lnTo>
                  <a:lnTo>
                    <a:pt x="1058773" y="883831"/>
                  </a:lnTo>
                  <a:lnTo>
                    <a:pt x="1080338" y="838581"/>
                  </a:lnTo>
                  <a:lnTo>
                    <a:pt x="1097559" y="791083"/>
                  </a:lnTo>
                  <a:lnTo>
                    <a:pt x="1110183" y="741591"/>
                  </a:lnTo>
                  <a:lnTo>
                    <a:pt x="1117942" y="690346"/>
                  </a:lnTo>
                  <a:lnTo>
                    <a:pt x="1120584" y="637616"/>
                  </a:lnTo>
                  <a:close/>
                </a:path>
                <a:path w="1195704" h="1195704">
                  <a:moveTo>
                    <a:pt x="1195285" y="246164"/>
                  </a:moveTo>
                  <a:lnTo>
                    <a:pt x="1190282" y="196773"/>
                  </a:lnTo>
                  <a:lnTo>
                    <a:pt x="1175943" y="150710"/>
                  </a:lnTo>
                  <a:lnTo>
                    <a:pt x="1153261" y="108978"/>
                  </a:lnTo>
                  <a:lnTo>
                    <a:pt x="1123238" y="72567"/>
                  </a:lnTo>
                  <a:lnTo>
                    <a:pt x="1086853" y="42494"/>
                  </a:lnTo>
                  <a:lnTo>
                    <a:pt x="1045108" y="19773"/>
                  </a:lnTo>
                  <a:lnTo>
                    <a:pt x="998994" y="5397"/>
                  </a:lnTo>
                  <a:lnTo>
                    <a:pt x="949502" y="381"/>
                  </a:lnTo>
                  <a:lnTo>
                    <a:pt x="896302" y="6096"/>
                  </a:lnTo>
                  <a:lnTo>
                    <a:pt x="846874" y="22555"/>
                  </a:lnTo>
                  <a:lnTo>
                    <a:pt x="802640" y="48755"/>
                  </a:lnTo>
                  <a:lnTo>
                    <a:pt x="764984" y="83680"/>
                  </a:lnTo>
                  <a:lnTo>
                    <a:pt x="813549" y="100698"/>
                  </a:lnTo>
                  <a:lnTo>
                    <a:pt x="860031" y="121805"/>
                  </a:lnTo>
                  <a:lnTo>
                    <a:pt x="904214" y="146773"/>
                  </a:lnTo>
                  <a:lnTo>
                    <a:pt x="945870" y="175399"/>
                  </a:lnTo>
                  <a:lnTo>
                    <a:pt x="984796" y="207454"/>
                  </a:lnTo>
                  <a:lnTo>
                    <a:pt x="1020762" y="242722"/>
                  </a:lnTo>
                  <a:lnTo>
                    <a:pt x="1053553" y="281000"/>
                  </a:lnTo>
                  <a:lnTo>
                    <a:pt x="1082954" y="322046"/>
                  </a:lnTo>
                  <a:lnTo>
                    <a:pt x="1108722" y="365671"/>
                  </a:lnTo>
                  <a:lnTo>
                    <a:pt x="1130668" y="411632"/>
                  </a:lnTo>
                  <a:lnTo>
                    <a:pt x="1157935" y="375793"/>
                  </a:lnTo>
                  <a:lnTo>
                    <a:pt x="1178242" y="335622"/>
                  </a:lnTo>
                  <a:lnTo>
                    <a:pt x="1190917" y="292087"/>
                  </a:lnTo>
                  <a:lnTo>
                    <a:pt x="1195285" y="246164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0"/>
            <p:cNvSpPr/>
            <p:nvPr/>
          </p:nvSpPr>
          <p:spPr>
            <a:xfrm>
              <a:off x="5603761" y="5060080"/>
              <a:ext cx="1046480" cy="1080770"/>
            </a:xfrm>
            <a:custGeom>
              <a:avLst/>
              <a:gdLst/>
              <a:ahLst/>
              <a:cxnLst/>
              <a:rect l="l" t="t" r="r" b="b"/>
              <a:pathLst>
                <a:path w="1046479" h="1080770">
                  <a:moveTo>
                    <a:pt x="522935" y="0"/>
                  </a:moveTo>
                  <a:lnTo>
                    <a:pt x="475403" y="2141"/>
                  </a:lnTo>
                  <a:lnTo>
                    <a:pt x="429053" y="8440"/>
                  </a:lnTo>
                  <a:lnTo>
                    <a:pt x="384072" y="18711"/>
                  </a:lnTo>
                  <a:lnTo>
                    <a:pt x="340644" y="32768"/>
                  </a:lnTo>
                  <a:lnTo>
                    <a:pt x="298957" y="50425"/>
                  </a:lnTo>
                  <a:lnTo>
                    <a:pt x="259196" y="71497"/>
                  </a:lnTo>
                  <a:lnTo>
                    <a:pt x="221547" y="95796"/>
                  </a:lnTo>
                  <a:lnTo>
                    <a:pt x="186196" y="123137"/>
                  </a:lnTo>
                  <a:lnTo>
                    <a:pt x="153330" y="153335"/>
                  </a:lnTo>
                  <a:lnTo>
                    <a:pt x="123133" y="186202"/>
                  </a:lnTo>
                  <a:lnTo>
                    <a:pt x="95793" y="221553"/>
                  </a:lnTo>
                  <a:lnTo>
                    <a:pt x="71494" y="259202"/>
                  </a:lnTo>
                  <a:lnTo>
                    <a:pt x="50423" y="298963"/>
                  </a:lnTo>
                  <a:lnTo>
                    <a:pt x="32767" y="340649"/>
                  </a:lnTo>
                  <a:lnTo>
                    <a:pt x="18710" y="384076"/>
                  </a:lnTo>
                  <a:lnTo>
                    <a:pt x="8439" y="429056"/>
                  </a:lnTo>
                  <a:lnTo>
                    <a:pt x="2140" y="475405"/>
                  </a:lnTo>
                  <a:lnTo>
                    <a:pt x="0" y="522935"/>
                  </a:lnTo>
                  <a:lnTo>
                    <a:pt x="2642" y="575653"/>
                  </a:lnTo>
                  <a:lnTo>
                    <a:pt x="10398" y="626873"/>
                  </a:lnTo>
                  <a:lnTo>
                    <a:pt x="23009" y="676347"/>
                  </a:lnTo>
                  <a:lnTo>
                    <a:pt x="40219" y="723822"/>
                  </a:lnTo>
                  <a:lnTo>
                    <a:pt x="61769" y="769048"/>
                  </a:lnTo>
                  <a:lnTo>
                    <a:pt x="87401" y="811776"/>
                  </a:lnTo>
                  <a:lnTo>
                    <a:pt x="116859" y="851754"/>
                  </a:lnTo>
                  <a:lnTo>
                    <a:pt x="149885" y="888733"/>
                  </a:lnTo>
                  <a:lnTo>
                    <a:pt x="53670" y="984923"/>
                  </a:lnTo>
                  <a:lnTo>
                    <a:pt x="41361" y="1003450"/>
                  </a:lnTo>
                  <a:lnTo>
                    <a:pt x="37258" y="1024539"/>
                  </a:lnTo>
                  <a:lnTo>
                    <a:pt x="41361" y="1045625"/>
                  </a:lnTo>
                  <a:lnTo>
                    <a:pt x="72212" y="1076501"/>
                  </a:lnTo>
                  <a:lnTo>
                    <a:pt x="93306" y="1080617"/>
                  </a:lnTo>
                  <a:lnTo>
                    <a:pt x="104007" y="1079595"/>
                  </a:lnTo>
                  <a:lnTo>
                    <a:pt x="114390" y="1076525"/>
                  </a:lnTo>
                  <a:lnTo>
                    <a:pt x="124137" y="1071402"/>
                  </a:lnTo>
                  <a:lnTo>
                    <a:pt x="132930" y="1064221"/>
                  </a:lnTo>
                  <a:lnTo>
                    <a:pt x="236918" y="960234"/>
                  </a:lnTo>
                  <a:lnTo>
                    <a:pt x="279352" y="985336"/>
                  </a:lnTo>
                  <a:lnTo>
                    <a:pt x="324198" y="1006455"/>
                  </a:lnTo>
                  <a:lnTo>
                    <a:pt x="371220" y="1023332"/>
                  </a:lnTo>
                  <a:lnTo>
                    <a:pt x="420182" y="1035708"/>
                  </a:lnTo>
                  <a:lnTo>
                    <a:pt x="470845" y="1043324"/>
                  </a:lnTo>
                  <a:lnTo>
                    <a:pt x="522973" y="1045921"/>
                  </a:lnTo>
                  <a:lnTo>
                    <a:pt x="575082" y="1043325"/>
                  </a:lnTo>
                  <a:lnTo>
                    <a:pt x="625726" y="1035711"/>
                  </a:lnTo>
                  <a:lnTo>
                    <a:pt x="674668" y="1023342"/>
                  </a:lnTo>
                  <a:lnTo>
                    <a:pt x="721671" y="1006477"/>
                  </a:lnTo>
                  <a:lnTo>
                    <a:pt x="766499" y="985380"/>
                  </a:lnTo>
                  <a:lnTo>
                    <a:pt x="808913" y="960310"/>
                  </a:lnTo>
                  <a:lnTo>
                    <a:pt x="912825" y="1064221"/>
                  </a:lnTo>
                  <a:lnTo>
                    <a:pt x="921596" y="1071386"/>
                  </a:lnTo>
                  <a:lnTo>
                    <a:pt x="931333" y="1076510"/>
                  </a:lnTo>
                  <a:lnTo>
                    <a:pt x="941716" y="1079589"/>
                  </a:lnTo>
                  <a:lnTo>
                    <a:pt x="952423" y="1080617"/>
                  </a:lnTo>
                  <a:lnTo>
                    <a:pt x="963118" y="1079595"/>
                  </a:lnTo>
                  <a:lnTo>
                    <a:pt x="1004325" y="1045694"/>
                  </a:lnTo>
                  <a:lnTo>
                    <a:pt x="1008430" y="1024605"/>
                  </a:lnTo>
                  <a:lnTo>
                    <a:pt x="1004325" y="1003519"/>
                  </a:lnTo>
                  <a:lnTo>
                    <a:pt x="992009" y="984999"/>
                  </a:lnTo>
                  <a:lnTo>
                    <a:pt x="895908" y="888885"/>
                  </a:lnTo>
                  <a:lnTo>
                    <a:pt x="928948" y="851891"/>
                  </a:lnTo>
                  <a:lnTo>
                    <a:pt x="958420" y="811894"/>
                  </a:lnTo>
                  <a:lnTo>
                    <a:pt x="984065" y="769146"/>
                  </a:lnTo>
                  <a:lnTo>
                    <a:pt x="1005627" y="723898"/>
                  </a:lnTo>
                  <a:lnTo>
                    <a:pt x="1022846" y="676401"/>
                  </a:lnTo>
                  <a:lnTo>
                    <a:pt x="1035465" y="626908"/>
                  </a:lnTo>
                  <a:lnTo>
                    <a:pt x="1043226" y="575668"/>
                  </a:lnTo>
                  <a:lnTo>
                    <a:pt x="1045870" y="522935"/>
                  </a:lnTo>
                  <a:lnTo>
                    <a:pt x="1043729" y="475405"/>
                  </a:lnTo>
                  <a:lnTo>
                    <a:pt x="1037430" y="429056"/>
                  </a:lnTo>
                  <a:lnTo>
                    <a:pt x="1027159" y="384076"/>
                  </a:lnTo>
                  <a:lnTo>
                    <a:pt x="1013103" y="340649"/>
                  </a:lnTo>
                  <a:lnTo>
                    <a:pt x="995446" y="298963"/>
                  </a:lnTo>
                  <a:lnTo>
                    <a:pt x="974375" y="259202"/>
                  </a:lnTo>
                  <a:lnTo>
                    <a:pt x="950077" y="221553"/>
                  </a:lnTo>
                  <a:lnTo>
                    <a:pt x="922736" y="186202"/>
                  </a:lnTo>
                  <a:lnTo>
                    <a:pt x="892540" y="153335"/>
                  </a:lnTo>
                  <a:lnTo>
                    <a:pt x="859673" y="123137"/>
                  </a:lnTo>
                  <a:lnTo>
                    <a:pt x="824322" y="95796"/>
                  </a:lnTo>
                  <a:lnTo>
                    <a:pt x="786673" y="71497"/>
                  </a:lnTo>
                  <a:lnTo>
                    <a:pt x="746912" y="50425"/>
                  </a:lnTo>
                  <a:lnTo>
                    <a:pt x="705225" y="32768"/>
                  </a:lnTo>
                  <a:lnTo>
                    <a:pt x="661798" y="18711"/>
                  </a:lnTo>
                  <a:lnTo>
                    <a:pt x="616816" y="8440"/>
                  </a:lnTo>
                  <a:lnTo>
                    <a:pt x="570467" y="2141"/>
                  </a:lnTo>
                  <a:lnTo>
                    <a:pt x="522935" y="0"/>
                  </a:lnTo>
                  <a:close/>
                </a:path>
                <a:path w="1046479" h="1080770">
                  <a:moveTo>
                    <a:pt x="729868" y="691032"/>
                  </a:moveTo>
                  <a:lnTo>
                    <a:pt x="721108" y="698325"/>
                  </a:lnTo>
                  <a:lnTo>
                    <a:pt x="711331" y="703449"/>
                  </a:lnTo>
                  <a:lnTo>
                    <a:pt x="700924" y="706473"/>
                  </a:lnTo>
                  <a:lnTo>
                    <a:pt x="690270" y="707466"/>
                  </a:lnTo>
                  <a:lnTo>
                    <a:pt x="679463" y="706473"/>
                  </a:lnTo>
                  <a:lnTo>
                    <a:pt x="483336" y="523684"/>
                  </a:lnTo>
                  <a:lnTo>
                    <a:pt x="466902" y="484098"/>
                  </a:lnTo>
                  <a:lnTo>
                    <a:pt x="466902" y="315264"/>
                  </a:lnTo>
                  <a:lnTo>
                    <a:pt x="471298" y="293425"/>
                  </a:lnTo>
                  <a:lnTo>
                    <a:pt x="483293" y="275618"/>
                  </a:lnTo>
                  <a:lnTo>
                    <a:pt x="501101" y="263626"/>
                  </a:lnTo>
                  <a:lnTo>
                    <a:pt x="522935" y="259232"/>
                  </a:lnTo>
                  <a:lnTo>
                    <a:pt x="544768" y="263626"/>
                  </a:lnTo>
                  <a:lnTo>
                    <a:pt x="562576" y="275618"/>
                  </a:lnTo>
                  <a:lnTo>
                    <a:pt x="574572" y="293425"/>
                  </a:lnTo>
                  <a:lnTo>
                    <a:pt x="578967" y="315264"/>
                  </a:lnTo>
                  <a:lnTo>
                    <a:pt x="578967" y="460933"/>
                  </a:lnTo>
                  <a:lnTo>
                    <a:pt x="729868" y="611835"/>
                  </a:lnTo>
                  <a:lnTo>
                    <a:pt x="742056" y="630464"/>
                  </a:lnTo>
                  <a:lnTo>
                    <a:pt x="746118" y="651576"/>
                  </a:lnTo>
                  <a:lnTo>
                    <a:pt x="742056" y="672617"/>
                  </a:lnTo>
                  <a:lnTo>
                    <a:pt x="729868" y="691032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305200" y="4927150"/>
              <a:ext cx="430530" cy="411480"/>
            </a:xfrm>
            <a:custGeom>
              <a:avLst/>
              <a:gdLst/>
              <a:ahLst/>
              <a:cxnLst/>
              <a:rect l="l" t="t" r="r" b="b"/>
              <a:pathLst>
                <a:path w="430529" h="411479">
                  <a:moveTo>
                    <a:pt x="184518" y="0"/>
                  </a:moveTo>
                  <a:lnTo>
                    <a:pt x="131314" y="5714"/>
                  </a:lnTo>
                  <a:lnTo>
                    <a:pt x="81891" y="22180"/>
                  </a:lnTo>
                  <a:lnTo>
                    <a:pt x="37651" y="48381"/>
                  </a:lnTo>
                  <a:lnTo>
                    <a:pt x="0" y="83299"/>
                  </a:lnTo>
                  <a:lnTo>
                    <a:pt x="48563" y="100318"/>
                  </a:lnTo>
                  <a:lnTo>
                    <a:pt x="95045" y="121423"/>
                  </a:lnTo>
                  <a:lnTo>
                    <a:pt x="139228" y="146395"/>
                  </a:lnTo>
                  <a:lnTo>
                    <a:pt x="180892" y="175018"/>
                  </a:lnTo>
                  <a:lnTo>
                    <a:pt x="219817" y="207075"/>
                  </a:lnTo>
                  <a:lnTo>
                    <a:pt x="255785" y="242347"/>
                  </a:lnTo>
                  <a:lnTo>
                    <a:pt x="288574" y="280618"/>
                  </a:lnTo>
                  <a:lnTo>
                    <a:pt x="317967" y="321670"/>
                  </a:lnTo>
                  <a:lnTo>
                    <a:pt x="343743" y="365287"/>
                  </a:lnTo>
                  <a:lnTo>
                    <a:pt x="365683" y="411251"/>
                  </a:lnTo>
                  <a:lnTo>
                    <a:pt x="392957" y="375417"/>
                  </a:lnTo>
                  <a:lnTo>
                    <a:pt x="413261" y="335241"/>
                  </a:lnTo>
                  <a:lnTo>
                    <a:pt x="425930" y="291704"/>
                  </a:lnTo>
                  <a:lnTo>
                    <a:pt x="430301" y="245783"/>
                  </a:lnTo>
                  <a:lnTo>
                    <a:pt x="425301" y="196400"/>
                  </a:lnTo>
                  <a:lnTo>
                    <a:pt x="410964" y="150334"/>
                  </a:lnTo>
                  <a:lnTo>
                    <a:pt x="388284" y="108594"/>
                  </a:lnTo>
                  <a:lnTo>
                    <a:pt x="358254" y="72185"/>
                  </a:lnTo>
                  <a:lnTo>
                    <a:pt x="321868" y="42114"/>
                  </a:lnTo>
                  <a:lnTo>
                    <a:pt x="280121" y="19388"/>
                  </a:lnTo>
                  <a:lnTo>
                    <a:pt x="234007" y="5014"/>
                  </a:lnTo>
                  <a:lnTo>
                    <a:pt x="184518" y="0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516199" y="4927145"/>
              <a:ext cx="434975" cy="415290"/>
            </a:xfrm>
            <a:custGeom>
              <a:avLst/>
              <a:gdLst/>
              <a:ahLst/>
              <a:cxnLst/>
              <a:rect l="l" t="t" r="r" b="b"/>
              <a:pathLst>
                <a:path w="434975" h="415289">
                  <a:moveTo>
                    <a:pt x="434784" y="82181"/>
                  </a:moveTo>
                  <a:lnTo>
                    <a:pt x="396487" y="47748"/>
                  </a:lnTo>
                  <a:lnTo>
                    <a:pt x="351956" y="21897"/>
                  </a:lnTo>
                  <a:lnTo>
                    <a:pt x="302523" y="5643"/>
                  </a:lnTo>
                  <a:lnTo>
                    <a:pt x="249516" y="0"/>
                  </a:lnTo>
                  <a:lnTo>
                    <a:pt x="204755" y="4031"/>
                  </a:lnTo>
                  <a:lnTo>
                    <a:pt x="162589" y="15650"/>
                  </a:lnTo>
                  <a:lnTo>
                    <a:pt x="123731" y="34144"/>
                  </a:lnTo>
                  <a:lnTo>
                    <a:pt x="88896" y="58799"/>
                  </a:lnTo>
                  <a:lnTo>
                    <a:pt x="58795" y="88901"/>
                  </a:lnTo>
                  <a:lnTo>
                    <a:pt x="34141" y="123737"/>
                  </a:lnTo>
                  <a:lnTo>
                    <a:pt x="15649" y="162594"/>
                  </a:lnTo>
                  <a:lnTo>
                    <a:pt x="4031" y="204758"/>
                  </a:lnTo>
                  <a:lnTo>
                    <a:pt x="0" y="249516"/>
                  </a:lnTo>
                  <a:lnTo>
                    <a:pt x="4295" y="295231"/>
                  </a:lnTo>
                  <a:lnTo>
                    <a:pt x="16714" y="338701"/>
                  </a:lnTo>
                  <a:lnTo>
                    <a:pt x="36556" y="378949"/>
                  </a:lnTo>
                  <a:lnTo>
                    <a:pt x="63119" y="414997"/>
                  </a:lnTo>
                  <a:lnTo>
                    <a:pt x="85225" y="368162"/>
                  </a:lnTo>
                  <a:lnTo>
                    <a:pt x="111275" y="323728"/>
                  </a:lnTo>
                  <a:lnTo>
                    <a:pt x="141046" y="281925"/>
                  </a:lnTo>
                  <a:lnTo>
                    <a:pt x="174313" y="242982"/>
                  </a:lnTo>
                  <a:lnTo>
                    <a:pt x="210851" y="207127"/>
                  </a:lnTo>
                  <a:lnTo>
                    <a:pt x="250438" y="174589"/>
                  </a:lnTo>
                  <a:lnTo>
                    <a:pt x="292849" y="145596"/>
                  </a:lnTo>
                  <a:lnTo>
                    <a:pt x="337859" y="120379"/>
                  </a:lnTo>
                  <a:lnTo>
                    <a:pt x="385246" y="99164"/>
                  </a:lnTo>
                  <a:lnTo>
                    <a:pt x="434784" y="82181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931744" y="4254855"/>
            <a:ext cx="1818750" cy="1441929"/>
            <a:chOff x="931744" y="4254855"/>
            <a:chExt cx="1818750" cy="1441929"/>
          </a:xfrm>
        </p:grpSpPr>
        <p:sp>
          <p:nvSpPr>
            <p:cNvPr id="28" name="object 28"/>
            <p:cNvSpPr/>
            <p:nvPr/>
          </p:nvSpPr>
          <p:spPr>
            <a:xfrm>
              <a:off x="1016944" y="4324549"/>
              <a:ext cx="1733550" cy="1372235"/>
            </a:xfrm>
            <a:custGeom>
              <a:avLst/>
              <a:gdLst/>
              <a:ahLst/>
              <a:cxnLst/>
              <a:rect l="l" t="t" r="r" b="b"/>
              <a:pathLst>
                <a:path w="1733550" h="1372235">
                  <a:moveTo>
                    <a:pt x="1653920" y="0"/>
                  </a:moveTo>
                  <a:lnTo>
                    <a:pt x="79070" y="0"/>
                  </a:lnTo>
                  <a:lnTo>
                    <a:pt x="48295" y="6212"/>
                  </a:lnTo>
                  <a:lnTo>
                    <a:pt x="23161" y="23156"/>
                  </a:lnTo>
                  <a:lnTo>
                    <a:pt x="6214" y="48289"/>
                  </a:lnTo>
                  <a:lnTo>
                    <a:pt x="0" y="79070"/>
                  </a:lnTo>
                  <a:lnTo>
                    <a:pt x="0" y="1076248"/>
                  </a:lnTo>
                  <a:lnTo>
                    <a:pt x="6214" y="1107029"/>
                  </a:lnTo>
                  <a:lnTo>
                    <a:pt x="23161" y="1132162"/>
                  </a:lnTo>
                  <a:lnTo>
                    <a:pt x="48295" y="1149106"/>
                  </a:lnTo>
                  <a:lnTo>
                    <a:pt x="79070" y="1155318"/>
                  </a:lnTo>
                  <a:lnTo>
                    <a:pt x="565746" y="1155318"/>
                  </a:lnTo>
                  <a:lnTo>
                    <a:pt x="507618" y="1242326"/>
                  </a:lnTo>
                  <a:lnTo>
                    <a:pt x="451308" y="1247409"/>
                  </a:lnTo>
                  <a:lnTo>
                    <a:pt x="397141" y="1263637"/>
                  </a:lnTo>
                  <a:lnTo>
                    <a:pt x="355689" y="1309851"/>
                  </a:lnTo>
                  <a:lnTo>
                    <a:pt x="333839" y="1361669"/>
                  </a:lnTo>
                  <a:lnTo>
                    <a:pt x="343357" y="1371942"/>
                  </a:lnTo>
                  <a:lnTo>
                    <a:pt x="1390357" y="1371942"/>
                  </a:lnTo>
                  <a:lnTo>
                    <a:pt x="1399927" y="1361363"/>
                  </a:lnTo>
                  <a:lnTo>
                    <a:pt x="1378181" y="1309749"/>
                  </a:lnTo>
                  <a:lnTo>
                    <a:pt x="1336573" y="1263637"/>
                  </a:lnTo>
                  <a:lnTo>
                    <a:pt x="1282368" y="1247776"/>
                  </a:lnTo>
                  <a:lnTo>
                    <a:pt x="1226096" y="1243050"/>
                  </a:lnTo>
                  <a:lnTo>
                    <a:pt x="1167244" y="1155318"/>
                  </a:lnTo>
                  <a:lnTo>
                    <a:pt x="1653920" y="1155318"/>
                  </a:lnTo>
                  <a:lnTo>
                    <a:pt x="1684695" y="1149106"/>
                  </a:lnTo>
                  <a:lnTo>
                    <a:pt x="1709829" y="1132162"/>
                  </a:lnTo>
                  <a:lnTo>
                    <a:pt x="1726776" y="1107029"/>
                  </a:lnTo>
                  <a:lnTo>
                    <a:pt x="1732991" y="1076248"/>
                  </a:lnTo>
                  <a:lnTo>
                    <a:pt x="1732991" y="79070"/>
                  </a:lnTo>
                  <a:lnTo>
                    <a:pt x="1726776" y="48289"/>
                  </a:lnTo>
                  <a:lnTo>
                    <a:pt x="1709829" y="23156"/>
                  </a:lnTo>
                  <a:lnTo>
                    <a:pt x="1684695" y="6212"/>
                  </a:lnTo>
                  <a:lnTo>
                    <a:pt x="1653920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31744" y="4254855"/>
              <a:ext cx="1733550" cy="1372235"/>
            </a:xfrm>
            <a:custGeom>
              <a:avLst/>
              <a:gdLst/>
              <a:ahLst/>
              <a:cxnLst/>
              <a:rect l="l" t="t" r="r" b="b"/>
              <a:pathLst>
                <a:path w="1733550" h="1372235">
                  <a:moveTo>
                    <a:pt x="1653920" y="0"/>
                  </a:moveTo>
                  <a:lnTo>
                    <a:pt x="79070" y="0"/>
                  </a:lnTo>
                  <a:lnTo>
                    <a:pt x="48295" y="6212"/>
                  </a:lnTo>
                  <a:lnTo>
                    <a:pt x="23161" y="23156"/>
                  </a:lnTo>
                  <a:lnTo>
                    <a:pt x="6214" y="48289"/>
                  </a:lnTo>
                  <a:lnTo>
                    <a:pt x="0" y="79070"/>
                  </a:lnTo>
                  <a:lnTo>
                    <a:pt x="0" y="1076248"/>
                  </a:lnTo>
                  <a:lnTo>
                    <a:pt x="6214" y="1107029"/>
                  </a:lnTo>
                  <a:lnTo>
                    <a:pt x="23161" y="1132162"/>
                  </a:lnTo>
                  <a:lnTo>
                    <a:pt x="48295" y="1149106"/>
                  </a:lnTo>
                  <a:lnTo>
                    <a:pt x="79070" y="1155318"/>
                  </a:lnTo>
                  <a:lnTo>
                    <a:pt x="565746" y="1155318"/>
                  </a:lnTo>
                  <a:lnTo>
                    <a:pt x="507618" y="1242326"/>
                  </a:lnTo>
                  <a:lnTo>
                    <a:pt x="451308" y="1247409"/>
                  </a:lnTo>
                  <a:lnTo>
                    <a:pt x="397141" y="1263637"/>
                  </a:lnTo>
                  <a:lnTo>
                    <a:pt x="355689" y="1309851"/>
                  </a:lnTo>
                  <a:lnTo>
                    <a:pt x="333839" y="1361669"/>
                  </a:lnTo>
                  <a:lnTo>
                    <a:pt x="343357" y="1371942"/>
                  </a:lnTo>
                  <a:lnTo>
                    <a:pt x="1390357" y="1371942"/>
                  </a:lnTo>
                  <a:lnTo>
                    <a:pt x="1399927" y="1361363"/>
                  </a:lnTo>
                  <a:lnTo>
                    <a:pt x="1378181" y="1309749"/>
                  </a:lnTo>
                  <a:lnTo>
                    <a:pt x="1336573" y="1263637"/>
                  </a:lnTo>
                  <a:lnTo>
                    <a:pt x="1282368" y="1247776"/>
                  </a:lnTo>
                  <a:lnTo>
                    <a:pt x="1226096" y="1243050"/>
                  </a:lnTo>
                  <a:lnTo>
                    <a:pt x="1167244" y="1155318"/>
                  </a:lnTo>
                  <a:lnTo>
                    <a:pt x="1653920" y="1155318"/>
                  </a:lnTo>
                  <a:lnTo>
                    <a:pt x="1684695" y="1149106"/>
                  </a:lnTo>
                  <a:lnTo>
                    <a:pt x="1709829" y="1132162"/>
                  </a:lnTo>
                  <a:lnTo>
                    <a:pt x="1726776" y="1107029"/>
                  </a:lnTo>
                  <a:lnTo>
                    <a:pt x="1732991" y="1076248"/>
                  </a:lnTo>
                  <a:lnTo>
                    <a:pt x="1732991" y="79070"/>
                  </a:lnTo>
                  <a:lnTo>
                    <a:pt x="1726776" y="48289"/>
                  </a:lnTo>
                  <a:lnTo>
                    <a:pt x="1709829" y="23156"/>
                  </a:lnTo>
                  <a:lnTo>
                    <a:pt x="1684695" y="6212"/>
                  </a:lnTo>
                  <a:lnTo>
                    <a:pt x="1653920" y="0"/>
                  </a:lnTo>
                  <a:close/>
                </a:path>
                <a:path w="1733550" h="1372235">
                  <a:moveTo>
                    <a:pt x="1588579" y="1010907"/>
                  </a:moveTo>
                  <a:lnTo>
                    <a:pt x="144424" y="1010907"/>
                  </a:lnTo>
                  <a:lnTo>
                    <a:pt x="144424" y="144411"/>
                  </a:lnTo>
                  <a:lnTo>
                    <a:pt x="1588579" y="144411"/>
                  </a:lnTo>
                  <a:lnTo>
                    <a:pt x="1588579" y="1010907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/>
          <p:nvPr/>
        </p:nvSpPr>
        <p:spPr>
          <a:xfrm>
            <a:off x="457200" y="0"/>
            <a:ext cx="1562735" cy="533400"/>
          </a:xfrm>
          <a:custGeom>
            <a:avLst/>
            <a:gdLst/>
            <a:ahLst/>
            <a:cxnLst/>
            <a:rect l="l" t="t" r="r" b="b"/>
            <a:pathLst>
              <a:path w="1562735" h="533400">
                <a:moveTo>
                  <a:pt x="1562404" y="0"/>
                </a:moveTo>
                <a:lnTo>
                  <a:pt x="0" y="0"/>
                </a:lnTo>
                <a:lnTo>
                  <a:pt x="0" y="533400"/>
                </a:lnTo>
                <a:lnTo>
                  <a:pt x="1562404" y="533400"/>
                </a:lnTo>
                <a:lnTo>
                  <a:pt x="1562404" y="0"/>
                </a:lnTo>
                <a:close/>
              </a:path>
            </a:pathLst>
          </a:custGeom>
          <a:solidFill>
            <a:srgbClr val="E9E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527494" y="3067282"/>
            <a:ext cx="5140960" cy="7683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850" b="1" spc="-80" dirty="0">
                <a:solidFill>
                  <a:srgbClr val="171747"/>
                </a:solidFill>
                <a:latin typeface="Arial"/>
                <a:cs typeface="Arial"/>
              </a:rPr>
              <a:t>Your</a:t>
            </a:r>
            <a:r>
              <a:rPr sz="485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850" b="1" spc="10" dirty="0">
                <a:solidFill>
                  <a:srgbClr val="171747"/>
                </a:solidFill>
                <a:latin typeface="Arial"/>
                <a:cs typeface="Arial"/>
              </a:rPr>
              <a:t>day</a:t>
            </a:r>
            <a:r>
              <a:rPr sz="4850" b="1" spc="-35" dirty="0">
                <a:solidFill>
                  <a:srgbClr val="171747"/>
                </a:solidFill>
                <a:latin typeface="Arial"/>
                <a:cs typeface="Arial"/>
              </a:rPr>
              <a:t> </a:t>
            </a:r>
            <a:r>
              <a:rPr sz="4850" b="1" spc="10" dirty="0">
                <a:solidFill>
                  <a:srgbClr val="171747"/>
                </a:solidFill>
                <a:latin typeface="Arial"/>
                <a:cs typeface="Arial"/>
              </a:rPr>
              <a:t>online...</a:t>
            </a:r>
            <a:endParaRPr sz="4850" dirty="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66900" y="158774"/>
            <a:ext cx="134874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5A5A7C"/>
                </a:solidFill>
                <a:latin typeface="Arial"/>
                <a:cs typeface="Arial"/>
              </a:rPr>
              <a:t>Main</a:t>
            </a:r>
            <a:r>
              <a:rPr sz="1700" b="1" spc="-65" dirty="0">
                <a:solidFill>
                  <a:srgbClr val="5A5A7C"/>
                </a:solidFill>
                <a:latin typeface="Arial"/>
                <a:cs typeface="Arial"/>
              </a:rPr>
              <a:t> </a:t>
            </a:r>
            <a:r>
              <a:rPr sz="1700" b="1" spc="-5" dirty="0">
                <a:solidFill>
                  <a:srgbClr val="5A5A7C"/>
                </a:solidFill>
                <a:latin typeface="Arial"/>
                <a:cs typeface="Arial"/>
              </a:rPr>
              <a:t>Activity</a:t>
            </a:r>
            <a:endParaRPr sz="1700">
              <a:latin typeface="Arial"/>
              <a:cs typeface="Arial"/>
            </a:endParaRPr>
          </a:p>
        </p:txBody>
      </p:sp>
      <p:sp>
        <p:nvSpPr>
          <p:cNvPr id="33" name="object 16">
            <a:extLst>
              <a:ext uri="{FF2B5EF4-FFF2-40B4-BE49-F238E27FC236}">
                <a16:creationId xmlns:a16="http://schemas.microsoft.com/office/drawing/2014/main" id="{35E20C6C-AD3C-614D-BCB7-D321AC3D31A0}"/>
              </a:ext>
            </a:extLst>
          </p:cNvPr>
          <p:cNvSpPr/>
          <p:nvPr/>
        </p:nvSpPr>
        <p:spPr>
          <a:xfrm>
            <a:off x="9284858" y="326104"/>
            <a:ext cx="2413635" cy="2199005"/>
          </a:xfrm>
          <a:custGeom>
            <a:avLst/>
            <a:gdLst/>
            <a:ahLst/>
            <a:cxnLst/>
            <a:rect l="l" t="t" r="r" b="b"/>
            <a:pathLst>
              <a:path w="2413634" h="2199005">
                <a:moveTo>
                  <a:pt x="1482102" y="1510588"/>
                </a:moveTo>
                <a:lnTo>
                  <a:pt x="1451938" y="1546101"/>
                </a:lnTo>
                <a:lnTo>
                  <a:pt x="1419049" y="1579052"/>
                </a:lnTo>
                <a:lnTo>
                  <a:pt x="1383608" y="1609270"/>
                </a:lnTo>
                <a:lnTo>
                  <a:pt x="1345788" y="1636580"/>
                </a:lnTo>
                <a:lnTo>
                  <a:pt x="1305760" y="1660810"/>
                </a:lnTo>
                <a:lnTo>
                  <a:pt x="1263698" y="1681788"/>
                </a:lnTo>
                <a:lnTo>
                  <a:pt x="1219774" y="1699339"/>
                </a:lnTo>
                <a:lnTo>
                  <a:pt x="1174160" y="1713291"/>
                </a:lnTo>
                <a:lnTo>
                  <a:pt x="1127028" y="1723471"/>
                </a:lnTo>
                <a:lnTo>
                  <a:pt x="1078552" y="1729706"/>
                </a:lnTo>
                <a:lnTo>
                  <a:pt x="1028903" y="1731822"/>
                </a:lnTo>
                <a:lnTo>
                  <a:pt x="978850" y="1729670"/>
                </a:lnTo>
                <a:lnTo>
                  <a:pt x="929990" y="1723333"/>
                </a:lnTo>
                <a:lnTo>
                  <a:pt x="882500" y="1712988"/>
                </a:lnTo>
                <a:lnTo>
                  <a:pt x="836556" y="1698811"/>
                </a:lnTo>
                <a:lnTo>
                  <a:pt x="792335" y="1680982"/>
                </a:lnTo>
                <a:lnTo>
                  <a:pt x="750014" y="1659677"/>
                </a:lnTo>
                <a:lnTo>
                  <a:pt x="709770" y="1635073"/>
                </a:lnTo>
                <a:lnTo>
                  <a:pt x="671780" y="1607348"/>
                </a:lnTo>
                <a:lnTo>
                  <a:pt x="636220" y="1576680"/>
                </a:lnTo>
                <a:lnTo>
                  <a:pt x="603268" y="1543246"/>
                </a:lnTo>
                <a:lnTo>
                  <a:pt x="573100" y="1507223"/>
                </a:lnTo>
                <a:lnTo>
                  <a:pt x="525734" y="1499973"/>
                </a:lnTo>
                <a:lnTo>
                  <a:pt x="479718" y="1488945"/>
                </a:lnTo>
                <a:lnTo>
                  <a:pt x="435216" y="1474304"/>
                </a:lnTo>
                <a:lnTo>
                  <a:pt x="392391" y="1456217"/>
                </a:lnTo>
                <a:lnTo>
                  <a:pt x="351410" y="1434847"/>
                </a:lnTo>
                <a:lnTo>
                  <a:pt x="312435" y="1410359"/>
                </a:lnTo>
                <a:lnTo>
                  <a:pt x="275633" y="1382920"/>
                </a:lnTo>
                <a:lnTo>
                  <a:pt x="241168" y="1352694"/>
                </a:lnTo>
                <a:lnTo>
                  <a:pt x="209203" y="1319845"/>
                </a:lnTo>
                <a:lnTo>
                  <a:pt x="179905" y="1284540"/>
                </a:lnTo>
                <a:lnTo>
                  <a:pt x="153437" y="1246943"/>
                </a:lnTo>
                <a:lnTo>
                  <a:pt x="129964" y="1207220"/>
                </a:lnTo>
                <a:lnTo>
                  <a:pt x="109650" y="1165534"/>
                </a:lnTo>
                <a:lnTo>
                  <a:pt x="92661" y="1122053"/>
                </a:lnTo>
                <a:lnTo>
                  <a:pt x="79161" y="1076939"/>
                </a:lnTo>
                <a:lnTo>
                  <a:pt x="69314" y="1030360"/>
                </a:lnTo>
                <a:lnTo>
                  <a:pt x="63285" y="982479"/>
                </a:lnTo>
                <a:lnTo>
                  <a:pt x="61239" y="933462"/>
                </a:lnTo>
                <a:lnTo>
                  <a:pt x="63482" y="882154"/>
                </a:lnTo>
                <a:lnTo>
                  <a:pt x="70084" y="832100"/>
                </a:lnTo>
                <a:lnTo>
                  <a:pt x="80857" y="783491"/>
                </a:lnTo>
                <a:lnTo>
                  <a:pt x="95612" y="736517"/>
                </a:lnTo>
                <a:lnTo>
                  <a:pt x="114159" y="691367"/>
                </a:lnTo>
                <a:lnTo>
                  <a:pt x="136309" y="648230"/>
                </a:lnTo>
                <a:lnTo>
                  <a:pt x="161873" y="607296"/>
                </a:lnTo>
                <a:lnTo>
                  <a:pt x="190662" y="568754"/>
                </a:lnTo>
                <a:lnTo>
                  <a:pt x="222488" y="532794"/>
                </a:lnTo>
                <a:lnTo>
                  <a:pt x="257160" y="499606"/>
                </a:lnTo>
                <a:lnTo>
                  <a:pt x="294490" y="469379"/>
                </a:lnTo>
                <a:lnTo>
                  <a:pt x="334289" y="442302"/>
                </a:lnTo>
                <a:lnTo>
                  <a:pt x="347580" y="395525"/>
                </a:lnTo>
                <a:lnTo>
                  <a:pt x="364606" y="350455"/>
                </a:lnTo>
                <a:lnTo>
                  <a:pt x="385188" y="307273"/>
                </a:lnTo>
                <a:lnTo>
                  <a:pt x="409143" y="266160"/>
                </a:lnTo>
                <a:lnTo>
                  <a:pt x="436293" y="227296"/>
                </a:lnTo>
                <a:lnTo>
                  <a:pt x="466457" y="190862"/>
                </a:lnTo>
                <a:lnTo>
                  <a:pt x="499454" y="157040"/>
                </a:lnTo>
                <a:lnTo>
                  <a:pt x="535104" y="126010"/>
                </a:lnTo>
                <a:lnTo>
                  <a:pt x="573227" y="97954"/>
                </a:lnTo>
                <a:lnTo>
                  <a:pt x="613642" y="73051"/>
                </a:lnTo>
                <a:lnTo>
                  <a:pt x="656169" y="51484"/>
                </a:lnTo>
                <a:lnTo>
                  <a:pt x="700628" y="33432"/>
                </a:lnTo>
                <a:lnTo>
                  <a:pt x="746837" y="19076"/>
                </a:lnTo>
                <a:lnTo>
                  <a:pt x="794617" y="8599"/>
                </a:lnTo>
                <a:lnTo>
                  <a:pt x="843788" y="2179"/>
                </a:lnTo>
                <a:lnTo>
                  <a:pt x="894168" y="0"/>
                </a:lnTo>
                <a:lnTo>
                  <a:pt x="947030" y="2401"/>
                </a:lnTo>
                <a:lnTo>
                  <a:pt x="998549" y="9464"/>
                </a:lnTo>
                <a:lnTo>
                  <a:pt x="1048515" y="20981"/>
                </a:lnTo>
                <a:lnTo>
                  <a:pt x="1096721" y="36742"/>
                </a:lnTo>
                <a:lnTo>
                  <a:pt x="1142957" y="56537"/>
                </a:lnTo>
                <a:lnTo>
                  <a:pt x="1187016" y="80158"/>
                </a:lnTo>
                <a:lnTo>
                  <a:pt x="1228688" y="107394"/>
                </a:lnTo>
                <a:lnTo>
                  <a:pt x="1267764" y="138036"/>
                </a:lnTo>
                <a:lnTo>
                  <a:pt x="1306837" y="107394"/>
                </a:lnTo>
                <a:lnTo>
                  <a:pt x="1348506" y="80158"/>
                </a:lnTo>
                <a:lnTo>
                  <a:pt x="1392562" y="56537"/>
                </a:lnTo>
                <a:lnTo>
                  <a:pt x="1438798" y="36742"/>
                </a:lnTo>
                <a:lnTo>
                  <a:pt x="1487005" y="20981"/>
                </a:lnTo>
                <a:lnTo>
                  <a:pt x="1536973" y="9464"/>
                </a:lnTo>
                <a:lnTo>
                  <a:pt x="1588494" y="2401"/>
                </a:lnTo>
                <a:lnTo>
                  <a:pt x="1641360" y="0"/>
                </a:lnTo>
                <a:lnTo>
                  <a:pt x="1688576" y="1913"/>
                </a:lnTo>
                <a:lnTo>
                  <a:pt x="1734740" y="7555"/>
                </a:lnTo>
                <a:lnTo>
                  <a:pt x="1779706" y="16776"/>
                </a:lnTo>
                <a:lnTo>
                  <a:pt x="1823324" y="29428"/>
                </a:lnTo>
                <a:lnTo>
                  <a:pt x="1865447" y="45363"/>
                </a:lnTo>
                <a:lnTo>
                  <a:pt x="1905926" y="64432"/>
                </a:lnTo>
                <a:lnTo>
                  <a:pt x="1944613" y="86486"/>
                </a:lnTo>
                <a:lnTo>
                  <a:pt x="1981360" y="111377"/>
                </a:lnTo>
                <a:lnTo>
                  <a:pt x="2016019" y="138956"/>
                </a:lnTo>
                <a:lnTo>
                  <a:pt x="2048441" y="169075"/>
                </a:lnTo>
                <a:lnTo>
                  <a:pt x="2078479" y="201585"/>
                </a:lnTo>
                <a:lnTo>
                  <a:pt x="2105984" y="236337"/>
                </a:lnTo>
                <a:lnTo>
                  <a:pt x="2130808" y="273184"/>
                </a:lnTo>
                <a:lnTo>
                  <a:pt x="2152803" y="311976"/>
                </a:lnTo>
                <a:lnTo>
                  <a:pt x="2171821" y="352565"/>
                </a:lnTo>
                <a:lnTo>
                  <a:pt x="2187713" y="394802"/>
                </a:lnTo>
                <a:lnTo>
                  <a:pt x="2200332" y="438540"/>
                </a:lnTo>
                <a:lnTo>
                  <a:pt x="2209529" y="483628"/>
                </a:lnTo>
                <a:lnTo>
                  <a:pt x="2215155" y="529920"/>
                </a:lnTo>
                <a:lnTo>
                  <a:pt x="2217064" y="577265"/>
                </a:lnTo>
                <a:lnTo>
                  <a:pt x="2216960" y="588262"/>
                </a:lnTo>
                <a:lnTo>
                  <a:pt x="2216651" y="599209"/>
                </a:lnTo>
                <a:lnTo>
                  <a:pt x="2216142" y="610107"/>
                </a:lnTo>
                <a:lnTo>
                  <a:pt x="2215438" y="620953"/>
                </a:lnTo>
                <a:lnTo>
                  <a:pt x="2250394" y="654169"/>
                </a:lnTo>
                <a:lnTo>
                  <a:pt x="2282484" y="690190"/>
                </a:lnTo>
                <a:lnTo>
                  <a:pt x="2311517" y="728824"/>
                </a:lnTo>
                <a:lnTo>
                  <a:pt x="2337301" y="769879"/>
                </a:lnTo>
                <a:lnTo>
                  <a:pt x="2359644" y="813163"/>
                </a:lnTo>
                <a:lnTo>
                  <a:pt x="2378354" y="858483"/>
                </a:lnTo>
                <a:lnTo>
                  <a:pt x="2393241" y="905648"/>
                </a:lnTo>
                <a:lnTo>
                  <a:pt x="2404111" y="954464"/>
                </a:lnTo>
                <a:lnTo>
                  <a:pt x="2410774" y="1004740"/>
                </a:lnTo>
                <a:lnTo>
                  <a:pt x="2413038" y="1056284"/>
                </a:lnTo>
                <a:lnTo>
                  <a:pt x="2411129" y="1103630"/>
                </a:lnTo>
                <a:lnTo>
                  <a:pt x="2405503" y="1149921"/>
                </a:lnTo>
                <a:lnTo>
                  <a:pt x="2396306" y="1195010"/>
                </a:lnTo>
                <a:lnTo>
                  <a:pt x="2383688" y="1238748"/>
                </a:lnTo>
                <a:lnTo>
                  <a:pt x="2367797" y="1280986"/>
                </a:lnTo>
                <a:lnTo>
                  <a:pt x="2348780" y="1321576"/>
                </a:lnTo>
                <a:lnTo>
                  <a:pt x="2326785" y="1360369"/>
                </a:lnTo>
                <a:lnTo>
                  <a:pt x="2301962" y="1397217"/>
                </a:lnTo>
                <a:lnTo>
                  <a:pt x="2274457" y="1431970"/>
                </a:lnTo>
                <a:lnTo>
                  <a:pt x="2244420" y="1464481"/>
                </a:lnTo>
                <a:lnTo>
                  <a:pt x="2211998" y="1494601"/>
                </a:lnTo>
                <a:lnTo>
                  <a:pt x="2177339" y="1522181"/>
                </a:lnTo>
                <a:lnTo>
                  <a:pt x="2140592" y="1547073"/>
                </a:lnTo>
                <a:lnTo>
                  <a:pt x="2101905" y="1569127"/>
                </a:lnTo>
                <a:lnTo>
                  <a:pt x="2061426" y="1588197"/>
                </a:lnTo>
                <a:lnTo>
                  <a:pt x="2019303" y="1604132"/>
                </a:lnTo>
                <a:lnTo>
                  <a:pt x="1975684" y="1616785"/>
                </a:lnTo>
                <a:lnTo>
                  <a:pt x="1930717" y="1626007"/>
                </a:lnTo>
                <a:lnTo>
                  <a:pt x="1884551" y="1631649"/>
                </a:lnTo>
                <a:lnTo>
                  <a:pt x="1837334" y="1633562"/>
                </a:lnTo>
                <a:lnTo>
                  <a:pt x="1787600" y="1631438"/>
                </a:lnTo>
                <a:lnTo>
                  <a:pt x="1739041" y="1625179"/>
                </a:lnTo>
                <a:lnTo>
                  <a:pt x="1691832" y="1614962"/>
                </a:lnTo>
                <a:lnTo>
                  <a:pt x="1646145" y="1600960"/>
                </a:lnTo>
                <a:lnTo>
                  <a:pt x="1602155" y="1583347"/>
                </a:lnTo>
                <a:lnTo>
                  <a:pt x="1560035" y="1562298"/>
                </a:lnTo>
                <a:lnTo>
                  <a:pt x="1519960" y="1537987"/>
                </a:lnTo>
                <a:lnTo>
                  <a:pt x="1482102" y="1510588"/>
                </a:lnTo>
                <a:close/>
              </a:path>
              <a:path w="2413634" h="2199005">
                <a:moveTo>
                  <a:pt x="128612" y="2198547"/>
                </a:moveTo>
                <a:lnTo>
                  <a:pt x="178674" y="2192274"/>
                </a:lnTo>
                <a:lnTo>
                  <a:pt x="219556" y="2175167"/>
                </a:lnTo>
                <a:lnTo>
                  <a:pt x="247118" y="2149791"/>
                </a:lnTo>
                <a:lnTo>
                  <a:pt x="257225" y="2118715"/>
                </a:lnTo>
                <a:lnTo>
                  <a:pt x="247118" y="2087639"/>
                </a:lnTo>
                <a:lnTo>
                  <a:pt x="219556" y="2062264"/>
                </a:lnTo>
                <a:lnTo>
                  <a:pt x="178674" y="2045156"/>
                </a:lnTo>
                <a:lnTo>
                  <a:pt x="128612" y="2038883"/>
                </a:lnTo>
                <a:lnTo>
                  <a:pt x="78550" y="2045156"/>
                </a:lnTo>
                <a:lnTo>
                  <a:pt x="37669" y="2062264"/>
                </a:lnTo>
                <a:lnTo>
                  <a:pt x="10107" y="2087639"/>
                </a:lnTo>
                <a:lnTo>
                  <a:pt x="0" y="2118715"/>
                </a:lnTo>
                <a:lnTo>
                  <a:pt x="10107" y="2149791"/>
                </a:lnTo>
                <a:lnTo>
                  <a:pt x="37669" y="2175167"/>
                </a:lnTo>
                <a:lnTo>
                  <a:pt x="78550" y="2192274"/>
                </a:lnTo>
                <a:lnTo>
                  <a:pt x="128612" y="2198547"/>
                </a:lnTo>
                <a:close/>
              </a:path>
              <a:path w="2413634" h="2199005">
                <a:moveTo>
                  <a:pt x="367461" y="1928342"/>
                </a:moveTo>
                <a:lnTo>
                  <a:pt x="420825" y="1924449"/>
                </a:lnTo>
                <a:lnTo>
                  <a:pt x="469811" y="1913361"/>
                </a:lnTo>
                <a:lnTo>
                  <a:pt x="513023" y="1895962"/>
                </a:lnTo>
                <a:lnTo>
                  <a:pt x="549063" y="1873136"/>
                </a:lnTo>
                <a:lnTo>
                  <a:pt x="576535" y="1845768"/>
                </a:lnTo>
                <a:lnTo>
                  <a:pt x="600189" y="1780946"/>
                </a:lnTo>
                <a:lnTo>
                  <a:pt x="594043" y="1747153"/>
                </a:lnTo>
                <a:lnTo>
                  <a:pt x="549063" y="1688766"/>
                </a:lnTo>
                <a:lnTo>
                  <a:pt x="513023" y="1665942"/>
                </a:lnTo>
                <a:lnTo>
                  <a:pt x="469811" y="1648543"/>
                </a:lnTo>
                <a:lnTo>
                  <a:pt x="420825" y="1637455"/>
                </a:lnTo>
                <a:lnTo>
                  <a:pt x="367461" y="1633562"/>
                </a:lnTo>
                <a:lnTo>
                  <a:pt x="314097" y="1637455"/>
                </a:lnTo>
                <a:lnTo>
                  <a:pt x="265112" y="1648543"/>
                </a:lnTo>
                <a:lnTo>
                  <a:pt x="221900" y="1665942"/>
                </a:lnTo>
                <a:lnTo>
                  <a:pt x="185860" y="1688766"/>
                </a:lnTo>
                <a:lnTo>
                  <a:pt x="158388" y="1716132"/>
                </a:lnTo>
                <a:lnTo>
                  <a:pt x="134734" y="1780946"/>
                </a:lnTo>
                <a:lnTo>
                  <a:pt x="140880" y="1814743"/>
                </a:lnTo>
                <a:lnTo>
                  <a:pt x="185860" y="1873136"/>
                </a:lnTo>
                <a:lnTo>
                  <a:pt x="221900" y="1895962"/>
                </a:lnTo>
                <a:lnTo>
                  <a:pt x="265112" y="1913361"/>
                </a:lnTo>
                <a:lnTo>
                  <a:pt x="314097" y="1924449"/>
                </a:lnTo>
                <a:lnTo>
                  <a:pt x="367461" y="1928342"/>
                </a:lnTo>
                <a:close/>
              </a:path>
            </a:pathLst>
          </a:custGeom>
          <a:ln w="63500">
            <a:solidFill>
              <a:srgbClr val="171747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A2D3665-3793-7041-A47A-A2628758CC1F}"/>
              </a:ext>
            </a:extLst>
          </p:cNvPr>
          <p:cNvGrpSpPr/>
          <p:nvPr/>
        </p:nvGrpSpPr>
        <p:grpSpPr>
          <a:xfrm>
            <a:off x="5084345" y="418755"/>
            <a:ext cx="1965685" cy="1526455"/>
            <a:chOff x="5084345" y="418755"/>
            <a:chExt cx="1965685" cy="1526455"/>
          </a:xfrm>
        </p:grpSpPr>
        <p:sp>
          <p:nvSpPr>
            <p:cNvPr id="36" name="object 17">
              <a:extLst>
                <a:ext uri="{FF2B5EF4-FFF2-40B4-BE49-F238E27FC236}">
                  <a16:creationId xmlns:a16="http://schemas.microsoft.com/office/drawing/2014/main" id="{A557F285-4604-BB46-9FBA-A8DA2AC05FCD}"/>
                </a:ext>
              </a:extLst>
            </p:cNvPr>
            <p:cNvSpPr/>
            <p:nvPr/>
          </p:nvSpPr>
          <p:spPr>
            <a:xfrm>
              <a:off x="5199641" y="501855"/>
              <a:ext cx="1850389" cy="1443355"/>
            </a:xfrm>
            <a:custGeom>
              <a:avLst/>
              <a:gdLst/>
              <a:ahLst/>
              <a:cxnLst/>
              <a:rect l="l" t="t" r="r" b="b"/>
              <a:pathLst>
                <a:path w="1850390" h="1443355">
                  <a:moveTo>
                    <a:pt x="1667116" y="0"/>
                  </a:moveTo>
                  <a:lnTo>
                    <a:pt x="175450" y="0"/>
                  </a:lnTo>
                  <a:lnTo>
                    <a:pt x="149019" y="5361"/>
                  </a:lnTo>
                  <a:lnTo>
                    <a:pt x="127374" y="19965"/>
                  </a:lnTo>
                  <a:lnTo>
                    <a:pt x="112749" y="41592"/>
                  </a:lnTo>
                  <a:lnTo>
                    <a:pt x="107378" y="68021"/>
                  </a:lnTo>
                  <a:lnTo>
                    <a:pt x="107378" y="894994"/>
                  </a:lnTo>
                  <a:lnTo>
                    <a:pt x="105681" y="926513"/>
                  </a:lnTo>
                  <a:lnTo>
                    <a:pt x="101063" y="962029"/>
                  </a:lnTo>
                  <a:lnTo>
                    <a:pt x="94230" y="997191"/>
                  </a:lnTo>
                  <a:lnTo>
                    <a:pt x="85890" y="1027645"/>
                  </a:lnTo>
                  <a:lnTo>
                    <a:pt x="101" y="1285468"/>
                  </a:lnTo>
                  <a:lnTo>
                    <a:pt x="0" y="1344980"/>
                  </a:lnTo>
                  <a:lnTo>
                    <a:pt x="1850199" y="1344980"/>
                  </a:lnTo>
                  <a:lnTo>
                    <a:pt x="1850199" y="1285468"/>
                  </a:lnTo>
                  <a:lnTo>
                    <a:pt x="1836162" y="1246276"/>
                  </a:lnTo>
                  <a:lnTo>
                    <a:pt x="1827212" y="1221409"/>
                  </a:lnTo>
                  <a:lnTo>
                    <a:pt x="1757997" y="1027163"/>
                  </a:lnTo>
                  <a:lnTo>
                    <a:pt x="1749099" y="996880"/>
                  </a:lnTo>
                  <a:lnTo>
                    <a:pt x="1741819" y="961874"/>
                  </a:lnTo>
                  <a:lnTo>
                    <a:pt x="1736903" y="926470"/>
                  </a:lnTo>
                  <a:lnTo>
                    <a:pt x="1735099" y="894994"/>
                  </a:lnTo>
                  <a:lnTo>
                    <a:pt x="1735099" y="68021"/>
                  </a:lnTo>
                  <a:lnTo>
                    <a:pt x="1729740" y="41592"/>
                  </a:lnTo>
                  <a:lnTo>
                    <a:pt x="1715142" y="19965"/>
                  </a:lnTo>
                  <a:lnTo>
                    <a:pt x="1693528" y="5361"/>
                  </a:lnTo>
                  <a:lnTo>
                    <a:pt x="1667116" y="0"/>
                  </a:lnTo>
                  <a:close/>
                </a:path>
                <a:path w="1850390" h="1443355">
                  <a:moveTo>
                    <a:pt x="1850199" y="1375092"/>
                  </a:moveTo>
                  <a:lnTo>
                    <a:pt x="0" y="1375092"/>
                  </a:lnTo>
                  <a:lnTo>
                    <a:pt x="5372" y="1401526"/>
                  </a:lnTo>
                  <a:lnTo>
                    <a:pt x="19997" y="1423188"/>
                  </a:lnTo>
                  <a:lnTo>
                    <a:pt x="41635" y="1437834"/>
                  </a:lnTo>
                  <a:lnTo>
                    <a:pt x="68046" y="1443215"/>
                  </a:lnTo>
                  <a:lnTo>
                    <a:pt x="1782216" y="1443215"/>
                  </a:lnTo>
                  <a:lnTo>
                    <a:pt x="1808601" y="1437834"/>
                  </a:lnTo>
                  <a:lnTo>
                    <a:pt x="1830219" y="1423188"/>
                  </a:lnTo>
                  <a:lnTo>
                    <a:pt x="1844831" y="1401526"/>
                  </a:lnTo>
                  <a:lnTo>
                    <a:pt x="1850199" y="1375092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18">
              <a:extLst>
                <a:ext uri="{FF2B5EF4-FFF2-40B4-BE49-F238E27FC236}">
                  <a16:creationId xmlns:a16="http://schemas.microsoft.com/office/drawing/2014/main" id="{9AB3F762-8468-DF4D-A237-31DD41C1DB91}"/>
                </a:ext>
              </a:extLst>
            </p:cNvPr>
            <p:cNvSpPr/>
            <p:nvPr/>
          </p:nvSpPr>
          <p:spPr>
            <a:xfrm>
              <a:off x="5084345" y="418755"/>
              <a:ext cx="1850389" cy="1443355"/>
            </a:xfrm>
            <a:custGeom>
              <a:avLst/>
              <a:gdLst/>
              <a:ahLst/>
              <a:cxnLst/>
              <a:rect l="l" t="t" r="r" b="b"/>
              <a:pathLst>
                <a:path w="1850390" h="1443355">
                  <a:moveTo>
                    <a:pt x="1850199" y="1344980"/>
                  </a:moveTo>
                  <a:lnTo>
                    <a:pt x="0" y="1344980"/>
                  </a:lnTo>
                  <a:lnTo>
                    <a:pt x="1" y="1321671"/>
                  </a:lnTo>
                  <a:lnTo>
                    <a:pt x="12" y="1302770"/>
                  </a:lnTo>
                  <a:lnTo>
                    <a:pt x="42" y="1290097"/>
                  </a:lnTo>
                  <a:lnTo>
                    <a:pt x="101" y="1285468"/>
                  </a:lnTo>
                  <a:lnTo>
                    <a:pt x="5873" y="1268143"/>
                  </a:lnTo>
                  <a:lnTo>
                    <a:pt x="10031" y="1255645"/>
                  </a:lnTo>
                  <a:lnTo>
                    <a:pt x="14587" y="1241923"/>
                  </a:lnTo>
                  <a:lnTo>
                    <a:pt x="21551" y="1220927"/>
                  </a:lnTo>
                  <a:lnTo>
                    <a:pt x="85890" y="1027645"/>
                  </a:lnTo>
                  <a:lnTo>
                    <a:pt x="94230" y="997191"/>
                  </a:lnTo>
                  <a:lnTo>
                    <a:pt x="101063" y="962029"/>
                  </a:lnTo>
                  <a:lnTo>
                    <a:pt x="105681" y="926513"/>
                  </a:lnTo>
                  <a:lnTo>
                    <a:pt x="107378" y="894994"/>
                  </a:lnTo>
                  <a:lnTo>
                    <a:pt x="107378" y="68021"/>
                  </a:lnTo>
                  <a:lnTo>
                    <a:pt x="112749" y="41592"/>
                  </a:lnTo>
                  <a:lnTo>
                    <a:pt x="127374" y="19965"/>
                  </a:lnTo>
                  <a:lnTo>
                    <a:pt x="149019" y="5361"/>
                  </a:lnTo>
                  <a:lnTo>
                    <a:pt x="175450" y="0"/>
                  </a:lnTo>
                  <a:lnTo>
                    <a:pt x="1667116" y="0"/>
                  </a:lnTo>
                  <a:lnTo>
                    <a:pt x="1693528" y="5361"/>
                  </a:lnTo>
                  <a:lnTo>
                    <a:pt x="1715142" y="19965"/>
                  </a:lnTo>
                  <a:lnTo>
                    <a:pt x="1729740" y="41592"/>
                  </a:lnTo>
                  <a:lnTo>
                    <a:pt x="1735099" y="68021"/>
                  </a:lnTo>
                  <a:lnTo>
                    <a:pt x="1735099" y="894994"/>
                  </a:lnTo>
                  <a:lnTo>
                    <a:pt x="1736903" y="926470"/>
                  </a:lnTo>
                  <a:lnTo>
                    <a:pt x="1749094" y="996880"/>
                  </a:lnTo>
                  <a:lnTo>
                    <a:pt x="1827212" y="1221409"/>
                  </a:lnTo>
                  <a:lnTo>
                    <a:pt x="1836162" y="1246276"/>
                  </a:lnTo>
                  <a:lnTo>
                    <a:pt x="1843468" y="1266645"/>
                  </a:lnTo>
                  <a:lnTo>
                    <a:pt x="1848393" y="1280411"/>
                  </a:lnTo>
                  <a:lnTo>
                    <a:pt x="1850199" y="1285468"/>
                  </a:lnTo>
                  <a:lnTo>
                    <a:pt x="1850199" y="1344980"/>
                  </a:lnTo>
                  <a:close/>
                </a:path>
                <a:path w="1850390" h="1443355">
                  <a:moveTo>
                    <a:pt x="1165644" y="1227061"/>
                  </a:moveTo>
                  <a:lnTo>
                    <a:pt x="1127760" y="1124267"/>
                  </a:lnTo>
                  <a:lnTo>
                    <a:pt x="719556" y="1124267"/>
                  </a:lnTo>
                  <a:lnTo>
                    <a:pt x="684555" y="1227061"/>
                  </a:lnTo>
                  <a:lnTo>
                    <a:pt x="1165644" y="1227061"/>
                  </a:lnTo>
                  <a:close/>
                </a:path>
                <a:path w="1850390" h="1443355">
                  <a:moveTo>
                    <a:pt x="1635023" y="177050"/>
                  </a:moveTo>
                  <a:lnTo>
                    <a:pt x="1629953" y="152158"/>
                  </a:lnTo>
                  <a:lnTo>
                    <a:pt x="1616154" y="131768"/>
                  </a:lnTo>
                  <a:lnTo>
                    <a:pt x="1595739" y="117989"/>
                  </a:lnTo>
                  <a:lnTo>
                    <a:pt x="1570824" y="112928"/>
                  </a:lnTo>
                  <a:lnTo>
                    <a:pt x="279400" y="112928"/>
                  </a:lnTo>
                  <a:lnTo>
                    <a:pt x="254507" y="117986"/>
                  </a:lnTo>
                  <a:lnTo>
                    <a:pt x="234118" y="131759"/>
                  </a:lnTo>
                  <a:lnTo>
                    <a:pt x="220339" y="152147"/>
                  </a:lnTo>
                  <a:lnTo>
                    <a:pt x="215277" y="177050"/>
                  </a:lnTo>
                  <a:lnTo>
                    <a:pt x="215277" y="806170"/>
                  </a:lnTo>
                  <a:lnTo>
                    <a:pt x="220339" y="831077"/>
                  </a:lnTo>
                  <a:lnTo>
                    <a:pt x="234118" y="851474"/>
                  </a:lnTo>
                  <a:lnTo>
                    <a:pt x="254507" y="865256"/>
                  </a:lnTo>
                  <a:lnTo>
                    <a:pt x="279400" y="870318"/>
                  </a:lnTo>
                  <a:lnTo>
                    <a:pt x="1570824" y="870318"/>
                  </a:lnTo>
                  <a:lnTo>
                    <a:pt x="1595739" y="865256"/>
                  </a:lnTo>
                  <a:lnTo>
                    <a:pt x="1616154" y="851474"/>
                  </a:lnTo>
                  <a:lnTo>
                    <a:pt x="1629953" y="831077"/>
                  </a:lnTo>
                  <a:lnTo>
                    <a:pt x="1635023" y="806170"/>
                  </a:lnTo>
                  <a:lnTo>
                    <a:pt x="1635023" y="177050"/>
                  </a:lnTo>
                  <a:close/>
                </a:path>
                <a:path w="1850390" h="1443355">
                  <a:moveTo>
                    <a:pt x="0" y="1375092"/>
                  </a:moveTo>
                  <a:lnTo>
                    <a:pt x="5372" y="1401526"/>
                  </a:lnTo>
                  <a:lnTo>
                    <a:pt x="19997" y="1423188"/>
                  </a:lnTo>
                  <a:lnTo>
                    <a:pt x="41635" y="1437834"/>
                  </a:lnTo>
                  <a:lnTo>
                    <a:pt x="68046" y="1443215"/>
                  </a:lnTo>
                  <a:lnTo>
                    <a:pt x="1610487" y="1443215"/>
                  </a:lnTo>
                  <a:lnTo>
                    <a:pt x="1782216" y="1443215"/>
                  </a:lnTo>
                  <a:lnTo>
                    <a:pt x="1808601" y="1437834"/>
                  </a:lnTo>
                  <a:lnTo>
                    <a:pt x="1830219" y="1423188"/>
                  </a:lnTo>
                  <a:lnTo>
                    <a:pt x="1844831" y="1401526"/>
                  </a:lnTo>
                  <a:lnTo>
                    <a:pt x="1850199" y="1375092"/>
                  </a:lnTo>
                  <a:lnTo>
                    <a:pt x="0" y="1375092"/>
                  </a:lnTo>
                  <a:close/>
                </a:path>
              </a:pathLst>
            </a:custGeom>
            <a:ln w="63500">
              <a:solidFill>
                <a:srgbClr val="17174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658B095-D879-EA46-8A95-13DD9D015340}"/>
              </a:ext>
            </a:extLst>
          </p:cNvPr>
          <p:cNvGrpSpPr/>
          <p:nvPr/>
        </p:nvGrpSpPr>
        <p:grpSpPr>
          <a:xfrm>
            <a:off x="9504850" y="3939250"/>
            <a:ext cx="1329558" cy="1965323"/>
            <a:chOff x="9504850" y="3939250"/>
            <a:chExt cx="1329558" cy="1965323"/>
          </a:xfrm>
        </p:grpSpPr>
        <p:sp>
          <p:nvSpPr>
            <p:cNvPr id="40" name="object 23">
              <a:extLst>
                <a:ext uri="{FF2B5EF4-FFF2-40B4-BE49-F238E27FC236}">
                  <a16:creationId xmlns:a16="http://schemas.microsoft.com/office/drawing/2014/main" id="{6BE7AE2E-217A-E640-B494-A88401576D6B}"/>
                </a:ext>
              </a:extLst>
            </p:cNvPr>
            <p:cNvSpPr/>
            <p:nvPr/>
          </p:nvSpPr>
          <p:spPr>
            <a:xfrm>
              <a:off x="9565678" y="4015448"/>
              <a:ext cx="1268730" cy="1889125"/>
            </a:xfrm>
            <a:custGeom>
              <a:avLst/>
              <a:gdLst/>
              <a:ahLst/>
              <a:cxnLst/>
              <a:rect l="l" t="t" r="r" b="b"/>
              <a:pathLst>
                <a:path w="1268729" h="1889125">
                  <a:moveTo>
                    <a:pt x="377659" y="0"/>
                  </a:moveTo>
                  <a:lnTo>
                    <a:pt x="330537" y="1901"/>
                  </a:lnTo>
                  <a:lnTo>
                    <a:pt x="289434" y="20986"/>
                  </a:lnTo>
                  <a:lnTo>
                    <a:pt x="258582" y="54178"/>
                  </a:lnTo>
                  <a:lnTo>
                    <a:pt x="242214" y="98399"/>
                  </a:lnTo>
                  <a:lnTo>
                    <a:pt x="0" y="1627695"/>
                  </a:lnTo>
                  <a:lnTo>
                    <a:pt x="1901" y="1674815"/>
                  </a:lnTo>
                  <a:lnTo>
                    <a:pt x="20986" y="1715916"/>
                  </a:lnTo>
                  <a:lnTo>
                    <a:pt x="54178" y="1746767"/>
                  </a:lnTo>
                  <a:lnTo>
                    <a:pt x="98399" y="1763140"/>
                  </a:lnTo>
                  <a:lnTo>
                    <a:pt x="890892" y="1888655"/>
                  </a:lnTo>
                  <a:lnTo>
                    <a:pt x="938006" y="1886753"/>
                  </a:lnTo>
                  <a:lnTo>
                    <a:pt x="979106" y="1867666"/>
                  </a:lnTo>
                  <a:lnTo>
                    <a:pt x="1009957" y="1834471"/>
                  </a:lnTo>
                  <a:lnTo>
                    <a:pt x="1026325" y="1790242"/>
                  </a:lnTo>
                  <a:lnTo>
                    <a:pt x="1268552" y="260959"/>
                  </a:lnTo>
                  <a:lnTo>
                    <a:pt x="1266360" y="213791"/>
                  </a:lnTo>
                  <a:lnTo>
                    <a:pt x="1246636" y="172588"/>
                  </a:lnTo>
                  <a:lnTo>
                    <a:pt x="1212804" y="141635"/>
                  </a:lnTo>
                  <a:lnTo>
                    <a:pt x="1168285" y="125221"/>
                  </a:lnTo>
                  <a:lnTo>
                    <a:pt x="377659" y="0"/>
                  </a:lnTo>
                  <a:close/>
                </a:path>
              </a:pathLst>
            </a:custGeom>
            <a:solidFill>
              <a:srgbClr val="E9E9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20629FB-CE08-8943-8226-E4EEE6B14D5C}"/>
                </a:ext>
              </a:extLst>
            </p:cNvPr>
            <p:cNvGrpSpPr/>
            <p:nvPr/>
          </p:nvGrpSpPr>
          <p:grpSpPr>
            <a:xfrm>
              <a:off x="9504850" y="3939250"/>
              <a:ext cx="1268730" cy="1889125"/>
              <a:chOff x="9504850" y="3939250"/>
              <a:chExt cx="1268730" cy="1889125"/>
            </a:xfrm>
          </p:grpSpPr>
          <p:sp>
            <p:nvSpPr>
              <p:cNvPr id="37" name="object 24">
                <a:extLst>
                  <a:ext uri="{FF2B5EF4-FFF2-40B4-BE49-F238E27FC236}">
                    <a16:creationId xmlns:a16="http://schemas.microsoft.com/office/drawing/2014/main" id="{C7E67197-1591-8847-A11C-6D14903B9AF1}"/>
                  </a:ext>
                </a:extLst>
              </p:cNvPr>
              <p:cNvSpPr/>
              <p:nvPr/>
            </p:nvSpPr>
            <p:spPr>
              <a:xfrm>
                <a:off x="9504850" y="3939250"/>
                <a:ext cx="1268730" cy="1889125"/>
              </a:xfrm>
              <a:custGeom>
                <a:avLst/>
                <a:gdLst/>
                <a:ahLst/>
                <a:cxnLst/>
                <a:rect l="l" t="t" r="r" b="b"/>
                <a:pathLst>
                  <a:path w="1268729" h="1889125">
                    <a:moveTo>
                      <a:pt x="1168285" y="125221"/>
                    </a:moveTo>
                    <a:lnTo>
                      <a:pt x="377659" y="0"/>
                    </a:lnTo>
                    <a:lnTo>
                      <a:pt x="330537" y="1901"/>
                    </a:lnTo>
                    <a:lnTo>
                      <a:pt x="289434" y="20986"/>
                    </a:lnTo>
                    <a:lnTo>
                      <a:pt x="258582" y="54178"/>
                    </a:lnTo>
                    <a:lnTo>
                      <a:pt x="242214" y="98399"/>
                    </a:lnTo>
                    <a:lnTo>
                      <a:pt x="0" y="1627695"/>
                    </a:lnTo>
                    <a:lnTo>
                      <a:pt x="1901" y="1674815"/>
                    </a:lnTo>
                    <a:lnTo>
                      <a:pt x="20986" y="1715916"/>
                    </a:lnTo>
                    <a:lnTo>
                      <a:pt x="54178" y="1746767"/>
                    </a:lnTo>
                    <a:lnTo>
                      <a:pt x="98399" y="1763140"/>
                    </a:lnTo>
                    <a:lnTo>
                      <a:pt x="890892" y="1888655"/>
                    </a:lnTo>
                    <a:lnTo>
                      <a:pt x="938006" y="1886753"/>
                    </a:lnTo>
                    <a:lnTo>
                      <a:pt x="979106" y="1867666"/>
                    </a:lnTo>
                    <a:lnTo>
                      <a:pt x="1009957" y="1834471"/>
                    </a:lnTo>
                    <a:lnTo>
                      <a:pt x="1026325" y="1790242"/>
                    </a:lnTo>
                    <a:lnTo>
                      <a:pt x="1268552" y="260959"/>
                    </a:lnTo>
                    <a:lnTo>
                      <a:pt x="1266360" y="213791"/>
                    </a:lnTo>
                    <a:lnTo>
                      <a:pt x="1246636" y="172588"/>
                    </a:lnTo>
                    <a:lnTo>
                      <a:pt x="1212804" y="141635"/>
                    </a:lnTo>
                    <a:lnTo>
                      <a:pt x="1168285" y="125221"/>
                    </a:lnTo>
                    <a:close/>
                  </a:path>
                </a:pathLst>
              </a:custGeom>
              <a:ln w="635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pic>
            <p:nvPicPr>
              <p:cNvPr id="38" name="object 25">
                <a:extLst>
                  <a:ext uri="{FF2B5EF4-FFF2-40B4-BE49-F238E27FC236}">
                    <a16:creationId xmlns:a16="http://schemas.microsoft.com/office/drawing/2014/main" id="{9A627F09-6277-BD4F-8EE6-2092EAE8E65A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9907325" y="5443717"/>
                <a:ext cx="245389" cy="245389"/>
              </a:xfrm>
              <a:prstGeom prst="rect">
                <a:avLst/>
              </a:prstGeom>
            </p:spPr>
          </p:pic>
          <p:sp>
            <p:nvSpPr>
              <p:cNvPr id="39" name="object 26">
                <a:extLst>
                  <a:ext uri="{FF2B5EF4-FFF2-40B4-BE49-F238E27FC236}">
                    <a16:creationId xmlns:a16="http://schemas.microsoft.com/office/drawing/2014/main" id="{F98BD1B8-A340-D148-9304-ACE57C89ADC1}"/>
                  </a:ext>
                </a:extLst>
              </p:cNvPr>
              <p:cNvSpPr/>
              <p:nvPr/>
            </p:nvSpPr>
            <p:spPr>
              <a:xfrm>
                <a:off x="9688720" y="4208173"/>
                <a:ext cx="920115" cy="1217295"/>
              </a:xfrm>
              <a:custGeom>
                <a:avLst/>
                <a:gdLst/>
                <a:ahLst/>
                <a:cxnLst/>
                <a:rect l="l" t="t" r="r" b="b"/>
                <a:pathLst>
                  <a:path w="920115" h="1217295">
                    <a:moveTo>
                      <a:pt x="746086" y="1216888"/>
                    </a:moveTo>
                    <a:lnTo>
                      <a:pt x="0" y="1098715"/>
                    </a:lnTo>
                    <a:lnTo>
                      <a:pt x="174028" y="0"/>
                    </a:lnTo>
                    <a:lnTo>
                      <a:pt x="920115" y="118173"/>
                    </a:lnTo>
                    <a:lnTo>
                      <a:pt x="746086" y="1216888"/>
                    </a:lnTo>
                    <a:close/>
                  </a:path>
                </a:pathLst>
              </a:custGeom>
              <a:ln w="63500">
                <a:solidFill>
                  <a:srgbClr val="171747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2582</TotalTime>
  <Words>1125</Words>
  <Application>Microsoft Office PowerPoint</Application>
  <PresentationFormat>Widescreen</PresentationFormat>
  <Paragraphs>194</Paragraphs>
  <Slides>36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Arial Black</vt:lpstr>
      <vt:lpstr>Calibri</vt:lpstr>
      <vt:lpstr>MarkPro-Bold</vt:lpstr>
      <vt:lpstr>MarkPro-Italic</vt:lpstr>
      <vt:lpstr>MuseoSans-700</vt:lpstr>
      <vt:lpstr>Times New Roman</vt:lpstr>
      <vt:lpstr>Office Theme</vt:lpstr>
      <vt:lpstr>PowerPoint Presentation</vt:lpstr>
      <vt:lpstr>PowerPoint Presentation</vt:lpstr>
      <vt:lpstr>Learning Outcomes:</vt:lpstr>
      <vt:lpstr>What are the things online  that make you feel happy?</vt:lpstr>
      <vt:lpstr>PowerPoint Presentation</vt:lpstr>
      <vt:lpstr>PowerPoint Presentation</vt:lpstr>
      <vt:lpstr>PowerPoint Presentation</vt:lpstr>
      <vt:lpstr>Main Activity</vt:lpstr>
      <vt:lpstr>?</vt:lpstr>
      <vt:lpstr>I went online and I…</vt:lpstr>
      <vt:lpstr>PowerPoint Presentation</vt:lpstr>
      <vt:lpstr>PowerPoint Presentation</vt:lpstr>
      <vt:lpstr>Learning Outcomes:</vt:lpstr>
      <vt:lpstr>PowerPoint Presentation</vt:lpstr>
      <vt:lpstr>If someone is under pressure they  might also feel…</vt:lpstr>
      <vt:lpstr>I feel pressure  to post photos  online</vt:lpstr>
      <vt:lpstr>Digital Wellbeing: Film 2</vt:lpstr>
      <vt:lpstr>Pressure Gauge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the biggest online pressure young  people are experiencing online?</vt:lpstr>
      <vt:lpstr>PowerPoint Presentation</vt:lpstr>
      <vt:lpstr>PowerPoint Presentation</vt:lpstr>
      <vt:lpstr>Learning Outcomes:</vt:lpstr>
      <vt:lpstr>PowerPoint Presentation</vt:lpstr>
      <vt:lpstr>What is digital resilience?</vt:lpstr>
      <vt:lpstr>Digital Wellbeing: Film 3</vt:lpstr>
      <vt:lpstr> Remove or  delete an app</vt:lpstr>
      <vt:lpstr>PowerPoint Presentation</vt:lpstr>
      <vt:lpstr>Guess the strategy…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</dc:title>
  <cp:lastModifiedBy>Becca Cawthorne</cp:lastModifiedBy>
  <cp:revision>27</cp:revision>
  <dcterms:created xsi:type="dcterms:W3CDTF">2021-11-07T20:24:09Z</dcterms:created>
  <dcterms:modified xsi:type="dcterms:W3CDTF">2022-05-18T19:21:24Z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2021-11-07T00:00:00Z</vt:filetime>
  </property>
  <property fmtid="{D5CDD505-2E9C-101B-9397-08002B2CF9AE}" pid="3" name="Creator">
    <vt:lpwstr>Adobe InDesign 16.4 (Macintosh)</vt:lpwstr>
  </property>
  <property fmtid="{D5CDD505-2E9C-101B-9397-08002B2CF9AE}" pid="4" name="LastSaved">
    <vt:filetime>2021-11-07T00:00:00Z</vt:filetime>
  </property>
</Properties>
</file>